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583" r:id="rId2"/>
  </p:sldMasterIdLst>
  <p:notesMasterIdLst>
    <p:notesMasterId r:id="rId20"/>
  </p:notesMasterIdLst>
  <p:sldIdLst>
    <p:sldId id="347" r:id="rId3"/>
    <p:sldId id="354" r:id="rId4"/>
    <p:sldId id="355" r:id="rId5"/>
    <p:sldId id="356" r:id="rId6"/>
    <p:sldId id="348" r:id="rId7"/>
    <p:sldId id="288" r:id="rId8"/>
    <p:sldId id="350" r:id="rId9"/>
    <p:sldId id="308" r:id="rId10"/>
    <p:sldId id="306" r:id="rId11"/>
    <p:sldId id="318" r:id="rId12"/>
    <p:sldId id="320" r:id="rId13"/>
    <p:sldId id="321" r:id="rId14"/>
    <p:sldId id="290" r:id="rId15"/>
    <p:sldId id="291" r:id="rId16"/>
    <p:sldId id="357" r:id="rId17"/>
    <p:sldId id="352" r:id="rId18"/>
    <p:sldId id="35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CC"/>
    <a:srgbClr val="00FF00"/>
    <a:srgbClr val="0066FF"/>
    <a:srgbClr val="FF33CC"/>
    <a:srgbClr val="FCF004"/>
    <a:srgbClr val="E0E51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90391" autoAdjust="0"/>
  </p:normalViewPr>
  <p:slideViewPr>
    <p:cSldViewPr>
      <p:cViewPr>
        <p:scale>
          <a:sx n="75" d="100"/>
          <a:sy n="75" d="100"/>
        </p:scale>
        <p:origin x="-798" y="-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AEA6B4-1045-45C9-A689-039F4F669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3059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72CE14-80D7-43C7-863F-EA7B2AA30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93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F6EED-D31A-46D4-881A-48C5EDFD96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4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EA311-F323-450E-9F5A-27EADA677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66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795DE-ABD0-46F3-BE32-9A4ED782C9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26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pPr>
              <a:defRPr/>
            </a:pPr>
            <a:fld id="{28FC95D4-DCC4-42BC-A0EC-D25346A9DA38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6A31B64-0666-481D-B71E-F0F4A6D3F5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A4E169-DD3A-4649-BB30-D990BA1DCAA8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7A552-AB85-4ED0-BEB7-ACBC487141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A973BC-6DFB-4776-B982-715D429E6F8E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F8B9DA-C987-4270-9E53-0D728E1375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F5E8D5-6BDB-4D61-805B-6A64FEBA0750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B5F0B-6D64-4567-9405-E73F13AFC6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9EE1EC-5BCE-484C-9478-5CEB3EFB0EB3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72F3B-BABD-4321-90E2-B8E2E87707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EB07F0-5EA8-4CC3-A806-FFD9919C71B0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5E2331-AD68-4D6C-AE88-E5E9862CAC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FECC2-8CFC-46E6-BE60-E97888EED291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C99A0F-78C8-4A0B-955C-277CFCAB6B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8AA70-2B8C-4A40-A9C6-48D8DF150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19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pPr>
              <a:defRPr/>
            </a:pPr>
            <a:fld id="{11F80F40-941D-4A4D-AF09-3E75E4F707A4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pPr>
              <a:defRPr/>
            </a:pPr>
            <a:fld id="{2D7FCF70-5ABC-45F9-B0E7-3EE7570CC0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pPr>
              <a:defRPr/>
            </a:pPr>
            <a:fld id="{8136BD1C-921F-485A-A71E-6661E3B134F8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pPr>
              <a:defRPr/>
            </a:pPr>
            <a:fld id="{29E7038D-2F8D-4102-B0A5-2F22BE1FB3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C64DAD-0698-487F-A4F6-26D9E66B0C08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829406-A2D1-4495-8BF9-02EE90D009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924EA-202F-4978-BF97-46BBAC3FE5B7}" type="datetimeFigureOut">
              <a:rPr lang="en-US" smtClean="0"/>
              <a:pPr>
                <a:defRPr/>
              </a:pPr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AD51-66DD-477C-ACB9-E0E400A356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1067-FF52-46EA-8DA9-E052612D0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72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578EF-B94A-410B-B889-071D870D1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59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71499-ED97-44FB-A812-E9CCFACE2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33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49333-9EF1-4065-9102-86E6D7781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294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27D8E-2FDD-4A3B-B42D-FC6E50D3A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78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52613-29EE-4ECE-AE6E-BEDA63381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8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3507E-20AF-4B90-ABE0-80D828988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00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4B59E7F-0019-4501-9386-6FB05CCEC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80" r:id="rId2"/>
    <p:sldLayoutId id="2147484281" r:id="rId3"/>
    <p:sldLayoutId id="2147484282" r:id="rId4"/>
    <p:sldLayoutId id="2147484283" r:id="rId5"/>
    <p:sldLayoutId id="2147484284" r:id="rId6"/>
    <p:sldLayoutId id="2147484285" r:id="rId7"/>
    <p:sldLayoutId id="2147484286" r:id="rId8"/>
    <p:sldLayoutId id="2147484287" r:id="rId9"/>
    <p:sldLayoutId id="2147484288" r:id="rId10"/>
    <p:sldLayoutId id="2147484289" r:id="rId11"/>
    <p:sldLayoutId id="214748429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4B59E7F-0019-4501-9386-6FB05CCEC2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Dong_ho/countdown_mau4b.ex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hyperlink" Target="Dong_ho/countdown_mau4b.exe" TargetMode="Externa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30.wmf"/><Relationship Id="rId9" Type="http://schemas.openxmlformats.org/officeDocument/2006/relationships/oleObject" Target="../embeddings/oleObject1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4.png"/><Relationship Id="rId7" Type="http://schemas.openxmlformats.org/officeDocument/2006/relationships/image" Target="../media/image3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3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22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3.%20dtvgmp.gsp" TargetMode="Externa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857249"/>
            <a:ext cx="6696744" cy="2311133"/>
          </a:xfrm>
          <a:prstGeom prst="rect">
            <a:avLst/>
          </a:prstGeom>
          <a:noFill/>
        </p:spPr>
        <p:txBody>
          <a:bodyPr lIns="68580" tIns="34290" rIns="68580" bIns="34290">
            <a:prstTxWarp prst="textWave2">
              <a:avLst>
                <a:gd name="adj1" fmla="val 12500"/>
                <a:gd name="adj2" fmla="val -546"/>
              </a:avLst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405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 MỪNG QUÝ THẦY CÔ VÀ CÁC BẠN!!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535363"/>
            <a:ext cx="3063875" cy="130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725" y="44450"/>
            <a:ext cx="22034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84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0"/>
          <p:cNvSpPr>
            <a:spLocks noChangeArrowheads="1"/>
          </p:cNvSpPr>
          <p:nvPr/>
        </p:nvSpPr>
        <p:spPr bwMode="auto">
          <a:xfrm>
            <a:off x="63500" y="304799"/>
            <a:ext cx="9093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 algn="just"/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 </a:t>
            </a:r>
            <a:r>
              <a:rPr lang="en-US" sz="28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 2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Cho S.ABC có các tam giác </a:t>
            </a:r>
            <a:r>
              <a:rPr lang="en-US" sz="280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SAB</a:t>
            </a: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SAC vuông tại A; tam giác ABC vuông tại B. Chứng minh: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hangingPunct="0">
              <a:buFontTx/>
              <a:buAutoNum type="alphaLcParenR"/>
            </a:pPr>
            <a:r>
              <a:rPr lang="en-US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</a:t>
            </a:r>
            <a:r>
              <a:rPr lang="en-US" sz="2800">
                <a:latin typeface="Times New Roman" pitchFamily="18" charset="0"/>
                <a:ea typeface="Cambria Math"/>
                <a:cs typeface="Times New Roman" pitchFamily="18" charset="0"/>
              </a:rPr>
              <a:t>⊥(ABC)</a:t>
            </a:r>
          </a:p>
          <a:p>
            <a:pPr marL="342900" lvl="0" indent="-342900" algn="just" eaLnBrk="0" hangingPunct="0">
              <a:buFontTx/>
              <a:buAutoNum type="alphaLcParenR"/>
            </a:pPr>
            <a:r>
              <a:rPr lang="en-US" sz="2800">
                <a:latin typeface="Times New Roman" pitchFamily="18" charset="0"/>
                <a:ea typeface="Cambria Math"/>
                <a:cs typeface="Times New Roman" pitchFamily="18" charset="0"/>
              </a:rPr>
              <a:t> BC⊥(SAB)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c) Gọi AH là đường cao của tam giác SAB. </a:t>
            </a:r>
          </a:p>
          <a:p>
            <a:pPr marL="342900" indent="-342900"/>
            <a:r>
              <a:rPr lang="en-US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Chứng minh AH</a:t>
            </a:r>
            <a:r>
              <a:rPr lang="en-US" sz="2800" smtClean="0">
                <a:solidFill>
                  <a:srgbClr val="000000"/>
                </a:solidFill>
                <a:latin typeface="Cambria Math"/>
                <a:ea typeface="Cambria Math"/>
                <a:cs typeface="Times New Roman" pitchFamily="18" charset="0"/>
              </a:rPr>
              <a:t>⊥SC</a:t>
            </a:r>
            <a:r>
              <a:rPr lang="en-US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7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895600"/>
            <a:ext cx="30734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89475"/>
            <a:ext cx="21399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 descr="Dayhoaho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70400"/>
            <a:ext cx="2124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9" name="Picture 47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530600" cy="330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1"/>
          <p:cNvSpPr>
            <a:spLocks noChangeArrowheads="1"/>
          </p:cNvSpPr>
          <p:nvPr/>
        </p:nvSpPr>
        <p:spPr bwMode="auto">
          <a:xfrm>
            <a:off x="201613" y="1981200"/>
            <a:ext cx="958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Giải</a:t>
            </a:r>
            <a:endParaRPr lang="en-US" sz="32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8600" y="2706688"/>
            <a:ext cx="47402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c</a:t>
            </a:r>
            <a:r>
              <a:rPr lang="en-US" sz="3600" smtClean="0">
                <a:solidFill>
                  <a:srgbClr val="000000"/>
                </a:solidFill>
              </a:rPr>
              <a:t>) </a:t>
            </a:r>
            <a:r>
              <a:rPr lang="en-US" sz="3600">
                <a:solidFill>
                  <a:srgbClr val="000000"/>
                </a:solidFill>
              </a:rPr>
              <a:t>Ta có:  BC ⊥ (SAB) </a:t>
            </a:r>
          </a:p>
        </p:txBody>
      </p:sp>
      <p:grpSp>
        <p:nvGrpSpPr>
          <p:cNvPr id="58388" name="Group 2"/>
          <p:cNvGrpSpPr>
            <a:grpSpLocks/>
          </p:cNvGrpSpPr>
          <p:nvPr/>
        </p:nvGrpSpPr>
        <p:grpSpPr bwMode="auto">
          <a:xfrm>
            <a:off x="50800" y="152400"/>
            <a:ext cx="9093200" cy="1662113"/>
            <a:chOff x="33995" y="-1388745"/>
            <a:chExt cx="9093200" cy="1661993"/>
          </a:xfrm>
        </p:grpSpPr>
        <p:sp>
          <p:nvSpPr>
            <p:cNvPr id="58390" name="Rectangle 20"/>
            <p:cNvSpPr>
              <a:spLocks noChangeArrowheads="1"/>
            </p:cNvSpPr>
            <p:nvPr/>
          </p:nvSpPr>
          <p:spPr bwMode="auto">
            <a:xfrm>
              <a:off x="33995" y="-1388745"/>
              <a:ext cx="9093200" cy="1661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42900" indent="-342900"/>
              <a:endParaRPr lang="en-US" sz="3400">
                <a:solidFill>
                  <a:srgbClr val="000000"/>
                </a:solidFill>
                <a:cs typeface="Arial" pitchFamily="34" charset="0"/>
              </a:endParaRPr>
            </a:p>
            <a:p>
              <a:pPr marL="342900" indent="-342900"/>
              <a:r>
                <a:rPr lang="en-US" sz="3400">
                  <a:solidFill>
                    <a:srgbClr val="000000"/>
                  </a:solidFill>
                  <a:cs typeface="Arial" pitchFamily="34" charset="0"/>
                </a:rPr>
                <a:t>C</a:t>
              </a:r>
              <a:r>
                <a:rPr lang="en-US" sz="3400" smtClean="0">
                  <a:solidFill>
                    <a:srgbClr val="000000"/>
                  </a:solidFill>
                  <a:cs typeface="Arial" pitchFamily="34" charset="0"/>
                </a:rPr>
                <a:t>. </a:t>
              </a:r>
              <a:r>
                <a:rPr lang="en-US" sz="3400">
                  <a:solidFill>
                    <a:srgbClr val="000000"/>
                  </a:solidFill>
                  <a:cs typeface="Arial" pitchFamily="34" charset="0"/>
                </a:rPr>
                <a:t>Gọi AH là đường cao của tam giác SAB. </a:t>
              </a:r>
            </a:p>
            <a:p>
              <a:pPr marL="342900" indent="-342900"/>
              <a:r>
                <a:rPr lang="en-US" sz="3400">
                  <a:solidFill>
                    <a:srgbClr val="000000"/>
                  </a:solidFill>
                  <a:cs typeface="Arial" pitchFamily="34" charset="0"/>
                </a:rPr>
                <a:t>Chứng minh </a:t>
              </a:r>
            </a:p>
          </p:txBody>
        </p:sp>
        <p:graphicFrame>
          <p:nvGraphicFramePr>
            <p:cNvPr id="58391" name="Object 7"/>
            <p:cNvGraphicFramePr>
              <a:graphicFrameLocks noChangeAspect="1"/>
            </p:cNvGraphicFramePr>
            <p:nvPr/>
          </p:nvGraphicFramePr>
          <p:xfrm>
            <a:off x="2573995" y="-237272"/>
            <a:ext cx="1816100" cy="429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01" name="Equation" r:id="rId5" imgW="647419" imgH="177723" progId="Equation.DSMT4">
                    <p:embed/>
                  </p:oleObj>
                </mc:Choice>
                <mc:Fallback>
                  <p:oleObj name="Equation" r:id="rId5" imgW="647419" imgH="177723" progId="Equation.DSMT4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73995" y="-237272"/>
                          <a:ext cx="1816100" cy="429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685800" y="3468688"/>
            <a:ext cx="3698875" cy="646112"/>
            <a:chOff x="685800" y="3407421"/>
            <a:chExt cx="3698641" cy="646331"/>
          </a:xfrm>
        </p:grpSpPr>
        <p:sp>
          <p:nvSpPr>
            <p:cNvPr id="58386" name="Rectangle 10"/>
            <p:cNvSpPr>
              <a:spLocks noChangeArrowheads="1"/>
            </p:cNvSpPr>
            <p:nvPr/>
          </p:nvSpPr>
          <p:spPr bwMode="auto">
            <a:xfrm>
              <a:off x="685800" y="3407421"/>
              <a:ext cx="369864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</a:rPr>
                <a:t>Mà AH      (SAB) </a:t>
              </a:r>
            </a:p>
          </p:txBody>
        </p:sp>
        <p:graphicFrame>
          <p:nvGraphicFramePr>
            <p:cNvPr id="58387" name="Object 11"/>
            <p:cNvGraphicFramePr>
              <a:graphicFrameLocks noChangeAspect="1"/>
            </p:cNvGraphicFramePr>
            <p:nvPr/>
          </p:nvGraphicFramePr>
          <p:xfrm>
            <a:off x="2155426" y="3508335"/>
            <a:ext cx="987164" cy="495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502" name="Equation" r:id="rId7" imgW="152202" imgH="114151" progId="Equation.DSMT4">
                    <p:embed/>
                  </p:oleObj>
                </mc:Choice>
                <mc:Fallback>
                  <p:oleObj name="Equation" r:id="rId7" imgW="152202" imgH="114151" progId="Equation.DSMT4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5426" y="3508335"/>
                          <a:ext cx="987164" cy="495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33400" y="4230688"/>
            <a:ext cx="2887663" cy="646112"/>
            <a:chOff x="533400" y="4230469"/>
            <a:chExt cx="2886984" cy="646331"/>
          </a:xfrm>
        </p:grpSpPr>
        <p:sp>
          <p:nvSpPr>
            <p:cNvPr id="17" name="Right Arrow 16"/>
            <p:cNvSpPr/>
            <p:nvPr/>
          </p:nvSpPr>
          <p:spPr>
            <a:xfrm>
              <a:off x="533400" y="4440090"/>
              <a:ext cx="745950" cy="227089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58385" name="Rectangle 13"/>
            <p:cNvSpPr>
              <a:spLocks noChangeArrowheads="1"/>
            </p:cNvSpPr>
            <p:nvPr/>
          </p:nvSpPr>
          <p:spPr bwMode="auto">
            <a:xfrm>
              <a:off x="1416117" y="4230469"/>
              <a:ext cx="200426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</a:rPr>
                <a:t>BC ⊥ AH</a:t>
              </a:r>
            </a:p>
          </p:txBody>
        </p:sp>
      </p:grp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1613" y="4992688"/>
            <a:ext cx="200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0000"/>
                </a:solidFill>
              </a:rPr>
              <a:t>Ta lại có:</a:t>
            </a:r>
          </a:p>
        </p:txBody>
      </p:sp>
      <p:sp>
        <p:nvSpPr>
          <p:cNvPr id="21" name="Rectangle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0" y="4991692"/>
            <a:ext cx="6280887" cy="646331"/>
          </a:xfrm>
          <a:prstGeom prst="rect">
            <a:avLst/>
          </a:prstGeom>
          <a:blipFill rotWithShape="1">
            <a:blip r:embed="rId9"/>
            <a:stretch>
              <a:fillRect l="-2913" t="-14151" r="-2039" b="-3490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228600" y="5867400"/>
            <a:ext cx="3505200" cy="646113"/>
            <a:chOff x="228600" y="5867400"/>
            <a:chExt cx="3505063" cy="646331"/>
          </a:xfrm>
        </p:grpSpPr>
        <p:sp>
          <p:nvSpPr>
            <p:cNvPr id="58382" name="Rectangle 21"/>
            <p:cNvSpPr>
              <a:spLocks noChangeArrowheads="1"/>
            </p:cNvSpPr>
            <p:nvPr/>
          </p:nvSpPr>
          <p:spPr bwMode="auto">
            <a:xfrm>
              <a:off x="985603" y="5867400"/>
              <a:ext cx="274806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000000"/>
                  </a:solidFill>
                </a:rPr>
                <a:t> AH ⊥ (SBC)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228600" y="6110370"/>
              <a:ext cx="746096" cy="228677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835400" y="5916613"/>
            <a:ext cx="2736850" cy="615950"/>
            <a:chOff x="3835109" y="5916254"/>
            <a:chExt cx="2736918" cy="615553"/>
          </a:xfrm>
        </p:grpSpPr>
        <p:sp>
          <p:nvSpPr>
            <p:cNvPr id="58380" name="Rectangle 6"/>
            <p:cNvSpPr>
              <a:spLocks noChangeArrowheads="1"/>
            </p:cNvSpPr>
            <p:nvPr/>
          </p:nvSpPr>
          <p:spPr bwMode="auto">
            <a:xfrm>
              <a:off x="4646500" y="5916254"/>
              <a:ext cx="1925527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3400">
                  <a:solidFill>
                    <a:srgbClr val="000000"/>
                  </a:solidFill>
                </a:rPr>
                <a:t>AH ⊥ SC</a:t>
              </a: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3835109" y="6135188"/>
              <a:ext cx="746144" cy="228453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762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</a:rPr>
              <a:t>1. Phương pháp chứng minh 1 đường thẳng vuông góc với một mặt phẳng?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" y="1371600"/>
            <a:ext cx="90678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CC"/>
                </a:solidFill>
              </a:rPr>
              <a:t>=&gt; Ta chứng minh đường thẳng đó vuông góc với 2 đường thẳng cắt nhau nằm trong mặt phẳng.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" y="34290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FF0000"/>
                </a:solidFill>
              </a:rPr>
              <a:t>2. Phương pháp chứng minh 2 đường thẳng vuông góc với nhau?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" y="4767263"/>
            <a:ext cx="90678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4000">
                <a:solidFill>
                  <a:srgbClr val="0000CC"/>
                </a:solidFill>
              </a:rPr>
              <a:t>=&gt; Ta chứng minh đường thẳng này vuông góc với mặt phẳng chứa đường thẳng kia.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3"/>
          <p:cNvSpPr txBox="1">
            <a:spLocks noChangeArrowheads="1"/>
          </p:cNvSpPr>
          <p:nvPr/>
        </p:nvSpPr>
        <p:spPr bwMode="auto">
          <a:xfrm>
            <a:off x="76200" y="36513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</a:rPr>
              <a:t>III.  Tính chất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0" y="3289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0" y="32607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9701" name="Text Box 36"/>
          <p:cNvSpPr txBox="1">
            <a:spLocks noChangeArrowheads="1"/>
          </p:cNvSpPr>
          <p:nvPr/>
        </p:nvSpPr>
        <p:spPr bwMode="auto">
          <a:xfrm>
            <a:off x="228600" y="874713"/>
            <a:ext cx="3657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Tính chất 1</a:t>
            </a:r>
            <a:endParaRPr lang="en-US" sz="3600" b="1">
              <a:solidFill>
                <a:srgbClr val="FF0000"/>
              </a:solidFill>
            </a:endParaRPr>
          </a:p>
        </p:txBody>
      </p:sp>
      <p:graphicFrame>
        <p:nvGraphicFramePr>
          <p:cNvPr id="60422" name="Object 42"/>
          <p:cNvGraphicFramePr>
            <a:graphicFrameLocks noChangeAspect="1"/>
          </p:cNvGraphicFramePr>
          <p:nvPr/>
        </p:nvGraphicFramePr>
        <p:xfrm>
          <a:off x="4114800" y="1916113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0" name="Equation" r:id="rId3" imgW="435285" imgH="677109" progId="Equation.DSMT4">
                  <p:embed/>
                </p:oleObj>
              </mc:Choice>
              <mc:Fallback>
                <p:oleObj name="Equation" r:id="rId3" imgW="435285" imgH="677109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916113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3" name="Object 43"/>
          <p:cNvGraphicFramePr>
            <a:graphicFrameLocks noChangeAspect="1"/>
          </p:cNvGraphicFramePr>
          <p:nvPr/>
        </p:nvGraphicFramePr>
        <p:xfrm>
          <a:off x="3276600" y="1878013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1" name="Equation" r:id="rId5" imgW="435285" imgH="677109" progId="Equation.DSMT4">
                  <p:embed/>
                </p:oleObj>
              </mc:Choice>
              <mc:Fallback>
                <p:oleObj name="Equation" r:id="rId5" imgW="435285" imgH="677109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878013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4" name="Text Box 44"/>
          <p:cNvSpPr txBox="1">
            <a:spLocks noChangeArrowheads="1"/>
          </p:cNvSpPr>
          <p:nvPr/>
        </p:nvSpPr>
        <p:spPr bwMode="auto">
          <a:xfrm>
            <a:off x="2895600" y="3021013"/>
            <a:ext cx="777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124200" y="881063"/>
            <a:ext cx="3962400" cy="1289050"/>
            <a:chOff x="1968" y="1152"/>
            <a:chExt cx="2196" cy="852"/>
          </a:xfrm>
        </p:grpSpPr>
        <p:grpSp>
          <p:nvGrpSpPr>
            <p:cNvPr id="60476" name="Group 46"/>
            <p:cNvGrpSpPr>
              <a:grpSpLocks/>
            </p:cNvGrpSpPr>
            <p:nvPr/>
          </p:nvGrpSpPr>
          <p:grpSpPr bwMode="auto">
            <a:xfrm>
              <a:off x="1968" y="1152"/>
              <a:ext cx="2196" cy="852"/>
              <a:chOff x="2208" y="1824"/>
              <a:chExt cx="2196" cy="852"/>
            </a:xfrm>
          </p:grpSpPr>
          <p:sp>
            <p:nvSpPr>
              <p:cNvPr id="60478" name="AutoShape 47"/>
              <p:cNvSpPr>
                <a:spLocks noChangeArrowheads="1"/>
              </p:cNvSpPr>
              <p:nvPr/>
            </p:nvSpPr>
            <p:spPr bwMode="auto">
              <a:xfrm flipH="1">
                <a:off x="2208" y="1824"/>
                <a:ext cx="2196" cy="852"/>
              </a:xfrm>
              <a:prstGeom prst="flowChartInputOutput">
                <a:avLst/>
              </a:prstGeom>
              <a:solidFill>
                <a:srgbClr val="F6A8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79" name="Arc 48"/>
              <p:cNvSpPr>
                <a:spLocks/>
              </p:cNvSpPr>
              <p:nvPr/>
            </p:nvSpPr>
            <p:spPr bwMode="auto">
              <a:xfrm flipH="1" flipV="1">
                <a:off x="4176" y="2484"/>
                <a:ext cx="140" cy="180"/>
              </a:xfrm>
              <a:custGeom>
                <a:avLst/>
                <a:gdLst>
                  <a:gd name="T0" fmla="*/ 0 w 22672"/>
                  <a:gd name="T1" fmla="*/ 0 h 34607"/>
                  <a:gd name="T2" fmla="*/ 0 w 22672"/>
                  <a:gd name="T3" fmla="*/ 0 h 34607"/>
                  <a:gd name="T4" fmla="*/ 0 w 22672"/>
                  <a:gd name="T5" fmla="*/ 0 h 34607"/>
                  <a:gd name="T6" fmla="*/ 0 60000 65536"/>
                  <a:gd name="T7" fmla="*/ 0 60000 65536"/>
                  <a:gd name="T8" fmla="*/ 0 60000 65536"/>
                  <a:gd name="T9" fmla="*/ 0 w 22672"/>
                  <a:gd name="T10" fmla="*/ 0 h 34607"/>
                  <a:gd name="T11" fmla="*/ 22672 w 22672"/>
                  <a:gd name="T12" fmla="*/ 34607 h 346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72" h="34607" fill="none" extrusionOk="0">
                    <a:moveTo>
                      <a:pt x="18316" y="0"/>
                    </a:moveTo>
                    <a:cubicBezTo>
                      <a:pt x="21143" y="3747"/>
                      <a:pt x="22672" y="8313"/>
                      <a:pt x="22672" y="13007"/>
                    </a:cubicBezTo>
                    <a:cubicBezTo>
                      <a:pt x="22672" y="24936"/>
                      <a:pt x="13001" y="34607"/>
                      <a:pt x="1072" y="34607"/>
                    </a:cubicBezTo>
                    <a:cubicBezTo>
                      <a:pt x="714" y="34607"/>
                      <a:pt x="357" y="34598"/>
                      <a:pt x="-1" y="34580"/>
                    </a:cubicBezTo>
                  </a:path>
                  <a:path w="22672" h="34607" stroke="0" extrusionOk="0">
                    <a:moveTo>
                      <a:pt x="18316" y="0"/>
                    </a:moveTo>
                    <a:cubicBezTo>
                      <a:pt x="21143" y="3747"/>
                      <a:pt x="22672" y="8313"/>
                      <a:pt x="22672" y="13007"/>
                    </a:cubicBezTo>
                    <a:cubicBezTo>
                      <a:pt x="22672" y="24936"/>
                      <a:pt x="13001" y="34607"/>
                      <a:pt x="1072" y="34607"/>
                    </a:cubicBezTo>
                    <a:cubicBezTo>
                      <a:pt x="714" y="34607"/>
                      <a:pt x="357" y="34598"/>
                      <a:pt x="-1" y="34580"/>
                    </a:cubicBezTo>
                    <a:lnTo>
                      <a:pt x="1072" y="13007"/>
                    </a:lnTo>
                    <a:lnTo>
                      <a:pt x="18316" y="0"/>
                    </a:lnTo>
                    <a:close/>
                  </a:path>
                </a:pathLst>
              </a:custGeom>
              <a:solidFill>
                <a:srgbClr val="F6A8F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0477" name="Object 49"/>
            <p:cNvGraphicFramePr>
              <a:graphicFrameLocks noChangeAspect="1"/>
            </p:cNvGraphicFramePr>
            <p:nvPr/>
          </p:nvGraphicFramePr>
          <p:xfrm>
            <a:off x="3936" y="1824"/>
            <a:ext cx="192" cy="1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12" name="Equation" r:id="rId7" imgW="152334" imgH="139639" progId="Equation.DSMT4">
                    <p:embed/>
                  </p:oleObj>
                </mc:Choice>
                <mc:Fallback>
                  <p:oleObj name="Equation" r:id="rId7" imgW="152334" imgH="139639" progId="Equation.DSMT4">
                    <p:embed/>
                    <p:pic>
                      <p:nvPicPr>
                        <p:cNvPr id="0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36" y="1824"/>
                          <a:ext cx="192" cy="1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426" name="Rectangle 50"/>
          <p:cNvSpPr>
            <a:spLocks noChangeArrowheads="1"/>
          </p:cNvSpPr>
          <p:nvPr/>
        </p:nvSpPr>
        <p:spPr bwMode="auto">
          <a:xfrm>
            <a:off x="5638800" y="976313"/>
            <a:ext cx="533400" cy="91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b="1" baseline="-10000">
                <a:cs typeface="Arial" pitchFamily="34" charset="0"/>
              </a:rPr>
              <a:t>. </a:t>
            </a:r>
            <a:r>
              <a:rPr lang="en-US" sz="3200" b="1" baseline="-10000">
                <a:cs typeface="Arial" pitchFamily="34" charset="0"/>
              </a:rPr>
              <a:t>O</a:t>
            </a:r>
          </a:p>
        </p:txBody>
      </p:sp>
      <p:grpSp>
        <p:nvGrpSpPr>
          <p:cNvPr id="4" name="Group 51"/>
          <p:cNvGrpSpPr>
            <a:grpSpLocks/>
          </p:cNvGrpSpPr>
          <p:nvPr/>
        </p:nvGrpSpPr>
        <p:grpSpPr bwMode="auto">
          <a:xfrm>
            <a:off x="7315200" y="1408113"/>
            <a:ext cx="152400" cy="192087"/>
            <a:chOff x="5472" y="1392"/>
            <a:chExt cx="96" cy="121"/>
          </a:xfrm>
        </p:grpSpPr>
        <p:sp>
          <p:nvSpPr>
            <p:cNvPr id="60474" name="Line 52"/>
            <p:cNvSpPr>
              <a:spLocks noChangeShapeType="1"/>
            </p:cNvSpPr>
            <p:nvPr/>
          </p:nvSpPr>
          <p:spPr bwMode="auto">
            <a:xfrm>
              <a:off x="5472" y="1392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75" name="Line 53"/>
            <p:cNvSpPr>
              <a:spLocks noChangeShapeType="1"/>
            </p:cNvSpPr>
            <p:nvPr/>
          </p:nvSpPr>
          <p:spPr bwMode="auto">
            <a:xfrm>
              <a:off x="5568" y="1392"/>
              <a:ext cx="0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8" name="Line 56"/>
          <p:cNvSpPr>
            <a:spLocks noChangeShapeType="1"/>
          </p:cNvSpPr>
          <p:nvPr/>
        </p:nvSpPr>
        <p:spPr bwMode="auto">
          <a:xfrm>
            <a:off x="7315200" y="125413"/>
            <a:ext cx="0" cy="13509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29" name="Line 57"/>
          <p:cNvSpPr>
            <a:spLocks noChangeShapeType="1"/>
          </p:cNvSpPr>
          <p:nvPr/>
        </p:nvSpPr>
        <p:spPr bwMode="auto">
          <a:xfrm>
            <a:off x="7315200" y="1331913"/>
            <a:ext cx="0" cy="868362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0" name="Line 58"/>
          <p:cNvSpPr>
            <a:spLocks noChangeShapeType="1"/>
          </p:cNvSpPr>
          <p:nvPr/>
        </p:nvSpPr>
        <p:spPr bwMode="auto">
          <a:xfrm>
            <a:off x="7315200" y="2255838"/>
            <a:ext cx="0" cy="67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431" name="Text Box 59"/>
          <p:cNvSpPr txBox="1">
            <a:spLocks noChangeArrowheads="1"/>
          </p:cNvSpPr>
          <p:nvPr/>
        </p:nvSpPr>
        <p:spPr bwMode="auto">
          <a:xfrm>
            <a:off x="7315200" y="76200"/>
            <a:ext cx="30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>
                <a:cs typeface="Arial" pitchFamily="34" charset="0"/>
              </a:rPr>
              <a:t>d</a:t>
            </a:r>
          </a:p>
        </p:txBody>
      </p:sp>
      <p:sp>
        <p:nvSpPr>
          <p:cNvPr id="57405" name="Line 61"/>
          <p:cNvSpPr>
            <a:spLocks noChangeShapeType="1"/>
          </p:cNvSpPr>
          <p:nvPr/>
        </p:nvSpPr>
        <p:spPr bwMode="auto">
          <a:xfrm>
            <a:off x="7315200" y="1408113"/>
            <a:ext cx="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0433" name="Object 64"/>
          <p:cNvGraphicFramePr>
            <a:graphicFrameLocks noChangeAspect="1"/>
          </p:cNvGraphicFramePr>
          <p:nvPr/>
        </p:nvGraphicFramePr>
        <p:xfrm>
          <a:off x="3352800" y="3097213"/>
          <a:ext cx="914400" cy="19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13" name="Equation" r:id="rId9" imgW="435285" imgH="677109" progId="Equation.DSMT4">
                  <p:embed/>
                </p:oleObj>
              </mc:Choice>
              <mc:Fallback>
                <p:oleObj name="Equation" r:id="rId9" imgW="435285" imgH="677109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97213"/>
                        <a:ext cx="914400" cy="19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6200" y="2344738"/>
            <a:ext cx="883920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3800">
                <a:solidFill>
                  <a:srgbClr val="0000CC"/>
                </a:solidFill>
                <a:cs typeface="Arial" pitchFamily="34" charset="0"/>
              </a:rPr>
              <a:t>Có duy nhất một đường thẳng đi qua một điểm cho trước và vuông góc với một đường thẳng cho trước.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419600" y="1255713"/>
            <a:ext cx="3848100" cy="192087"/>
            <a:chOff x="4419600" y="1255713"/>
            <a:chExt cx="3848100" cy="192087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4419600" y="1447800"/>
              <a:ext cx="3848100" cy="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471" name="Group 51"/>
            <p:cNvGrpSpPr>
              <a:grpSpLocks/>
            </p:cNvGrpSpPr>
            <p:nvPr/>
          </p:nvGrpSpPr>
          <p:grpSpPr bwMode="auto">
            <a:xfrm>
              <a:off x="7315200" y="1255713"/>
              <a:ext cx="152400" cy="192087"/>
              <a:chOff x="5472" y="1392"/>
              <a:chExt cx="96" cy="121"/>
            </a:xfrm>
          </p:grpSpPr>
          <p:sp>
            <p:nvSpPr>
              <p:cNvPr id="60472" name="Line 52"/>
              <p:cNvSpPr>
                <a:spLocks noChangeShapeType="1"/>
              </p:cNvSpPr>
              <p:nvPr/>
            </p:nvSpPr>
            <p:spPr bwMode="auto">
              <a:xfrm>
                <a:off x="5472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73" name="Line 53"/>
              <p:cNvSpPr>
                <a:spLocks noChangeShapeType="1"/>
              </p:cNvSpPr>
              <p:nvPr/>
            </p:nvSpPr>
            <p:spPr bwMode="auto">
              <a:xfrm>
                <a:off x="5568" y="1392"/>
                <a:ext cx="0" cy="1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67200" y="2324100"/>
            <a:ext cx="2895600" cy="676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800">
                <a:solidFill>
                  <a:srgbClr val="FF0000"/>
                </a:solidFill>
                <a:cs typeface="Arial" pitchFamily="34" charset="0"/>
              </a:rPr>
              <a:t>mặt phẳng </a:t>
            </a:r>
            <a:endParaRPr lang="en-US" sz="3800">
              <a:solidFill>
                <a:srgbClr val="FF0000"/>
              </a:solidFill>
            </a:endParaRPr>
          </a:p>
        </p:txBody>
      </p:sp>
      <p:grpSp>
        <p:nvGrpSpPr>
          <p:cNvPr id="60437" name="Group 110"/>
          <p:cNvGrpSpPr>
            <a:grpSpLocks/>
          </p:cNvGrpSpPr>
          <p:nvPr/>
        </p:nvGrpSpPr>
        <p:grpSpPr bwMode="auto">
          <a:xfrm>
            <a:off x="5581650" y="4597400"/>
            <a:ext cx="3486150" cy="1397000"/>
            <a:chOff x="1968" y="1152"/>
            <a:chExt cx="2196" cy="880"/>
          </a:xfrm>
        </p:grpSpPr>
        <p:grpSp>
          <p:nvGrpSpPr>
            <p:cNvPr id="60466" name="Group 111"/>
            <p:cNvGrpSpPr>
              <a:grpSpLocks/>
            </p:cNvGrpSpPr>
            <p:nvPr/>
          </p:nvGrpSpPr>
          <p:grpSpPr bwMode="auto">
            <a:xfrm>
              <a:off x="1968" y="1152"/>
              <a:ext cx="2196" cy="852"/>
              <a:chOff x="2208" y="1824"/>
              <a:chExt cx="2196" cy="852"/>
            </a:xfrm>
          </p:grpSpPr>
          <p:sp>
            <p:nvSpPr>
              <p:cNvPr id="60468" name="AutoShape 112"/>
              <p:cNvSpPr>
                <a:spLocks noChangeArrowheads="1"/>
              </p:cNvSpPr>
              <p:nvPr/>
            </p:nvSpPr>
            <p:spPr bwMode="auto">
              <a:xfrm flipH="1">
                <a:off x="2208" y="1824"/>
                <a:ext cx="2196" cy="852"/>
              </a:xfrm>
              <a:prstGeom prst="flowChartInputOutput">
                <a:avLst/>
              </a:prstGeom>
              <a:solidFill>
                <a:srgbClr val="F6A8F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0469" name="Arc 113"/>
              <p:cNvSpPr>
                <a:spLocks/>
              </p:cNvSpPr>
              <p:nvPr/>
            </p:nvSpPr>
            <p:spPr bwMode="auto">
              <a:xfrm flipH="1" flipV="1">
                <a:off x="4116" y="2432"/>
                <a:ext cx="172" cy="232"/>
              </a:xfrm>
              <a:custGeom>
                <a:avLst/>
                <a:gdLst>
                  <a:gd name="T0" fmla="*/ 0 w 22672"/>
                  <a:gd name="T1" fmla="*/ 0 h 34607"/>
                  <a:gd name="T2" fmla="*/ 0 w 22672"/>
                  <a:gd name="T3" fmla="*/ 0 h 34607"/>
                  <a:gd name="T4" fmla="*/ 0 w 22672"/>
                  <a:gd name="T5" fmla="*/ 0 h 34607"/>
                  <a:gd name="T6" fmla="*/ 0 60000 65536"/>
                  <a:gd name="T7" fmla="*/ 0 60000 65536"/>
                  <a:gd name="T8" fmla="*/ 0 60000 65536"/>
                  <a:gd name="T9" fmla="*/ 0 w 22672"/>
                  <a:gd name="T10" fmla="*/ 0 h 34607"/>
                  <a:gd name="T11" fmla="*/ 22672 w 22672"/>
                  <a:gd name="T12" fmla="*/ 34607 h 346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672" h="34607" fill="none" extrusionOk="0">
                    <a:moveTo>
                      <a:pt x="18316" y="0"/>
                    </a:moveTo>
                    <a:cubicBezTo>
                      <a:pt x="21143" y="3747"/>
                      <a:pt x="22672" y="8313"/>
                      <a:pt x="22672" y="13007"/>
                    </a:cubicBezTo>
                    <a:cubicBezTo>
                      <a:pt x="22672" y="24936"/>
                      <a:pt x="13001" y="34607"/>
                      <a:pt x="1072" y="34607"/>
                    </a:cubicBezTo>
                    <a:cubicBezTo>
                      <a:pt x="714" y="34607"/>
                      <a:pt x="357" y="34598"/>
                      <a:pt x="-1" y="34580"/>
                    </a:cubicBezTo>
                  </a:path>
                  <a:path w="22672" h="34607" stroke="0" extrusionOk="0">
                    <a:moveTo>
                      <a:pt x="18316" y="0"/>
                    </a:moveTo>
                    <a:cubicBezTo>
                      <a:pt x="21143" y="3747"/>
                      <a:pt x="22672" y="8313"/>
                      <a:pt x="22672" y="13007"/>
                    </a:cubicBezTo>
                    <a:cubicBezTo>
                      <a:pt x="22672" y="24936"/>
                      <a:pt x="13001" y="34607"/>
                      <a:pt x="1072" y="34607"/>
                    </a:cubicBezTo>
                    <a:cubicBezTo>
                      <a:pt x="714" y="34607"/>
                      <a:pt x="357" y="34598"/>
                      <a:pt x="-1" y="34580"/>
                    </a:cubicBezTo>
                    <a:lnTo>
                      <a:pt x="1072" y="13007"/>
                    </a:lnTo>
                    <a:lnTo>
                      <a:pt x="18316" y="0"/>
                    </a:lnTo>
                    <a:close/>
                  </a:path>
                </a:pathLst>
              </a:custGeom>
              <a:solidFill>
                <a:srgbClr val="F6A8F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aphicFrame>
          <p:nvGraphicFramePr>
            <p:cNvPr id="60467" name="Object 114"/>
            <p:cNvGraphicFramePr>
              <a:graphicFrameLocks noChangeAspect="1"/>
            </p:cNvGraphicFramePr>
            <p:nvPr/>
          </p:nvGraphicFramePr>
          <p:xfrm>
            <a:off x="3864" y="1794"/>
            <a:ext cx="260" cy="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714" name="Equation" r:id="rId10" imgW="152334" imgH="139639" progId="Equation.DSMT4">
                    <p:embed/>
                  </p:oleObj>
                </mc:Choice>
                <mc:Fallback>
                  <p:oleObj name="Equation" r:id="rId10" imgW="152334" imgH="139639" progId="Equation.DSMT4">
                    <p:embed/>
                    <p:pic>
                      <p:nvPicPr>
                        <p:cNvPr id="0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4" y="1794"/>
                          <a:ext cx="260" cy="2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438" name="Group 116"/>
          <p:cNvGrpSpPr>
            <a:grpSpLocks/>
          </p:cNvGrpSpPr>
          <p:nvPr/>
        </p:nvGrpSpPr>
        <p:grpSpPr bwMode="auto">
          <a:xfrm>
            <a:off x="8077200" y="5041900"/>
            <a:ext cx="152400" cy="192088"/>
            <a:chOff x="5472" y="2448"/>
            <a:chExt cx="96" cy="121"/>
          </a:xfrm>
        </p:grpSpPr>
        <p:sp>
          <p:nvSpPr>
            <p:cNvPr id="60464" name="Line 117"/>
            <p:cNvSpPr>
              <a:spLocks noChangeShapeType="1"/>
            </p:cNvSpPr>
            <p:nvPr/>
          </p:nvSpPr>
          <p:spPr bwMode="auto">
            <a:xfrm>
              <a:off x="5472" y="2448"/>
              <a:ext cx="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5" name="Line 118"/>
            <p:cNvSpPr>
              <a:spLocks noChangeShapeType="1"/>
            </p:cNvSpPr>
            <p:nvPr/>
          </p:nvSpPr>
          <p:spPr bwMode="auto">
            <a:xfrm>
              <a:off x="5568" y="2448"/>
              <a:ext cx="0" cy="1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39" name="Group 124"/>
          <p:cNvGrpSpPr>
            <a:grpSpLocks/>
          </p:cNvGrpSpPr>
          <p:nvPr/>
        </p:nvGrpSpPr>
        <p:grpSpPr bwMode="auto">
          <a:xfrm>
            <a:off x="8077200" y="4132263"/>
            <a:ext cx="63500" cy="2389187"/>
            <a:chOff x="4912" y="672"/>
            <a:chExt cx="0" cy="1440"/>
          </a:xfrm>
        </p:grpSpPr>
        <p:sp>
          <p:nvSpPr>
            <p:cNvPr id="60461" name="Line 125"/>
            <p:cNvSpPr>
              <a:spLocks noChangeShapeType="1"/>
            </p:cNvSpPr>
            <p:nvPr/>
          </p:nvSpPr>
          <p:spPr bwMode="auto">
            <a:xfrm>
              <a:off x="4912" y="672"/>
              <a:ext cx="0" cy="67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2" name="Line 126"/>
            <p:cNvSpPr>
              <a:spLocks noChangeShapeType="1"/>
            </p:cNvSpPr>
            <p:nvPr/>
          </p:nvSpPr>
          <p:spPr bwMode="auto">
            <a:xfrm>
              <a:off x="4912" y="1344"/>
              <a:ext cx="0" cy="43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63" name="Line 127"/>
            <p:cNvSpPr>
              <a:spLocks noChangeShapeType="1"/>
            </p:cNvSpPr>
            <p:nvPr/>
          </p:nvSpPr>
          <p:spPr bwMode="auto">
            <a:xfrm>
              <a:off x="4912" y="1776"/>
              <a:ext cx="0" cy="33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40" name="Oval 129"/>
          <p:cNvSpPr>
            <a:spLocks noChangeArrowheads="1"/>
          </p:cNvSpPr>
          <p:nvPr/>
        </p:nvSpPr>
        <p:spPr bwMode="auto">
          <a:xfrm>
            <a:off x="8039100" y="51816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3" name="Group 82"/>
          <p:cNvGrpSpPr>
            <a:grpSpLocks/>
          </p:cNvGrpSpPr>
          <p:nvPr/>
        </p:nvGrpSpPr>
        <p:grpSpPr bwMode="auto">
          <a:xfrm>
            <a:off x="8039100" y="6248400"/>
            <a:ext cx="406400" cy="366713"/>
            <a:chOff x="8039100" y="6451600"/>
            <a:chExt cx="406400" cy="366713"/>
          </a:xfrm>
        </p:grpSpPr>
        <p:sp>
          <p:nvSpPr>
            <p:cNvPr id="60459" name="Text Box 121"/>
            <p:cNvSpPr txBox="1">
              <a:spLocks noChangeArrowheads="1"/>
            </p:cNvSpPr>
            <p:nvPr/>
          </p:nvSpPr>
          <p:spPr bwMode="auto">
            <a:xfrm>
              <a:off x="8140700" y="6451600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B</a:t>
              </a:r>
            </a:p>
          </p:txBody>
        </p:sp>
        <p:sp>
          <p:nvSpPr>
            <p:cNvPr id="60460" name="Oval 130"/>
            <p:cNvSpPr>
              <a:spLocks noChangeArrowheads="1"/>
            </p:cNvSpPr>
            <p:nvPr/>
          </p:nvSpPr>
          <p:spPr bwMode="auto">
            <a:xfrm>
              <a:off x="8039100" y="66040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/>
          <p:cNvGrpSpPr>
            <a:grpSpLocks/>
          </p:cNvGrpSpPr>
          <p:nvPr/>
        </p:nvGrpSpPr>
        <p:grpSpPr bwMode="auto">
          <a:xfrm>
            <a:off x="8039100" y="3962400"/>
            <a:ext cx="342900" cy="366713"/>
            <a:chOff x="8039100" y="3694113"/>
            <a:chExt cx="342900" cy="366713"/>
          </a:xfrm>
        </p:grpSpPr>
        <p:sp>
          <p:nvSpPr>
            <p:cNvPr id="60457" name="Text Box 128"/>
            <p:cNvSpPr txBox="1">
              <a:spLocks noChangeArrowheads="1"/>
            </p:cNvSpPr>
            <p:nvPr/>
          </p:nvSpPr>
          <p:spPr bwMode="auto">
            <a:xfrm>
              <a:off x="8077200" y="3694113"/>
              <a:ext cx="3048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  <a:cs typeface="Arial" pitchFamily="34" charset="0"/>
                </a:rPr>
                <a:t>A</a:t>
              </a:r>
            </a:p>
          </p:txBody>
        </p:sp>
        <p:sp>
          <p:nvSpPr>
            <p:cNvPr id="60458" name="Oval 131"/>
            <p:cNvSpPr>
              <a:spLocks noChangeArrowheads="1"/>
            </p:cNvSpPr>
            <p:nvPr/>
          </p:nvSpPr>
          <p:spPr bwMode="auto">
            <a:xfrm>
              <a:off x="8039100" y="3759200"/>
              <a:ext cx="76200" cy="76200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60443" name="Rectangle 132"/>
          <p:cNvSpPr>
            <a:spLocks noChangeArrowheads="1"/>
          </p:cNvSpPr>
          <p:nvPr/>
        </p:nvSpPr>
        <p:spPr bwMode="auto">
          <a:xfrm>
            <a:off x="8115300" y="5003800"/>
            <a:ext cx="304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b="1" baseline="-100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0444" name="Rectangle 133"/>
          <p:cNvSpPr>
            <a:spLocks noChangeArrowheads="1"/>
          </p:cNvSpPr>
          <p:nvPr/>
        </p:nvSpPr>
        <p:spPr bwMode="auto">
          <a:xfrm>
            <a:off x="7759700" y="5207000"/>
            <a:ext cx="30480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baseline="-10000">
                <a:solidFill>
                  <a:srgbClr val="000000"/>
                </a:solidFill>
                <a:cs typeface="Arial" pitchFamily="34" charset="0"/>
              </a:rPr>
              <a:t>M</a:t>
            </a:r>
          </a:p>
        </p:txBody>
      </p:sp>
      <p:sp>
        <p:nvSpPr>
          <p:cNvPr id="91" name="Line 134"/>
          <p:cNvSpPr>
            <a:spLocks noChangeShapeType="1"/>
          </p:cNvSpPr>
          <p:nvPr/>
        </p:nvSpPr>
        <p:spPr bwMode="auto">
          <a:xfrm flipH="1">
            <a:off x="7086600" y="4065588"/>
            <a:ext cx="990600" cy="1166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135"/>
          <p:cNvSpPr>
            <a:spLocks noChangeShapeType="1"/>
          </p:cNvSpPr>
          <p:nvPr/>
        </p:nvSpPr>
        <p:spPr bwMode="auto">
          <a:xfrm>
            <a:off x="7086600" y="5232400"/>
            <a:ext cx="990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3" name="Group 136"/>
          <p:cNvGrpSpPr>
            <a:grpSpLocks/>
          </p:cNvGrpSpPr>
          <p:nvPr/>
        </p:nvGrpSpPr>
        <p:grpSpPr bwMode="auto">
          <a:xfrm>
            <a:off x="7077075" y="5232400"/>
            <a:ext cx="1000125" cy="1206500"/>
            <a:chOff x="3933" y="1878"/>
            <a:chExt cx="774" cy="792"/>
          </a:xfrm>
        </p:grpSpPr>
        <p:sp>
          <p:nvSpPr>
            <p:cNvPr id="60455" name="Line 137"/>
            <p:cNvSpPr>
              <a:spLocks noChangeShapeType="1"/>
            </p:cNvSpPr>
            <p:nvPr/>
          </p:nvSpPr>
          <p:spPr bwMode="auto">
            <a:xfrm>
              <a:off x="4305" y="2262"/>
              <a:ext cx="402" cy="40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56" name="Line 138"/>
            <p:cNvSpPr>
              <a:spLocks noChangeShapeType="1"/>
            </p:cNvSpPr>
            <p:nvPr/>
          </p:nvSpPr>
          <p:spPr bwMode="auto">
            <a:xfrm>
              <a:off x="3933" y="1878"/>
              <a:ext cx="366" cy="37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48" name="Text Box 139"/>
          <p:cNvSpPr txBox="1">
            <a:spLocks noChangeArrowheads="1"/>
          </p:cNvSpPr>
          <p:nvPr/>
        </p:nvSpPr>
        <p:spPr bwMode="auto">
          <a:xfrm>
            <a:off x="6610350" y="5003800"/>
            <a:ext cx="419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O</a:t>
            </a: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76200" y="4343400"/>
            <a:ext cx="6096000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800">
                <a:solidFill>
                  <a:srgbClr val="FF0000"/>
                </a:solidFill>
                <a:cs typeface="Arial" pitchFamily="34" charset="0"/>
              </a:rPr>
              <a:t>Mặt phẳng trung trực </a:t>
            </a:r>
            <a:r>
              <a:rPr lang="en-US" sz="3800">
                <a:solidFill>
                  <a:srgbClr val="0000CC"/>
                </a:solidFill>
                <a:cs typeface="Arial" pitchFamily="34" charset="0"/>
              </a:rPr>
              <a:t>của đoạn thẳng AB là mp vuông góc với AB tại trung điểm của AB.</a:t>
            </a:r>
          </a:p>
        </p:txBody>
      </p:sp>
      <p:sp>
        <p:nvSpPr>
          <p:cNvPr id="99" name="Line 127"/>
          <p:cNvSpPr>
            <a:spLocks noChangeShapeType="1"/>
          </p:cNvSpPr>
          <p:nvPr/>
        </p:nvSpPr>
        <p:spPr bwMode="auto">
          <a:xfrm>
            <a:off x="8077200" y="6156325"/>
            <a:ext cx="0" cy="6762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Text Box 59"/>
          <p:cNvSpPr txBox="1">
            <a:spLocks noChangeArrowheads="1"/>
          </p:cNvSpPr>
          <p:nvPr/>
        </p:nvSpPr>
        <p:spPr bwMode="auto">
          <a:xfrm>
            <a:off x="7772400" y="3581400"/>
            <a:ext cx="304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cs typeface="Arial" pitchFamily="34" charset="0"/>
              </a:rPr>
              <a:t>d</a:t>
            </a:r>
          </a:p>
        </p:txBody>
      </p:sp>
      <p:sp>
        <p:nvSpPr>
          <p:cNvPr id="60452" name="Oval 131"/>
          <p:cNvSpPr>
            <a:spLocks noChangeArrowheads="1"/>
          </p:cNvSpPr>
          <p:nvPr/>
        </p:nvSpPr>
        <p:spPr bwMode="auto">
          <a:xfrm>
            <a:off x="7035800" y="5181600"/>
            <a:ext cx="76200" cy="762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6" name="Line 127"/>
          <p:cNvSpPr>
            <a:spLocks noChangeShapeType="1"/>
          </p:cNvSpPr>
          <p:nvPr/>
        </p:nvSpPr>
        <p:spPr bwMode="auto">
          <a:xfrm>
            <a:off x="8077200" y="3657600"/>
            <a:ext cx="0" cy="6762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5505450" y="3678535"/>
            <a:ext cx="3562350" cy="3179465"/>
            <a:chOff x="5581650" y="3653135"/>
            <a:chExt cx="3562350" cy="3179465"/>
          </a:xfrm>
          <a:solidFill>
            <a:schemeClr val="bg1"/>
          </a:solidFill>
        </p:grpSpPr>
        <p:sp>
          <p:nvSpPr>
            <p:cNvPr id="108" name="Rectangle 107"/>
            <p:cNvSpPr/>
            <p:nvPr/>
          </p:nvSpPr>
          <p:spPr>
            <a:xfrm>
              <a:off x="5581650" y="4460240"/>
              <a:ext cx="3562350" cy="2372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7696200" y="3653135"/>
              <a:ext cx="850900" cy="80710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0.0125 L 0.19271 0.0125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57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57405" grpId="0" animBg="1"/>
      <p:bldP spid="60" grpId="0"/>
      <p:bldP spid="8" grpId="0" animBg="1"/>
      <p:bldP spid="91" grpId="0" animBg="1"/>
      <p:bldP spid="92" grpId="0" animBg="1"/>
      <p:bldP spid="97" grpId="0"/>
      <p:bldP spid="99" grpId="0" animBg="1"/>
      <p:bldP spid="100" grpId="0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3"/>
          <p:cNvSpPr txBox="1">
            <a:spLocks noChangeArrowheads="1"/>
          </p:cNvSpPr>
          <p:nvPr/>
        </p:nvSpPr>
        <p:spPr bwMode="auto">
          <a:xfrm>
            <a:off x="152400" y="0"/>
            <a:ext cx="8305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</a:rPr>
              <a:t>III.  Tính chất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3862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0" y="38338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1445" name="Text Box 10"/>
          <p:cNvSpPr txBox="1">
            <a:spLocks noChangeArrowheads="1"/>
          </p:cNvSpPr>
          <p:nvPr/>
        </p:nvSpPr>
        <p:spPr bwMode="auto">
          <a:xfrm>
            <a:off x="2895600" y="3733800"/>
            <a:ext cx="7778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724400" y="1524000"/>
            <a:ext cx="4019550" cy="2419350"/>
            <a:chOff x="3312" y="288"/>
            <a:chExt cx="2196" cy="1524"/>
          </a:xfrm>
        </p:grpSpPr>
        <p:grpSp>
          <p:nvGrpSpPr>
            <p:cNvPr id="61473" name="Group 73"/>
            <p:cNvGrpSpPr>
              <a:grpSpLocks/>
            </p:cNvGrpSpPr>
            <p:nvPr/>
          </p:nvGrpSpPr>
          <p:grpSpPr bwMode="auto">
            <a:xfrm>
              <a:off x="3312" y="960"/>
              <a:ext cx="2196" cy="852"/>
              <a:chOff x="1968" y="1152"/>
              <a:chExt cx="2196" cy="852"/>
            </a:xfrm>
          </p:grpSpPr>
          <p:grpSp>
            <p:nvGrpSpPr>
              <p:cNvPr id="61475" name="Group 74"/>
              <p:cNvGrpSpPr>
                <a:grpSpLocks/>
              </p:cNvGrpSpPr>
              <p:nvPr/>
            </p:nvGrpSpPr>
            <p:grpSpPr bwMode="auto">
              <a:xfrm>
                <a:off x="1968" y="1152"/>
                <a:ext cx="2196" cy="852"/>
                <a:chOff x="2208" y="1824"/>
                <a:chExt cx="2196" cy="852"/>
              </a:xfrm>
            </p:grpSpPr>
            <p:sp>
              <p:nvSpPr>
                <p:cNvPr id="61477" name="AutoShape 75"/>
                <p:cNvSpPr>
                  <a:spLocks noChangeArrowheads="1"/>
                </p:cNvSpPr>
                <p:nvPr/>
              </p:nvSpPr>
              <p:spPr bwMode="auto">
                <a:xfrm flipH="1">
                  <a:off x="2208" y="1824"/>
                  <a:ext cx="2196" cy="852"/>
                </a:xfrm>
                <a:prstGeom prst="flowChartInputOutput">
                  <a:avLst/>
                </a:prstGeom>
                <a:solidFill>
                  <a:srgbClr val="F6A8F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8" name="Arc 76"/>
                <p:cNvSpPr>
                  <a:spLocks/>
                </p:cNvSpPr>
                <p:nvPr/>
              </p:nvSpPr>
              <p:spPr bwMode="auto">
                <a:xfrm flipH="1" flipV="1">
                  <a:off x="4176" y="2484"/>
                  <a:ext cx="140" cy="180"/>
                </a:xfrm>
                <a:custGeom>
                  <a:avLst/>
                  <a:gdLst>
                    <a:gd name="T0" fmla="*/ 0 w 22672"/>
                    <a:gd name="T1" fmla="*/ 0 h 34607"/>
                    <a:gd name="T2" fmla="*/ 0 w 22672"/>
                    <a:gd name="T3" fmla="*/ 0 h 34607"/>
                    <a:gd name="T4" fmla="*/ 0 w 22672"/>
                    <a:gd name="T5" fmla="*/ 0 h 34607"/>
                    <a:gd name="T6" fmla="*/ 0 60000 65536"/>
                    <a:gd name="T7" fmla="*/ 0 60000 65536"/>
                    <a:gd name="T8" fmla="*/ 0 60000 65536"/>
                    <a:gd name="T9" fmla="*/ 0 w 22672"/>
                    <a:gd name="T10" fmla="*/ 0 h 34607"/>
                    <a:gd name="T11" fmla="*/ 22672 w 22672"/>
                    <a:gd name="T12" fmla="*/ 34607 h 346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72" h="34607" fill="none" extrusionOk="0">
                      <a:moveTo>
                        <a:pt x="18316" y="0"/>
                      </a:moveTo>
                      <a:cubicBezTo>
                        <a:pt x="21143" y="3747"/>
                        <a:pt x="22672" y="8313"/>
                        <a:pt x="22672" y="13007"/>
                      </a:cubicBezTo>
                      <a:cubicBezTo>
                        <a:pt x="22672" y="24936"/>
                        <a:pt x="13001" y="34607"/>
                        <a:pt x="1072" y="34607"/>
                      </a:cubicBezTo>
                      <a:cubicBezTo>
                        <a:pt x="714" y="34607"/>
                        <a:pt x="357" y="34598"/>
                        <a:pt x="-1" y="34580"/>
                      </a:cubicBezTo>
                    </a:path>
                    <a:path w="22672" h="34607" stroke="0" extrusionOk="0">
                      <a:moveTo>
                        <a:pt x="18316" y="0"/>
                      </a:moveTo>
                      <a:cubicBezTo>
                        <a:pt x="21143" y="3747"/>
                        <a:pt x="22672" y="8313"/>
                        <a:pt x="22672" y="13007"/>
                      </a:cubicBezTo>
                      <a:cubicBezTo>
                        <a:pt x="22672" y="24936"/>
                        <a:pt x="13001" y="34607"/>
                        <a:pt x="1072" y="34607"/>
                      </a:cubicBezTo>
                      <a:cubicBezTo>
                        <a:pt x="714" y="34607"/>
                        <a:pt x="357" y="34598"/>
                        <a:pt x="-1" y="34580"/>
                      </a:cubicBezTo>
                      <a:lnTo>
                        <a:pt x="1072" y="13007"/>
                      </a:lnTo>
                      <a:lnTo>
                        <a:pt x="18316" y="0"/>
                      </a:lnTo>
                      <a:close/>
                    </a:path>
                  </a:pathLst>
                </a:custGeom>
                <a:solidFill>
                  <a:srgbClr val="F6A8F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1476" name="Object 77"/>
              <p:cNvGraphicFramePr>
                <a:graphicFrameLocks noChangeAspect="1"/>
              </p:cNvGraphicFramePr>
              <p:nvPr/>
            </p:nvGraphicFramePr>
            <p:xfrm>
              <a:off x="3936" y="1824"/>
              <a:ext cx="192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71" name="Equation" r:id="rId3" imgW="152334" imgH="139639" progId="Equation.DSMT4">
                      <p:embed/>
                    </p:oleObj>
                  </mc:Choice>
                  <mc:Fallback>
                    <p:oleObj name="Equation" r:id="rId3" imgW="152334" imgH="139639" progId="Equation.DSMT4">
                      <p:embed/>
                      <p:pic>
                        <p:nvPicPr>
                          <p:cNvPr id="0" name="Object 7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1824"/>
                            <a:ext cx="192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474" name="Rectangle 78"/>
            <p:cNvSpPr>
              <a:spLocks noChangeArrowheads="1"/>
            </p:cNvSpPr>
            <p:nvPr/>
          </p:nvSpPr>
          <p:spPr bwMode="auto">
            <a:xfrm>
              <a:off x="4767" y="288"/>
              <a:ext cx="43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7200" b="1" baseline="-10000">
                  <a:cs typeface="Arial" pitchFamily="34" charset="0"/>
                </a:rPr>
                <a:t>.</a:t>
              </a:r>
              <a:r>
                <a:rPr lang="en-US" sz="3200" b="1" baseline="-10000">
                  <a:cs typeface="Arial" pitchFamily="34" charset="0"/>
                </a:rPr>
                <a:t> </a:t>
              </a:r>
              <a:r>
                <a:rPr lang="en-US" sz="2400" b="1">
                  <a:cs typeface="Arial" pitchFamily="34" charset="0"/>
                </a:rPr>
                <a:t>O</a:t>
              </a:r>
            </a:p>
          </p:txBody>
        </p:sp>
      </p:grpSp>
      <p:grpSp>
        <p:nvGrpSpPr>
          <p:cNvPr id="5" name="Group 79"/>
          <p:cNvGrpSpPr>
            <a:grpSpLocks/>
          </p:cNvGrpSpPr>
          <p:nvPr/>
        </p:nvGrpSpPr>
        <p:grpSpPr bwMode="auto">
          <a:xfrm>
            <a:off x="7239000" y="1600200"/>
            <a:ext cx="482600" cy="3048000"/>
            <a:chOff x="5072" y="2400"/>
            <a:chExt cx="304" cy="1920"/>
          </a:xfrm>
        </p:grpSpPr>
        <p:grpSp>
          <p:nvGrpSpPr>
            <p:cNvPr id="61465" name="Group 80"/>
            <p:cNvGrpSpPr>
              <a:grpSpLocks/>
            </p:cNvGrpSpPr>
            <p:nvPr/>
          </p:nvGrpSpPr>
          <p:grpSpPr bwMode="auto">
            <a:xfrm>
              <a:off x="5280" y="2496"/>
              <a:ext cx="96" cy="1824"/>
              <a:chOff x="4992" y="672"/>
              <a:chExt cx="96" cy="1440"/>
            </a:xfrm>
          </p:grpSpPr>
          <p:grpSp>
            <p:nvGrpSpPr>
              <p:cNvPr id="61467" name="Group 81"/>
              <p:cNvGrpSpPr>
                <a:grpSpLocks/>
              </p:cNvGrpSpPr>
              <p:nvPr/>
            </p:nvGrpSpPr>
            <p:grpSpPr bwMode="auto">
              <a:xfrm>
                <a:off x="4992" y="672"/>
                <a:ext cx="0" cy="1440"/>
                <a:chOff x="4896" y="672"/>
                <a:chExt cx="0" cy="1440"/>
              </a:xfrm>
            </p:grpSpPr>
            <p:sp>
              <p:nvSpPr>
                <p:cNvPr id="61470" name="Line 82"/>
                <p:cNvSpPr>
                  <a:spLocks noChangeShapeType="1"/>
                </p:cNvSpPr>
                <p:nvPr/>
              </p:nvSpPr>
              <p:spPr bwMode="auto">
                <a:xfrm>
                  <a:off x="4896" y="672"/>
                  <a:ext cx="0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71" name="Line 83"/>
                <p:cNvSpPr>
                  <a:spLocks noChangeShapeType="1"/>
                </p:cNvSpPr>
                <p:nvPr/>
              </p:nvSpPr>
              <p:spPr bwMode="auto">
                <a:xfrm>
                  <a:off x="4896" y="1344"/>
                  <a:ext cx="0" cy="43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72" name="Line 84"/>
                <p:cNvSpPr>
                  <a:spLocks noChangeShapeType="1"/>
                </p:cNvSpPr>
                <p:nvPr/>
              </p:nvSpPr>
              <p:spPr bwMode="auto">
                <a:xfrm>
                  <a:off x="4896" y="1776"/>
                  <a:ext cx="0" cy="3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1468" name="Line 85"/>
              <p:cNvSpPr>
                <a:spLocks noChangeShapeType="1"/>
              </p:cNvSpPr>
              <p:nvPr/>
            </p:nvSpPr>
            <p:spPr bwMode="auto">
              <a:xfrm>
                <a:off x="4992" y="1248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9" name="Line 86"/>
              <p:cNvSpPr>
                <a:spLocks noChangeShapeType="1"/>
              </p:cNvSpPr>
              <p:nvPr/>
            </p:nvSpPr>
            <p:spPr bwMode="auto">
              <a:xfrm>
                <a:off x="5088" y="1248"/>
                <a:ext cx="0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66" name="Text Box 87"/>
            <p:cNvSpPr txBox="1">
              <a:spLocks noChangeArrowheads="1"/>
            </p:cNvSpPr>
            <p:nvPr/>
          </p:nvSpPr>
          <p:spPr bwMode="auto">
            <a:xfrm>
              <a:off x="5072" y="240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cs typeface="Arial" pitchFamily="34" charset="0"/>
                </a:rPr>
                <a:t>d</a:t>
              </a:r>
            </a:p>
          </p:txBody>
        </p:sp>
      </p:grpSp>
      <p:grpSp>
        <p:nvGrpSpPr>
          <p:cNvPr id="61448" name="Group 42"/>
          <p:cNvGrpSpPr>
            <a:grpSpLocks/>
          </p:cNvGrpSpPr>
          <p:nvPr/>
        </p:nvGrpSpPr>
        <p:grpSpPr bwMode="auto">
          <a:xfrm>
            <a:off x="76200" y="762000"/>
            <a:ext cx="4038600" cy="3124200"/>
            <a:chOff x="76200" y="762000"/>
            <a:chExt cx="4038600" cy="3124200"/>
          </a:xfrm>
        </p:grpSpPr>
        <p:sp>
          <p:nvSpPr>
            <p:cNvPr id="61452" name="Text Box 71"/>
            <p:cNvSpPr txBox="1">
              <a:spLocks noChangeArrowheads="1"/>
            </p:cNvSpPr>
            <p:nvPr/>
          </p:nvSpPr>
          <p:spPr bwMode="auto">
            <a:xfrm>
              <a:off x="76200" y="762000"/>
              <a:ext cx="30480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sz="4000" b="1">
                  <a:solidFill>
                    <a:srgbClr val="FF0000"/>
                  </a:solidFill>
                </a:rPr>
                <a:t>Tính chất 1</a:t>
              </a:r>
            </a:p>
          </p:txBody>
        </p:sp>
        <p:grpSp>
          <p:nvGrpSpPr>
            <p:cNvPr id="61453" name="Group 45"/>
            <p:cNvGrpSpPr>
              <a:grpSpLocks/>
            </p:cNvGrpSpPr>
            <p:nvPr/>
          </p:nvGrpSpPr>
          <p:grpSpPr bwMode="auto">
            <a:xfrm>
              <a:off x="152400" y="2597150"/>
              <a:ext cx="3962400" cy="1289050"/>
              <a:chOff x="1968" y="1152"/>
              <a:chExt cx="2196" cy="852"/>
            </a:xfrm>
          </p:grpSpPr>
          <p:grpSp>
            <p:nvGrpSpPr>
              <p:cNvPr id="61461" name="Group 46"/>
              <p:cNvGrpSpPr>
                <a:grpSpLocks/>
              </p:cNvGrpSpPr>
              <p:nvPr/>
            </p:nvGrpSpPr>
            <p:grpSpPr bwMode="auto">
              <a:xfrm>
                <a:off x="1968" y="1152"/>
                <a:ext cx="2196" cy="852"/>
                <a:chOff x="2208" y="1824"/>
                <a:chExt cx="2196" cy="852"/>
              </a:xfrm>
            </p:grpSpPr>
            <p:sp>
              <p:nvSpPr>
                <p:cNvPr id="61463" name="AutoShape 47"/>
                <p:cNvSpPr>
                  <a:spLocks noChangeArrowheads="1"/>
                </p:cNvSpPr>
                <p:nvPr/>
              </p:nvSpPr>
              <p:spPr bwMode="auto">
                <a:xfrm flipH="1">
                  <a:off x="2208" y="1824"/>
                  <a:ext cx="2196" cy="852"/>
                </a:xfrm>
                <a:prstGeom prst="flowChartInputOutput">
                  <a:avLst/>
                </a:prstGeom>
                <a:solidFill>
                  <a:srgbClr val="F6A8F6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64" name="Arc 48"/>
                <p:cNvSpPr>
                  <a:spLocks/>
                </p:cNvSpPr>
                <p:nvPr/>
              </p:nvSpPr>
              <p:spPr bwMode="auto">
                <a:xfrm flipH="1" flipV="1">
                  <a:off x="4176" y="2484"/>
                  <a:ext cx="140" cy="180"/>
                </a:xfrm>
                <a:custGeom>
                  <a:avLst/>
                  <a:gdLst>
                    <a:gd name="T0" fmla="*/ 0 w 22672"/>
                    <a:gd name="T1" fmla="*/ 0 h 34607"/>
                    <a:gd name="T2" fmla="*/ 0 w 22672"/>
                    <a:gd name="T3" fmla="*/ 0 h 34607"/>
                    <a:gd name="T4" fmla="*/ 0 w 22672"/>
                    <a:gd name="T5" fmla="*/ 0 h 34607"/>
                    <a:gd name="T6" fmla="*/ 0 60000 65536"/>
                    <a:gd name="T7" fmla="*/ 0 60000 65536"/>
                    <a:gd name="T8" fmla="*/ 0 60000 65536"/>
                    <a:gd name="T9" fmla="*/ 0 w 22672"/>
                    <a:gd name="T10" fmla="*/ 0 h 34607"/>
                    <a:gd name="T11" fmla="*/ 22672 w 22672"/>
                    <a:gd name="T12" fmla="*/ 34607 h 3460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672" h="34607" fill="none" extrusionOk="0">
                      <a:moveTo>
                        <a:pt x="18316" y="0"/>
                      </a:moveTo>
                      <a:cubicBezTo>
                        <a:pt x="21143" y="3747"/>
                        <a:pt x="22672" y="8313"/>
                        <a:pt x="22672" y="13007"/>
                      </a:cubicBezTo>
                      <a:cubicBezTo>
                        <a:pt x="22672" y="24936"/>
                        <a:pt x="13001" y="34607"/>
                        <a:pt x="1072" y="34607"/>
                      </a:cubicBezTo>
                      <a:cubicBezTo>
                        <a:pt x="714" y="34607"/>
                        <a:pt x="357" y="34598"/>
                        <a:pt x="-1" y="34580"/>
                      </a:cubicBezTo>
                    </a:path>
                    <a:path w="22672" h="34607" stroke="0" extrusionOk="0">
                      <a:moveTo>
                        <a:pt x="18316" y="0"/>
                      </a:moveTo>
                      <a:cubicBezTo>
                        <a:pt x="21143" y="3747"/>
                        <a:pt x="22672" y="8313"/>
                        <a:pt x="22672" y="13007"/>
                      </a:cubicBezTo>
                      <a:cubicBezTo>
                        <a:pt x="22672" y="24936"/>
                        <a:pt x="13001" y="34607"/>
                        <a:pt x="1072" y="34607"/>
                      </a:cubicBezTo>
                      <a:cubicBezTo>
                        <a:pt x="714" y="34607"/>
                        <a:pt x="357" y="34598"/>
                        <a:pt x="-1" y="34580"/>
                      </a:cubicBezTo>
                      <a:lnTo>
                        <a:pt x="1072" y="13007"/>
                      </a:lnTo>
                      <a:lnTo>
                        <a:pt x="18316" y="0"/>
                      </a:lnTo>
                      <a:close/>
                    </a:path>
                  </a:pathLst>
                </a:custGeom>
                <a:solidFill>
                  <a:srgbClr val="F6A8F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aphicFrame>
            <p:nvGraphicFramePr>
              <p:cNvPr id="61462" name="Object 49"/>
              <p:cNvGraphicFramePr>
                <a:graphicFrameLocks noChangeAspect="1"/>
              </p:cNvGraphicFramePr>
              <p:nvPr/>
            </p:nvGraphicFramePr>
            <p:xfrm>
              <a:off x="3936" y="1824"/>
              <a:ext cx="192" cy="1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1572" name="Equation" r:id="rId5" imgW="152334" imgH="139639" progId="Equation.DSMT4">
                      <p:embed/>
                    </p:oleObj>
                  </mc:Choice>
                  <mc:Fallback>
                    <p:oleObj name="Equation" r:id="rId5" imgW="152334" imgH="139639" progId="Equation.DSMT4">
                      <p:embed/>
                      <p:pic>
                        <p:nvPicPr>
                          <p:cNvPr id="0" name="Object 4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36" y="1824"/>
                            <a:ext cx="192" cy="1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1454" name="Rectangle 50"/>
            <p:cNvSpPr>
              <a:spLocks noChangeArrowheads="1"/>
            </p:cNvSpPr>
            <p:nvPr/>
          </p:nvSpPr>
          <p:spPr bwMode="auto">
            <a:xfrm>
              <a:off x="1752600" y="2692400"/>
              <a:ext cx="533400" cy="913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4800" b="1" baseline="-10000">
                  <a:cs typeface="Arial" pitchFamily="34" charset="0"/>
                </a:rPr>
                <a:t>. </a:t>
              </a:r>
              <a:r>
                <a:rPr lang="en-US" sz="3200" b="1" baseline="-10000">
                  <a:cs typeface="Arial" pitchFamily="34" charset="0"/>
                </a:rPr>
                <a:t>O</a:t>
              </a:r>
            </a:p>
          </p:txBody>
        </p:sp>
        <p:grpSp>
          <p:nvGrpSpPr>
            <p:cNvPr id="61455" name="Group 51"/>
            <p:cNvGrpSpPr>
              <a:grpSpLocks/>
            </p:cNvGrpSpPr>
            <p:nvPr/>
          </p:nvGrpSpPr>
          <p:grpSpPr bwMode="auto">
            <a:xfrm>
              <a:off x="3124200" y="3022600"/>
              <a:ext cx="152400" cy="192088"/>
              <a:chOff x="5472" y="1392"/>
              <a:chExt cx="96" cy="121"/>
            </a:xfrm>
          </p:grpSpPr>
          <p:sp>
            <p:nvSpPr>
              <p:cNvPr id="61459" name="Line 52"/>
              <p:cNvSpPr>
                <a:spLocks noChangeShapeType="1"/>
              </p:cNvSpPr>
              <p:nvPr/>
            </p:nvSpPr>
            <p:spPr bwMode="auto">
              <a:xfrm>
                <a:off x="5472" y="1392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60" name="Line 53"/>
              <p:cNvSpPr>
                <a:spLocks noChangeShapeType="1"/>
              </p:cNvSpPr>
              <p:nvPr/>
            </p:nvSpPr>
            <p:spPr bwMode="auto">
              <a:xfrm>
                <a:off x="5568" y="1392"/>
                <a:ext cx="0" cy="1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56" name="Line 56"/>
            <p:cNvSpPr>
              <a:spLocks noChangeShapeType="1"/>
            </p:cNvSpPr>
            <p:nvPr/>
          </p:nvSpPr>
          <p:spPr bwMode="auto">
            <a:xfrm>
              <a:off x="3124200" y="1752600"/>
              <a:ext cx="0" cy="135096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57" name="Text Box 59"/>
            <p:cNvSpPr txBox="1">
              <a:spLocks noChangeArrowheads="1"/>
            </p:cNvSpPr>
            <p:nvPr/>
          </p:nvSpPr>
          <p:spPr bwMode="auto">
            <a:xfrm>
              <a:off x="3124200" y="1600200"/>
              <a:ext cx="3048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>
                  <a:cs typeface="Arial" pitchFamily="34" charset="0"/>
                </a:rPr>
                <a:t>d</a:t>
              </a:r>
            </a:p>
          </p:txBody>
        </p:sp>
        <p:sp>
          <p:nvSpPr>
            <p:cNvPr id="61458" name="Line 61"/>
            <p:cNvSpPr>
              <a:spLocks noChangeShapeType="1"/>
            </p:cNvSpPr>
            <p:nvPr/>
          </p:nvSpPr>
          <p:spPr bwMode="auto">
            <a:xfrm>
              <a:off x="3124200" y="3035300"/>
              <a:ext cx="0" cy="8382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49" name="Line 58"/>
          <p:cNvSpPr>
            <a:spLocks noChangeShapeType="1"/>
          </p:cNvSpPr>
          <p:nvPr/>
        </p:nvSpPr>
        <p:spPr bwMode="auto">
          <a:xfrm>
            <a:off x="3124200" y="3886200"/>
            <a:ext cx="0" cy="676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71"/>
          <p:cNvSpPr txBox="1">
            <a:spLocks noChangeArrowheads="1"/>
          </p:cNvSpPr>
          <p:nvPr/>
        </p:nvSpPr>
        <p:spPr bwMode="auto">
          <a:xfrm>
            <a:off x="5181600" y="76200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Tính chất 2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152400" y="4691063"/>
            <a:ext cx="85344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4000">
                <a:cs typeface="Arial" pitchFamily="34" charset="0"/>
              </a:rPr>
              <a:t>Có duy nhất một đường thẳng đi qua một điểm cho trước và vuông góc với một mặt phẳng cho trước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90118" y="1895688"/>
            <a:ext cx="383861" cy="5202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/>
              <a:t>A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90118" y="2819793"/>
            <a:ext cx="411299" cy="4925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5805652" y="2838083"/>
            <a:ext cx="402023" cy="5412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D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05652" y="1891329"/>
            <a:ext cx="402023" cy="52026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B</a:t>
            </a:r>
            <a:endParaRPr lang="en-US" dirty="0"/>
          </a:p>
        </p:txBody>
      </p:sp>
      <p:pic>
        <p:nvPicPr>
          <p:cNvPr id="12" name="PB" descr="Táº­p tin:Approv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63" y="1847289"/>
            <a:ext cx="549800" cy="63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A" descr="Káº¿t quáº£ hÃ¬nh áº£nh cho ÄÃºng sai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32" y="1869004"/>
            <a:ext cx="439585" cy="57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C" descr="Káº¿t quáº£ hÃ¬nh áº£nh cho ÄÃºng sai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118" y="2797404"/>
            <a:ext cx="439585" cy="5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D" descr="Káº¿t quáº£ hÃ¬nh áº£nh cho ÄÃºng sai ic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403" y="2797404"/>
            <a:ext cx="490323" cy="6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"/>
          <p:cNvSpPr>
            <a:spLocks noGrp="1"/>
          </p:cNvSpPr>
          <p:nvPr>
            <p:ph idx="1"/>
          </p:nvPr>
        </p:nvSpPr>
        <p:spPr>
          <a:xfrm>
            <a:off x="1344843" y="1835774"/>
            <a:ext cx="2755025" cy="640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mtClean="0">
                <a:latin typeface="Times New Roman" pitchFamily="18" charset="0"/>
                <a:ea typeface="Cambria Math"/>
                <a:cs typeface="Times New Roman" pitchFamily="18" charset="0"/>
              </a:rPr>
              <a:t>AD</a:t>
            </a:r>
            <a:r>
              <a:rPr lang="en-US">
                <a:latin typeface="Times New Roman" pitchFamily="18" charset="0"/>
                <a:ea typeface="Cambria Math"/>
                <a:cs typeface="Times New Roman" pitchFamily="18" charset="0"/>
              </a:rPr>
              <a:t>⊥</a:t>
            </a:r>
            <a:r>
              <a:rPr lang="en-US" smtClean="0">
                <a:latin typeface="Times New Roman" pitchFamily="18" charset="0"/>
                <a:ea typeface="Cambria Math"/>
                <a:cs typeface="Times New Roman" pitchFamily="18" charset="0"/>
              </a:rPr>
              <a:t>CD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"/>
          <p:cNvSpPr txBox="1">
            <a:spLocks/>
          </p:cNvSpPr>
          <p:nvPr/>
        </p:nvSpPr>
        <p:spPr>
          <a:xfrm>
            <a:off x="6160376" y="1891329"/>
            <a:ext cx="2755025" cy="69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3200">
                <a:latin typeface="Times New Roman" pitchFamily="18" charset="0"/>
                <a:ea typeface="Cambria Math"/>
                <a:cs typeface="Times New Roman" pitchFamily="18" charset="0"/>
              </a:rPr>
              <a:t>⊥</a:t>
            </a:r>
            <a:r>
              <a:rPr lang="en-US" sz="3200" smtClean="0">
                <a:latin typeface="Times New Roman" pitchFamily="18" charset="0"/>
                <a:ea typeface="Cambria Math"/>
                <a:cs typeface="Times New Roman" pitchFamily="18" charset="0"/>
              </a:rPr>
              <a:t>(ABCD)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"/>
          <p:cNvSpPr txBox="1">
            <a:spLocks/>
          </p:cNvSpPr>
          <p:nvPr/>
        </p:nvSpPr>
        <p:spPr>
          <a:xfrm>
            <a:off x="1344843" y="2796234"/>
            <a:ext cx="2755025" cy="61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>
                <a:latin typeface="Times New Roman" pitchFamily="18" charset="0"/>
                <a:ea typeface="Cambria Math"/>
                <a:cs typeface="Times New Roman" pitchFamily="18" charset="0"/>
              </a:rPr>
              <a:t>BC⊥AC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D"/>
          <p:cNvSpPr txBox="1">
            <a:spLocks/>
          </p:cNvSpPr>
          <p:nvPr/>
        </p:nvSpPr>
        <p:spPr>
          <a:xfrm>
            <a:off x="6160377" y="2819792"/>
            <a:ext cx="2755025" cy="679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smtClean="0">
                <a:latin typeface="Times New Roman" pitchFamily="18" charset="0"/>
                <a:ea typeface="Cambria Math"/>
                <a:cs typeface="Times New Roman" pitchFamily="18" charset="0"/>
              </a:rPr>
              <a:t>  SB</a:t>
            </a:r>
            <a:r>
              <a:rPr lang="en-US" sz="3200">
                <a:latin typeface="Times New Roman" pitchFamily="18" charset="0"/>
                <a:ea typeface="Cambria Math"/>
                <a:cs typeface="Times New Roman" pitchFamily="18" charset="0"/>
              </a:rPr>
              <a:t>⊥(ABCD)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8643" y="447023"/>
            <a:ext cx="8040413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51130">
              <a:lnSpc>
                <a:spcPct val="107000"/>
              </a:lnSpc>
              <a:spcAft>
                <a:spcPts val="800"/>
              </a:spcAft>
              <a:tabLst>
                <a:tab pos="304800" algn="l"/>
              </a:tabLst>
            </a:pPr>
            <a:r>
              <a:rPr lang="vi-VN" sz="2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 dụ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Cho hình chóp S.ABCD có đáy là hình thoi tâm I, SA=SB=SC=SD. Mệnh đề nào sau đây là đúng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lh3.googleusercontent.com/-0B3PihcmTas/WsHL_EPPUmI/AAAAAAAABww/8GqozNJvNDY_cuQ3lLGHhBuFPaoEYdoyQCHMYCw/h136/4-mau_slide_powerpoint_dep_ctu.vn_(12)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9" y="323501"/>
            <a:ext cx="614363" cy="88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s://lh3.googleusercontent.com/-Gg5d5UJWz8o/WsHNpdkHrSI/AAAAAAAAB58/4PMo7BghU_8_9ubW24dp1uW0SO8OgBzawCHMYCw/h136/5-mau_slide_powerpoint_dep_ctu.vn_(19)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01" y="5381125"/>
            <a:ext cx="821531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lh3.googleusercontent.com/-fYFoqJYPKMQ/WsOINczGy2I/AAAAAAAACWE/TCPLXVSjV-8CH7TpEVxMIoy529BUy33xwCHMYCw/h136/2-ctu.vn_anh_dong_mau_slide_powerpoint_dep_(1)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91" y="40151"/>
            <a:ext cx="628227" cy="116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924" y="3447699"/>
            <a:ext cx="4429276" cy="2984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07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  <p:bldP spid="18" grpId="0" build="p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4495800"/>
          </a:xfrm>
        </p:spPr>
        <p:txBody>
          <a:bodyPr/>
          <a:lstStyle/>
          <a:p>
            <a:pPr algn="l"/>
            <a: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IV.Luyện tập:</a:t>
            </a:r>
            <a:br>
              <a:rPr lang="en-US" sz="280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BT1: Cho hình chóp S.ABCD có đáy là hình vuông ,SA vuông góc với đáy.Chứng minh</a:t>
            </a:r>
            <a:b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AB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⊥(SAD)</a:t>
            </a:r>
            <a:br>
              <a:rPr lang="en-US" sz="2800" smtClean="0">
                <a:solidFill>
                  <a:schemeClr val="tx1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</a:b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  <a:t>b) AD⊥(SAB) từ đó suy ra AD⊥SB</a:t>
            </a:r>
            <a:br>
              <a:rPr lang="en-US" sz="2800" smtClean="0">
                <a:solidFill>
                  <a:schemeClr val="tx1"/>
                </a:solidFill>
                <a:latin typeface="Times New Roman" pitchFamily="18" charset="0"/>
                <a:ea typeface="Cambria Math"/>
                <a:cs typeface="Times New Roman" pitchFamily="18" charset="0"/>
              </a:rPr>
            </a:br>
            <a:endParaRPr lang="en-US" sz="280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11116" t="22998" r="69408" b="55086"/>
          <a:stretch/>
        </p:blipFill>
        <p:spPr bwMode="auto">
          <a:xfrm>
            <a:off x="3429000" y="3505200"/>
            <a:ext cx="3829050" cy="2209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89475"/>
            <a:ext cx="21399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 descr="Dayhoaho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51375"/>
            <a:ext cx="2124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02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61"/>
          <p:cNvGrpSpPr>
            <a:grpSpLocks/>
          </p:cNvGrpSpPr>
          <p:nvPr/>
        </p:nvGrpSpPr>
        <p:grpSpPr bwMode="auto">
          <a:xfrm rot="16257968" flipV="1">
            <a:off x="9525" y="4806950"/>
            <a:ext cx="2057400" cy="2038350"/>
            <a:chOff x="912" y="2544"/>
            <a:chExt cx="1296" cy="1154"/>
          </a:xfrm>
        </p:grpSpPr>
        <p:sp>
          <p:nvSpPr>
            <p:cNvPr id="7" name="Freeform 662"/>
            <p:cNvSpPr>
              <a:spLocks/>
            </p:cNvSpPr>
            <p:nvPr/>
          </p:nvSpPr>
          <p:spPr bwMode="auto">
            <a:xfrm flipH="1">
              <a:off x="1114" y="2562"/>
              <a:ext cx="35" cy="132"/>
            </a:xfrm>
            <a:custGeom>
              <a:avLst/>
              <a:gdLst>
                <a:gd name="T0" fmla="*/ 0 w 77"/>
                <a:gd name="T1" fmla="*/ 1 h 265"/>
                <a:gd name="T2" fmla="*/ 0 w 77"/>
                <a:gd name="T3" fmla="*/ 1 h 265"/>
                <a:gd name="T4" fmla="*/ 0 w 77"/>
                <a:gd name="T5" fmla="*/ 1 h 265"/>
                <a:gd name="T6" fmla="*/ 0 w 77"/>
                <a:gd name="T7" fmla="*/ 1 h 265"/>
                <a:gd name="T8" fmla="*/ 0 w 77"/>
                <a:gd name="T9" fmla="*/ 1 h 265"/>
                <a:gd name="T10" fmla="*/ 0 w 77"/>
                <a:gd name="T11" fmla="*/ 0 h 265"/>
                <a:gd name="T12" fmla="*/ 0 w 77"/>
                <a:gd name="T13" fmla="*/ 0 h 265"/>
                <a:gd name="T14" fmla="*/ 0 w 77"/>
                <a:gd name="T15" fmla="*/ 0 h 265"/>
                <a:gd name="T16" fmla="*/ 0 w 77"/>
                <a:gd name="T17" fmla="*/ 0 h 265"/>
                <a:gd name="T18" fmla="*/ 0 w 77"/>
                <a:gd name="T19" fmla="*/ 0 h 265"/>
                <a:gd name="T20" fmla="*/ 0 w 77"/>
                <a:gd name="T21" fmla="*/ 0 h 265"/>
                <a:gd name="T22" fmla="*/ 0 w 77"/>
                <a:gd name="T23" fmla="*/ 0 h 265"/>
                <a:gd name="T24" fmla="*/ 0 w 77"/>
                <a:gd name="T25" fmla="*/ 0 h 265"/>
                <a:gd name="T26" fmla="*/ 0 w 77"/>
                <a:gd name="T27" fmla="*/ 0 h 265"/>
                <a:gd name="T28" fmla="*/ 0 w 77"/>
                <a:gd name="T29" fmla="*/ 0 h 265"/>
                <a:gd name="T30" fmla="*/ 0 w 77"/>
                <a:gd name="T31" fmla="*/ 0 h 265"/>
                <a:gd name="T32" fmla="*/ 0 w 77"/>
                <a:gd name="T33" fmla="*/ 0 h 265"/>
                <a:gd name="T34" fmla="*/ 0 w 77"/>
                <a:gd name="T35" fmla="*/ 0 h 265"/>
                <a:gd name="T36" fmla="*/ 0 w 77"/>
                <a:gd name="T37" fmla="*/ 0 h 265"/>
                <a:gd name="T38" fmla="*/ 0 w 77"/>
                <a:gd name="T39" fmla="*/ 0 h 265"/>
                <a:gd name="T40" fmla="*/ 0 w 77"/>
                <a:gd name="T41" fmla="*/ 1 h 2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265"/>
                <a:gd name="T65" fmla="*/ 77 w 77"/>
                <a:gd name="T66" fmla="*/ 265 h 2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265">
                  <a:moveTo>
                    <a:pt x="7" y="265"/>
                  </a:moveTo>
                  <a:lnTo>
                    <a:pt x="5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30" y="226"/>
                  </a:lnTo>
                  <a:lnTo>
                    <a:pt x="50" y="191"/>
                  </a:lnTo>
                  <a:lnTo>
                    <a:pt x="61" y="156"/>
                  </a:lnTo>
                  <a:lnTo>
                    <a:pt x="64" y="121"/>
                  </a:lnTo>
                  <a:lnTo>
                    <a:pt x="63" y="86"/>
                  </a:lnTo>
                  <a:lnTo>
                    <a:pt x="56" y="54"/>
                  </a:lnTo>
                  <a:lnTo>
                    <a:pt x="50" y="25"/>
                  </a:lnTo>
                  <a:lnTo>
                    <a:pt x="43" y="0"/>
                  </a:lnTo>
                  <a:lnTo>
                    <a:pt x="59" y="17"/>
                  </a:lnTo>
                  <a:lnTo>
                    <a:pt x="71" y="45"/>
                  </a:lnTo>
                  <a:lnTo>
                    <a:pt x="77" y="83"/>
                  </a:lnTo>
                  <a:lnTo>
                    <a:pt x="77" y="124"/>
                  </a:lnTo>
                  <a:lnTo>
                    <a:pt x="72" y="167"/>
                  </a:lnTo>
                  <a:lnTo>
                    <a:pt x="59" y="207"/>
                  </a:lnTo>
                  <a:lnTo>
                    <a:pt x="38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63"/>
            <p:cNvSpPr>
              <a:spLocks/>
            </p:cNvSpPr>
            <p:nvPr/>
          </p:nvSpPr>
          <p:spPr bwMode="auto">
            <a:xfrm flipH="1">
              <a:off x="1120" y="2564"/>
              <a:ext cx="29" cy="16"/>
            </a:xfrm>
            <a:custGeom>
              <a:avLst/>
              <a:gdLst>
                <a:gd name="T0" fmla="*/ 0 w 65"/>
                <a:gd name="T1" fmla="*/ 0 h 34"/>
                <a:gd name="T2" fmla="*/ 0 w 65"/>
                <a:gd name="T3" fmla="*/ 0 h 34"/>
                <a:gd name="T4" fmla="*/ 0 w 65"/>
                <a:gd name="T5" fmla="*/ 0 h 34"/>
                <a:gd name="T6" fmla="*/ 0 w 65"/>
                <a:gd name="T7" fmla="*/ 0 h 34"/>
                <a:gd name="T8" fmla="*/ 0 w 65"/>
                <a:gd name="T9" fmla="*/ 0 h 34"/>
                <a:gd name="T10" fmla="*/ 0 w 65"/>
                <a:gd name="T11" fmla="*/ 0 h 34"/>
                <a:gd name="T12" fmla="*/ 0 w 65"/>
                <a:gd name="T13" fmla="*/ 0 h 34"/>
                <a:gd name="T14" fmla="*/ 0 w 65"/>
                <a:gd name="T15" fmla="*/ 0 h 34"/>
                <a:gd name="T16" fmla="*/ 0 w 65"/>
                <a:gd name="T17" fmla="*/ 0 h 34"/>
                <a:gd name="T18" fmla="*/ 0 w 65"/>
                <a:gd name="T19" fmla="*/ 0 h 34"/>
                <a:gd name="T20" fmla="*/ 0 w 65"/>
                <a:gd name="T21" fmla="*/ 0 h 34"/>
                <a:gd name="T22" fmla="*/ 0 w 65"/>
                <a:gd name="T23" fmla="*/ 0 h 34"/>
                <a:gd name="T24" fmla="*/ 0 w 65"/>
                <a:gd name="T25" fmla="*/ 0 h 34"/>
                <a:gd name="T26" fmla="*/ 0 w 65"/>
                <a:gd name="T27" fmla="*/ 0 h 34"/>
                <a:gd name="T28" fmla="*/ 0 w 65"/>
                <a:gd name="T29" fmla="*/ 0 h 34"/>
                <a:gd name="T30" fmla="*/ 0 w 65"/>
                <a:gd name="T31" fmla="*/ 0 h 34"/>
                <a:gd name="T32" fmla="*/ 0 w 65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4"/>
                <a:gd name="T53" fmla="*/ 65 w 6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4">
                  <a:moveTo>
                    <a:pt x="65" y="34"/>
                  </a:moveTo>
                  <a:lnTo>
                    <a:pt x="58" y="27"/>
                  </a:lnTo>
                  <a:lnTo>
                    <a:pt x="49" y="20"/>
                  </a:lnTo>
                  <a:lnTo>
                    <a:pt x="38" y="14"/>
                  </a:lnTo>
                  <a:lnTo>
                    <a:pt x="29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7"/>
                  </a:lnTo>
                  <a:lnTo>
                    <a:pt x="13" y="11"/>
                  </a:lnTo>
                  <a:lnTo>
                    <a:pt x="23" y="14"/>
                  </a:lnTo>
                  <a:lnTo>
                    <a:pt x="33" y="19"/>
                  </a:lnTo>
                  <a:lnTo>
                    <a:pt x="45" y="23"/>
                  </a:lnTo>
                  <a:lnTo>
                    <a:pt x="56" y="28"/>
                  </a:lnTo>
                  <a:lnTo>
                    <a:pt x="6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664"/>
            <p:cNvSpPr>
              <a:spLocks/>
            </p:cNvSpPr>
            <p:nvPr/>
          </p:nvSpPr>
          <p:spPr bwMode="auto">
            <a:xfrm flipH="1">
              <a:off x="1118" y="2572"/>
              <a:ext cx="32" cy="20"/>
            </a:xfrm>
            <a:custGeom>
              <a:avLst/>
              <a:gdLst>
                <a:gd name="T0" fmla="*/ 0 w 71"/>
                <a:gd name="T1" fmla="*/ 1 h 40"/>
                <a:gd name="T2" fmla="*/ 0 w 71"/>
                <a:gd name="T3" fmla="*/ 0 h 40"/>
                <a:gd name="T4" fmla="*/ 0 w 71"/>
                <a:gd name="T5" fmla="*/ 1 h 40"/>
                <a:gd name="T6" fmla="*/ 0 w 71"/>
                <a:gd name="T7" fmla="*/ 1 h 40"/>
                <a:gd name="T8" fmla="*/ 0 w 71"/>
                <a:gd name="T9" fmla="*/ 1 h 40"/>
                <a:gd name="T10" fmla="*/ 0 w 71"/>
                <a:gd name="T11" fmla="*/ 1 h 40"/>
                <a:gd name="T12" fmla="*/ 0 w 71"/>
                <a:gd name="T13" fmla="*/ 1 h 40"/>
                <a:gd name="T14" fmla="*/ 0 w 71"/>
                <a:gd name="T15" fmla="*/ 1 h 40"/>
                <a:gd name="T16" fmla="*/ 0 w 71"/>
                <a:gd name="T17" fmla="*/ 1 h 40"/>
                <a:gd name="T18" fmla="*/ 0 w 71"/>
                <a:gd name="T19" fmla="*/ 1 h 40"/>
                <a:gd name="T20" fmla="*/ 0 w 71"/>
                <a:gd name="T21" fmla="*/ 1 h 40"/>
                <a:gd name="T22" fmla="*/ 0 w 71"/>
                <a:gd name="T23" fmla="*/ 1 h 40"/>
                <a:gd name="T24" fmla="*/ 0 w 71"/>
                <a:gd name="T25" fmla="*/ 1 h 40"/>
                <a:gd name="T26" fmla="*/ 0 w 71"/>
                <a:gd name="T27" fmla="*/ 1 h 40"/>
                <a:gd name="T28" fmla="*/ 0 w 71"/>
                <a:gd name="T29" fmla="*/ 1 h 40"/>
                <a:gd name="T30" fmla="*/ 0 w 71"/>
                <a:gd name="T31" fmla="*/ 1 h 40"/>
                <a:gd name="T32" fmla="*/ 0 w 7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0"/>
                <a:gd name="T53" fmla="*/ 71 w 7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0">
                  <a:moveTo>
                    <a:pt x="0" y="2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20" y="5"/>
                  </a:lnTo>
                  <a:lnTo>
                    <a:pt x="30" y="10"/>
                  </a:lnTo>
                  <a:lnTo>
                    <a:pt x="42" y="15"/>
                  </a:lnTo>
                  <a:lnTo>
                    <a:pt x="53" y="22"/>
                  </a:lnTo>
                  <a:lnTo>
                    <a:pt x="63" y="30"/>
                  </a:lnTo>
                  <a:lnTo>
                    <a:pt x="71" y="40"/>
                  </a:lnTo>
                  <a:lnTo>
                    <a:pt x="62" y="35"/>
                  </a:lnTo>
                  <a:lnTo>
                    <a:pt x="51" y="30"/>
                  </a:lnTo>
                  <a:lnTo>
                    <a:pt x="39" y="25"/>
                  </a:lnTo>
                  <a:lnTo>
                    <a:pt x="28" y="19"/>
                  </a:lnTo>
                  <a:lnTo>
                    <a:pt x="16" y="13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665"/>
            <p:cNvSpPr>
              <a:spLocks/>
            </p:cNvSpPr>
            <p:nvPr/>
          </p:nvSpPr>
          <p:spPr bwMode="auto">
            <a:xfrm flipH="1">
              <a:off x="1116" y="2592"/>
              <a:ext cx="41" cy="26"/>
            </a:xfrm>
            <a:custGeom>
              <a:avLst/>
              <a:gdLst>
                <a:gd name="T0" fmla="*/ 0 w 92"/>
                <a:gd name="T1" fmla="*/ 0 h 53"/>
                <a:gd name="T2" fmla="*/ 0 w 92"/>
                <a:gd name="T3" fmla="*/ 0 h 53"/>
                <a:gd name="T4" fmla="*/ 0 w 92"/>
                <a:gd name="T5" fmla="*/ 0 h 53"/>
                <a:gd name="T6" fmla="*/ 0 w 92"/>
                <a:gd name="T7" fmla="*/ 0 h 53"/>
                <a:gd name="T8" fmla="*/ 0 w 92"/>
                <a:gd name="T9" fmla="*/ 0 h 53"/>
                <a:gd name="T10" fmla="*/ 0 w 92"/>
                <a:gd name="T11" fmla="*/ 0 h 53"/>
                <a:gd name="T12" fmla="*/ 0 w 92"/>
                <a:gd name="T13" fmla="*/ 0 h 53"/>
                <a:gd name="T14" fmla="*/ 0 w 92"/>
                <a:gd name="T15" fmla="*/ 0 h 53"/>
                <a:gd name="T16" fmla="*/ 0 w 92"/>
                <a:gd name="T17" fmla="*/ 0 h 53"/>
                <a:gd name="T18" fmla="*/ 0 w 92"/>
                <a:gd name="T19" fmla="*/ 0 h 53"/>
                <a:gd name="T20" fmla="*/ 0 w 92"/>
                <a:gd name="T21" fmla="*/ 0 h 53"/>
                <a:gd name="T22" fmla="*/ 0 w 92"/>
                <a:gd name="T23" fmla="*/ 0 h 53"/>
                <a:gd name="T24" fmla="*/ 0 w 92"/>
                <a:gd name="T25" fmla="*/ 0 h 53"/>
                <a:gd name="T26" fmla="*/ 0 w 92"/>
                <a:gd name="T27" fmla="*/ 0 h 53"/>
                <a:gd name="T28" fmla="*/ 0 w 92"/>
                <a:gd name="T29" fmla="*/ 0 h 53"/>
                <a:gd name="T30" fmla="*/ 0 w 92"/>
                <a:gd name="T31" fmla="*/ 0 h 53"/>
                <a:gd name="T32" fmla="*/ 0 w 92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3"/>
                <a:gd name="T53" fmla="*/ 92 w 92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3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2" y="13"/>
                  </a:lnTo>
                  <a:lnTo>
                    <a:pt x="58" y="23"/>
                  </a:lnTo>
                  <a:lnTo>
                    <a:pt x="73" y="32"/>
                  </a:lnTo>
                  <a:lnTo>
                    <a:pt x="84" y="42"/>
                  </a:lnTo>
                  <a:lnTo>
                    <a:pt x="92" y="53"/>
                  </a:lnTo>
                  <a:lnTo>
                    <a:pt x="86" y="48"/>
                  </a:lnTo>
                  <a:lnTo>
                    <a:pt x="73" y="42"/>
                  </a:lnTo>
                  <a:lnTo>
                    <a:pt x="57" y="35"/>
                  </a:lnTo>
                  <a:lnTo>
                    <a:pt x="41" y="26"/>
                  </a:lnTo>
                  <a:lnTo>
                    <a:pt x="24" y="18"/>
                  </a:lnTo>
                  <a:lnTo>
                    <a:pt x="11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666"/>
            <p:cNvSpPr>
              <a:spLocks/>
            </p:cNvSpPr>
            <p:nvPr/>
          </p:nvSpPr>
          <p:spPr bwMode="auto">
            <a:xfrm flipH="1">
              <a:off x="1118" y="2614"/>
              <a:ext cx="45" cy="29"/>
            </a:xfrm>
            <a:custGeom>
              <a:avLst/>
              <a:gdLst>
                <a:gd name="T0" fmla="*/ 0 w 101"/>
                <a:gd name="T1" fmla="*/ 0 h 59"/>
                <a:gd name="T2" fmla="*/ 0 w 101"/>
                <a:gd name="T3" fmla="*/ 0 h 59"/>
                <a:gd name="T4" fmla="*/ 0 w 101"/>
                <a:gd name="T5" fmla="*/ 0 h 59"/>
                <a:gd name="T6" fmla="*/ 0 w 101"/>
                <a:gd name="T7" fmla="*/ 0 h 59"/>
                <a:gd name="T8" fmla="*/ 0 w 101"/>
                <a:gd name="T9" fmla="*/ 0 h 59"/>
                <a:gd name="T10" fmla="*/ 0 w 101"/>
                <a:gd name="T11" fmla="*/ 0 h 59"/>
                <a:gd name="T12" fmla="*/ 0 w 101"/>
                <a:gd name="T13" fmla="*/ 0 h 59"/>
                <a:gd name="T14" fmla="*/ 0 w 101"/>
                <a:gd name="T15" fmla="*/ 0 h 59"/>
                <a:gd name="T16" fmla="*/ 0 w 101"/>
                <a:gd name="T17" fmla="*/ 0 h 59"/>
                <a:gd name="T18" fmla="*/ 0 w 101"/>
                <a:gd name="T19" fmla="*/ 0 h 59"/>
                <a:gd name="T20" fmla="*/ 0 w 101"/>
                <a:gd name="T21" fmla="*/ 0 h 59"/>
                <a:gd name="T22" fmla="*/ 0 w 101"/>
                <a:gd name="T23" fmla="*/ 0 h 59"/>
                <a:gd name="T24" fmla="*/ 0 w 101"/>
                <a:gd name="T25" fmla="*/ 0 h 59"/>
                <a:gd name="T26" fmla="*/ 0 w 101"/>
                <a:gd name="T27" fmla="*/ 0 h 59"/>
                <a:gd name="T28" fmla="*/ 0 w 101"/>
                <a:gd name="T29" fmla="*/ 0 h 59"/>
                <a:gd name="T30" fmla="*/ 0 w 101"/>
                <a:gd name="T31" fmla="*/ 0 h 59"/>
                <a:gd name="T32" fmla="*/ 0 w 101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1"/>
                <a:gd name="T52" fmla="*/ 0 h 59"/>
                <a:gd name="T53" fmla="*/ 101 w 10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1" h="59">
                  <a:moveTo>
                    <a:pt x="0" y="2"/>
                  </a:moveTo>
                  <a:lnTo>
                    <a:pt x="5" y="0"/>
                  </a:lnTo>
                  <a:lnTo>
                    <a:pt x="17" y="3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65" y="28"/>
                  </a:lnTo>
                  <a:lnTo>
                    <a:pt x="81" y="38"/>
                  </a:lnTo>
                  <a:lnTo>
                    <a:pt x="94" y="49"/>
                  </a:lnTo>
                  <a:lnTo>
                    <a:pt x="101" y="59"/>
                  </a:lnTo>
                  <a:lnTo>
                    <a:pt x="93" y="56"/>
                  </a:lnTo>
                  <a:lnTo>
                    <a:pt x="80" y="49"/>
                  </a:lnTo>
                  <a:lnTo>
                    <a:pt x="63" y="40"/>
                  </a:lnTo>
                  <a:lnTo>
                    <a:pt x="44" y="30"/>
                  </a:lnTo>
                  <a:lnTo>
                    <a:pt x="27" y="21"/>
                  </a:lnTo>
                  <a:lnTo>
                    <a:pt x="13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667"/>
            <p:cNvSpPr>
              <a:spLocks/>
            </p:cNvSpPr>
            <p:nvPr/>
          </p:nvSpPr>
          <p:spPr bwMode="auto">
            <a:xfrm flipH="1">
              <a:off x="1126" y="2553"/>
              <a:ext cx="19" cy="17"/>
            </a:xfrm>
            <a:custGeom>
              <a:avLst/>
              <a:gdLst>
                <a:gd name="T0" fmla="*/ 0 w 42"/>
                <a:gd name="T1" fmla="*/ 0 h 35"/>
                <a:gd name="T2" fmla="*/ 0 w 42"/>
                <a:gd name="T3" fmla="*/ 0 h 35"/>
                <a:gd name="T4" fmla="*/ 0 w 42"/>
                <a:gd name="T5" fmla="*/ 0 h 35"/>
                <a:gd name="T6" fmla="*/ 0 w 42"/>
                <a:gd name="T7" fmla="*/ 0 h 35"/>
                <a:gd name="T8" fmla="*/ 0 w 42"/>
                <a:gd name="T9" fmla="*/ 0 h 35"/>
                <a:gd name="T10" fmla="*/ 0 w 42"/>
                <a:gd name="T11" fmla="*/ 0 h 35"/>
                <a:gd name="T12" fmla="*/ 0 w 42"/>
                <a:gd name="T13" fmla="*/ 0 h 35"/>
                <a:gd name="T14" fmla="*/ 0 w 42"/>
                <a:gd name="T15" fmla="*/ 0 h 35"/>
                <a:gd name="T16" fmla="*/ 0 w 42"/>
                <a:gd name="T17" fmla="*/ 0 h 35"/>
                <a:gd name="T18" fmla="*/ 0 w 42"/>
                <a:gd name="T19" fmla="*/ 0 h 35"/>
                <a:gd name="T20" fmla="*/ 0 w 42"/>
                <a:gd name="T21" fmla="*/ 0 h 35"/>
                <a:gd name="T22" fmla="*/ 0 w 42"/>
                <a:gd name="T23" fmla="*/ 0 h 35"/>
                <a:gd name="T24" fmla="*/ 0 w 42"/>
                <a:gd name="T25" fmla="*/ 0 h 35"/>
                <a:gd name="T26" fmla="*/ 0 w 42"/>
                <a:gd name="T27" fmla="*/ 0 h 35"/>
                <a:gd name="T28" fmla="*/ 0 w 42"/>
                <a:gd name="T29" fmla="*/ 0 h 35"/>
                <a:gd name="T30" fmla="*/ 0 w 42"/>
                <a:gd name="T31" fmla="*/ 0 h 35"/>
                <a:gd name="T32" fmla="*/ 0 w 42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5"/>
                <a:gd name="T53" fmla="*/ 42 w 4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5">
                  <a:moveTo>
                    <a:pt x="42" y="35"/>
                  </a:moveTo>
                  <a:lnTo>
                    <a:pt x="39" y="33"/>
                  </a:lnTo>
                  <a:lnTo>
                    <a:pt x="33" y="29"/>
                  </a:lnTo>
                  <a:lnTo>
                    <a:pt x="25" y="24"/>
                  </a:lnTo>
                  <a:lnTo>
                    <a:pt x="17" y="20"/>
                  </a:lnTo>
                  <a:lnTo>
                    <a:pt x="9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3"/>
                  </a:lnTo>
                  <a:lnTo>
                    <a:pt x="17" y="7"/>
                  </a:lnTo>
                  <a:lnTo>
                    <a:pt x="23" y="13"/>
                  </a:lnTo>
                  <a:lnTo>
                    <a:pt x="29" y="19"/>
                  </a:lnTo>
                  <a:lnTo>
                    <a:pt x="34" y="26"/>
                  </a:lnTo>
                  <a:lnTo>
                    <a:pt x="39" y="31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668"/>
            <p:cNvSpPr>
              <a:spLocks/>
            </p:cNvSpPr>
            <p:nvPr/>
          </p:nvSpPr>
          <p:spPr bwMode="auto">
            <a:xfrm flipH="1">
              <a:off x="1115" y="2551"/>
              <a:ext cx="10" cy="20"/>
            </a:xfrm>
            <a:custGeom>
              <a:avLst/>
              <a:gdLst>
                <a:gd name="T0" fmla="*/ 0 w 21"/>
                <a:gd name="T1" fmla="*/ 1 h 40"/>
                <a:gd name="T2" fmla="*/ 0 w 21"/>
                <a:gd name="T3" fmla="*/ 1 h 40"/>
                <a:gd name="T4" fmla="*/ 0 w 21"/>
                <a:gd name="T5" fmla="*/ 1 h 40"/>
                <a:gd name="T6" fmla="*/ 0 w 21"/>
                <a:gd name="T7" fmla="*/ 1 h 40"/>
                <a:gd name="T8" fmla="*/ 0 w 21"/>
                <a:gd name="T9" fmla="*/ 0 h 40"/>
                <a:gd name="T10" fmla="*/ 0 w 21"/>
                <a:gd name="T11" fmla="*/ 1 h 40"/>
                <a:gd name="T12" fmla="*/ 0 w 21"/>
                <a:gd name="T13" fmla="*/ 1 h 40"/>
                <a:gd name="T14" fmla="*/ 0 w 21"/>
                <a:gd name="T15" fmla="*/ 1 h 40"/>
                <a:gd name="T16" fmla="*/ 0 w 21"/>
                <a:gd name="T17" fmla="*/ 1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0"/>
                <a:gd name="T29" fmla="*/ 21 w 21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0">
                  <a:moveTo>
                    <a:pt x="0" y="40"/>
                  </a:moveTo>
                  <a:lnTo>
                    <a:pt x="5" y="33"/>
                  </a:lnTo>
                  <a:lnTo>
                    <a:pt x="14" y="21"/>
                  </a:lnTo>
                  <a:lnTo>
                    <a:pt x="21" y="8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69"/>
            <p:cNvSpPr>
              <a:spLocks/>
            </p:cNvSpPr>
            <p:nvPr/>
          </p:nvSpPr>
          <p:spPr bwMode="auto">
            <a:xfrm flipH="1">
              <a:off x="1127" y="2544"/>
              <a:ext cx="5" cy="22"/>
            </a:xfrm>
            <a:custGeom>
              <a:avLst/>
              <a:gdLst>
                <a:gd name="T0" fmla="*/ 0 w 12"/>
                <a:gd name="T1" fmla="*/ 0 h 45"/>
                <a:gd name="T2" fmla="*/ 0 w 12"/>
                <a:gd name="T3" fmla="*/ 0 h 45"/>
                <a:gd name="T4" fmla="*/ 0 w 12"/>
                <a:gd name="T5" fmla="*/ 0 h 45"/>
                <a:gd name="T6" fmla="*/ 0 w 12"/>
                <a:gd name="T7" fmla="*/ 0 h 45"/>
                <a:gd name="T8" fmla="*/ 0 w 12"/>
                <a:gd name="T9" fmla="*/ 0 h 45"/>
                <a:gd name="T10" fmla="*/ 0 w 12"/>
                <a:gd name="T11" fmla="*/ 0 h 45"/>
                <a:gd name="T12" fmla="*/ 0 w 12"/>
                <a:gd name="T13" fmla="*/ 0 h 45"/>
                <a:gd name="T14" fmla="*/ 0 w 12"/>
                <a:gd name="T15" fmla="*/ 0 h 45"/>
                <a:gd name="T16" fmla="*/ 0 w 12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5"/>
                <a:gd name="T29" fmla="*/ 12 w 12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5">
                  <a:moveTo>
                    <a:pt x="12" y="45"/>
                  </a:moveTo>
                  <a:lnTo>
                    <a:pt x="10" y="36"/>
                  </a:lnTo>
                  <a:lnTo>
                    <a:pt x="12" y="21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8" y="35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70"/>
            <p:cNvSpPr>
              <a:spLocks/>
            </p:cNvSpPr>
            <p:nvPr/>
          </p:nvSpPr>
          <p:spPr bwMode="auto">
            <a:xfrm flipH="1">
              <a:off x="1104" y="2557"/>
              <a:ext cx="17" cy="20"/>
            </a:xfrm>
            <a:custGeom>
              <a:avLst/>
              <a:gdLst>
                <a:gd name="T0" fmla="*/ 0 w 40"/>
                <a:gd name="T1" fmla="*/ 1 h 40"/>
                <a:gd name="T2" fmla="*/ 0 w 40"/>
                <a:gd name="T3" fmla="*/ 1 h 40"/>
                <a:gd name="T4" fmla="*/ 0 w 40"/>
                <a:gd name="T5" fmla="*/ 1 h 40"/>
                <a:gd name="T6" fmla="*/ 0 w 40"/>
                <a:gd name="T7" fmla="*/ 1 h 40"/>
                <a:gd name="T8" fmla="*/ 0 w 40"/>
                <a:gd name="T9" fmla="*/ 1 h 40"/>
                <a:gd name="T10" fmla="*/ 0 w 40"/>
                <a:gd name="T11" fmla="*/ 1 h 40"/>
                <a:gd name="T12" fmla="*/ 0 w 40"/>
                <a:gd name="T13" fmla="*/ 1 h 40"/>
                <a:gd name="T14" fmla="*/ 0 w 40"/>
                <a:gd name="T15" fmla="*/ 0 h 40"/>
                <a:gd name="T16" fmla="*/ 0 w 40"/>
                <a:gd name="T17" fmla="*/ 1 h 40"/>
                <a:gd name="T18" fmla="*/ 0 w 40"/>
                <a:gd name="T19" fmla="*/ 1 h 40"/>
                <a:gd name="T20" fmla="*/ 0 w 40"/>
                <a:gd name="T21" fmla="*/ 1 h 40"/>
                <a:gd name="T22" fmla="*/ 0 w 40"/>
                <a:gd name="T23" fmla="*/ 1 h 40"/>
                <a:gd name="T24" fmla="*/ 0 w 40"/>
                <a:gd name="T25" fmla="*/ 1 h 40"/>
                <a:gd name="T26" fmla="*/ 0 w 40"/>
                <a:gd name="T27" fmla="*/ 1 h 40"/>
                <a:gd name="T28" fmla="*/ 0 w 40"/>
                <a:gd name="T29" fmla="*/ 1 h 40"/>
                <a:gd name="T30" fmla="*/ 0 w 40"/>
                <a:gd name="T31" fmla="*/ 1 h 40"/>
                <a:gd name="T32" fmla="*/ 0 w 40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0"/>
                <a:gd name="T53" fmla="*/ 40 w 4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0">
                  <a:moveTo>
                    <a:pt x="0" y="40"/>
                  </a:moveTo>
                  <a:lnTo>
                    <a:pt x="4" y="34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20" y="13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37" y="9"/>
                  </a:lnTo>
                  <a:lnTo>
                    <a:pt x="32" y="14"/>
                  </a:lnTo>
                  <a:lnTo>
                    <a:pt x="24" y="20"/>
                  </a:lnTo>
                  <a:lnTo>
                    <a:pt x="17" y="27"/>
                  </a:lnTo>
                  <a:lnTo>
                    <a:pt x="9" y="32"/>
                  </a:lnTo>
                  <a:lnTo>
                    <a:pt x="4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71"/>
            <p:cNvSpPr>
              <a:spLocks/>
            </p:cNvSpPr>
            <p:nvPr/>
          </p:nvSpPr>
          <p:spPr bwMode="auto">
            <a:xfrm flipH="1">
              <a:off x="1081" y="2601"/>
              <a:ext cx="37" cy="18"/>
            </a:xfrm>
            <a:custGeom>
              <a:avLst/>
              <a:gdLst>
                <a:gd name="T0" fmla="*/ 0 w 84"/>
                <a:gd name="T1" fmla="*/ 1 h 36"/>
                <a:gd name="T2" fmla="*/ 0 w 84"/>
                <a:gd name="T3" fmla="*/ 1 h 36"/>
                <a:gd name="T4" fmla="*/ 0 w 84"/>
                <a:gd name="T5" fmla="*/ 1 h 36"/>
                <a:gd name="T6" fmla="*/ 0 w 84"/>
                <a:gd name="T7" fmla="*/ 1 h 36"/>
                <a:gd name="T8" fmla="*/ 0 w 84"/>
                <a:gd name="T9" fmla="*/ 1 h 36"/>
                <a:gd name="T10" fmla="*/ 0 w 84"/>
                <a:gd name="T11" fmla="*/ 1 h 36"/>
                <a:gd name="T12" fmla="*/ 0 w 84"/>
                <a:gd name="T13" fmla="*/ 1 h 36"/>
                <a:gd name="T14" fmla="*/ 0 w 84"/>
                <a:gd name="T15" fmla="*/ 0 h 36"/>
                <a:gd name="T16" fmla="*/ 0 w 84"/>
                <a:gd name="T17" fmla="*/ 1 h 36"/>
                <a:gd name="T18" fmla="*/ 0 w 84"/>
                <a:gd name="T19" fmla="*/ 1 h 36"/>
                <a:gd name="T20" fmla="*/ 0 w 84"/>
                <a:gd name="T21" fmla="*/ 1 h 36"/>
                <a:gd name="T22" fmla="*/ 0 w 84"/>
                <a:gd name="T23" fmla="*/ 1 h 36"/>
                <a:gd name="T24" fmla="*/ 0 w 84"/>
                <a:gd name="T25" fmla="*/ 1 h 36"/>
                <a:gd name="T26" fmla="*/ 0 w 84"/>
                <a:gd name="T27" fmla="*/ 1 h 36"/>
                <a:gd name="T28" fmla="*/ 0 w 84"/>
                <a:gd name="T29" fmla="*/ 1 h 36"/>
                <a:gd name="T30" fmla="*/ 0 w 84"/>
                <a:gd name="T31" fmla="*/ 1 h 36"/>
                <a:gd name="T32" fmla="*/ 0 w 84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36"/>
                <a:gd name="T53" fmla="*/ 84 w 8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36">
                  <a:moveTo>
                    <a:pt x="0" y="36"/>
                  </a:moveTo>
                  <a:lnTo>
                    <a:pt x="8" y="30"/>
                  </a:lnTo>
                  <a:lnTo>
                    <a:pt x="19" y="23"/>
                  </a:lnTo>
                  <a:lnTo>
                    <a:pt x="31" y="16"/>
                  </a:lnTo>
                  <a:lnTo>
                    <a:pt x="46" y="9"/>
                  </a:lnTo>
                  <a:lnTo>
                    <a:pt x="59" y="5"/>
                  </a:lnTo>
                  <a:lnTo>
                    <a:pt x="71" y="1"/>
                  </a:lnTo>
                  <a:lnTo>
                    <a:pt x="80" y="0"/>
                  </a:lnTo>
                  <a:lnTo>
                    <a:pt x="84" y="2"/>
                  </a:lnTo>
                  <a:lnTo>
                    <a:pt x="83" y="6"/>
                  </a:lnTo>
                  <a:lnTo>
                    <a:pt x="75" y="10"/>
                  </a:lnTo>
                  <a:lnTo>
                    <a:pt x="62" y="15"/>
                  </a:lnTo>
                  <a:lnTo>
                    <a:pt x="47" y="19"/>
                  </a:lnTo>
                  <a:lnTo>
                    <a:pt x="31" y="23"/>
                  </a:lnTo>
                  <a:lnTo>
                    <a:pt x="17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72"/>
            <p:cNvSpPr>
              <a:spLocks/>
            </p:cNvSpPr>
            <p:nvPr/>
          </p:nvSpPr>
          <p:spPr bwMode="auto">
            <a:xfrm flipH="1">
              <a:off x="1086" y="2568"/>
              <a:ext cx="35" cy="22"/>
            </a:xfrm>
            <a:custGeom>
              <a:avLst/>
              <a:gdLst>
                <a:gd name="T0" fmla="*/ 0 w 78"/>
                <a:gd name="T1" fmla="*/ 1 h 43"/>
                <a:gd name="T2" fmla="*/ 0 w 78"/>
                <a:gd name="T3" fmla="*/ 1 h 43"/>
                <a:gd name="T4" fmla="*/ 0 w 78"/>
                <a:gd name="T5" fmla="*/ 1 h 43"/>
                <a:gd name="T6" fmla="*/ 0 w 78"/>
                <a:gd name="T7" fmla="*/ 1 h 43"/>
                <a:gd name="T8" fmla="*/ 0 w 78"/>
                <a:gd name="T9" fmla="*/ 1 h 43"/>
                <a:gd name="T10" fmla="*/ 0 w 78"/>
                <a:gd name="T11" fmla="*/ 1 h 43"/>
                <a:gd name="T12" fmla="*/ 0 w 78"/>
                <a:gd name="T13" fmla="*/ 1 h 43"/>
                <a:gd name="T14" fmla="*/ 0 w 78"/>
                <a:gd name="T15" fmla="*/ 0 h 43"/>
                <a:gd name="T16" fmla="*/ 0 w 78"/>
                <a:gd name="T17" fmla="*/ 1 h 43"/>
                <a:gd name="T18" fmla="*/ 0 w 78"/>
                <a:gd name="T19" fmla="*/ 1 h 43"/>
                <a:gd name="T20" fmla="*/ 0 w 78"/>
                <a:gd name="T21" fmla="*/ 1 h 43"/>
                <a:gd name="T22" fmla="*/ 0 w 78"/>
                <a:gd name="T23" fmla="*/ 1 h 43"/>
                <a:gd name="T24" fmla="*/ 0 w 78"/>
                <a:gd name="T25" fmla="*/ 1 h 43"/>
                <a:gd name="T26" fmla="*/ 0 w 78"/>
                <a:gd name="T27" fmla="*/ 1 h 43"/>
                <a:gd name="T28" fmla="*/ 0 w 78"/>
                <a:gd name="T29" fmla="*/ 1 h 43"/>
                <a:gd name="T30" fmla="*/ 0 w 78"/>
                <a:gd name="T31" fmla="*/ 1 h 43"/>
                <a:gd name="T32" fmla="*/ 0 w 78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43"/>
                <a:gd name="T53" fmla="*/ 78 w 7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43">
                  <a:moveTo>
                    <a:pt x="0" y="43"/>
                  </a:moveTo>
                  <a:lnTo>
                    <a:pt x="7" y="38"/>
                  </a:lnTo>
                  <a:lnTo>
                    <a:pt x="16" y="30"/>
                  </a:lnTo>
                  <a:lnTo>
                    <a:pt x="28" y="22"/>
                  </a:lnTo>
                  <a:lnTo>
                    <a:pt x="41" y="14"/>
                  </a:lnTo>
                  <a:lnTo>
                    <a:pt x="54" y="7"/>
                  </a:lnTo>
                  <a:lnTo>
                    <a:pt x="65" y="3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77" y="7"/>
                  </a:lnTo>
                  <a:lnTo>
                    <a:pt x="69" y="13"/>
                  </a:lnTo>
                  <a:lnTo>
                    <a:pt x="58" y="19"/>
                  </a:lnTo>
                  <a:lnTo>
                    <a:pt x="44" y="25"/>
                  </a:lnTo>
                  <a:lnTo>
                    <a:pt x="29" y="30"/>
                  </a:lnTo>
                  <a:lnTo>
                    <a:pt x="16" y="36"/>
                  </a:lnTo>
                  <a:lnTo>
                    <a:pt x="6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673"/>
            <p:cNvSpPr>
              <a:spLocks/>
            </p:cNvSpPr>
            <p:nvPr/>
          </p:nvSpPr>
          <p:spPr bwMode="auto">
            <a:xfrm flipH="1">
              <a:off x="1085" y="2614"/>
              <a:ext cx="33" cy="18"/>
            </a:xfrm>
            <a:custGeom>
              <a:avLst/>
              <a:gdLst>
                <a:gd name="T0" fmla="*/ 0 w 71"/>
                <a:gd name="T1" fmla="*/ 1 h 35"/>
                <a:gd name="T2" fmla="*/ 0 w 71"/>
                <a:gd name="T3" fmla="*/ 1 h 35"/>
                <a:gd name="T4" fmla="*/ 0 w 71"/>
                <a:gd name="T5" fmla="*/ 1 h 35"/>
                <a:gd name="T6" fmla="*/ 0 w 71"/>
                <a:gd name="T7" fmla="*/ 1 h 35"/>
                <a:gd name="T8" fmla="*/ 0 w 71"/>
                <a:gd name="T9" fmla="*/ 1 h 35"/>
                <a:gd name="T10" fmla="*/ 0 w 71"/>
                <a:gd name="T11" fmla="*/ 1 h 35"/>
                <a:gd name="T12" fmla="*/ 0 w 71"/>
                <a:gd name="T13" fmla="*/ 1 h 35"/>
                <a:gd name="T14" fmla="*/ 0 w 71"/>
                <a:gd name="T15" fmla="*/ 0 h 35"/>
                <a:gd name="T16" fmla="*/ 0 w 71"/>
                <a:gd name="T17" fmla="*/ 1 h 35"/>
                <a:gd name="T18" fmla="*/ 0 w 71"/>
                <a:gd name="T19" fmla="*/ 1 h 35"/>
                <a:gd name="T20" fmla="*/ 0 w 71"/>
                <a:gd name="T21" fmla="*/ 1 h 35"/>
                <a:gd name="T22" fmla="*/ 0 w 71"/>
                <a:gd name="T23" fmla="*/ 1 h 35"/>
                <a:gd name="T24" fmla="*/ 0 w 71"/>
                <a:gd name="T25" fmla="*/ 1 h 35"/>
                <a:gd name="T26" fmla="*/ 0 w 71"/>
                <a:gd name="T27" fmla="*/ 1 h 35"/>
                <a:gd name="T28" fmla="*/ 0 w 71"/>
                <a:gd name="T29" fmla="*/ 1 h 35"/>
                <a:gd name="T30" fmla="*/ 0 w 71"/>
                <a:gd name="T31" fmla="*/ 1 h 35"/>
                <a:gd name="T32" fmla="*/ 0 w 71"/>
                <a:gd name="T33" fmla="*/ 1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5"/>
                <a:gd name="T53" fmla="*/ 71 w 71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5">
                  <a:moveTo>
                    <a:pt x="0" y="35"/>
                  </a:moveTo>
                  <a:lnTo>
                    <a:pt x="7" y="31"/>
                  </a:lnTo>
                  <a:lnTo>
                    <a:pt x="16" y="25"/>
                  </a:lnTo>
                  <a:lnTo>
                    <a:pt x="28" y="17"/>
                  </a:lnTo>
                  <a:lnTo>
                    <a:pt x="40" y="10"/>
                  </a:lnTo>
                  <a:lnTo>
                    <a:pt x="52" y="4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8"/>
                  </a:lnTo>
                  <a:lnTo>
                    <a:pt x="62" y="12"/>
                  </a:lnTo>
                  <a:lnTo>
                    <a:pt x="52" y="17"/>
                  </a:lnTo>
                  <a:lnTo>
                    <a:pt x="40" y="21"/>
                  </a:lnTo>
                  <a:lnTo>
                    <a:pt x="27" y="26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674"/>
            <p:cNvSpPr>
              <a:spLocks/>
            </p:cNvSpPr>
            <p:nvPr/>
          </p:nvSpPr>
          <p:spPr bwMode="auto">
            <a:xfrm flipH="1">
              <a:off x="1115" y="2602"/>
              <a:ext cx="46" cy="28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w 102"/>
                <a:gd name="T13" fmla="*/ 0 h 58"/>
                <a:gd name="T14" fmla="*/ 0 w 102"/>
                <a:gd name="T15" fmla="*/ 0 h 58"/>
                <a:gd name="T16" fmla="*/ 0 w 102"/>
                <a:gd name="T17" fmla="*/ 0 h 58"/>
                <a:gd name="T18" fmla="*/ 0 w 102"/>
                <a:gd name="T19" fmla="*/ 0 h 58"/>
                <a:gd name="T20" fmla="*/ 0 w 102"/>
                <a:gd name="T21" fmla="*/ 0 h 58"/>
                <a:gd name="T22" fmla="*/ 0 w 102"/>
                <a:gd name="T23" fmla="*/ 0 h 58"/>
                <a:gd name="T24" fmla="*/ 0 w 102"/>
                <a:gd name="T25" fmla="*/ 0 h 58"/>
                <a:gd name="T26" fmla="*/ 0 w 102"/>
                <a:gd name="T27" fmla="*/ 0 h 58"/>
                <a:gd name="T28" fmla="*/ 0 w 102"/>
                <a:gd name="T29" fmla="*/ 0 h 58"/>
                <a:gd name="T30" fmla="*/ 0 w 102"/>
                <a:gd name="T31" fmla="*/ 0 h 58"/>
                <a:gd name="T32" fmla="*/ 0 w 102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58"/>
                <a:gd name="T53" fmla="*/ 102 w 102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58">
                  <a:moveTo>
                    <a:pt x="0" y="1"/>
                  </a:moveTo>
                  <a:lnTo>
                    <a:pt x="5" y="0"/>
                  </a:lnTo>
                  <a:lnTo>
                    <a:pt x="17" y="3"/>
                  </a:lnTo>
                  <a:lnTo>
                    <a:pt x="32" y="8"/>
                  </a:lnTo>
                  <a:lnTo>
                    <a:pt x="49" y="18"/>
                  </a:lnTo>
                  <a:lnTo>
                    <a:pt x="66" y="27"/>
                  </a:lnTo>
                  <a:lnTo>
                    <a:pt x="82" y="37"/>
                  </a:lnTo>
                  <a:lnTo>
                    <a:pt x="95" y="49"/>
                  </a:lnTo>
                  <a:lnTo>
                    <a:pt x="102" y="58"/>
                  </a:lnTo>
                  <a:lnTo>
                    <a:pt x="94" y="54"/>
                  </a:lnTo>
                  <a:lnTo>
                    <a:pt x="81" y="47"/>
                  </a:lnTo>
                  <a:lnTo>
                    <a:pt x="63" y="39"/>
                  </a:lnTo>
                  <a:lnTo>
                    <a:pt x="45" y="30"/>
                  </a:lnTo>
                  <a:lnTo>
                    <a:pt x="28" y="21"/>
                  </a:lnTo>
                  <a:lnTo>
                    <a:pt x="13" y="12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675"/>
            <p:cNvSpPr>
              <a:spLocks/>
            </p:cNvSpPr>
            <p:nvPr/>
          </p:nvSpPr>
          <p:spPr bwMode="auto">
            <a:xfrm flipH="1">
              <a:off x="1117" y="2583"/>
              <a:ext cx="36" cy="24"/>
            </a:xfrm>
            <a:custGeom>
              <a:avLst/>
              <a:gdLst>
                <a:gd name="T0" fmla="*/ 0 w 79"/>
                <a:gd name="T1" fmla="*/ 0 h 50"/>
                <a:gd name="T2" fmla="*/ 0 w 79"/>
                <a:gd name="T3" fmla="*/ 0 h 50"/>
                <a:gd name="T4" fmla="*/ 0 w 79"/>
                <a:gd name="T5" fmla="*/ 0 h 50"/>
                <a:gd name="T6" fmla="*/ 0 w 79"/>
                <a:gd name="T7" fmla="*/ 0 h 50"/>
                <a:gd name="T8" fmla="*/ 0 w 79"/>
                <a:gd name="T9" fmla="*/ 0 h 50"/>
                <a:gd name="T10" fmla="*/ 0 w 79"/>
                <a:gd name="T11" fmla="*/ 0 h 50"/>
                <a:gd name="T12" fmla="*/ 0 w 79"/>
                <a:gd name="T13" fmla="*/ 0 h 50"/>
                <a:gd name="T14" fmla="*/ 0 w 79"/>
                <a:gd name="T15" fmla="*/ 0 h 50"/>
                <a:gd name="T16" fmla="*/ 0 w 79"/>
                <a:gd name="T17" fmla="*/ 0 h 50"/>
                <a:gd name="T18" fmla="*/ 0 w 79"/>
                <a:gd name="T19" fmla="*/ 0 h 50"/>
                <a:gd name="T20" fmla="*/ 0 w 79"/>
                <a:gd name="T21" fmla="*/ 0 h 50"/>
                <a:gd name="T22" fmla="*/ 0 w 79"/>
                <a:gd name="T23" fmla="*/ 0 h 50"/>
                <a:gd name="T24" fmla="*/ 0 w 79"/>
                <a:gd name="T25" fmla="*/ 0 h 50"/>
                <a:gd name="T26" fmla="*/ 0 w 79"/>
                <a:gd name="T27" fmla="*/ 0 h 50"/>
                <a:gd name="T28" fmla="*/ 0 w 79"/>
                <a:gd name="T29" fmla="*/ 0 h 50"/>
                <a:gd name="T30" fmla="*/ 0 w 79"/>
                <a:gd name="T31" fmla="*/ 0 h 50"/>
                <a:gd name="T32" fmla="*/ 0 w 79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7"/>
                  </a:lnTo>
                  <a:lnTo>
                    <a:pt x="37" y="13"/>
                  </a:lnTo>
                  <a:lnTo>
                    <a:pt x="50" y="21"/>
                  </a:lnTo>
                  <a:lnTo>
                    <a:pt x="62" y="30"/>
                  </a:lnTo>
                  <a:lnTo>
                    <a:pt x="72" y="39"/>
                  </a:lnTo>
                  <a:lnTo>
                    <a:pt x="79" y="50"/>
                  </a:lnTo>
                  <a:lnTo>
                    <a:pt x="71" y="44"/>
                  </a:lnTo>
                  <a:lnTo>
                    <a:pt x="59" y="37"/>
                  </a:lnTo>
                  <a:lnTo>
                    <a:pt x="46" y="29"/>
                  </a:lnTo>
                  <a:lnTo>
                    <a:pt x="31" y="21"/>
                  </a:lnTo>
                  <a:lnTo>
                    <a:pt x="19" y="14"/>
                  </a:lnTo>
                  <a:lnTo>
                    <a:pt x="9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676"/>
            <p:cNvSpPr>
              <a:spLocks/>
            </p:cNvSpPr>
            <p:nvPr/>
          </p:nvSpPr>
          <p:spPr bwMode="auto">
            <a:xfrm flipH="1">
              <a:off x="1083" y="2583"/>
              <a:ext cx="36" cy="21"/>
            </a:xfrm>
            <a:custGeom>
              <a:avLst/>
              <a:gdLst>
                <a:gd name="T0" fmla="*/ 0 w 79"/>
                <a:gd name="T1" fmla="*/ 0 h 43"/>
                <a:gd name="T2" fmla="*/ 0 w 79"/>
                <a:gd name="T3" fmla="*/ 0 h 43"/>
                <a:gd name="T4" fmla="*/ 0 w 79"/>
                <a:gd name="T5" fmla="*/ 0 h 43"/>
                <a:gd name="T6" fmla="*/ 0 w 79"/>
                <a:gd name="T7" fmla="*/ 0 h 43"/>
                <a:gd name="T8" fmla="*/ 0 w 79"/>
                <a:gd name="T9" fmla="*/ 0 h 43"/>
                <a:gd name="T10" fmla="*/ 0 w 79"/>
                <a:gd name="T11" fmla="*/ 0 h 43"/>
                <a:gd name="T12" fmla="*/ 0 w 79"/>
                <a:gd name="T13" fmla="*/ 0 h 43"/>
                <a:gd name="T14" fmla="*/ 0 w 79"/>
                <a:gd name="T15" fmla="*/ 0 h 43"/>
                <a:gd name="T16" fmla="*/ 0 w 79"/>
                <a:gd name="T17" fmla="*/ 0 h 43"/>
                <a:gd name="T18" fmla="*/ 0 w 79"/>
                <a:gd name="T19" fmla="*/ 0 h 43"/>
                <a:gd name="T20" fmla="*/ 0 w 79"/>
                <a:gd name="T21" fmla="*/ 0 h 43"/>
                <a:gd name="T22" fmla="*/ 0 w 79"/>
                <a:gd name="T23" fmla="*/ 0 h 43"/>
                <a:gd name="T24" fmla="*/ 0 w 79"/>
                <a:gd name="T25" fmla="*/ 0 h 43"/>
                <a:gd name="T26" fmla="*/ 0 w 79"/>
                <a:gd name="T27" fmla="*/ 0 h 43"/>
                <a:gd name="T28" fmla="*/ 0 w 79"/>
                <a:gd name="T29" fmla="*/ 0 h 43"/>
                <a:gd name="T30" fmla="*/ 0 w 79"/>
                <a:gd name="T31" fmla="*/ 0 h 43"/>
                <a:gd name="T32" fmla="*/ 0 w 7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43"/>
                <a:gd name="T53" fmla="*/ 79 w 7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43">
                  <a:moveTo>
                    <a:pt x="0" y="43"/>
                  </a:moveTo>
                  <a:lnTo>
                    <a:pt x="7" y="37"/>
                  </a:lnTo>
                  <a:lnTo>
                    <a:pt x="16" y="30"/>
                  </a:lnTo>
                  <a:lnTo>
                    <a:pt x="29" y="22"/>
                  </a:lnTo>
                  <a:lnTo>
                    <a:pt x="43" y="14"/>
                  </a:lnTo>
                  <a:lnTo>
                    <a:pt x="54" y="7"/>
                  </a:lnTo>
                  <a:lnTo>
                    <a:pt x="66" y="3"/>
                  </a:lnTo>
                  <a:lnTo>
                    <a:pt x="74" y="0"/>
                  </a:lnTo>
                  <a:lnTo>
                    <a:pt x="79" y="3"/>
                  </a:lnTo>
                  <a:lnTo>
                    <a:pt x="78" y="7"/>
                  </a:lnTo>
                  <a:lnTo>
                    <a:pt x="70" y="13"/>
                  </a:lnTo>
                  <a:lnTo>
                    <a:pt x="58" y="19"/>
                  </a:lnTo>
                  <a:lnTo>
                    <a:pt x="44" y="25"/>
                  </a:lnTo>
                  <a:lnTo>
                    <a:pt x="29" y="29"/>
                  </a:lnTo>
                  <a:lnTo>
                    <a:pt x="16" y="35"/>
                  </a:lnTo>
                  <a:lnTo>
                    <a:pt x="6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677"/>
            <p:cNvSpPr>
              <a:spLocks/>
            </p:cNvSpPr>
            <p:nvPr/>
          </p:nvSpPr>
          <p:spPr bwMode="auto">
            <a:xfrm flipH="1">
              <a:off x="1485" y="3297"/>
              <a:ext cx="62" cy="126"/>
            </a:xfrm>
            <a:custGeom>
              <a:avLst/>
              <a:gdLst>
                <a:gd name="T0" fmla="*/ 0 w 136"/>
                <a:gd name="T1" fmla="*/ 1 h 251"/>
                <a:gd name="T2" fmla="*/ 0 w 136"/>
                <a:gd name="T3" fmla="*/ 0 h 251"/>
                <a:gd name="T4" fmla="*/ 0 w 136"/>
                <a:gd name="T5" fmla="*/ 0 h 251"/>
                <a:gd name="T6" fmla="*/ 0 w 136"/>
                <a:gd name="T7" fmla="*/ 1 h 251"/>
                <a:gd name="T8" fmla="*/ 0 w 136"/>
                <a:gd name="T9" fmla="*/ 1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51"/>
                <a:gd name="T17" fmla="*/ 136 w 136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51">
                  <a:moveTo>
                    <a:pt x="136" y="251"/>
                  </a:moveTo>
                  <a:lnTo>
                    <a:pt x="99" y="0"/>
                  </a:lnTo>
                  <a:lnTo>
                    <a:pt x="36" y="0"/>
                  </a:lnTo>
                  <a:lnTo>
                    <a:pt x="0" y="251"/>
                  </a:lnTo>
                  <a:lnTo>
                    <a:pt x="136" y="251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678"/>
            <p:cNvSpPr>
              <a:spLocks/>
            </p:cNvSpPr>
            <p:nvPr/>
          </p:nvSpPr>
          <p:spPr bwMode="auto">
            <a:xfrm flipH="1">
              <a:off x="1436" y="3489"/>
              <a:ext cx="159" cy="62"/>
            </a:xfrm>
            <a:custGeom>
              <a:avLst/>
              <a:gdLst>
                <a:gd name="T0" fmla="*/ 0 w 354"/>
                <a:gd name="T1" fmla="*/ 1 h 123"/>
                <a:gd name="T2" fmla="*/ 0 w 354"/>
                <a:gd name="T3" fmla="*/ 1 h 123"/>
                <a:gd name="T4" fmla="*/ 0 w 354"/>
                <a:gd name="T5" fmla="*/ 1 h 123"/>
                <a:gd name="T6" fmla="*/ 0 w 354"/>
                <a:gd name="T7" fmla="*/ 1 h 123"/>
                <a:gd name="T8" fmla="*/ 0 w 354"/>
                <a:gd name="T9" fmla="*/ 1 h 123"/>
                <a:gd name="T10" fmla="*/ 0 w 354"/>
                <a:gd name="T11" fmla="*/ 1 h 123"/>
                <a:gd name="T12" fmla="*/ 0 w 354"/>
                <a:gd name="T13" fmla="*/ 1 h 123"/>
                <a:gd name="T14" fmla="*/ 0 w 354"/>
                <a:gd name="T15" fmla="*/ 1 h 123"/>
                <a:gd name="T16" fmla="*/ 0 w 354"/>
                <a:gd name="T17" fmla="*/ 1 h 123"/>
                <a:gd name="T18" fmla="*/ 0 w 354"/>
                <a:gd name="T19" fmla="*/ 1 h 123"/>
                <a:gd name="T20" fmla="*/ 0 w 354"/>
                <a:gd name="T21" fmla="*/ 1 h 123"/>
                <a:gd name="T22" fmla="*/ 0 w 354"/>
                <a:gd name="T23" fmla="*/ 1 h 123"/>
                <a:gd name="T24" fmla="*/ 0 w 354"/>
                <a:gd name="T25" fmla="*/ 1 h 123"/>
                <a:gd name="T26" fmla="*/ 0 w 354"/>
                <a:gd name="T27" fmla="*/ 1 h 123"/>
                <a:gd name="T28" fmla="*/ 0 w 354"/>
                <a:gd name="T29" fmla="*/ 1 h 123"/>
                <a:gd name="T30" fmla="*/ 0 w 354"/>
                <a:gd name="T31" fmla="*/ 1 h 123"/>
                <a:gd name="T32" fmla="*/ 0 w 354"/>
                <a:gd name="T33" fmla="*/ 1 h 123"/>
                <a:gd name="T34" fmla="*/ 0 w 354"/>
                <a:gd name="T35" fmla="*/ 1 h 123"/>
                <a:gd name="T36" fmla="*/ 0 w 354"/>
                <a:gd name="T37" fmla="*/ 1 h 123"/>
                <a:gd name="T38" fmla="*/ 0 w 354"/>
                <a:gd name="T39" fmla="*/ 1 h 123"/>
                <a:gd name="T40" fmla="*/ 0 w 354"/>
                <a:gd name="T41" fmla="*/ 1 h 123"/>
                <a:gd name="T42" fmla="*/ 0 w 354"/>
                <a:gd name="T43" fmla="*/ 1 h 123"/>
                <a:gd name="T44" fmla="*/ 0 w 354"/>
                <a:gd name="T45" fmla="*/ 1 h 123"/>
                <a:gd name="T46" fmla="*/ 0 w 354"/>
                <a:gd name="T47" fmla="*/ 1 h 123"/>
                <a:gd name="T48" fmla="*/ 0 w 354"/>
                <a:gd name="T49" fmla="*/ 0 h 123"/>
                <a:gd name="T50" fmla="*/ 0 w 354"/>
                <a:gd name="T51" fmla="*/ 0 h 123"/>
                <a:gd name="T52" fmla="*/ 0 w 354"/>
                <a:gd name="T53" fmla="*/ 1 h 123"/>
                <a:gd name="T54" fmla="*/ 0 w 354"/>
                <a:gd name="T55" fmla="*/ 1 h 123"/>
                <a:gd name="T56" fmla="*/ 0 w 354"/>
                <a:gd name="T57" fmla="*/ 1 h 123"/>
                <a:gd name="T58" fmla="*/ 0 w 354"/>
                <a:gd name="T59" fmla="*/ 1 h 123"/>
                <a:gd name="T60" fmla="*/ 0 w 354"/>
                <a:gd name="T61" fmla="*/ 1 h 123"/>
                <a:gd name="T62" fmla="*/ 0 w 354"/>
                <a:gd name="T63" fmla="*/ 1 h 123"/>
                <a:gd name="T64" fmla="*/ 0 w 354"/>
                <a:gd name="T65" fmla="*/ 1 h 123"/>
                <a:gd name="T66" fmla="*/ 0 w 354"/>
                <a:gd name="T67" fmla="*/ 1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4"/>
                <a:gd name="T103" fmla="*/ 0 h 123"/>
                <a:gd name="T104" fmla="*/ 354 w 354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4" h="123">
                  <a:moveTo>
                    <a:pt x="0" y="110"/>
                  </a:moveTo>
                  <a:lnTo>
                    <a:pt x="4" y="113"/>
                  </a:lnTo>
                  <a:lnTo>
                    <a:pt x="14" y="116"/>
                  </a:lnTo>
                  <a:lnTo>
                    <a:pt x="30" y="119"/>
                  </a:lnTo>
                  <a:lnTo>
                    <a:pt x="51" y="120"/>
                  </a:lnTo>
                  <a:lnTo>
                    <a:pt x="77" y="121"/>
                  </a:lnTo>
                  <a:lnTo>
                    <a:pt x="108" y="122"/>
                  </a:lnTo>
                  <a:lnTo>
                    <a:pt x="141" y="123"/>
                  </a:lnTo>
                  <a:lnTo>
                    <a:pt x="176" y="123"/>
                  </a:lnTo>
                  <a:lnTo>
                    <a:pt x="212" y="123"/>
                  </a:lnTo>
                  <a:lnTo>
                    <a:pt x="246" y="122"/>
                  </a:lnTo>
                  <a:lnTo>
                    <a:pt x="276" y="121"/>
                  </a:lnTo>
                  <a:lnTo>
                    <a:pt x="303" y="120"/>
                  </a:lnTo>
                  <a:lnTo>
                    <a:pt x="324" y="119"/>
                  </a:lnTo>
                  <a:lnTo>
                    <a:pt x="339" y="116"/>
                  </a:lnTo>
                  <a:lnTo>
                    <a:pt x="350" y="113"/>
                  </a:lnTo>
                  <a:lnTo>
                    <a:pt x="354" y="110"/>
                  </a:lnTo>
                  <a:lnTo>
                    <a:pt x="322" y="107"/>
                  </a:lnTo>
                  <a:lnTo>
                    <a:pt x="295" y="97"/>
                  </a:lnTo>
                  <a:lnTo>
                    <a:pt x="271" y="82"/>
                  </a:lnTo>
                  <a:lnTo>
                    <a:pt x="252" y="63"/>
                  </a:lnTo>
                  <a:lnTo>
                    <a:pt x="237" y="45"/>
                  </a:lnTo>
                  <a:lnTo>
                    <a:pt x="224" y="26"/>
                  </a:lnTo>
                  <a:lnTo>
                    <a:pt x="216" y="11"/>
                  </a:lnTo>
                  <a:lnTo>
                    <a:pt x="210" y="0"/>
                  </a:lnTo>
                  <a:lnTo>
                    <a:pt x="142" y="0"/>
                  </a:lnTo>
                  <a:lnTo>
                    <a:pt x="137" y="11"/>
                  </a:lnTo>
                  <a:lnTo>
                    <a:pt x="129" y="26"/>
                  </a:lnTo>
                  <a:lnTo>
                    <a:pt x="117" y="45"/>
                  </a:lnTo>
                  <a:lnTo>
                    <a:pt x="101" y="63"/>
                  </a:lnTo>
                  <a:lnTo>
                    <a:pt x="81" y="82"/>
                  </a:lnTo>
                  <a:lnTo>
                    <a:pt x="59" y="97"/>
                  </a:lnTo>
                  <a:lnTo>
                    <a:pt x="31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679"/>
            <p:cNvSpPr>
              <a:spLocks/>
            </p:cNvSpPr>
            <p:nvPr/>
          </p:nvSpPr>
          <p:spPr bwMode="auto">
            <a:xfrm flipH="1">
              <a:off x="1485" y="3423"/>
              <a:ext cx="62" cy="27"/>
            </a:xfrm>
            <a:custGeom>
              <a:avLst/>
              <a:gdLst>
                <a:gd name="T0" fmla="*/ 0 w 136"/>
                <a:gd name="T1" fmla="*/ 1 h 54"/>
                <a:gd name="T2" fmla="*/ 0 w 136"/>
                <a:gd name="T3" fmla="*/ 0 h 54"/>
                <a:gd name="T4" fmla="*/ 0 w 136"/>
                <a:gd name="T5" fmla="*/ 0 h 54"/>
                <a:gd name="T6" fmla="*/ 0 w 136"/>
                <a:gd name="T7" fmla="*/ 1 h 54"/>
                <a:gd name="T8" fmla="*/ 0 w 136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4"/>
                <a:gd name="T17" fmla="*/ 136 w 13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4">
                  <a:moveTo>
                    <a:pt x="33" y="54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01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680"/>
            <p:cNvSpPr>
              <a:spLocks/>
            </p:cNvSpPr>
            <p:nvPr/>
          </p:nvSpPr>
          <p:spPr bwMode="auto">
            <a:xfrm flipH="1">
              <a:off x="1483" y="3450"/>
              <a:ext cx="65" cy="39"/>
            </a:xfrm>
            <a:custGeom>
              <a:avLst/>
              <a:gdLst>
                <a:gd name="T0" fmla="*/ 0 w 146"/>
                <a:gd name="T1" fmla="*/ 0 h 80"/>
                <a:gd name="T2" fmla="*/ 0 w 146"/>
                <a:gd name="T3" fmla="*/ 0 h 80"/>
                <a:gd name="T4" fmla="*/ 0 w 146"/>
                <a:gd name="T5" fmla="*/ 0 h 80"/>
                <a:gd name="T6" fmla="*/ 0 w 146"/>
                <a:gd name="T7" fmla="*/ 0 h 80"/>
                <a:gd name="T8" fmla="*/ 0 w 146"/>
                <a:gd name="T9" fmla="*/ 0 h 80"/>
                <a:gd name="T10" fmla="*/ 0 w 146"/>
                <a:gd name="T11" fmla="*/ 0 h 80"/>
                <a:gd name="T12" fmla="*/ 0 w 146"/>
                <a:gd name="T13" fmla="*/ 0 h 80"/>
                <a:gd name="T14" fmla="*/ 0 w 146"/>
                <a:gd name="T15" fmla="*/ 0 h 80"/>
                <a:gd name="T16" fmla="*/ 0 w 146"/>
                <a:gd name="T17" fmla="*/ 0 h 80"/>
                <a:gd name="T18" fmla="*/ 0 w 146"/>
                <a:gd name="T19" fmla="*/ 0 h 80"/>
                <a:gd name="T20" fmla="*/ 0 w 146"/>
                <a:gd name="T21" fmla="*/ 0 h 80"/>
                <a:gd name="T22" fmla="*/ 0 w 146"/>
                <a:gd name="T23" fmla="*/ 0 h 80"/>
                <a:gd name="T24" fmla="*/ 0 w 146"/>
                <a:gd name="T25" fmla="*/ 0 h 80"/>
                <a:gd name="T26" fmla="*/ 0 w 146"/>
                <a:gd name="T27" fmla="*/ 0 h 80"/>
                <a:gd name="T28" fmla="*/ 0 w 146"/>
                <a:gd name="T29" fmla="*/ 0 h 80"/>
                <a:gd name="T30" fmla="*/ 0 w 146"/>
                <a:gd name="T31" fmla="*/ 0 h 80"/>
                <a:gd name="T32" fmla="*/ 0 w 146"/>
                <a:gd name="T33" fmla="*/ 0 h 80"/>
                <a:gd name="T34" fmla="*/ 0 w 146"/>
                <a:gd name="T35" fmla="*/ 0 h 80"/>
                <a:gd name="T36" fmla="*/ 0 w 14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80"/>
                <a:gd name="T59" fmla="*/ 146 w 14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80">
                  <a:moveTo>
                    <a:pt x="38" y="80"/>
                  </a:moveTo>
                  <a:lnTo>
                    <a:pt x="22" y="76"/>
                  </a:lnTo>
                  <a:lnTo>
                    <a:pt x="10" y="67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2" y="26"/>
                  </a:lnTo>
                  <a:lnTo>
                    <a:pt x="9" y="13"/>
                  </a:lnTo>
                  <a:lnTo>
                    <a:pt x="21" y="4"/>
                  </a:lnTo>
                  <a:lnTo>
                    <a:pt x="38" y="0"/>
                  </a:lnTo>
                  <a:lnTo>
                    <a:pt x="106" y="0"/>
                  </a:lnTo>
                  <a:lnTo>
                    <a:pt x="123" y="4"/>
                  </a:lnTo>
                  <a:lnTo>
                    <a:pt x="137" y="13"/>
                  </a:lnTo>
                  <a:lnTo>
                    <a:pt x="143" y="26"/>
                  </a:lnTo>
                  <a:lnTo>
                    <a:pt x="146" y="40"/>
                  </a:lnTo>
                  <a:lnTo>
                    <a:pt x="143" y="55"/>
                  </a:lnTo>
                  <a:lnTo>
                    <a:pt x="135" y="67"/>
                  </a:lnTo>
                  <a:lnTo>
                    <a:pt x="123" y="76"/>
                  </a:lnTo>
                  <a:lnTo>
                    <a:pt x="106" y="80"/>
                  </a:lnTo>
                  <a:lnTo>
                    <a:pt x="38" y="80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681"/>
            <p:cNvSpPr>
              <a:spLocks/>
            </p:cNvSpPr>
            <p:nvPr/>
          </p:nvSpPr>
          <p:spPr bwMode="auto">
            <a:xfrm flipH="1">
              <a:off x="1421" y="3545"/>
              <a:ext cx="189" cy="26"/>
            </a:xfrm>
            <a:custGeom>
              <a:avLst/>
              <a:gdLst>
                <a:gd name="T0" fmla="*/ 0 w 423"/>
                <a:gd name="T1" fmla="*/ 0 h 54"/>
                <a:gd name="T2" fmla="*/ 0 w 423"/>
                <a:gd name="T3" fmla="*/ 0 h 54"/>
                <a:gd name="T4" fmla="*/ 0 w 423"/>
                <a:gd name="T5" fmla="*/ 0 h 54"/>
                <a:gd name="T6" fmla="*/ 0 w 423"/>
                <a:gd name="T7" fmla="*/ 0 h 54"/>
                <a:gd name="T8" fmla="*/ 0 w 423"/>
                <a:gd name="T9" fmla="*/ 0 h 54"/>
                <a:gd name="T10" fmla="*/ 0 w 423"/>
                <a:gd name="T11" fmla="*/ 0 h 54"/>
                <a:gd name="T12" fmla="*/ 0 w 423"/>
                <a:gd name="T13" fmla="*/ 0 h 54"/>
                <a:gd name="T14" fmla="*/ 0 w 423"/>
                <a:gd name="T15" fmla="*/ 0 h 54"/>
                <a:gd name="T16" fmla="*/ 0 w 423"/>
                <a:gd name="T17" fmla="*/ 0 h 54"/>
                <a:gd name="T18" fmla="*/ 0 w 423"/>
                <a:gd name="T19" fmla="*/ 0 h 54"/>
                <a:gd name="T20" fmla="*/ 0 w 423"/>
                <a:gd name="T21" fmla="*/ 0 h 54"/>
                <a:gd name="T22" fmla="*/ 0 w 423"/>
                <a:gd name="T23" fmla="*/ 0 h 54"/>
                <a:gd name="T24" fmla="*/ 0 w 423"/>
                <a:gd name="T25" fmla="*/ 0 h 54"/>
                <a:gd name="T26" fmla="*/ 0 w 423"/>
                <a:gd name="T27" fmla="*/ 0 h 54"/>
                <a:gd name="T28" fmla="*/ 0 w 423"/>
                <a:gd name="T29" fmla="*/ 0 h 54"/>
                <a:gd name="T30" fmla="*/ 0 w 423"/>
                <a:gd name="T31" fmla="*/ 0 h 54"/>
                <a:gd name="T32" fmla="*/ 0 w 423"/>
                <a:gd name="T33" fmla="*/ 0 h 54"/>
                <a:gd name="T34" fmla="*/ 0 w 423"/>
                <a:gd name="T35" fmla="*/ 0 h 54"/>
                <a:gd name="T36" fmla="*/ 0 w 423"/>
                <a:gd name="T37" fmla="*/ 0 h 54"/>
                <a:gd name="T38" fmla="*/ 0 w 423"/>
                <a:gd name="T39" fmla="*/ 0 h 54"/>
                <a:gd name="T40" fmla="*/ 0 w 423"/>
                <a:gd name="T41" fmla="*/ 0 h 54"/>
                <a:gd name="T42" fmla="*/ 0 w 423"/>
                <a:gd name="T43" fmla="*/ 0 h 54"/>
                <a:gd name="T44" fmla="*/ 0 w 423"/>
                <a:gd name="T45" fmla="*/ 0 h 54"/>
                <a:gd name="T46" fmla="*/ 0 w 423"/>
                <a:gd name="T47" fmla="*/ 0 h 54"/>
                <a:gd name="T48" fmla="*/ 0 w 423"/>
                <a:gd name="T49" fmla="*/ 0 h 54"/>
                <a:gd name="T50" fmla="*/ 0 w 423"/>
                <a:gd name="T51" fmla="*/ 0 h 54"/>
                <a:gd name="T52" fmla="*/ 0 w 423"/>
                <a:gd name="T53" fmla="*/ 0 h 54"/>
                <a:gd name="T54" fmla="*/ 0 w 423"/>
                <a:gd name="T55" fmla="*/ 0 h 54"/>
                <a:gd name="T56" fmla="*/ 0 w 423"/>
                <a:gd name="T57" fmla="*/ 0 h 54"/>
                <a:gd name="T58" fmla="*/ 1 w 423"/>
                <a:gd name="T59" fmla="*/ 0 h 54"/>
                <a:gd name="T60" fmla="*/ 1 w 423"/>
                <a:gd name="T61" fmla="*/ 0 h 54"/>
                <a:gd name="T62" fmla="*/ 1 w 423"/>
                <a:gd name="T63" fmla="*/ 0 h 54"/>
                <a:gd name="T64" fmla="*/ 1 w 423"/>
                <a:gd name="T65" fmla="*/ 0 h 54"/>
                <a:gd name="T66" fmla="*/ 0 w 423"/>
                <a:gd name="T67" fmla="*/ 0 h 54"/>
                <a:gd name="T68" fmla="*/ 0 w 423"/>
                <a:gd name="T69" fmla="*/ 0 h 54"/>
                <a:gd name="T70" fmla="*/ 0 w 423"/>
                <a:gd name="T71" fmla="*/ 0 h 54"/>
                <a:gd name="T72" fmla="*/ 0 w 423"/>
                <a:gd name="T73" fmla="*/ 0 h 54"/>
                <a:gd name="T74" fmla="*/ 0 w 423"/>
                <a:gd name="T75" fmla="*/ 0 h 54"/>
                <a:gd name="T76" fmla="*/ 0 w 423"/>
                <a:gd name="T77" fmla="*/ 0 h 54"/>
                <a:gd name="T78" fmla="*/ 0 w 423"/>
                <a:gd name="T79" fmla="*/ 0 h 54"/>
                <a:gd name="T80" fmla="*/ 0 w 423"/>
                <a:gd name="T81" fmla="*/ 0 h 54"/>
                <a:gd name="T82" fmla="*/ 0 w 423"/>
                <a:gd name="T83" fmla="*/ 0 h 54"/>
                <a:gd name="T84" fmla="*/ 0 w 423"/>
                <a:gd name="T85" fmla="*/ 0 h 54"/>
                <a:gd name="T86" fmla="*/ 0 w 423"/>
                <a:gd name="T87" fmla="*/ 0 h 54"/>
                <a:gd name="T88" fmla="*/ 0 w 423"/>
                <a:gd name="T89" fmla="*/ 0 h 54"/>
                <a:gd name="T90" fmla="*/ 0 w 423"/>
                <a:gd name="T91" fmla="*/ 0 h 54"/>
                <a:gd name="T92" fmla="*/ 0 w 423"/>
                <a:gd name="T93" fmla="*/ 0 h 54"/>
                <a:gd name="T94" fmla="*/ 0 w 423"/>
                <a:gd name="T95" fmla="*/ 0 h 54"/>
                <a:gd name="T96" fmla="*/ 0 w 423"/>
                <a:gd name="T97" fmla="*/ 0 h 54"/>
                <a:gd name="T98" fmla="*/ 0 w 423"/>
                <a:gd name="T99" fmla="*/ 0 h 54"/>
                <a:gd name="T100" fmla="*/ 0 w 423"/>
                <a:gd name="T101" fmla="*/ 0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3"/>
                <a:gd name="T154" fmla="*/ 0 h 54"/>
                <a:gd name="T155" fmla="*/ 423 w 423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3" h="54">
                  <a:moveTo>
                    <a:pt x="0" y="22"/>
                  </a:moveTo>
                  <a:lnTo>
                    <a:pt x="2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8" y="35"/>
                  </a:lnTo>
                  <a:lnTo>
                    <a:pt x="25" y="37"/>
                  </a:lnTo>
                  <a:lnTo>
                    <a:pt x="36" y="40"/>
                  </a:lnTo>
                  <a:lnTo>
                    <a:pt x="49" y="42"/>
                  </a:lnTo>
                  <a:lnTo>
                    <a:pt x="62" y="44"/>
                  </a:lnTo>
                  <a:lnTo>
                    <a:pt x="77" y="47"/>
                  </a:lnTo>
                  <a:lnTo>
                    <a:pt x="94" y="48"/>
                  </a:lnTo>
                  <a:lnTo>
                    <a:pt x="111" y="50"/>
                  </a:lnTo>
                  <a:lnTo>
                    <a:pt x="129" y="51"/>
                  </a:lnTo>
                  <a:lnTo>
                    <a:pt x="149" y="52"/>
                  </a:lnTo>
                  <a:lnTo>
                    <a:pt x="169" y="52"/>
                  </a:lnTo>
                  <a:lnTo>
                    <a:pt x="190" y="54"/>
                  </a:lnTo>
                  <a:lnTo>
                    <a:pt x="211" y="54"/>
                  </a:lnTo>
                  <a:lnTo>
                    <a:pt x="232" y="54"/>
                  </a:lnTo>
                  <a:lnTo>
                    <a:pt x="253" y="52"/>
                  </a:lnTo>
                  <a:lnTo>
                    <a:pt x="274" y="52"/>
                  </a:lnTo>
                  <a:lnTo>
                    <a:pt x="294" y="51"/>
                  </a:lnTo>
                  <a:lnTo>
                    <a:pt x="313" y="50"/>
                  </a:lnTo>
                  <a:lnTo>
                    <a:pt x="330" y="48"/>
                  </a:lnTo>
                  <a:lnTo>
                    <a:pt x="345" y="47"/>
                  </a:lnTo>
                  <a:lnTo>
                    <a:pt x="361" y="44"/>
                  </a:lnTo>
                  <a:lnTo>
                    <a:pt x="374" y="42"/>
                  </a:lnTo>
                  <a:lnTo>
                    <a:pt x="388" y="40"/>
                  </a:lnTo>
                  <a:lnTo>
                    <a:pt x="398" y="37"/>
                  </a:lnTo>
                  <a:lnTo>
                    <a:pt x="406" y="35"/>
                  </a:lnTo>
                  <a:lnTo>
                    <a:pt x="414" y="32"/>
                  </a:lnTo>
                  <a:lnTo>
                    <a:pt x="419" y="28"/>
                  </a:lnTo>
                  <a:lnTo>
                    <a:pt x="422" y="26"/>
                  </a:lnTo>
                  <a:lnTo>
                    <a:pt x="423" y="22"/>
                  </a:lnTo>
                  <a:lnTo>
                    <a:pt x="389" y="0"/>
                  </a:lnTo>
                  <a:lnTo>
                    <a:pt x="385" y="3"/>
                  </a:lnTo>
                  <a:lnTo>
                    <a:pt x="374" y="6"/>
                  </a:lnTo>
                  <a:lnTo>
                    <a:pt x="359" y="9"/>
                  </a:lnTo>
                  <a:lnTo>
                    <a:pt x="338" y="10"/>
                  </a:lnTo>
                  <a:lnTo>
                    <a:pt x="311" y="11"/>
                  </a:lnTo>
                  <a:lnTo>
                    <a:pt x="281" y="12"/>
                  </a:lnTo>
                  <a:lnTo>
                    <a:pt x="247" y="13"/>
                  </a:lnTo>
                  <a:lnTo>
                    <a:pt x="211" y="13"/>
                  </a:lnTo>
                  <a:lnTo>
                    <a:pt x="176" y="13"/>
                  </a:lnTo>
                  <a:lnTo>
                    <a:pt x="143" y="12"/>
                  </a:lnTo>
                  <a:lnTo>
                    <a:pt x="112" y="11"/>
                  </a:lnTo>
                  <a:lnTo>
                    <a:pt x="86" y="10"/>
                  </a:lnTo>
                  <a:lnTo>
                    <a:pt x="65" y="9"/>
                  </a:lnTo>
                  <a:lnTo>
                    <a:pt x="49" y="6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682"/>
            <p:cNvSpPr>
              <a:spLocks/>
            </p:cNvSpPr>
            <p:nvPr/>
          </p:nvSpPr>
          <p:spPr bwMode="auto">
            <a:xfrm flipH="1">
              <a:off x="1145" y="2878"/>
              <a:ext cx="58" cy="151"/>
            </a:xfrm>
            <a:custGeom>
              <a:avLst/>
              <a:gdLst>
                <a:gd name="T0" fmla="*/ 0 w 127"/>
                <a:gd name="T1" fmla="*/ 2 h 302"/>
                <a:gd name="T2" fmla="*/ 0 w 127"/>
                <a:gd name="T3" fmla="*/ 2 h 302"/>
                <a:gd name="T4" fmla="*/ 0 w 127"/>
                <a:gd name="T5" fmla="*/ 2 h 302"/>
                <a:gd name="T6" fmla="*/ 0 w 127"/>
                <a:gd name="T7" fmla="*/ 2 h 302"/>
                <a:gd name="T8" fmla="*/ 0 w 127"/>
                <a:gd name="T9" fmla="*/ 2 h 302"/>
                <a:gd name="T10" fmla="*/ 0 w 127"/>
                <a:gd name="T11" fmla="*/ 1 h 302"/>
                <a:gd name="T12" fmla="*/ 0 w 127"/>
                <a:gd name="T13" fmla="*/ 1 h 302"/>
                <a:gd name="T14" fmla="*/ 0 w 127"/>
                <a:gd name="T15" fmla="*/ 1 h 302"/>
                <a:gd name="T16" fmla="*/ 0 w 127"/>
                <a:gd name="T17" fmla="*/ 1 h 302"/>
                <a:gd name="T18" fmla="*/ 0 w 127"/>
                <a:gd name="T19" fmla="*/ 1 h 302"/>
                <a:gd name="T20" fmla="*/ 0 w 127"/>
                <a:gd name="T21" fmla="*/ 1 h 302"/>
                <a:gd name="T22" fmla="*/ 0 w 127"/>
                <a:gd name="T23" fmla="*/ 1 h 302"/>
                <a:gd name="T24" fmla="*/ 0 w 127"/>
                <a:gd name="T25" fmla="*/ 0 h 302"/>
                <a:gd name="T26" fmla="*/ 0 w 127"/>
                <a:gd name="T27" fmla="*/ 1 h 302"/>
                <a:gd name="T28" fmla="*/ 0 w 127"/>
                <a:gd name="T29" fmla="*/ 1 h 302"/>
                <a:gd name="T30" fmla="*/ 0 w 127"/>
                <a:gd name="T31" fmla="*/ 1 h 302"/>
                <a:gd name="T32" fmla="*/ 0 w 127"/>
                <a:gd name="T33" fmla="*/ 1 h 302"/>
                <a:gd name="T34" fmla="*/ 0 w 127"/>
                <a:gd name="T35" fmla="*/ 1 h 302"/>
                <a:gd name="T36" fmla="*/ 0 w 127"/>
                <a:gd name="T37" fmla="*/ 1 h 302"/>
                <a:gd name="T38" fmla="*/ 0 w 127"/>
                <a:gd name="T39" fmla="*/ 2 h 302"/>
                <a:gd name="T40" fmla="*/ 0 w 127"/>
                <a:gd name="T41" fmla="*/ 2 h 3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302"/>
                <a:gd name="T65" fmla="*/ 127 w 127"/>
                <a:gd name="T66" fmla="*/ 302 h 3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302">
                  <a:moveTo>
                    <a:pt x="101" y="302"/>
                  </a:moveTo>
                  <a:lnTo>
                    <a:pt x="100" y="302"/>
                  </a:lnTo>
                  <a:lnTo>
                    <a:pt x="98" y="299"/>
                  </a:lnTo>
                  <a:lnTo>
                    <a:pt x="96" y="296"/>
                  </a:lnTo>
                  <a:lnTo>
                    <a:pt x="95" y="295"/>
                  </a:lnTo>
                  <a:lnTo>
                    <a:pt x="110" y="248"/>
                  </a:lnTo>
                  <a:lnTo>
                    <a:pt x="113" y="203"/>
                  </a:lnTo>
                  <a:lnTo>
                    <a:pt x="104" y="160"/>
                  </a:lnTo>
                  <a:lnTo>
                    <a:pt x="89" y="120"/>
                  </a:lnTo>
                  <a:lnTo>
                    <a:pt x="68" y="84"/>
                  </a:lnTo>
                  <a:lnTo>
                    <a:pt x="45" y="52"/>
                  </a:lnTo>
                  <a:lnTo>
                    <a:pt x="21" y="23"/>
                  </a:lnTo>
                  <a:lnTo>
                    <a:pt x="0" y="0"/>
                  </a:lnTo>
                  <a:lnTo>
                    <a:pt x="26" y="13"/>
                  </a:lnTo>
                  <a:lnTo>
                    <a:pt x="54" y="39"/>
                  </a:lnTo>
                  <a:lnTo>
                    <a:pt x="81" y="78"/>
                  </a:lnTo>
                  <a:lnTo>
                    <a:pt x="104" y="122"/>
                  </a:lnTo>
                  <a:lnTo>
                    <a:pt x="121" y="171"/>
                  </a:lnTo>
                  <a:lnTo>
                    <a:pt x="127" y="219"/>
                  </a:lnTo>
                  <a:lnTo>
                    <a:pt x="122" y="264"/>
                  </a:lnTo>
                  <a:lnTo>
                    <a:pt x="101" y="30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683"/>
            <p:cNvSpPr>
              <a:spLocks/>
            </p:cNvSpPr>
            <p:nvPr/>
          </p:nvSpPr>
          <p:spPr bwMode="auto">
            <a:xfrm flipH="1">
              <a:off x="1172" y="2901"/>
              <a:ext cx="52" cy="11"/>
            </a:xfrm>
            <a:custGeom>
              <a:avLst/>
              <a:gdLst>
                <a:gd name="T0" fmla="*/ 0 w 115"/>
                <a:gd name="T1" fmla="*/ 0 h 23"/>
                <a:gd name="T2" fmla="*/ 0 w 115"/>
                <a:gd name="T3" fmla="*/ 0 h 23"/>
                <a:gd name="T4" fmla="*/ 0 w 115"/>
                <a:gd name="T5" fmla="*/ 0 h 23"/>
                <a:gd name="T6" fmla="*/ 0 w 115"/>
                <a:gd name="T7" fmla="*/ 0 h 23"/>
                <a:gd name="T8" fmla="*/ 0 w 115"/>
                <a:gd name="T9" fmla="*/ 0 h 23"/>
                <a:gd name="T10" fmla="*/ 0 w 115"/>
                <a:gd name="T11" fmla="*/ 0 h 23"/>
                <a:gd name="T12" fmla="*/ 0 w 115"/>
                <a:gd name="T13" fmla="*/ 0 h 23"/>
                <a:gd name="T14" fmla="*/ 0 w 115"/>
                <a:gd name="T15" fmla="*/ 0 h 23"/>
                <a:gd name="T16" fmla="*/ 0 w 115"/>
                <a:gd name="T17" fmla="*/ 0 h 23"/>
                <a:gd name="T18" fmla="*/ 0 w 115"/>
                <a:gd name="T19" fmla="*/ 0 h 23"/>
                <a:gd name="T20" fmla="*/ 0 w 115"/>
                <a:gd name="T21" fmla="*/ 0 h 23"/>
                <a:gd name="T22" fmla="*/ 0 w 115"/>
                <a:gd name="T23" fmla="*/ 0 h 23"/>
                <a:gd name="T24" fmla="*/ 0 w 115"/>
                <a:gd name="T25" fmla="*/ 0 h 23"/>
                <a:gd name="T26" fmla="*/ 0 w 115"/>
                <a:gd name="T27" fmla="*/ 0 h 23"/>
                <a:gd name="T28" fmla="*/ 0 w 115"/>
                <a:gd name="T29" fmla="*/ 0 h 23"/>
                <a:gd name="T30" fmla="*/ 0 w 115"/>
                <a:gd name="T31" fmla="*/ 0 h 23"/>
                <a:gd name="T32" fmla="*/ 0 w 115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3"/>
                <a:gd name="T53" fmla="*/ 115 w 11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3">
                  <a:moveTo>
                    <a:pt x="0" y="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8" y="1"/>
                  </a:lnTo>
                  <a:lnTo>
                    <a:pt x="66" y="4"/>
                  </a:lnTo>
                  <a:lnTo>
                    <a:pt x="85" y="8"/>
                  </a:lnTo>
                  <a:lnTo>
                    <a:pt x="102" y="15"/>
                  </a:lnTo>
                  <a:lnTo>
                    <a:pt x="115" y="23"/>
                  </a:lnTo>
                  <a:lnTo>
                    <a:pt x="102" y="21"/>
                  </a:lnTo>
                  <a:lnTo>
                    <a:pt x="86" y="18"/>
                  </a:lnTo>
                  <a:lnTo>
                    <a:pt x="66" y="15"/>
                  </a:lnTo>
                  <a:lnTo>
                    <a:pt x="48" y="13"/>
                  </a:lnTo>
                  <a:lnTo>
                    <a:pt x="29" y="11"/>
                  </a:lnTo>
                  <a:lnTo>
                    <a:pt x="15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684"/>
            <p:cNvSpPr>
              <a:spLocks/>
            </p:cNvSpPr>
            <p:nvPr/>
          </p:nvSpPr>
          <p:spPr bwMode="auto">
            <a:xfrm flipH="1">
              <a:off x="1164" y="2910"/>
              <a:ext cx="61" cy="15"/>
            </a:xfrm>
            <a:custGeom>
              <a:avLst/>
              <a:gdLst>
                <a:gd name="T0" fmla="*/ 0 w 137"/>
                <a:gd name="T1" fmla="*/ 0 h 31"/>
                <a:gd name="T2" fmla="*/ 0 w 137"/>
                <a:gd name="T3" fmla="*/ 0 h 31"/>
                <a:gd name="T4" fmla="*/ 0 w 137"/>
                <a:gd name="T5" fmla="*/ 0 h 31"/>
                <a:gd name="T6" fmla="*/ 0 w 137"/>
                <a:gd name="T7" fmla="*/ 0 h 31"/>
                <a:gd name="T8" fmla="*/ 0 w 137"/>
                <a:gd name="T9" fmla="*/ 0 h 31"/>
                <a:gd name="T10" fmla="*/ 0 w 137"/>
                <a:gd name="T11" fmla="*/ 0 h 31"/>
                <a:gd name="T12" fmla="*/ 0 w 137"/>
                <a:gd name="T13" fmla="*/ 0 h 31"/>
                <a:gd name="T14" fmla="*/ 0 w 137"/>
                <a:gd name="T15" fmla="*/ 0 h 31"/>
                <a:gd name="T16" fmla="*/ 0 w 137"/>
                <a:gd name="T17" fmla="*/ 0 h 31"/>
                <a:gd name="T18" fmla="*/ 0 w 137"/>
                <a:gd name="T19" fmla="*/ 0 h 31"/>
                <a:gd name="T20" fmla="*/ 0 w 137"/>
                <a:gd name="T21" fmla="*/ 0 h 31"/>
                <a:gd name="T22" fmla="*/ 0 w 137"/>
                <a:gd name="T23" fmla="*/ 0 h 31"/>
                <a:gd name="T24" fmla="*/ 0 w 137"/>
                <a:gd name="T25" fmla="*/ 0 h 31"/>
                <a:gd name="T26" fmla="*/ 0 w 137"/>
                <a:gd name="T27" fmla="*/ 0 h 31"/>
                <a:gd name="T28" fmla="*/ 0 w 137"/>
                <a:gd name="T29" fmla="*/ 0 h 31"/>
                <a:gd name="T30" fmla="*/ 0 w 137"/>
                <a:gd name="T31" fmla="*/ 0 h 31"/>
                <a:gd name="T32" fmla="*/ 0 w 137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31"/>
                <a:gd name="T53" fmla="*/ 137 w 137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31">
                  <a:moveTo>
                    <a:pt x="0" y="3"/>
                  </a:moveTo>
                  <a:lnTo>
                    <a:pt x="6" y="1"/>
                  </a:lnTo>
                  <a:lnTo>
                    <a:pt x="17" y="0"/>
                  </a:lnTo>
                  <a:lnTo>
                    <a:pt x="36" y="1"/>
                  </a:lnTo>
                  <a:lnTo>
                    <a:pt x="58" y="4"/>
                  </a:lnTo>
                  <a:lnTo>
                    <a:pt x="81" y="9"/>
                  </a:lnTo>
                  <a:lnTo>
                    <a:pt x="103" y="16"/>
                  </a:lnTo>
                  <a:lnTo>
                    <a:pt x="123" y="23"/>
                  </a:lnTo>
                  <a:lnTo>
                    <a:pt x="137" y="31"/>
                  </a:lnTo>
                  <a:lnTo>
                    <a:pt x="127" y="28"/>
                  </a:lnTo>
                  <a:lnTo>
                    <a:pt x="108" y="25"/>
                  </a:lnTo>
                  <a:lnTo>
                    <a:pt x="86" y="23"/>
                  </a:lnTo>
                  <a:lnTo>
                    <a:pt x="62" y="18"/>
                  </a:lnTo>
                  <a:lnTo>
                    <a:pt x="39" y="15"/>
                  </a:lnTo>
                  <a:lnTo>
                    <a:pt x="19" y="11"/>
                  </a:lnTo>
                  <a:lnTo>
                    <a:pt x="6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685"/>
            <p:cNvSpPr>
              <a:spLocks/>
            </p:cNvSpPr>
            <p:nvPr/>
          </p:nvSpPr>
          <p:spPr bwMode="auto">
            <a:xfrm flipH="1">
              <a:off x="1154" y="2935"/>
              <a:ext cx="64" cy="12"/>
            </a:xfrm>
            <a:custGeom>
              <a:avLst/>
              <a:gdLst>
                <a:gd name="T0" fmla="*/ 0 w 143"/>
                <a:gd name="T1" fmla="*/ 0 h 25"/>
                <a:gd name="T2" fmla="*/ 0 w 143"/>
                <a:gd name="T3" fmla="*/ 0 h 25"/>
                <a:gd name="T4" fmla="*/ 0 w 143"/>
                <a:gd name="T5" fmla="*/ 0 h 25"/>
                <a:gd name="T6" fmla="*/ 0 w 143"/>
                <a:gd name="T7" fmla="*/ 0 h 25"/>
                <a:gd name="T8" fmla="*/ 0 w 143"/>
                <a:gd name="T9" fmla="*/ 0 h 25"/>
                <a:gd name="T10" fmla="*/ 0 w 143"/>
                <a:gd name="T11" fmla="*/ 0 h 25"/>
                <a:gd name="T12" fmla="*/ 0 w 143"/>
                <a:gd name="T13" fmla="*/ 0 h 25"/>
                <a:gd name="T14" fmla="*/ 0 w 143"/>
                <a:gd name="T15" fmla="*/ 0 h 25"/>
                <a:gd name="T16" fmla="*/ 0 w 143"/>
                <a:gd name="T17" fmla="*/ 0 h 25"/>
                <a:gd name="T18" fmla="*/ 0 w 143"/>
                <a:gd name="T19" fmla="*/ 0 h 25"/>
                <a:gd name="T20" fmla="*/ 0 w 143"/>
                <a:gd name="T21" fmla="*/ 0 h 25"/>
                <a:gd name="T22" fmla="*/ 0 w 143"/>
                <a:gd name="T23" fmla="*/ 0 h 25"/>
                <a:gd name="T24" fmla="*/ 0 w 143"/>
                <a:gd name="T25" fmla="*/ 0 h 25"/>
                <a:gd name="T26" fmla="*/ 0 w 143"/>
                <a:gd name="T27" fmla="*/ 0 h 25"/>
                <a:gd name="T28" fmla="*/ 0 w 143"/>
                <a:gd name="T29" fmla="*/ 0 h 25"/>
                <a:gd name="T30" fmla="*/ 0 w 143"/>
                <a:gd name="T31" fmla="*/ 0 h 25"/>
                <a:gd name="T32" fmla="*/ 0 w 14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25"/>
                <a:gd name="T53" fmla="*/ 143 w 14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25">
                  <a:moveTo>
                    <a:pt x="0" y="5"/>
                  </a:moveTo>
                  <a:lnTo>
                    <a:pt x="6" y="2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3"/>
                  </a:lnTo>
                  <a:lnTo>
                    <a:pt x="87" y="6"/>
                  </a:lnTo>
                  <a:lnTo>
                    <a:pt x="111" y="11"/>
                  </a:lnTo>
                  <a:lnTo>
                    <a:pt x="130" y="17"/>
                  </a:lnTo>
                  <a:lnTo>
                    <a:pt x="143" y="25"/>
                  </a:lnTo>
                  <a:lnTo>
                    <a:pt x="132" y="23"/>
                  </a:lnTo>
                  <a:lnTo>
                    <a:pt x="114" y="22"/>
                  </a:lnTo>
                  <a:lnTo>
                    <a:pt x="90" y="20"/>
                  </a:lnTo>
                  <a:lnTo>
                    <a:pt x="65" y="18"/>
                  </a:lnTo>
                  <a:lnTo>
                    <a:pt x="41" y="14"/>
                  </a:lnTo>
                  <a:lnTo>
                    <a:pt x="20" y="11"/>
                  </a:lnTo>
                  <a:lnTo>
                    <a:pt x="6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686"/>
            <p:cNvSpPr>
              <a:spLocks/>
            </p:cNvSpPr>
            <p:nvPr/>
          </p:nvSpPr>
          <p:spPr bwMode="auto">
            <a:xfrm flipH="1">
              <a:off x="1151" y="2951"/>
              <a:ext cx="57" cy="10"/>
            </a:xfrm>
            <a:custGeom>
              <a:avLst/>
              <a:gdLst>
                <a:gd name="T0" fmla="*/ 0 w 128"/>
                <a:gd name="T1" fmla="*/ 1 h 19"/>
                <a:gd name="T2" fmla="*/ 0 w 128"/>
                <a:gd name="T3" fmla="*/ 1 h 19"/>
                <a:gd name="T4" fmla="*/ 0 w 128"/>
                <a:gd name="T5" fmla="*/ 0 h 19"/>
                <a:gd name="T6" fmla="*/ 0 w 128"/>
                <a:gd name="T7" fmla="*/ 0 h 19"/>
                <a:gd name="T8" fmla="*/ 0 w 128"/>
                <a:gd name="T9" fmla="*/ 1 h 19"/>
                <a:gd name="T10" fmla="*/ 0 w 128"/>
                <a:gd name="T11" fmla="*/ 1 h 19"/>
                <a:gd name="T12" fmla="*/ 0 w 128"/>
                <a:gd name="T13" fmla="*/ 1 h 19"/>
                <a:gd name="T14" fmla="*/ 0 w 128"/>
                <a:gd name="T15" fmla="*/ 1 h 19"/>
                <a:gd name="T16" fmla="*/ 0 w 128"/>
                <a:gd name="T17" fmla="*/ 1 h 19"/>
                <a:gd name="T18" fmla="*/ 0 w 128"/>
                <a:gd name="T19" fmla="*/ 1 h 19"/>
                <a:gd name="T20" fmla="*/ 0 w 128"/>
                <a:gd name="T21" fmla="*/ 1 h 19"/>
                <a:gd name="T22" fmla="*/ 0 w 128"/>
                <a:gd name="T23" fmla="*/ 1 h 19"/>
                <a:gd name="T24" fmla="*/ 0 w 128"/>
                <a:gd name="T25" fmla="*/ 1 h 19"/>
                <a:gd name="T26" fmla="*/ 0 w 128"/>
                <a:gd name="T27" fmla="*/ 1 h 19"/>
                <a:gd name="T28" fmla="*/ 0 w 128"/>
                <a:gd name="T29" fmla="*/ 1 h 19"/>
                <a:gd name="T30" fmla="*/ 0 w 128"/>
                <a:gd name="T31" fmla="*/ 1 h 19"/>
                <a:gd name="T32" fmla="*/ 0 w 128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9"/>
                <a:gd name="T53" fmla="*/ 128 w 12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9">
                  <a:moveTo>
                    <a:pt x="0" y="3"/>
                  </a:moveTo>
                  <a:lnTo>
                    <a:pt x="4" y="1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8" y="2"/>
                  </a:lnTo>
                  <a:lnTo>
                    <a:pt x="80" y="4"/>
                  </a:lnTo>
                  <a:lnTo>
                    <a:pt x="101" y="8"/>
                  </a:lnTo>
                  <a:lnTo>
                    <a:pt x="117" y="13"/>
                  </a:lnTo>
                  <a:lnTo>
                    <a:pt x="128" y="19"/>
                  </a:lnTo>
                  <a:lnTo>
                    <a:pt x="116" y="18"/>
                  </a:lnTo>
                  <a:lnTo>
                    <a:pt x="99" y="17"/>
                  </a:lnTo>
                  <a:lnTo>
                    <a:pt x="78" y="16"/>
                  </a:lnTo>
                  <a:lnTo>
                    <a:pt x="55" y="15"/>
                  </a:lnTo>
                  <a:lnTo>
                    <a:pt x="34" y="12"/>
                  </a:lnTo>
                  <a:lnTo>
                    <a:pt x="16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687"/>
            <p:cNvSpPr>
              <a:spLocks/>
            </p:cNvSpPr>
            <p:nvPr/>
          </p:nvSpPr>
          <p:spPr bwMode="auto">
            <a:xfrm flipH="1">
              <a:off x="1147" y="2978"/>
              <a:ext cx="49" cy="7"/>
            </a:xfrm>
            <a:custGeom>
              <a:avLst/>
              <a:gdLst>
                <a:gd name="T0" fmla="*/ 0 w 108"/>
                <a:gd name="T1" fmla="*/ 0 h 15"/>
                <a:gd name="T2" fmla="*/ 0 w 108"/>
                <a:gd name="T3" fmla="*/ 0 h 15"/>
                <a:gd name="T4" fmla="*/ 0 w 108"/>
                <a:gd name="T5" fmla="*/ 0 h 15"/>
                <a:gd name="T6" fmla="*/ 0 w 108"/>
                <a:gd name="T7" fmla="*/ 0 h 15"/>
                <a:gd name="T8" fmla="*/ 0 w 108"/>
                <a:gd name="T9" fmla="*/ 0 h 15"/>
                <a:gd name="T10" fmla="*/ 0 w 108"/>
                <a:gd name="T11" fmla="*/ 0 h 15"/>
                <a:gd name="T12" fmla="*/ 0 w 108"/>
                <a:gd name="T13" fmla="*/ 0 h 15"/>
                <a:gd name="T14" fmla="*/ 0 w 108"/>
                <a:gd name="T15" fmla="*/ 0 h 15"/>
                <a:gd name="T16" fmla="*/ 0 w 108"/>
                <a:gd name="T17" fmla="*/ 0 h 15"/>
                <a:gd name="T18" fmla="*/ 0 w 108"/>
                <a:gd name="T19" fmla="*/ 0 h 15"/>
                <a:gd name="T20" fmla="*/ 0 w 108"/>
                <a:gd name="T21" fmla="*/ 0 h 15"/>
                <a:gd name="T22" fmla="*/ 0 w 108"/>
                <a:gd name="T23" fmla="*/ 0 h 15"/>
                <a:gd name="T24" fmla="*/ 0 w 108"/>
                <a:gd name="T25" fmla="*/ 0 h 15"/>
                <a:gd name="T26" fmla="*/ 0 w 108"/>
                <a:gd name="T27" fmla="*/ 0 h 15"/>
                <a:gd name="T28" fmla="*/ 0 w 108"/>
                <a:gd name="T29" fmla="*/ 0 h 15"/>
                <a:gd name="T30" fmla="*/ 0 w 108"/>
                <a:gd name="T31" fmla="*/ 0 h 15"/>
                <a:gd name="T32" fmla="*/ 0 w 10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5"/>
                <a:gd name="T53" fmla="*/ 108 w 10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5">
                  <a:moveTo>
                    <a:pt x="0" y="9"/>
                  </a:moveTo>
                  <a:lnTo>
                    <a:pt x="3" y="5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61" y="1"/>
                  </a:lnTo>
                  <a:lnTo>
                    <a:pt x="79" y="3"/>
                  </a:lnTo>
                  <a:lnTo>
                    <a:pt x="94" y="8"/>
                  </a:lnTo>
                  <a:lnTo>
                    <a:pt x="108" y="15"/>
                  </a:lnTo>
                  <a:lnTo>
                    <a:pt x="97" y="13"/>
                  </a:lnTo>
                  <a:lnTo>
                    <a:pt x="81" y="13"/>
                  </a:lnTo>
                  <a:lnTo>
                    <a:pt x="63" y="13"/>
                  </a:lnTo>
                  <a:lnTo>
                    <a:pt x="44" y="13"/>
                  </a:lnTo>
                  <a:lnTo>
                    <a:pt x="27" y="13"/>
                  </a:lnTo>
                  <a:lnTo>
                    <a:pt x="13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688"/>
            <p:cNvSpPr>
              <a:spLocks/>
            </p:cNvSpPr>
            <p:nvPr/>
          </p:nvSpPr>
          <p:spPr bwMode="auto">
            <a:xfrm flipH="1">
              <a:off x="1154" y="3016"/>
              <a:ext cx="23" cy="9"/>
            </a:xfrm>
            <a:custGeom>
              <a:avLst/>
              <a:gdLst>
                <a:gd name="T0" fmla="*/ 0 w 53"/>
                <a:gd name="T1" fmla="*/ 1 h 18"/>
                <a:gd name="T2" fmla="*/ 0 w 53"/>
                <a:gd name="T3" fmla="*/ 1 h 18"/>
                <a:gd name="T4" fmla="*/ 0 w 53"/>
                <a:gd name="T5" fmla="*/ 1 h 18"/>
                <a:gd name="T6" fmla="*/ 0 w 53"/>
                <a:gd name="T7" fmla="*/ 1 h 18"/>
                <a:gd name="T8" fmla="*/ 0 w 53"/>
                <a:gd name="T9" fmla="*/ 1 h 18"/>
                <a:gd name="T10" fmla="*/ 0 w 53"/>
                <a:gd name="T11" fmla="*/ 1 h 18"/>
                <a:gd name="T12" fmla="*/ 0 w 53"/>
                <a:gd name="T13" fmla="*/ 0 h 18"/>
                <a:gd name="T14" fmla="*/ 0 w 53"/>
                <a:gd name="T15" fmla="*/ 1 h 18"/>
                <a:gd name="T16" fmla="*/ 0 w 53"/>
                <a:gd name="T17" fmla="*/ 1 h 18"/>
                <a:gd name="T18" fmla="*/ 0 w 53"/>
                <a:gd name="T19" fmla="*/ 1 h 18"/>
                <a:gd name="T20" fmla="*/ 0 w 53"/>
                <a:gd name="T21" fmla="*/ 1 h 18"/>
                <a:gd name="T22" fmla="*/ 0 w 53"/>
                <a:gd name="T23" fmla="*/ 1 h 18"/>
                <a:gd name="T24" fmla="*/ 0 w 53"/>
                <a:gd name="T25" fmla="*/ 1 h 18"/>
                <a:gd name="T26" fmla="*/ 0 w 53"/>
                <a:gd name="T27" fmla="*/ 1 h 18"/>
                <a:gd name="T28" fmla="*/ 0 w 53"/>
                <a:gd name="T29" fmla="*/ 1 h 18"/>
                <a:gd name="T30" fmla="*/ 0 w 53"/>
                <a:gd name="T31" fmla="*/ 1 h 18"/>
                <a:gd name="T32" fmla="*/ 0 w 53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8"/>
                <a:gd name="T53" fmla="*/ 53 w 53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8">
                  <a:moveTo>
                    <a:pt x="0" y="16"/>
                  </a:moveTo>
                  <a:lnTo>
                    <a:pt x="2" y="12"/>
                  </a:lnTo>
                  <a:lnTo>
                    <a:pt x="7" y="9"/>
                  </a:lnTo>
                  <a:lnTo>
                    <a:pt x="14" y="5"/>
                  </a:lnTo>
                  <a:lnTo>
                    <a:pt x="23" y="3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8" y="9"/>
                  </a:lnTo>
                  <a:lnTo>
                    <a:pt x="19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689"/>
            <p:cNvSpPr>
              <a:spLocks/>
            </p:cNvSpPr>
            <p:nvPr/>
          </p:nvSpPr>
          <p:spPr bwMode="auto">
            <a:xfrm flipH="1">
              <a:off x="1184" y="2886"/>
              <a:ext cx="43" cy="11"/>
            </a:xfrm>
            <a:custGeom>
              <a:avLst/>
              <a:gdLst>
                <a:gd name="T0" fmla="*/ 0 w 98"/>
                <a:gd name="T1" fmla="*/ 0 h 23"/>
                <a:gd name="T2" fmla="*/ 0 w 98"/>
                <a:gd name="T3" fmla="*/ 0 h 23"/>
                <a:gd name="T4" fmla="*/ 0 w 98"/>
                <a:gd name="T5" fmla="*/ 0 h 23"/>
                <a:gd name="T6" fmla="*/ 0 w 98"/>
                <a:gd name="T7" fmla="*/ 0 h 23"/>
                <a:gd name="T8" fmla="*/ 0 w 98"/>
                <a:gd name="T9" fmla="*/ 0 h 23"/>
                <a:gd name="T10" fmla="*/ 0 w 98"/>
                <a:gd name="T11" fmla="*/ 0 h 23"/>
                <a:gd name="T12" fmla="*/ 0 w 98"/>
                <a:gd name="T13" fmla="*/ 0 h 23"/>
                <a:gd name="T14" fmla="*/ 0 w 98"/>
                <a:gd name="T15" fmla="*/ 0 h 23"/>
                <a:gd name="T16" fmla="*/ 0 w 98"/>
                <a:gd name="T17" fmla="*/ 0 h 23"/>
                <a:gd name="T18" fmla="*/ 0 w 98"/>
                <a:gd name="T19" fmla="*/ 0 h 23"/>
                <a:gd name="T20" fmla="*/ 0 w 98"/>
                <a:gd name="T21" fmla="*/ 0 h 23"/>
                <a:gd name="T22" fmla="*/ 0 w 98"/>
                <a:gd name="T23" fmla="*/ 0 h 23"/>
                <a:gd name="T24" fmla="*/ 0 w 98"/>
                <a:gd name="T25" fmla="*/ 0 h 23"/>
                <a:gd name="T26" fmla="*/ 0 w 98"/>
                <a:gd name="T27" fmla="*/ 0 h 23"/>
                <a:gd name="T28" fmla="*/ 0 w 98"/>
                <a:gd name="T29" fmla="*/ 0 h 23"/>
                <a:gd name="T30" fmla="*/ 0 w 98"/>
                <a:gd name="T31" fmla="*/ 0 h 23"/>
                <a:gd name="T32" fmla="*/ 0 w 9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23"/>
                <a:gd name="T53" fmla="*/ 98 w 9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23">
                  <a:moveTo>
                    <a:pt x="0" y="4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40" y="1"/>
                  </a:lnTo>
                  <a:lnTo>
                    <a:pt x="56" y="4"/>
                  </a:lnTo>
                  <a:lnTo>
                    <a:pt x="72" y="8"/>
                  </a:lnTo>
                  <a:lnTo>
                    <a:pt x="86" y="15"/>
                  </a:lnTo>
                  <a:lnTo>
                    <a:pt x="98" y="23"/>
                  </a:lnTo>
                  <a:lnTo>
                    <a:pt x="86" y="21"/>
                  </a:lnTo>
                  <a:lnTo>
                    <a:pt x="72" y="19"/>
                  </a:lnTo>
                  <a:lnTo>
                    <a:pt x="56" y="16"/>
                  </a:lnTo>
                  <a:lnTo>
                    <a:pt x="40" y="13"/>
                  </a:lnTo>
                  <a:lnTo>
                    <a:pt x="24" y="11"/>
                  </a:lnTo>
                  <a:lnTo>
                    <a:pt x="12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690"/>
            <p:cNvSpPr>
              <a:spLocks/>
            </p:cNvSpPr>
            <p:nvPr/>
          </p:nvSpPr>
          <p:spPr bwMode="auto">
            <a:xfrm flipH="1">
              <a:off x="1160" y="2923"/>
              <a:ext cx="62" cy="12"/>
            </a:xfrm>
            <a:custGeom>
              <a:avLst/>
              <a:gdLst>
                <a:gd name="T0" fmla="*/ 0 w 138"/>
                <a:gd name="T1" fmla="*/ 1 h 24"/>
                <a:gd name="T2" fmla="*/ 0 w 138"/>
                <a:gd name="T3" fmla="*/ 1 h 24"/>
                <a:gd name="T4" fmla="*/ 0 w 138"/>
                <a:gd name="T5" fmla="*/ 0 h 24"/>
                <a:gd name="T6" fmla="*/ 0 w 138"/>
                <a:gd name="T7" fmla="*/ 0 h 24"/>
                <a:gd name="T8" fmla="*/ 0 w 138"/>
                <a:gd name="T9" fmla="*/ 1 h 24"/>
                <a:gd name="T10" fmla="*/ 0 w 138"/>
                <a:gd name="T11" fmla="*/ 1 h 24"/>
                <a:gd name="T12" fmla="*/ 0 w 138"/>
                <a:gd name="T13" fmla="*/ 1 h 24"/>
                <a:gd name="T14" fmla="*/ 0 w 138"/>
                <a:gd name="T15" fmla="*/ 1 h 24"/>
                <a:gd name="T16" fmla="*/ 0 w 138"/>
                <a:gd name="T17" fmla="*/ 1 h 24"/>
                <a:gd name="T18" fmla="*/ 0 w 138"/>
                <a:gd name="T19" fmla="*/ 1 h 24"/>
                <a:gd name="T20" fmla="*/ 0 w 138"/>
                <a:gd name="T21" fmla="*/ 1 h 24"/>
                <a:gd name="T22" fmla="*/ 0 w 138"/>
                <a:gd name="T23" fmla="*/ 1 h 24"/>
                <a:gd name="T24" fmla="*/ 0 w 138"/>
                <a:gd name="T25" fmla="*/ 1 h 24"/>
                <a:gd name="T26" fmla="*/ 0 w 138"/>
                <a:gd name="T27" fmla="*/ 1 h 24"/>
                <a:gd name="T28" fmla="*/ 0 w 138"/>
                <a:gd name="T29" fmla="*/ 1 h 24"/>
                <a:gd name="T30" fmla="*/ 0 w 138"/>
                <a:gd name="T31" fmla="*/ 1 h 24"/>
                <a:gd name="T32" fmla="*/ 0 w 138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4"/>
                <a:gd name="T53" fmla="*/ 138 w 13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4">
                  <a:moveTo>
                    <a:pt x="0" y="5"/>
                  </a:moveTo>
                  <a:lnTo>
                    <a:pt x="5" y="1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61" y="2"/>
                  </a:lnTo>
                  <a:lnTo>
                    <a:pt x="84" y="6"/>
                  </a:lnTo>
                  <a:lnTo>
                    <a:pt x="106" y="11"/>
                  </a:lnTo>
                  <a:lnTo>
                    <a:pt x="125" y="16"/>
                  </a:lnTo>
                  <a:lnTo>
                    <a:pt x="138" y="24"/>
                  </a:lnTo>
                  <a:lnTo>
                    <a:pt x="127" y="23"/>
                  </a:lnTo>
                  <a:lnTo>
                    <a:pt x="109" y="22"/>
                  </a:lnTo>
                  <a:lnTo>
                    <a:pt x="87" y="20"/>
                  </a:lnTo>
                  <a:lnTo>
                    <a:pt x="63" y="17"/>
                  </a:lnTo>
                  <a:lnTo>
                    <a:pt x="39" y="14"/>
                  </a:lnTo>
                  <a:lnTo>
                    <a:pt x="18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691"/>
            <p:cNvSpPr>
              <a:spLocks/>
            </p:cNvSpPr>
            <p:nvPr/>
          </p:nvSpPr>
          <p:spPr bwMode="auto">
            <a:xfrm flipH="1">
              <a:off x="1148" y="2967"/>
              <a:ext cx="57" cy="7"/>
            </a:xfrm>
            <a:custGeom>
              <a:avLst/>
              <a:gdLst>
                <a:gd name="T0" fmla="*/ 0 w 125"/>
                <a:gd name="T1" fmla="*/ 1 h 14"/>
                <a:gd name="T2" fmla="*/ 0 w 125"/>
                <a:gd name="T3" fmla="*/ 1 h 14"/>
                <a:gd name="T4" fmla="*/ 0 w 125"/>
                <a:gd name="T5" fmla="*/ 1 h 14"/>
                <a:gd name="T6" fmla="*/ 0 w 125"/>
                <a:gd name="T7" fmla="*/ 1 h 14"/>
                <a:gd name="T8" fmla="*/ 0 w 125"/>
                <a:gd name="T9" fmla="*/ 0 h 14"/>
                <a:gd name="T10" fmla="*/ 0 w 125"/>
                <a:gd name="T11" fmla="*/ 0 h 14"/>
                <a:gd name="T12" fmla="*/ 0 w 125"/>
                <a:gd name="T13" fmla="*/ 1 h 14"/>
                <a:gd name="T14" fmla="*/ 0 w 125"/>
                <a:gd name="T15" fmla="*/ 1 h 14"/>
                <a:gd name="T16" fmla="*/ 0 w 125"/>
                <a:gd name="T17" fmla="*/ 1 h 14"/>
                <a:gd name="T18" fmla="*/ 0 w 125"/>
                <a:gd name="T19" fmla="*/ 1 h 14"/>
                <a:gd name="T20" fmla="*/ 0 w 125"/>
                <a:gd name="T21" fmla="*/ 1 h 14"/>
                <a:gd name="T22" fmla="*/ 0 w 125"/>
                <a:gd name="T23" fmla="*/ 1 h 14"/>
                <a:gd name="T24" fmla="*/ 0 w 125"/>
                <a:gd name="T25" fmla="*/ 1 h 14"/>
                <a:gd name="T26" fmla="*/ 0 w 125"/>
                <a:gd name="T27" fmla="*/ 1 h 14"/>
                <a:gd name="T28" fmla="*/ 0 w 125"/>
                <a:gd name="T29" fmla="*/ 1 h 14"/>
                <a:gd name="T30" fmla="*/ 0 w 125"/>
                <a:gd name="T31" fmla="*/ 1 h 14"/>
                <a:gd name="T32" fmla="*/ 0 w 125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14"/>
                <a:gd name="T53" fmla="*/ 125 w 12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14">
                  <a:moveTo>
                    <a:pt x="0" y="9"/>
                  </a:moveTo>
                  <a:lnTo>
                    <a:pt x="5" y="6"/>
                  </a:lnTo>
                  <a:lnTo>
                    <a:pt x="16" y="3"/>
                  </a:lnTo>
                  <a:lnTo>
                    <a:pt x="33" y="1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12" y="7"/>
                  </a:lnTo>
                  <a:lnTo>
                    <a:pt x="125" y="14"/>
                  </a:lnTo>
                  <a:lnTo>
                    <a:pt x="113" y="12"/>
                  </a:lnTo>
                  <a:lnTo>
                    <a:pt x="96" y="12"/>
                  </a:lnTo>
                  <a:lnTo>
                    <a:pt x="75" y="14"/>
                  </a:lnTo>
                  <a:lnTo>
                    <a:pt x="54" y="14"/>
                  </a:lnTo>
                  <a:lnTo>
                    <a:pt x="34" y="14"/>
                  </a:lnTo>
                  <a:lnTo>
                    <a:pt x="16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692"/>
            <p:cNvSpPr>
              <a:spLocks/>
            </p:cNvSpPr>
            <p:nvPr/>
          </p:nvSpPr>
          <p:spPr bwMode="auto">
            <a:xfrm flipH="1">
              <a:off x="1148" y="2990"/>
              <a:ext cx="46" cy="7"/>
            </a:xfrm>
            <a:custGeom>
              <a:avLst/>
              <a:gdLst>
                <a:gd name="T0" fmla="*/ 0 w 102"/>
                <a:gd name="T1" fmla="*/ 1 h 14"/>
                <a:gd name="T2" fmla="*/ 0 w 102"/>
                <a:gd name="T3" fmla="*/ 1 h 14"/>
                <a:gd name="T4" fmla="*/ 0 w 102"/>
                <a:gd name="T5" fmla="*/ 0 h 14"/>
                <a:gd name="T6" fmla="*/ 0 w 102"/>
                <a:gd name="T7" fmla="*/ 0 h 14"/>
                <a:gd name="T8" fmla="*/ 0 w 102"/>
                <a:gd name="T9" fmla="*/ 1 h 14"/>
                <a:gd name="T10" fmla="*/ 0 w 102"/>
                <a:gd name="T11" fmla="*/ 1 h 14"/>
                <a:gd name="T12" fmla="*/ 0 w 102"/>
                <a:gd name="T13" fmla="*/ 1 h 14"/>
                <a:gd name="T14" fmla="*/ 0 w 102"/>
                <a:gd name="T15" fmla="*/ 1 h 14"/>
                <a:gd name="T16" fmla="*/ 0 w 102"/>
                <a:gd name="T17" fmla="*/ 1 h 14"/>
                <a:gd name="T18" fmla="*/ 0 w 102"/>
                <a:gd name="T19" fmla="*/ 1 h 14"/>
                <a:gd name="T20" fmla="*/ 0 w 102"/>
                <a:gd name="T21" fmla="*/ 1 h 14"/>
                <a:gd name="T22" fmla="*/ 0 w 102"/>
                <a:gd name="T23" fmla="*/ 1 h 14"/>
                <a:gd name="T24" fmla="*/ 0 w 102"/>
                <a:gd name="T25" fmla="*/ 1 h 14"/>
                <a:gd name="T26" fmla="*/ 0 w 102"/>
                <a:gd name="T27" fmla="*/ 1 h 14"/>
                <a:gd name="T28" fmla="*/ 0 w 102"/>
                <a:gd name="T29" fmla="*/ 1 h 14"/>
                <a:gd name="T30" fmla="*/ 0 w 102"/>
                <a:gd name="T31" fmla="*/ 1 h 14"/>
                <a:gd name="T32" fmla="*/ 0 w 10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4"/>
                <a:gd name="T53" fmla="*/ 102 w 10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4">
                  <a:moveTo>
                    <a:pt x="0" y="4"/>
                  </a:moveTo>
                  <a:lnTo>
                    <a:pt x="4" y="2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9" y="1"/>
                  </a:lnTo>
                  <a:lnTo>
                    <a:pt x="66" y="3"/>
                  </a:lnTo>
                  <a:lnTo>
                    <a:pt x="83" y="6"/>
                  </a:lnTo>
                  <a:lnTo>
                    <a:pt x="95" y="9"/>
                  </a:lnTo>
                  <a:lnTo>
                    <a:pt x="102" y="14"/>
                  </a:lnTo>
                  <a:lnTo>
                    <a:pt x="93" y="13"/>
                  </a:lnTo>
                  <a:lnTo>
                    <a:pt x="79" y="13"/>
                  </a:lnTo>
                  <a:lnTo>
                    <a:pt x="64" y="11"/>
                  </a:lnTo>
                  <a:lnTo>
                    <a:pt x="47" y="10"/>
                  </a:lnTo>
                  <a:lnTo>
                    <a:pt x="31" y="10"/>
                  </a:lnTo>
                  <a:lnTo>
                    <a:pt x="16" y="8"/>
                  </a:lnTo>
                  <a:lnTo>
                    <a:pt x="6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693"/>
            <p:cNvSpPr>
              <a:spLocks/>
            </p:cNvSpPr>
            <p:nvPr/>
          </p:nvSpPr>
          <p:spPr bwMode="auto">
            <a:xfrm flipH="1">
              <a:off x="1150" y="3004"/>
              <a:ext cx="29" cy="7"/>
            </a:xfrm>
            <a:custGeom>
              <a:avLst/>
              <a:gdLst>
                <a:gd name="T0" fmla="*/ 0 w 63"/>
                <a:gd name="T1" fmla="*/ 1 h 14"/>
                <a:gd name="T2" fmla="*/ 0 w 63"/>
                <a:gd name="T3" fmla="*/ 1 h 14"/>
                <a:gd name="T4" fmla="*/ 0 w 63"/>
                <a:gd name="T5" fmla="*/ 1 h 14"/>
                <a:gd name="T6" fmla="*/ 0 w 63"/>
                <a:gd name="T7" fmla="*/ 1 h 14"/>
                <a:gd name="T8" fmla="*/ 0 w 63"/>
                <a:gd name="T9" fmla="*/ 1 h 14"/>
                <a:gd name="T10" fmla="*/ 0 w 63"/>
                <a:gd name="T11" fmla="*/ 0 h 14"/>
                <a:gd name="T12" fmla="*/ 0 w 63"/>
                <a:gd name="T13" fmla="*/ 1 h 14"/>
                <a:gd name="T14" fmla="*/ 0 w 63"/>
                <a:gd name="T15" fmla="*/ 1 h 14"/>
                <a:gd name="T16" fmla="*/ 0 w 63"/>
                <a:gd name="T17" fmla="*/ 1 h 14"/>
                <a:gd name="T18" fmla="*/ 0 w 63"/>
                <a:gd name="T19" fmla="*/ 1 h 14"/>
                <a:gd name="T20" fmla="*/ 0 w 63"/>
                <a:gd name="T21" fmla="*/ 1 h 14"/>
                <a:gd name="T22" fmla="*/ 0 w 63"/>
                <a:gd name="T23" fmla="*/ 1 h 14"/>
                <a:gd name="T24" fmla="*/ 0 w 63"/>
                <a:gd name="T25" fmla="*/ 1 h 14"/>
                <a:gd name="T26" fmla="*/ 0 w 63"/>
                <a:gd name="T27" fmla="*/ 1 h 14"/>
                <a:gd name="T28" fmla="*/ 0 w 63"/>
                <a:gd name="T29" fmla="*/ 1 h 14"/>
                <a:gd name="T30" fmla="*/ 0 w 63"/>
                <a:gd name="T31" fmla="*/ 1 h 14"/>
                <a:gd name="T32" fmla="*/ 0 w 63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4"/>
                <a:gd name="T53" fmla="*/ 63 w 6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4">
                  <a:moveTo>
                    <a:pt x="0" y="11"/>
                  </a:moveTo>
                  <a:lnTo>
                    <a:pt x="2" y="9"/>
                  </a:lnTo>
                  <a:lnTo>
                    <a:pt x="9" y="5"/>
                  </a:lnTo>
                  <a:lnTo>
                    <a:pt x="17" y="3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58" y="2"/>
                  </a:lnTo>
                  <a:lnTo>
                    <a:pt x="63" y="6"/>
                  </a:lnTo>
                  <a:lnTo>
                    <a:pt x="55" y="5"/>
                  </a:lnTo>
                  <a:lnTo>
                    <a:pt x="44" y="5"/>
                  </a:lnTo>
                  <a:lnTo>
                    <a:pt x="34" y="8"/>
                  </a:lnTo>
                  <a:lnTo>
                    <a:pt x="23" y="10"/>
                  </a:lnTo>
                  <a:lnTo>
                    <a:pt x="14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694"/>
            <p:cNvSpPr>
              <a:spLocks/>
            </p:cNvSpPr>
            <p:nvPr/>
          </p:nvSpPr>
          <p:spPr bwMode="auto">
            <a:xfrm flipH="1">
              <a:off x="1192" y="2874"/>
              <a:ext cx="28" cy="11"/>
            </a:xfrm>
            <a:custGeom>
              <a:avLst/>
              <a:gdLst>
                <a:gd name="T0" fmla="*/ 0 w 62"/>
                <a:gd name="T1" fmla="*/ 0 h 23"/>
                <a:gd name="T2" fmla="*/ 0 w 62"/>
                <a:gd name="T3" fmla="*/ 0 h 23"/>
                <a:gd name="T4" fmla="*/ 0 w 62"/>
                <a:gd name="T5" fmla="*/ 0 h 23"/>
                <a:gd name="T6" fmla="*/ 0 w 62"/>
                <a:gd name="T7" fmla="*/ 0 h 23"/>
                <a:gd name="T8" fmla="*/ 0 w 62"/>
                <a:gd name="T9" fmla="*/ 0 h 23"/>
                <a:gd name="T10" fmla="*/ 0 w 62"/>
                <a:gd name="T11" fmla="*/ 0 h 23"/>
                <a:gd name="T12" fmla="*/ 0 w 62"/>
                <a:gd name="T13" fmla="*/ 0 h 23"/>
                <a:gd name="T14" fmla="*/ 0 w 62"/>
                <a:gd name="T15" fmla="*/ 0 h 23"/>
                <a:gd name="T16" fmla="*/ 0 w 62"/>
                <a:gd name="T17" fmla="*/ 0 h 23"/>
                <a:gd name="T18" fmla="*/ 0 w 62"/>
                <a:gd name="T19" fmla="*/ 0 h 23"/>
                <a:gd name="T20" fmla="*/ 0 w 62"/>
                <a:gd name="T21" fmla="*/ 0 h 23"/>
                <a:gd name="T22" fmla="*/ 0 w 62"/>
                <a:gd name="T23" fmla="*/ 0 h 23"/>
                <a:gd name="T24" fmla="*/ 0 w 62"/>
                <a:gd name="T25" fmla="*/ 0 h 23"/>
                <a:gd name="T26" fmla="*/ 0 w 62"/>
                <a:gd name="T27" fmla="*/ 0 h 23"/>
                <a:gd name="T28" fmla="*/ 0 w 62"/>
                <a:gd name="T29" fmla="*/ 0 h 23"/>
                <a:gd name="T30" fmla="*/ 0 w 62"/>
                <a:gd name="T31" fmla="*/ 0 h 23"/>
                <a:gd name="T32" fmla="*/ 0 w 6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23"/>
                <a:gd name="T53" fmla="*/ 62 w 6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23">
                  <a:moveTo>
                    <a:pt x="62" y="23"/>
                  </a:moveTo>
                  <a:lnTo>
                    <a:pt x="57" y="22"/>
                  </a:lnTo>
                  <a:lnTo>
                    <a:pt x="48" y="21"/>
                  </a:lnTo>
                  <a:lnTo>
                    <a:pt x="37" y="20"/>
                  </a:lnTo>
                  <a:lnTo>
                    <a:pt x="25" y="17"/>
                  </a:lnTo>
                  <a:lnTo>
                    <a:pt x="15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9" y="2"/>
                  </a:lnTo>
                  <a:lnTo>
                    <a:pt x="29" y="7"/>
                  </a:lnTo>
                  <a:lnTo>
                    <a:pt x="38" y="12"/>
                  </a:lnTo>
                  <a:lnTo>
                    <a:pt x="48" y="16"/>
                  </a:lnTo>
                  <a:lnTo>
                    <a:pt x="57" y="21"/>
                  </a:lnTo>
                  <a:lnTo>
                    <a:pt x="62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695"/>
            <p:cNvSpPr>
              <a:spLocks/>
            </p:cNvSpPr>
            <p:nvPr/>
          </p:nvSpPr>
          <p:spPr bwMode="auto">
            <a:xfrm flipH="1">
              <a:off x="1190" y="2861"/>
              <a:ext cx="6" cy="26"/>
            </a:xfrm>
            <a:custGeom>
              <a:avLst/>
              <a:gdLst>
                <a:gd name="T0" fmla="*/ 1 w 11"/>
                <a:gd name="T1" fmla="*/ 1 h 52"/>
                <a:gd name="T2" fmla="*/ 1 w 11"/>
                <a:gd name="T3" fmla="*/ 1 h 52"/>
                <a:gd name="T4" fmla="*/ 1 w 11"/>
                <a:gd name="T5" fmla="*/ 1 h 52"/>
                <a:gd name="T6" fmla="*/ 1 w 11"/>
                <a:gd name="T7" fmla="*/ 1 h 52"/>
                <a:gd name="T8" fmla="*/ 1 w 11"/>
                <a:gd name="T9" fmla="*/ 0 h 52"/>
                <a:gd name="T10" fmla="*/ 0 w 11"/>
                <a:gd name="T11" fmla="*/ 1 h 52"/>
                <a:gd name="T12" fmla="*/ 1 w 11"/>
                <a:gd name="T13" fmla="*/ 1 h 52"/>
                <a:gd name="T14" fmla="*/ 1 w 11"/>
                <a:gd name="T15" fmla="*/ 1 h 52"/>
                <a:gd name="T16" fmla="*/ 1 w 11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2"/>
                <a:gd name="T29" fmla="*/ 11 w 1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2">
                  <a:moveTo>
                    <a:pt x="7" y="52"/>
                  </a:moveTo>
                  <a:lnTo>
                    <a:pt x="9" y="41"/>
                  </a:lnTo>
                  <a:lnTo>
                    <a:pt x="11" y="24"/>
                  </a:lnTo>
                  <a:lnTo>
                    <a:pt x="11" y="8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5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696"/>
            <p:cNvSpPr>
              <a:spLocks/>
            </p:cNvSpPr>
            <p:nvPr/>
          </p:nvSpPr>
          <p:spPr bwMode="auto">
            <a:xfrm flipH="1">
              <a:off x="1201" y="2856"/>
              <a:ext cx="15" cy="23"/>
            </a:xfrm>
            <a:custGeom>
              <a:avLst/>
              <a:gdLst>
                <a:gd name="T0" fmla="*/ 0 w 36"/>
                <a:gd name="T1" fmla="*/ 1 h 44"/>
                <a:gd name="T2" fmla="*/ 0 w 36"/>
                <a:gd name="T3" fmla="*/ 1 h 44"/>
                <a:gd name="T4" fmla="*/ 0 w 36"/>
                <a:gd name="T5" fmla="*/ 1 h 44"/>
                <a:gd name="T6" fmla="*/ 0 w 36"/>
                <a:gd name="T7" fmla="*/ 1 h 44"/>
                <a:gd name="T8" fmla="*/ 0 w 36"/>
                <a:gd name="T9" fmla="*/ 0 h 44"/>
                <a:gd name="T10" fmla="*/ 0 w 36"/>
                <a:gd name="T11" fmla="*/ 1 h 44"/>
                <a:gd name="T12" fmla="*/ 0 w 36"/>
                <a:gd name="T13" fmla="*/ 1 h 44"/>
                <a:gd name="T14" fmla="*/ 0 w 36"/>
                <a:gd name="T15" fmla="*/ 1 h 44"/>
                <a:gd name="T16" fmla="*/ 0 w 36"/>
                <a:gd name="T17" fmla="*/ 1 h 44"/>
                <a:gd name="T18" fmla="*/ 0 w 36"/>
                <a:gd name="T19" fmla="*/ 1 h 44"/>
                <a:gd name="T20" fmla="*/ 0 w 36"/>
                <a:gd name="T21" fmla="*/ 1 h 44"/>
                <a:gd name="T22" fmla="*/ 0 w 36"/>
                <a:gd name="T23" fmla="*/ 1 h 44"/>
                <a:gd name="T24" fmla="*/ 0 w 36"/>
                <a:gd name="T25" fmla="*/ 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4"/>
                <a:gd name="T41" fmla="*/ 36 w 36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4">
                  <a:moveTo>
                    <a:pt x="36" y="44"/>
                  </a:moveTo>
                  <a:lnTo>
                    <a:pt x="30" y="35"/>
                  </a:lnTo>
                  <a:lnTo>
                    <a:pt x="23" y="18"/>
                  </a:lnTo>
                  <a:lnTo>
                    <a:pt x="12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11" y="20"/>
                  </a:lnTo>
                  <a:lnTo>
                    <a:pt x="17" y="28"/>
                  </a:lnTo>
                  <a:lnTo>
                    <a:pt x="25" y="35"/>
                  </a:lnTo>
                  <a:lnTo>
                    <a:pt x="32" y="40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697"/>
            <p:cNvSpPr>
              <a:spLocks/>
            </p:cNvSpPr>
            <p:nvPr/>
          </p:nvSpPr>
          <p:spPr bwMode="auto">
            <a:xfrm flipH="1">
              <a:off x="1118" y="3002"/>
              <a:ext cx="35" cy="8"/>
            </a:xfrm>
            <a:custGeom>
              <a:avLst/>
              <a:gdLst>
                <a:gd name="T0" fmla="*/ 0 w 79"/>
                <a:gd name="T1" fmla="*/ 1 h 15"/>
                <a:gd name="T2" fmla="*/ 0 w 79"/>
                <a:gd name="T3" fmla="*/ 1 h 15"/>
                <a:gd name="T4" fmla="*/ 0 w 79"/>
                <a:gd name="T5" fmla="*/ 1 h 15"/>
                <a:gd name="T6" fmla="*/ 0 w 79"/>
                <a:gd name="T7" fmla="*/ 1 h 15"/>
                <a:gd name="T8" fmla="*/ 0 w 79"/>
                <a:gd name="T9" fmla="*/ 0 h 15"/>
                <a:gd name="T10" fmla="*/ 0 w 79"/>
                <a:gd name="T11" fmla="*/ 0 h 15"/>
                <a:gd name="T12" fmla="*/ 0 w 79"/>
                <a:gd name="T13" fmla="*/ 1 h 15"/>
                <a:gd name="T14" fmla="*/ 0 w 79"/>
                <a:gd name="T15" fmla="*/ 1 h 15"/>
                <a:gd name="T16" fmla="*/ 0 w 79"/>
                <a:gd name="T17" fmla="*/ 1 h 15"/>
                <a:gd name="T18" fmla="*/ 0 w 79"/>
                <a:gd name="T19" fmla="*/ 1 h 15"/>
                <a:gd name="T20" fmla="*/ 0 w 79"/>
                <a:gd name="T21" fmla="*/ 1 h 15"/>
                <a:gd name="T22" fmla="*/ 0 w 79"/>
                <a:gd name="T23" fmla="*/ 1 h 15"/>
                <a:gd name="T24" fmla="*/ 0 w 79"/>
                <a:gd name="T25" fmla="*/ 1 h 15"/>
                <a:gd name="T26" fmla="*/ 0 w 79"/>
                <a:gd name="T27" fmla="*/ 1 h 15"/>
                <a:gd name="T28" fmla="*/ 0 w 79"/>
                <a:gd name="T29" fmla="*/ 1 h 15"/>
                <a:gd name="T30" fmla="*/ 0 w 79"/>
                <a:gd name="T31" fmla="*/ 1 h 15"/>
                <a:gd name="T32" fmla="*/ 0 w 7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5"/>
                <a:gd name="T53" fmla="*/ 79 w 7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5">
                  <a:moveTo>
                    <a:pt x="0" y="10"/>
                  </a:moveTo>
                  <a:lnTo>
                    <a:pt x="8" y="6"/>
                  </a:lnTo>
                  <a:lnTo>
                    <a:pt x="20" y="4"/>
                  </a:lnTo>
                  <a:lnTo>
                    <a:pt x="32" y="1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5" y="5"/>
                  </a:lnTo>
                  <a:lnTo>
                    <a:pt x="79" y="9"/>
                  </a:lnTo>
                  <a:lnTo>
                    <a:pt x="78" y="13"/>
                  </a:lnTo>
                  <a:lnTo>
                    <a:pt x="71" y="15"/>
                  </a:lnTo>
                  <a:lnTo>
                    <a:pt x="61" y="15"/>
                  </a:lnTo>
                  <a:lnTo>
                    <a:pt x="48" y="15"/>
                  </a:lnTo>
                  <a:lnTo>
                    <a:pt x="35" y="13"/>
                  </a:lnTo>
                  <a:lnTo>
                    <a:pt x="21" y="12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698"/>
            <p:cNvSpPr>
              <a:spLocks/>
            </p:cNvSpPr>
            <p:nvPr/>
          </p:nvSpPr>
          <p:spPr bwMode="auto">
            <a:xfrm flipH="1">
              <a:off x="1127" y="3021"/>
              <a:ext cx="32" cy="14"/>
            </a:xfrm>
            <a:custGeom>
              <a:avLst/>
              <a:gdLst>
                <a:gd name="T0" fmla="*/ 0 w 73"/>
                <a:gd name="T1" fmla="*/ 0 h 28"/>
                <a:gd name="T2" fmla="*/ 0 w 73"/>
                <a:gd name="T3" fmla="*/ 1 h 28"/>
                <a:gd name="T4" fmla="*/ 0 w 73"/>
                <a:gd name="T5" fmla="*/ 1 h 28"/>
                <a:gd name="T6" fmla="*/ 0 w 73"/>
                <a:gd name="T7" fmla="*/ 1 h 28"/>
                <a:gd name="T8" fmla="*/ 0 w 73"/>
                <a:gd name="T9" fmla="*/ 1 h 28"/>
                <a:gd name="T10" fmla="*/ 0 w 73"/>
                <a:gd name="T11" fmla="*/ 1 h 28"/>
                <a:gd name="T12" fmla="*/ 0 w 73"/>
                <a:gd name="T13" fmla="*/ 1 h 28"/>
                <a:gd name="T14" fmla="*/ 0 w 73"/>
                <a:gd name="T15" fmla="*/ 1 h 28"/>
                <a:gd name="T16" fmla="*/ 0 w 73"/>
                <a:gd name="T17" fmla="*/ 1 h 28"/>
                <a:gd name="T18" fmla="*/ 0 w 73"/>
                <a:gd name="T19" fmla="*/ 1 h 28"/>
                <a:gd name="T20" fmla="*/ 0 w 73"/>
                <a:gd name="T21" fmla="*/ 1 h 28"/>
                <a:gd name="T22" fmla="*/ 0 w 73"/>
                <a:gd name="T23" fmla="*/ 1 h 28"/>
                <a:gd name="T24" fmla="*/ 0 w 73"/>
                <a:gd name="T25" fmla="*/ 1 h 28"/>
                <a:gd name="T26" fmla="*/ 0 w 73"/>
                <a:gd name="T27" fmla="*/ 1 h 28"/>
                <a:gd name="T28" fmla="*/ 0 w 73"/>
                <a:gd name="T29" fmla="*/ 1 h 28"/>
                <a:gd name="T30" fmla="*/ 0 w 73"/>
                <a:gd name="T31" fmla="*/ 1 h 28"/>
                <a:gd name="T32" fmla="*/ 0 w 73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28"/>
                <a:gd name="T53" fmla="*/ 73 w 73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28">
                  <a:moveTo>
                    <a:pt x="0" y="0"/>
                  </a:moveTo>
                  <a:lnTo>
                    <a:pt x="8" y="1"/>
                  </a:lnTo>
                  <a:lnTo>
                    <a:pt x="17" y="2"/>
                  </a:lnTo>
                  <a:lnTo>
                    <a:pt x="29" y="5"/>
                  </a:lnTo>
                  <a:lnTo>
                    <a:pt x="42" y="8"/>
                  </a:lnTo>
                  <a:lnTo>
                    <a:pt x="53" y="12"/>
                  </a:lnTo>
                  <a:lnTo>
                    <a:pt x="63" y="16"/>
                  </a:lnTo>
                  <a:lnTo>
                    <a:pt x="70" y="21"/>
                  </a:lnTo>
                  <a:lnTo>
                    <a:pt x="73" y="25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3" y="24"/>
                  </a:lnTo>
                  <a:lnTo>
                    <a:pt x="40" y="20"/>
                  </a:lnTo>
                  <a:lnTo>
                    <a:pt x="27" y="14"/>
                  </a:lnTo>
                  <a:lnTo>
                    <a:pt x="15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699"/>
            <p:cNvSpPr>
              <a:spLocks/>
            </p:cNvSpPr>
            <p:nvPr/>
          </p:nvSpPr>
          <p:spPr bwMode="auto">
            <a:xfrm flipH="1">
              <a:off x="1117" y="2989"/>
              <a:ext cx="32" cy="8"/>
            </a:xfrm>
            <a:custGeom>
              <a:avLst/>
              <a:gdLst>
                <a:gd name="T0" fmla="*/ 0 w 73"/>
                <a:gd name="T1" fmla="*/ 1 h 15"/>
                <a:gd name="T2" fmla="*/ 0 w 73"/>
                <a:gd name="T3" fmla="*/ 1 h 15"/>
                <a:gd name="T4" fmla="*/ 0 w 73"/>
                <a:gd name="T5" fmla="*/ 1 h 15"/>
                <a:gd name="T6" fmla="*/ 0 w 73"/>
                <a:gd name="T7" fmla="*/ 1 h 15"/>
                <a:gd name="T8" fmla="*/ 0 w 73"/>
                <a:gd name="T9" fmla="*/ 0 h 15"/>
                <a:gd name="T10" fmla="*/ 0 w 73"/>
                <a:gd name="T11" fmla="*/ 0 h 15"/>
                <a:gd name="T12" fmla="*/ 0 w 73"/>
                <a:gd name="T13" fmla="*/ 1 h 15"/>
                <a:gd name="T14" fmla="*/ 0 w 73"/>
                <a:gd name="T15" fmla="*/ 1 h 15"/>
                <a:gd name="T16" fmla="*/ 0 w 73"/>
                <a:gd name="T17" fmla="*/ 1 h 15"/>
                <a:gd name="T18" fmla="*/ 0 w 73"/>
                <a:gd name="T19" fmla="*/ 1 h 15"/>
                <a:gd name="T20" fmla="*/ 0 w 73"/>
                <a:gd name="T21" fmla="*/ 1 h 15"/>
                <a:gd name="T22" fmla="*/ 0 w 73"/>
                <a:gd name="T23" fmla="*/ 1 h 15"/>
                <a:gd name="T24" fmla="*/ 0 w 73"/>
                <a:gd name="T25" fmla="*/ 1 h 15"/>
                <a:gd name="T26" fmla="*/ 0 w 73"/>
                <a:gd name="T27" fmla="*/ 1 h 15"/>
                <a:gd name="T28" fmla="*/ 0 w 73"/>
                <a:gd name="T29" fmla="*/ 1 h 15"/>
                <a:gd name="T30" fmla="*/ 0 w 73"/>
                <a:gd name="T31" fmla="*/ 1 h 15"/>
                <a:gd name="T32" fmla="*/ 0 w 7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5"/>
                <a:gd name="T53" fmla="*/ 73 w 7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5">
                  <a:moveTo>
                    <a:pt x="0" y="15"/>
                  </a:moveTo>
                  <a:lnTo>
                    <a:pt x="3" y="10"/>
                  </a:lnTo>
                  <a:lnTo>
                    <a:pt x="11" y="5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3" y="7"/>
                  </a:lnTo>
                  <a:lnTo>
                    <a:pt x="73" y="10"/>
                  </a:lnTo>
                  <a:lnTo>
                    <a:pt x="67" y="12"/>
                  </a:lnTo>
                  <a:lnTo>
                    <a:pt x="60" y="14"/>
                  </a:lnTo>
                  <a:lnTo>
                    <a:pt x="48" y="14"/>
                  </a:lnTo>
                  <a:lnTo>
                    <a:pt x="34" y="14"/>
                  </a:lnTo>
                  <a:lnTo>
                    <a:pt x="21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700"/>
            <p:cNvSpPr>
              <a:spLocks/>
            </p:cNvSpPr>
            <p:nvPr/>
          </p:nvSpPr>
          <p:spPr bwMode="auto">
            <a:xfrm flipH="1">
              <a:off x="1115" y="2976"/>
              <a:ext cx="34" cy="9"/>
            </a:xfrm>
            <a:custGeom>
              <a:avLst/>
              <a:gdLst>
                <a:gd name="T0" fmla="*/ 0 w 76"/>
                <a:gd name="T1" fmla="*/ 0 h 20"/>
                <a:gd name="T2" fmla="*/ 0 w 76"/>
                <a:gd name="T3" fmla="*/ 0 h 20"/>
                <a:gd name="T4" fmla="*/ 0 w 76"/>
                <a:gd name="T5" fmla="*/ 0 h 20"/>
                <a:gd name="T6" fmla="*/ 0 w 76"/>
                <a:gd name="T7" fmla="*/ 0 h 20"/>
                <a:gd name="T8" fmla="*/ 0 w 76"/>
                <a:gd name="T9" fmla="*/ 0 h 20"/>
                <a:gd name="T10" fmla="*/ 0 w 76"/>
                <a:gd name="T11" fmla="*/ 0 h 20"/>
                <a:gd name="T12" fmla="*/ 0 w 76"/>
                <a:gd name="T13" fmla="*/ 0 h 20"/>
                <a:gd name="T14" fmla="*/ 0 w 76"/>
                <a:gd name="T15" fmla="*/ 0 h 20"/>
                <a:gd name="T16" fmla="*/ 0 w 76"/>
                <a:gd name="T17" fmla="*/ 0 h 20"/>
                <a:gd name="T18" fmla="*/ 0 w 76"/>
                <a:gd name="T19" fmla="*/ 0 h 20"/>
                <a:gd name="T20" fmla="*/ 0 w 76"/>
                <a:gd name="T21" fmla="*/ 0 h 20"/>
                <a:gd name="T22" fmla="*/ 0 w 76"/>
                <a:gd name="T23" fmla="*/ 0 h 20"/>
                <a:gd name="T24" fmla="*/ 0 w 76"/>
                <a:gd name="T25" fmla="*/ 0 h 20"/>
                <a:gd name="T26" fmla="*/ 0 w 76"/>
                <a:gd name="T27" fmla="*/ 0 h 20"/>
                <a:gd name="T28" fmla="*/ 0 w 76"/>
                <a:gd name="T29" fmla="*/ 0 h 20"/>
                <a:gd name="T30" fmla="*/ 0 w 76"/>
                <a:gd name="T31" fmla="*/ 0 h 20"/>
                <a:gd name="T32" fmla="*/ 0 w 76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20"/>
                <a:gd name="T53" fmla="*/ 76 w 7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20">
                  <a:moveTo>
                    <a:pt x="0" y="20"/>
                  </a:moveTo>
                  <a:lnTo>
                    <a:pt x="5" y="14"/>
                  </a:lnTo>
                  <a:lnTo>
                    <a:pt x="13" y="9"/>
                  </a:lnTo>
                  <a:lnTo>
                    <a:pt x="25" y="5"/>
                  </a:lnTo>
                  <a:lnTo>
                    <a:pt x="38" y="2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1" y="1"/>
                  </a:lnTo>
                  <a:lnTo>
                    <a:pt x="76" y="5"/>
                  </a:lnTo>
                  <a:lnTo>
                    <a:pt x="76" y="8"/>
                  </a:lnTo>
                  <a:lnTo>
                    <a:pt x="71" y="9"/>
                  </a:lnTo>
                  <a:lnTo>
                    <a:pt x="63" y="12"/>
                  </a:lnTo>
                  <a:lnTo>
                    <a:pt x="51" y="13"/>
                  </a:lnTo>
                  <a:lnTo>
                    <a:pt x="38" y="14"/>
                  </a:lnTo>
                  <a:lnTo>
                    <a:pt x="23" y="15"/>
                  </a:lnTo>
                  <a:lnTo>
                    <a:pt x="10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701"/>
            <p:cNvSpPr>
              <a:spLocks/>
            </p:cNvSpPr>
            <p:nvPr/>
          </p:nvSpPr>
          <p:spPr bwMode="auto">
            <a:xfrm flipH="1">
              <a:off x="1117" y="2962"/>
              <a:ext cx="33" cy="14"/>
            </a:xfrm>
            <a:custGeom>
              <a:avLst/>
              <a:gdLst>
                <a:gd name="T0" fmla="*/ 0 w 74"/>
                <a:gd name="T1" fmla="*/ 1 h 26"/>
                <a:gd name="T2" fmla="*/ 0 w 74"/>
                <a:gd name="T3" fmla="*/ 1 h 26"/>
                <a:gd name="T4" fmla="*/ 0 w 74"/>
                <a:gd name="T5" fmla="*/ 1 h 26"/>
                <a:gd name="T6" fmla="*/ 0 w 74"/>
                <a:gd name="T7" fmla="*/ 1 h 26"/>
                <a:gd name="T8" fmla="*/ 0 w 74"/>
                <a:gd name="T9" fmla="*/ 1 h 26"/>
                <a:gd name="T10" fmla="*/ 0 w 74"/>
                <a:gd name="T11" fmla="*/ 1 h 26"/>
                <a:gd name="T12" fmla="*/ 0 w 74"/>
                <a:gd name="T13" fmla="*/ 0 h 26"/>
                <a:gd name="T14" fmla="*/ 0 w 74"/>
                <a:gd name="T15" fmla="*/ 1 h 26"/>
                <a:gd name="T16" fmla="*/ 0 w 74"/>
                <a:gd name="T17" fmla="*/ 1 h 26"/>
                <a:gd name="T18" fmla="*/ 0 w 74"/>
                <a:gd name="T19" fmla="*/ 1 h 26"/>
                <a:gd name="T20" fmla="*/ 0 w 74"/>
                <a:gd name="T21" fmla="*/ 1 h 26"/>
                <a:gd name="T22" fmla="*/ 0 w 74"/>
                <a:gd name="T23" fmla="*/ 1 h 26"/>
                <a:gd name="T24" fmla="*/ 0 w 74"/>
                <a:gd name="T25" fmla="*/ 1 h 26"/>
                <a:gd name="T26" fmla="*/ 0 w 74"/>
                <a:gd name="T27" fmla="*/ 1 h 26"/>
                <a:gd name="T28" fmla="*/ 0 w 74"/>
                <a:gd name="T29" fmla="*/ 1 h 26"/>
                <a:gd name="T30" fmla="*/ 0 w 74"/>
                <a:gd name="T31" fmla="*/ 1 h 26"/>
                <a:gd name="T32" fmla="*/ 0 w 74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26"/>
                <a:gd name="T53" fmla="*/ 74 w 74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26">
                  <a:moveTo>
                    <a:pt x="0" y="26"/>
                  </a:moveTo>
                  <a:lnTo>
                    <a:pt x="7" y="19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4" y="3"/>
                  </a:lnTo>
                  <a:lnTo>
                    <a:pt x="72" y="6"/>
                  </a:lnTo>
                  <a:lnTo>
                    <a:pt x="67" y="10"/>
                  </a:lnTo>
                  <a:lnTo>
                    <a:pt x="58" y="13"/>
                  </a:lnTo>
                  <a:lnTo>
                    <a:pt x="46" y="16"/>
                  </a:lnTo>
                  <a:lnTo>
                    <a:pt x="34" y="18"/>
                  </a:lnTo>
                  <a:lnTo>
                    <a:pt x="21" y="20"/>
                  </a:lnTo>
                  <a:lnTo>
                    <a:pt x="9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702"/>
            <p:cNvSpPr>
              <a:spLocks/>
            </p:cNvSpPr>
            <p:nvPr/>
          </p:nvSpPr>
          <p:spPr bwMode="auto">
            <a:xfrm flipH="1">
              <a:off x="1118" y="2943"/>
              <a:ext cx="35" cy="20"/>
            </a:xfrm>
            <a:custGeom>
              <a:avLst/>
              <a:gdLst>
                <a:gd name="T0" fmla="*/ 0 w 76"/>
                <a:gd name="T1" fmla="*/ 1 h 40"/>
                <a:gd name="T2" fmla="*/ 0 w 76"/>
                <a:gd name="T3" fmla="*/ 1 h 40"/>
                <a:gd name="T4" fmla="*/ 0 w 76"/>
                <a:gd name="T5" fmla="*/ 1 h 40"/>
                <a:gd name="T6" fmla="*/ 0 w 76"/>
                <a:gd name="T7" fmla="*/ 1 h 40"/>
                <a:gd name="T8" fmla="*/ 0 w 76"/>
                <a:gd name="T9" fmla="*/ 1 h 40"/>
                <a:gd name="T10" fmla="*/ 0 w 76"/>
                <a:gd name="T11" fmla="*/ 1 h 40"/>
                <a:gd name="T12" fmla="*/ 0 w 76"/>
                <a:gd name="T13" fmla="*/ 1 h 40"/>
                <a:gd name="T14" fmla="*/ 0 w 76"/>
                <a:gd name="T15" fmla="*/ 0 h 40"/>
                <a:gd name="T16" fmla="*/ 0 w 76"/>
                <a:gd name="T17" fmla="*/ 1 h 40"/>
                <a:gd name="T18" fmla="*/ 0 w 76"/>
                <a:gd name="T19" fmla="*/ 1 h 40"/>
                <a:gd name="T20" fmla="*/ 0 w 76"/>
                <a:gd name="T21" fmla="*/ 1 h 40"/>
                <a:gd name="T22" fmla="*/ 0 w 76"/>
                <a:gd name="T23" fmla="*/ 1 h 40"/>
                <a:gd name="T24" fmla="*/ 0 w 76"/>
                <a:gd name="T25" fmla="*/ 1 h 40"/>
                <a:gd name="T26" fmla="*/ 0 w 76"/>
                <a:gd name="T27" fmla="*/ 1 h 40"/>
                <a:gd name="T28" fmla="*/ 0 w 76"/>
                <a:gd name="T29" fmla="*/ 1 h 40"/>
                <a:gd name="T30" fmla="*/ 0 w 76"/>
                <a:gd name="T31" fmla="*/ 1 h 40"/>
                <a:gd name="T32" fmla="*/ 0 w 76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0"/>
                <a:gd name="T53" fmla="*/ 76 w 7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0">
                  <a:moveTo>
                    <a:pt x="0" y="40"/>
                  </a:moveTo>
                  <a:lnTo>
                    <a:pt x="8" y="33"/>
                  </a:lnTo>
                  <a:lnTo>
                    <a:pt x="18" y="26"/>
                  </a:lnTo>
                  <a:lnTo>
                    <a:pt x="29" y="18"/>
                  </a:lnTo>
                  <a:lnTo>
                    <a:pt x="42" y="11"/>
                  </a:lnTo>
                  <a:lnTo>
                    <a:pt x="52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6" y="3"/>
                  </a:lnTo>
                  <a:lnTo>
                    <a:pt x="76" y="9"/>
                  </a:lnTo>
                  <a:lnTo>
                    <a:pt x="69" y="13"/>
                  </a:lnTo>
                  <a:lnTo>
                    <a:pt x="59" y="18"/>
                  </a:lnTo>
                  <a:lnTo>
                    <a:pt x="46" y="23"/>
                  </a:lnTo>
                  <a:lnTo>
                    <a:pt x="33" y="27"/>
                  </a:lnTo>
                  <a:lnTo>
                    <a:pt x="19" y="32"/>
                  </a:lnTo>
                  <a:lnTo>
                    <a:pt x="8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703"/>
            <p:cNvSpPr>
              <a:spLocks/>
            </p:cNvSpPr>
            <p:nvPr/>
          </p:nvSpPr>
          <p:spPr bwMode="auto">
            <a:xfrm flipH="1">
              <a:off x="1123" y="2923"/>
              <a:ext cx="35" cy="27"/>
            </a:xfrm>
            <a:custGeom>
              <a:avLst/>
              <a:gdLst>
                <a:gd name="T0" fmla="*/ 0 w 76"/>
                <a:gd name="T1" fmla="*/ 1 h 54"/>
                <a:gd name="T2" fmla="*/ 0 w 76"/>
                <a:gd name="T3" fmla="*/ 1 h 54"/>
                <a:gd name="T4" fmla="*/ 0 w 76"/>
                <a:gd name="T5" fmla="*/ 1 h 54"/>
                <a:gd name="T6" fmla="*/ 0 w 76"/>
                <a:gd name="T7" fmla="*/ 1 h 54"/>
                <a:gd name="T8" fmla="*/ 0 w 76"/>
                <a:gd name="T9" fmla="*/ 1 h 54"/>
                <a:gd name="T10" fmla="*/ 0 w 76"/>
                <a:gd name="T11" fmla="*/ 1 h 54"/>
                <a:gd name="T12" fmla="*/ 0 w 76"/>
                <a:gd name="T13" fmla="*/ 1 h 54"/>
                <a:gd name="T14" fmla="*/ 0 w 76"/>
                <a:gd name="T15" fmla="*/ 0 h 54"/>
                <a:gd name="T16" fmla="*/ 0 w 76"/>
                <a:gd name="T17" fmla="*/ 1 h 54"/>
                <a:gd name="T18" fmla="*/ 0 w 76"/>
                <a:gd name="T19" fmla="*/ 1 h 54"/>
                <a:gd name="T20" fmla="*/ 0 w 76"/>
                <a:gd name="T21" fmla="*/ 1 h 54"/>
                <a:gd name="T22" fmla="*/ 0 w 76"/>
                <a:gd name="T23" fmla="*/ 1 h 54"/>
                <a:gd name="T24" fmla="*/ 0 w 76"/>
                <a:gd name="T25" fmla="*/ 1 h 54"/>
                <a:gd name="T26" fmla="*/ 0 w 76"/>
                <a:gd name="T27" fmla="*/ 1 h 54"/>
                <a:gd name="T28" fmla="*/ 0 w 76"/>
                <a:gd name="T29" fmla="*/ 1 h 54"/>
                <a:gd name="T30" fmla="*/ 0 w 76"/>
                <a:gd name="T31" fmla="*/ 1 h 54"/>
                <a:gd name="T32" fmla="*/ 0 w 76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4"/>
                <a:gd name="T53" fmla="*/ 76 w 76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4">
                  <a:moveTo>
                    <a:pt x="0" y="54"/>
                  </a:moveTo>
                  <a:lnTo>
                    <a:pt x="6" y="47"/>
                  </a:lnTo>
                  <a:lnTo>
                    <a:pt x="16" y="38"/>
                  </a:lnTo>
                  <a:lnTo>
                    <a:pt x="27" y="28"/>
                  </a:lnTo>
                  <a:lnTo>
                    <a:pt x="41" y="17"/>
                  </a:lnTo>
                  <a:lnTo>
                    <a:pt x="52" y="9"/>
                  </a:lnTo>
                  <a:lnTo>
                    <a:pt x="64" y="2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75" y="8"/>
                  </a:lnTo>
                  <a:lnTo>
                    <a:pt x="67" y="16"/>
                  </a:lnTo>
                  <a:lnTo>
                    <a:pt x="56" y="23"/>
                  </a:lnTo>
                  <a:lnTo>
                    <a:pt x="43" y="31"/>
                  </a:lnTo>
                  <a:lnTo>
                    <a:pt x="29" y="38"/>
                  </a:lnTo>
                  <a:lnTo>
                    <a:pt x="16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704"/>
            <p:cNvSpPr>
              <a:spLocks/>
            </p:cNvSpPr>
            <p:nvPr/>
          </p:nvSpPr>
          <p:spPr bwMode="auto">
            <a:xfrm flipH="1">
              <a:off x="1127" y="2902"/>
              <a:ext cx="36" cy="31"/>
            </a:xfrm>
            <a:custGeom>
              <a:avLst/>
              <a:gdLst>
                <a:gd name="T0" fmla="*/ 0 w 79"/>
                <a:gd name="T1" fmla="*/ 1 h 61"/>
                <a:gd name="T2" fmla="*/ 0 w 79"/>
                <a:gd name="T3" fmla="*/ 1 h 61"/>
                <a:gd name="T4" fmla="*/ 0 w 79"/>
                <a:gd name="T5" fmla="*/ 1 h 61"/>
                <a:gd name="T6" fmla="*/ 0 w 79"/>
                <a:gd name="T7" fmla="*/ 1 h 61"/>
                <a:gd name="T8" fmla="*/ 0 w 79"/>
                <a:gd name="T9" fmla="*/ 1 h 61"/>
                <a:gd name="T10" fmla="*/ 0 w 79"/>
                <a:gd name="T11" fmla="*/ 1 h 61"/>
                <a:gd name="T12" fmla="*/ 0 w 79"/>
                <a:gd name="T13" fmla="*/ 1 h 61"/>
                <a:gd name="T14" fmla="*/ 0 w 79"/>
                <a:gd name="T15" fmla="*/ 0 h 61"/>
                <a:gd name="T16" fmla="*/ 0 w 79"/>
                <a:gd name="T17" fmla="*/ 1 h 61"/>
                <a:gd name="T18" fmla="*/ 0 w 79"/>
                <a:gd name="T19" fmla="*/ 1 h 61"/>
                <a:gd name="T20" fmla="*/ 0 w 79"/>
                <a:gd name="T21" fmla="*/ 1 h 61"/>
                <a:gd name="T22" fmla="*/ 0 w 79"/>
                <a:gd name="T23" fmla="*/ 1 h 61"/>
                <a:gd name="T24" fmla="*/ 0 w 79"/>
                <a:gd name="T25" fmla="*/ 1 h 61"/>
                <a:gd name="T26" fmla="*/ 0 w 79"/>
                <a:gd name="T27" fmla="*/ 1 h 61"/>
                <a:gd name="T28" fmla="*/ 0 w 79"/>
                <a:gd name="T29" fmla="*/ 1 h 61"/>
                <a:gd name="T30" fmla="*/ 0 w 79"/>
                <a:gd name="T31" fmla="*/ 1 h 61"/>
                <a:gd name="T32" fmla="*/ 0 w 79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61"/>
                <a:gd name="T53" fmla="*/ 79 w 79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61">
                  <a:moveTo>
                    <a:pt x="0" y="61"/>
                  </a:moveTo>
                  <a:lnTo>
                    <a:pt x="5" y="54"/>
                  </a:lnTo>
                  <a:lnTo>
                    <a:pt x="14" y="43"/>
                  </a:lnTo>
                  <a:lnTo>
                    <a:pt x="26" y="32"/>
                  </a:lnTo>
                  <a:lnTo>
                    <a:pt x="38" y="20"/>
                  </a:lnTo>
                  <a:lnTo>
                    <a:pt x="51" y="10"/>
                  </a:lnTo>
                  <a:lnTo>
                    <a:pt x="63" y="3"/>
                  </a:lnTo>
                  <a:lnTo>
                    <a:pt x="72" y="0"/>
                  </a:lnTo>
                  <a:lnTo>
                    <a:pt x="79" y="2"/>
                  </a:lnTo>
                  <a:lnTo>
                    <a:pt x="79" y="8"/>
                  </a:lnTo>
                  <a:lnTo>
                    <a:pt x="72" y="15"/>
                  </a:lnTo>
                  <a:lnTo>
                    <a:pt x="62" y="23"/>
                  </a:lnTo>
                  <a:lnTo>
                    <a:pt x="47" y="31"/>
                  </a:lnTo>
                  <a:lnTo>
                    <a:pt x="33" y="40"/>
                  </a:lnTo>
                  <a:lnTo>
                    <a:pt x="18" y="48"/>
                  </a:lnTo>
                  <a:lnTo>
                    <a:pt x="7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705"/>
            <p:cNvSpPr>
              <a:spLocks/>
            </p:cNvSpPr>
            <p:nvPr/>
          </p:nvSpPr>
          <p:spPr bwMode="auto">
            <a:xfrm flipH="1">
              <a:off x="1137" y="2885"/>
              <a:ext cx="33" cy="36"/>
            </a:xfrm>
            <a:custGeom>
              <a:avLst/>
              <a:gdLst>
                <a:gd name="T0" fmla="*/ 0 w 74"/>
                <a:gd name="T1" fmla="*/ 0 h 73"/>
                <a:gd name="T2" fmla="*/ 0 w 74"/>
                <a:gd name="T3" fmla="*/ 0 h 73"/>
                <a:gd name="T4" fmla="*/ 0 w 74"/>
                <a:gd name="T5" fmla="*/ 0 h 73"/>
                <a:gd name="T6" fmla="*/ 0 w 74"/>
                <a:gd name="T7" fmla="*/ 0 h 73"/>
                <a:gd name="T8" fmla="*/ 0 w 74"/>
                <a:gd name="T9" fmla="*/ 0 h 73"/>
                <a:gd name="T10" fmla="*/ 0 w 74"/>
                <a:gd name="T11" fmla="*/ 0 h 73"/>
                <a:gd name="T12" fmla="*/ 0 w 74"/>
                <a:gd name="T13" fmla="*/ 0 h 73"/>
                <a:gd name="T14" fmla="*/ 0 w 74"/>
                <a:gd name="T15" fmla="*/ 0 h 73"/>
                <a:gd name="T16" fmla="*/ 0 w 74"/>
                <a:gd name="T17" fmla="*/ 0 h 73"/>
                <a:gd name="T18" fmla="*/ 0 w 74"/>
                <a:gd name="T19" fmla="*/ 0 h 73"/>
                <a:gd name="T20" fmla="*/ 0 w 74"/>
                <a:gd name="T21" fmla="*/ 0 h 73"/>
                <a:gd name="T22" fmla="*/ 0 w 74"/>
                <a:gd name="T23" fmla="*/ 0 h 73"/>
                <a:gd name="T24" fmla="*/ 0 w 74"/>
                <a:gd name="T25" fmla="*/ 0 h 73"/>
                <a:gd name="T26" fmla="*/ 0 w 74"/>
                <a:gd name="T27" fmla="*/ 0 h 73"/>
                <a:gd name="T28" fmla="*/ 0 w 74"/>
                <a:gd name="T29" fmla="*/ 0 h 73"/>
                <a:gd name="T30" fmla="*/ 0 w 74"/>
                <a:gd name="T31" fmla="*/ 0 h 73"/>
                <a:gd name="T32" fmla="*/ 0 w 74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3"/>
                <a:gd name="T53" fmla="*/ 74 w 74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3">
                  <a:moveTo>
                    <a:pt x="0" y="73"/>
                  </a:moveTo>
                  <a:lnTo>
                    <a:pt x="4" y="64"/>
                  </a:lnTo>
                  <a:lnTo>
                    <a:pt x="11" y="52"/>
                  </a:lnTo>
                  <a:lnTo>
                    <a:pt x="19" y="39"/>
                  </a:lnTo>
                  <a:lnTo>
                    <a:pt x="28" y="28"/>
                  </a:lnTo>
                  <a:lnTo>
                    <a:pt x="38" y="17"/>
                  </a:lnTo>
                  <a:lnTo>
                    <a:pt x="50" y="8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74" y="4"/>
                  </a:lnTo>
                  <a:lnTo>
                    <a:pt x="70" y="11"/>
                  </a:lnTo>
                  <a:lnTo>
                    <a:pt x="59" y="21"/>
                  </a:lnTo>
                  <a:lnTo>
                    <a:pt x="48" y="32"/>
                  </a:lnTo>
                  <a:lnTo>
                    <a:pt x="33" y="45"/>
                  </a:lnTo>
                  <a:lnTo>
                    <a:pt x="20" y="57"/>
                  </a:lnTo>
                  <a:lnTo>
                    <a:pt x="8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706"/>
            <p:cNvSpPr>
              <a:spLocks/>
            </p:cNvSpPr>
            <p:nvPr/>
          </p:nvSpPr>
          <p:spPr bwMode="auto">
            <a:xfrm flipH="1">
              <a:off x="1157" y="2872"/>
              <a:ext cx="16" cy="40"/>
            </a:xfrm>
            <a:custGeom>
              <a:avLst/>
              <a:gdLst>
                <a:gd name="T0" fmla="*/ 0 w 37"/>
                <a:gd name="T1" fmla="*/ 1 h 79"/>
                <a:gd name="T2" fmla="*/ 0 w 37"/>
                <a:gd name="T3" fmla="*/ 1 h 79"/>
                <a:gd name="T4" fmla="*/ 0 w 37"/>
                <a:gd name="T5" fmla="*/ 1 h 79"/>
                <a:gd name="T6" fmla="*/ 0 w 37"/>
                <a:gd name="T7" fmla="*/ 1 h 79"/>
                <a:gd name="T8" fmla="*/ 0 w 37"/>
                <a:gd name="T9" fmla="*/ 1 h 79"/>
                <a:gd name="T10" fmla="*/ 0 w 37"/>
                <a:gd name="T11" fmla="*/ 1 h 79"/>
                <a:gd name="T12" fmla="*/ 0 w 37"/>
                <a:gd name="T13" fmla="*/ 1 h 79"/>
                <a:gd name="T14" fmla="*/ 0 w 37"/>
                <a:gd name="T15" fmla="*/ 1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w 37"/>
                <a:gd name="T23" fmla="*/ 1 h 79"/>
                <a:gd name="T24" fmla="*/ 0 w 37"/>
                <a:gd name="T25" fmla="*/ 1 h 79"/>
                <a:gd name="T26" fmla="*/ 0 w 37"/>
                <a:gd name="T27" fmla="*/ 1 h 79"/>
                <a:gd name="T28" fmla="*/ 0 w 37"/>
                <a:gd name="T29" fmla="*/ 1 h 79"/>
                <a:gd name="T30" fmla="*/ 0 w 37"/>
                <a:gd name="T31" fmla="*/ 0 h 79"/>
                <a:gd name="T32" fmla="*/ 0 w 37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9"/>
                <a:gd name="T53" fmla="*/ 37 w 37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9">
                  <a:moveTo>
                    <a:pt x="37" y="1"/>
                  </a:moveTo>
                  <a:lnTo>
                    <a:pt x="37" y="4"/>
                  </a:lnTo>
                  <a:lnTo>
                    <a:pt x="34" y="12"/>
                  </a:lnTo>
                  <a:lnTo>
                    <a:pt x="31" y="24"/>
                  </a:lnTo>
                  <a:lnTo>
                    <a:pt x="24" y="35"/>
                  </a:lnTo>
                  <a:lnTo>
                    <a:pt x="17" y="48"/>
                  </a:lnTo>
                  <a:lnTo>
                    <a:pt x="11" y="61"/>
                  </a:lnTo>
                  <a:lnTo>
                    <a:pt x="6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2" y="55"/>
                  </a:lnTo>
                  <a:lnTo>
                    <a:pt x="4" y="41"/>
                  </a:lnTo>
                  <a:lnTo>
                    <a:pt x="8" y="27"/>
                  </a:lnTo>
                  <a:lnTo>
                    <a:pt x="15" y="15"/>
                  </a:lnTo>
                  <a:lnTo>
                    <a:pt x="21" y="5"/>
                  </a:lnTo>
                  <a:lnTo>
                    <a:pt x="2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707"/>
            <p:cNvSpPr>
              <a:spLocks/>
            </p:cNvSpPr>
            <p:nvPr/>
          </p:nvSpPr>
          <p:spPr bwMode="auto">
            <a:xfrm flipH="1">
              <a:off x="1169" y="2859"/>
              <a:ext cx="16" cy="39"/>
            </a:xfrm>
            <a:custGeom>
              <a:avLst/>
              <a:gdLst>
                <a:gd name="T0" fmla="*/ 0 w 36"/>
                <a:gd name="T1" fmla="*/ 0 h 79"/>
                <a:gd name="T2" fmla="*/ 0 w 36"/>
                <a:gd name="T3" fmla="*/ 0 h 79"/>
                <a:gd name="T4" fmla="*/ 0 w 36"/>
                <a:gd name="T5" fmla="*/ 0 h 79"/>
                <a:gd name="T6" fmla="*/ 0 w 36"/>
                <a:gd name="T7" fmla="*/ 0 h 79"/>
                <a:gd name="T8" fmla="*/ 0 w 36"/>
                <a:gd name="T9" fmla="*/ 0 h 79"/>
                <a:gd name="T10" fmla="*/ 0 w 36"/>
                <a:gd name="T11" fmla="*/ 0 h 79"/>
                <a:gd name="T12" fmla="*/ 0 w 36"/>
                <a:gd name="T13" fmla="*/ 0 h 79"/>
                <a:gd name="T14" fmla="*/ 0 w 36"/>
                <a:gd name="T15" fmla="*/ 0 h 79"/>
                <a:gd name="T16" fmla="*/ 0 w 36"/>
                <a:gd name="T17" fmla="*/ 0 h 79"/>
                <a:gd name="T18" fmla="*/ 0 w 36"/>
                <a:gd name="T19" fmla="*/ 0 h 79"/>
                <a:gd name="T20" fmla="*/ 0 w 36"/>
                <a:gd name="T21" fmla="*/ 0 h 79"/>
                <a:gd name="T22" fmla="*/ 0 w 36"/>
                <a:gd name="T23" fmla="*/ 0 h 79"/>
                <a:gd name="T24" fmla="*/ 0 w 36"/>
                <a:gd name="T25" fmla="*/ 0 h 79"/>
                <a:gd name="T26" fmla="*/ 0 w 36"/>
                <a:gd name="T27" fmla="*/ 0 h 79"/>
                <a:gd name="T28" fmla="*/ 0 w 36"/>
                <a:gd name="T29" fmla="*/ 0 h 79"/>
                <a:gd name="T30" fmla="*/ 0 w 36"/>
                <a:gd name="T31" fmla="*/ 0 h 79"/>
                <a:gd name="T32" fmla="*/ 0 w 36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79"/>
                <a:gd name="T53" fmla="*/ 36 w 36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79">
                  <a:moveTo>
                    <a:pt x="36" y="0"/>
                  </a:moveTo>
                  <a:lnTo>
                    <a:pt x="36" y="5"/>
                  </a:lnTo>
                  <a:lnTo>
                    <a:pt x="33" y="13"/>
                  </a:lnTo>
                  <a:lnTo>
                    <a:pt x="29" y="23"/>
                  </a:lnTo>
                  <a:lnTo>
                    <a:pt x="23" y="36"/>
                  </a:lnTo>
                  <a:lnTo>
                    <a:pt x="16" y="50"/>
                  </a:lnTo>
                  <a:lnTo>
                    <a:pt x="11" y="61"/>
                  </a:lnTo>
                  <a:lnTo>
                    <a:pt x="6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8" y="27"/>
                  </a:lnTo>
                  <a:lnTo>
                    <a:pt x="13" y="14"/>
                  </a:lnTo>
                  <a:lnTo>
                    <a:pt x="20" y="5"/>
                  </a:lnTo>
                  <a:lnTo>
                    <a:pt x="2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708"/>
            <p:cNvSpPr>
              <a:spLocks/>
            </p:cNvSpPr>
            <p:nvPr/>
          </p:nvSpPr>
          <p:spPr bwMode="auto">
            <a:xfrm flipH="1">
              <a:off x="1109" y="2742"/>
              <a:ext cx="42" cy="197"/>
            </a:xfrm>
            <a:custGeom>
              <a:avLst/>
              <a:gdLst>
                <a:gd name="T0" fmla="*/ 0 w 92"/>
                <a:gd name="T1" fmla="*/ 1 h 395"/>
                <a:gd name="T2" fmla="*/ 0 w 92"/>
                <a:gd name="T3" fmla="*/ 1 h 395"/>
                <a:gd name="T4" fmla="*/ 0 w 92"/>
                <a:gd name="T5" fmla="*/ 1 h 395"/>
                <a:gd name="T6" fmla="*/ 0 w 92"/>
                <a:gd name="T7" fmla="*/ 1 h 395"/>
                <a:gd name="T8" fmla="*/ 0 w 92"/>
                <a:gd name="T9" fmla="*/ 1 h 395"/>
                <a:gd name="T10" fmla="*/ 0 w 92"/>
                <a:gd name="T11" fmla="*/ 1 h 395"/>
                <a:gd name="T12" fmla="*/ 0 w 92"/>
                <a:gd name="T13" fmla="*/ 1 h 395"/>
                <a:gd name="T14" fmla="*/ 0 w 92"/>
                <a:gd name="T15" fmla="*/ 0 h 395"/>
                <a:gd name="T16" fmla="*/ 0 w 92"/>
                <a:gd name="T17" fmla="*/ 0 h 395"/>
                <a:gd name="T18" fmla="*/ 0 w 92"/>
                <a:gd name="T19" fmla="*/ 0 h 395"/>
                <a:gd name="T20" fmla="*/ 0 w 92"/>
                <a:gd name="T21" fmla="*/ 0 h 395"/>
                <a:gd name="T22" fmla="*/ 0 w 92"/>
                <a:gd name="T23" fmla="*/ 0 h 395"/>
                <a:gd name="T24" fmla="*/ 0 w 92"/>
                <a:gd name="T25" fmla="*/ 0 h 395"/>
                <a:gd name="T26" fmla="*/ 0 w 92"/>
                <a:gd name="T27" fmla="*/ 0 h 395"/>
                <a:gd name="T28" fmla="*/ 0 w 92"/>
                <a:gd name="T29" fmla="*/ 0 h 395"/>
                <a:gd name="T30" fmla="*/ 0 w 92"/>
                <a:gd name="T31" fmla="*/ 0 h 395"/>
                <a:gd name="T32" fmla="*/ 0 w 92"/>
                <a:gd name="T33" fmla="*/ 0 h 395"/>
                <a:gd name="T34" fmla="*/ 0 w 92"/>
                <a:gd name="T35" fmla="*/ 0 h 395"/>
                <a:gd name="T36" fmla="*/ 0 w 92"/>
                <a:gd name="T37" fmla="*/ 1 h 395"/>
                <a:gd name="T38" fmla="*/ 0 w 92"/>
                <a:gd name="T39" fmla="*/ 1 h 395"/>
                <a:gd name="T40" fmla="*/ 0 w 92"/>
                <a:gd name="T41" fmla="*/ 1 h 3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395"/>
                <a:gd name="T65" fmla="*/ 92 w 92"/>
                <a:gd name="T66" fmla="*/ 395 h 3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395">
                  <a:moveTo>
                    <a:pt x="77" y="390"/>
                  </a:moveTo>
                  <a:lnTo>
                    <a:pt x="81" y="392"/>
                  </a:lnTo>
                  <a:lnTo>
                    <a:pt x="85" y="393"/>
                  </a:lnTo>
                  <a:lnTo>
                    <a:pt x="88" y="394"/>
                  </a:lnTo>
                  <a:lnTo>
                    <a:pt x="92" y="395"/>
                  </a:lnTo>
                  <a:lnTo>
                    <a:pt x="60" y="337"/>
                  </a:lnTo>
                  <a:lnTo>
                    <a:pt x="38" y="280"/>
                  </a:lnTo>
                  <a:lnTo>
                    <a:pt x="23" y="225"/>
                  </a:lnTo>
                  <a:lnTo>
                    <a:pt x="15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4" y="37"/>
                  </a:lnTo>
                  <a:lnTo>
                    <a:pt x="15" y="0"/>
                  </a:lnTo>
                  <a:lnTo>
                    <a:pt x="8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6" y="298"/>
                  </a:lnTo>
                  <a:lnTo>
                    <a:pt x="47" y="348"/>
                  </a:lnTo>
                  <a:lnTo>
                    <a:pt x="77" y="3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709"/>
            <p:cNvSpPr>
              <a:spLocks/>
            </p:cNvSpPr>
            <p:nvPr/>
          </p:nvSpPr>
          <p:spPr bwMode="auto">
            <a:xfrm flipH="1">
              <a:off x="1117" y="2755"/>
              <a:ext cx="30" cy="27"/>
            </a:xfrm>
            <a:custGeom>
              <a:avLst/>
              <a:gdLst>
                <a:gd name="T0" fmla="*/ 0 w 68"/>
                <a:gd name="T1" fmla="*/ 1 h 54"/>
                <a:gd name="T2" fmla="*/ 0 w 68"/>
                <a:gd name="T3" fmla="*/ 0 h 54"/>
                <a:gd name="T4" fmla="*/ 0 w 68"/>
                <a:gd name="T5" fmla="*/ 1 h 54"/>
                <a:gd name="T6" fmla="*/ 0 w 68"/>
                <a:gd name="T7" fmla="*/ 1 h 54"/>
                <a:gd name="T8" fmla="*/ 0 w 68"/>
                <a:gd name="T9" fmla="*/ 1 h 54"/>
                <a:gd name="T10" fmla="*/ 0 w 68"/>
                <a:gd name="T11" fmla="*/ 1 h 54"/>
                <a:gd name="T12" fmla="*/ 0 w 68"/>
                <a:gd name="T13" fmla="*/ 1 h 54"/>
                <a:gd name="T14" fmla="*/ 0 w 68"/>
                <a:gd name="T15" fmla="*/ 1 h 54"/>
                <a:gd name="T16" fmla="*/ 0 w 68"/>
                <a:gd name="T17" fmla="*/ 1 h 54"/>
                <a:gd name="T18" fmla="*/ 0 w 68"/>
                <a:gd name="T19" fmla="*/ 1 h 54"/>
                <a:gd name="T20" fmla="*/ 0 w 68"/>
                <a:gd name="T21" fmla="*/ 1 h 54"/>
                <a:gd name="T22" fmla="*/ 0 w 68"/>
                <a:gd name="T23" fmla="*/ 1 h 54"/>
                <a:gd name="T24" fmla="*/ 0 w 68"/>
                <a:gd name="T25" fmla="*/ 1 h 54"/>
                <a:gd name="T26" fmla="*/ 0 w 68"/>
                <a:gd name="T27" fmla="*/ 1 h 54"/>
                <a:gd name="T28" fmla="*/ 0 w 68"/>
                <a:gd name="T29" fmla="*/ 1 h 54"/>
                <a:gd name="T30" fmla="*/ 0 w 68"/>
                <a:gd name="T31" fmla="*/ 1 h 54"/>
                <a:gd name="T32" fmla="*/ 0 w 68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4"/>
                <a:gd name="T53" fmla="*/ 68 w 6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4">
                  <a:moveTo>
                    <a:pt x="68" y="1"/>
                  </a:moveTo>
                  <a:lnTo>
                    <a:pt x="64" y="0"/>
                  </a:lnTo>
                  <a:lnTo>
                    <a:pt x="56" y="1"/>
                  </a:lnTo>
                  <a:lnTo>
                    <a:pt x="47" y="4"/>
                  </a:lnTo>
                  <a:lnTo>
                    <a:pt x="35" y="10"/>
                  </a:lnTo>
                  <a:lnTo>
                    <a:pt x="23" y="19"/>
                  </a:lnTo>
                  <a:lnTo>
                    <a:pt x="13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7" y="40"/>
                  </a:lnTo>
                  <a:lnTo>
                    <a:pt x="28" y="33"/>
                  </a:lnTo>
                  <a:lnTo>
                    <a:pt x="40" y="25"/>
                  </a:lnTo>
                  <a:lnTo>
                    <a:pt x="52" y="17"/>
                  </a:lnTo>
                  <a:lnTo>
                    <a:pt x="61" y="10"/>
                  </a:lnTo>
                  <a:lnTo>
                    <a:pt x="67" y="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710"/>
            <p:cNvSpPr>
              <a:spLocks/>
            </p:cNvSpPr>
            <p:nvPr/>
          </p:nvSpPr>
          <p:spPr bwMode="auto">
            <a:xfrm flipH="1">
              <a:off x="1114" y="2781"/>
              <a:ext cx="35" cy="36"/>
            </a:xfrm>
            <a:custGeom>
              <a:avLst/>
              <a:gdLst>
                <a:gd name="T0" fmla="*/ 0 w 79"/>
                <a:gd name="T1" fmla="*/ 1 h 71"/>
                <a:gd name="T2" fmla="*/ 0 w 79"/>
                <a:gd name="T3" fmla="*/ 0 h 71"/>
                <a:gd name="T4" fmla="*/ 0 w 79"/>
                <a:gd name="T5" fmla="*/ 1 h 71"/>
                <a:gd name="T6" fmla="*/ 0 w 79"/>
                <a:gd name="T7" fmla="*/ 1 h 71"/>
                <a:gd name="T8" fmla="*/ 0 w 79"/>
                <a:gd name="T9" fmla="*/ 1 h 71"/>
                <a:gd name="T10" fmla="*/ 0 w 79"/>
                <a:gd name="T11" fmla="*/ 1 h 71"/>
                <a:gd name="T12" fmla="*/ 0 w 79"/>
                <a:gd name="T13" fmla="*/ 1 h 71"/>
                <a:gd name="T14" fmla="*/ 0 w 79"/>
                <a:gd name="T15" fmla="*/ 1 h 71"/>
                <a:gd name="T16" fmla="*/ 0 w 79"/>
                <a:gd name="T17" fmla="*/ 1 h 71"/>
                <a:gd name="T18" fmla="*/ 0 w 79"/>
                <a:gd name="T19" fmla="*/ 1 h 71"/>
                <a:gd name="T20" fmla="*/ 0 w 79"/>
                <a:gd name="T21" fmla="*/ 1 h 71"/>
                <a:gd name="T22" fmla="*/ 0 w 79"/>
                <a:gd name="T23" fmla="*/ 1 h 71"/>
                <a:gd name="T24" fmla="*/ 0 w 79"/>
                <a:gd name="T25" fmla="*/ 1 h 71"/>
                <a:gd name="T26" fmla="*/ 0 w 79"/>
                <a:gd name="T27" fmla="*/ 1 h 71"/>
                <a:gd name="T28" fmla="*/ 0 w 79"/>
                <a:gd name="T29" fmla="*/ 1 h 71"/>
                <a:gd name="T30" fmla="*/ 0 w 79"/>
                <a:gd name="T31" fmla="*/ 1 h 71"/>
                <a:gd name="T32" fmla="*/ 0 w 79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1"/>
                <a:gd name="T53" fmla="*/ 79 w 79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1">
                  <a:moveTo>
                    <a:pt x="79" y="2"/>
                  </a:moveTo>
                  <a:lnTo>
                    <a:pt x="75" y="0"/>
                  </a:lnTo>
                  <a:lnTo>
                    <a:pt x="66" y="2"/>
                  </a:lnTo>
                  <a:lnTo>
                    <a:pt x="54" y="9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7" y="57"/>
                  </a:lnTo>
                  <a:lnTo>
                    <a:pt x="0" y="71"/>
                  </a:lnTo>
                  <a:lnTo>
                    <a:pt x="7" y="65"/>
                  </a:lnTo>
                  <a:lnTo>
                    <a:pt x="17" y="57"/>
                  </a:lnTo>
                  <a:lnTo>
                    <a:pt x="31" y="48"/>
                  </a:lnTo>
                  <a:lnTo>
                    <a:pt x="46" y="38"/>
                  </a:lnTo>
                  <a:lnTo>
                    <a:pt x="60" y="26"/>
                  </a:lnTo>
                  <a:lnTo>
                    <a:pt x="71" y="17"/>
                  </a:lnTo>
                  <a:lnTo>
                    <a:pt x="78" y="8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711"/>
            <p:cNvSpPr>
              <a:spLocks/>
            </p:cNvSpPr>
            <p:nvPr/>
          </p:nvSpPr>
          <p:spPr bwMode="auto">
            <a:xfrm flipH="1">
              <a:off x="1108" y="2804"/>
              <a:ext cx="39" cy="31"/>
            </a:xfrm>
            <a:custGeom>
              <a:avLst/>
              <a:gdLst>
                <a:gd name="T0" fmla="*/ 0 w 88"/>
                <a:gd name="T1" fmla="*/ 1 h 62"/>
                <a:gd name="T2" fmla="*/ 0 w 88"/>
                <a:gd name="T3" fmla="*/ 0 h 62"/>
                <a:gd name="T4" fmla="*/ 0 w 88"/>
                <a:gd name="T5" fmla="*/ 1 h 62"/>
                <a:gd name="T6" fmla="*/ 0 w 88"/>
                <a:gd name="T7" fmla="*/ 1 h 62"/>
                <a:gd name="T8" fmla="*/ 0 w 88"/>
                <a:gd name="T9" fmla="*/ 1 h 62"/>
                <a:gd name="T10" fmla="*/ 0 w 88"/>
                <a:gd name="T11" fmla="*/ 1 h 62"/>
                <a:gd name="T12" fmla="*/ 0 w 88"/>
                <a:gd name="T13" fmla="*/ 1 h 62"/>
                <a:gd name="T14" fmla="*/ 0 w 88"/>
                <a:gd name="T15" fmla="*/ 1 h 62"/>
                <a:gd name="T16" fmla="*/ 0 w 88"/>
                <a:gd name="T17" fmla="*/ 1 h 62"/>
                <a:gd name="T18" fmla="*/ 0 w 88"/>
                <a:gd name="T19" fmla="*/ 1 h 62"/>
                <a:gd name="T20" fmla="*/ 0 w 88"/>
                <a:gd name="T21" fmla="*/ 1 h 62"/>
                <a:gd name="T22" fmla="*/ 0 w 88"/>
                <a:gd name="T23" fmla="*/ 1 h 62"/>
                <a:gd name="T24" fmla="*/ 0 w 88"/>
                <a:gd name="T25" fmla="*/ 1 h 62"/>
                <a:gd name="T26" fmla="*/ 0 w 88"/>
                <a:gd name="T27" fmla="*/ 1 h 62"/>
                <a:gd name="T28" fmla="*/ 0 w 88"/>
                <a:gd name="T29" fmla="*/ 1 h 62"/>
                <a:gd name="T30" fmla="*/ 0 w 88"/>
                <a:gd name="T31" fmla="*/ 1 h 62"/>
                <a:gd name="T32" fmla="*/ 0 w 88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2"/>
                <a:gd name="T53" fmla="*/ 88 w 88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2">
                  <a:moveTo>
                    <a:pt x="88" y="2"/>
                  </a:moveTo>
                  <a:lnTo>
                    <a:pt x="82" y="0"/>
                  </a:lnTo>
                  <a:lnTo>
                    <a:pt x="72" y="1"/>
                  </a:lnTo>
                  <a:lnTo>
                    <a:pt x="59" y="7"/>
                  </a:lnTo>
                  <a:lnTo>
                    <a:pt x="44" y="15"/>
                  </a:lnTo>
                  <a:lnTo>
                    <a:pt x="28" y="25"/>
                  </a:lnTo>
                  <a:lnTo>
                    <a:pt x="15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8" y="52"/>
                  </a:lnTo>
                  <a:lnTo>
                    <a:pt x="34" y="42"/>
                  </a:lnTo>
                  <a:lnTo>
                    <a:pt x="50" y="33"/>
                  </a:lnTo>
                  <a:lnTo>
                    <a:pt x="64" y="24"/>
                  </a:lnTo>
                  <a:lnTo>
                    <a:pt x="77" y="15"/>
                  </a:lnTo>
                  <a:lnTo>
                    <a:pt x="85" y="7"/>
                  </a:lnTo>
                  <a:lnTo>
                    <a:pt x="88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12"/>
            <p:cNvSpPr>
              <a:spLocks/>
            </p:cNvSpPr>
            <p:nvPr/>
          </p:nvSpPr>
          <p:spPr bwMode="auto">
            <a:xfrm flipH="1">
              <a:off x="1107" y="2841"/>
              <a:ext cx="37" cy="27"/>
            </a:xfrm>
            <a:custGeom>
              <a:avLst/>
              <a:gdLst>
                <a:gd name="T0" fmla="*/ 0 w 82"/>
                <a:gd name="T1" fmla="*/ 1 h 54"/>
                <a:gd name="T2" fmla="*/ 0 w 82"/>
                <a:gd name="T3" fmla="*/ 0 h 54"/>
                <a:gd name="T4" fmla="*/ 0 w 82"/>
                <a:gd name="T5" fmla="*/ 1 h 54"/>
                <a:gd name="T6" fmla="*/ 0 w 82"/>
                <a:gd name="T7" fmla="*/ 1 h 54"/>
                <a:gd name="T8" fmla="*/ 0 w 82"/>
                <a:gd name="T9" fmla="*/ 1 h 54"/>
                <a:gd name="T10" fmla="*/ 0 w 82"/>
                <a:gd name="T11" fmla="*/ 1 h 54"/>
                <a:gd name="T12" fmla="*/ 0 w 82"/>
                <a:gd name="T13" fmla="*/ 1 h 54"/>
                <a:gd name="T14" fmla="*/ 0 w 82"/>
                <a:gd name="T15" fmla="*/ 1 h 54"/>
                <a:gd name="T16" fmla="*/ 0 w 82"/>
                <a:gd name="T17" fmla="*/ 1 h 54"/>
                <a:gd name="T18" fmla="*/ 0 w 82"/>
                <a:gd name="T19" fmla="*/ 1 h 54"/>
                <a:gd name="T20" fmla="*/ 0 w 82"/>
                <a:gd name="T21" fmla="*/ 1 h 54"/>
                <a:gd name="T22" fmla="*/ 0 w 82"/>
                <a:gd name="T23" fmla="*/ 1 h 54"/>
                <a:gd name="T24" fmla="*/ 0 w 82"/>
                <a:gd name="T25" fmla="*/ 1 h 54"/>
                <a:gd name="T26" fmla="*/ 0 w 82"/>
                <a:gd name="T27" fmla="*/ 1 h 54"/>
                <a:gd name="T28" fmla="*/ 0 w 82"/>
                <a:gd name="T29" fmla="*/ 1 h 54"/>
                <a:gd name="T30" fmla="*/ 0 w 82"/>
                <a:gd name="T31" fmla="*/ 1 h 54"/>
                <a:gd name="T32" fmla="*/ 0 w 82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54"/>
                <a:gd name="T53" fmla="*/ 82 w 82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54">
                  <a:moveTo>
                    <a:pt x="82" y="2"/>
                  </a:moveTo>
                  <a:lnTo>
                    <a:pt x="78" y="0"/>
                  </a:lnTo>
                  <a:lnTo>
                    <a:pt x="68" y="2"/>
                  </a:lnTo>
                  <a:lnTo>
                    <a:pt x="56" y="6"/>
                  </a:lnTo>
                  <a:lnTo>
                    <a:pt x="41" y="15"/>
                  </a:lnTo>
                  <a:lnTo>
                    <a:pt x="27" y="24"/>
                  </a:lnTo>
                  <a:lnTo>
                    <a:pt x="15" y="33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8" y="49"/>
                  </a:lnTo>
                  <a:lnTo>
                    <a:pt x="20" y="45"/>
                  </a:lnTo>
                  <a:lnTo>
                    <a:pt x="35" y="38"/>
                  </a:lnTo>
                  <a:lnTo>
                    <a:pt x="49" y="31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1" y="9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713"/>
            <p:cNvSpPr>
              <a:spLocks/>
            </p:cNvSpPr>
            <p:nvPr/>
          </p:nvSpPr>
          <p:spPr bwMode="auto">
            <a:xfrm flipH="1">
              <a:off x="1106" y="2863"/>
              <a:ext cx="33" cy="19"/>
            </a:xfrm>
            <a:custGeom>
              <a:avLst/>
              <a:gdLst>
                <a:gd name="T0" fmla="*/ 0 w 72"/>
                <a:gd name="T1" fmla="*/ 1 h 38"/>
                <a:gd name="T2" fmla="*/ 0 w 72"/>
                <a:gd name="T3" fmla="*/ 0 h 38"/>
                <a:gd name="T4" fmla="*/ 0 w 72"/>
                <a:gd name="T5" fmla="*/ 0 h 38"/>
                <a:gd name="T6" fmla="*/ 0 w 72"/>
                <a:gd name="T7" fmla="*/ 1 h 38"/>
                <a:gd name="T8" fmla="*/ 0 w 72"/>
                <a:gd name="T9" fmla="*/ 1 h 38"/>
                <a:gd name="T10" fmla="*/ 0 w 72"/>
                <a:gd name="T11" fmla="*/ 1 h 38"/>
                <a:gd name="T12" fmla="*/ 0 w 72"/>
                <a:gd name="T13" fmla="*/ 1 h 38"/>
                <a:gd name="T14" fmla="*/ 0 w 72"/>
                <a:gd name="T15" fmla="*/ 1 h 38"/>
                <a:gd name="T16" fmla="*/ 0 w 72"/>
                <a:gd name="T17" fmla="*/ 1 h 38"/>
                <a:gd name="T18" fmla="*/ 0 w 72"/>
                <a:gd name="T19" fmla="*/ 1 h 38"/>
                <a:gd name="T20" fmla="*/ 0 w 72"/>
                <a:gd name="T21" fmla="*/ 1 h 38"/>
                <a:gd name="T22" fmla="*/ 0 w 72"/>
                <a:gd name="T23" fmla="*/ 1 h 38"/>
                <a:gd name="T24" fmla="*/ 0 w 72"/>
                <a:gd name="T25" fmla="*/ 1 h 38"/>
                <a:gd name="T26" fmla="*/ 0 w 72"/>
                <a:gd name="T27" fmla="*/ 1 h 38"/>
                <a:gd name="T28" fmla="*/ 0 w 72"/>
                <a:gd name="T29" fmla="*/ 1 h 38"/>
                <a:gd name="T30" fmla="*/ 0 w 72"/>
                <a:gd name="T31" fmla="*/ 1 h 38"/>
                <a:gd name="T32" fmla="*/ 0 w 72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8"/>
                <a:gd name="T53" fmla="*/ 72 w 72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8">
                  <a:moveTo>
                    <a:pt x="72" y="4"/>
                  </a:moveTo>
                  <a:lnTo>
                    <a:pt x="68" y="0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4"/>
                  </a:lnTo>
                  <a:lnTo>
                    <a:pt x="25" y="10"/>
                  </a:lnTo>
                  <a:lnTo>
                    <a:pt x="14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8" y="35"/>
                  </a:lnTo>
                  <a:lnTo>
                    <a:pt x="18" y="30"/>
                  </a:lnTo>
                  <a:lnTo>
                    <a:pt x="30" y="27"/>
                  </a:lnTo>
                  <a:lnTo>
                    <a:pt x="43" y="22"/>
                  </a:lnTo>
                  <a:lnTo>
                    <a:pt x="55" y="18"/>
                  </a:lnTo>
                  <a:lnTo>
                    <a:pt x="66" y="13"/>
                  </a:lnTo>
                  <a:lnTo>
                    <a:pt x="71" y="8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714"/>
            <p:cNvSpPr>
              <a:spLocks/>
            </p:cNvSpPr>
            <p:nvPr/>
          </p:nvSpPr>
          <p:spPr bwMode="auto">
            <a:xfrm flipH="1">
              <a:off x="1102" y="2898"/>
              <a:ext cx="25" cy="15"/>
            </a:xfrm>
            <a:custGeom>
              <a:avLst/>
              <a:gdLst>
                <a:gd name="T0" fmla="*/ 0 w 56"/>
                <a:gd name="T1" fmla="*/ 1 h 28"/>
                <a:gd name="T2" fmla="*/ 0 w 56"/>
                <a:gd name="T3" fmla="*/ 0 h 28"/>
                <a:gd name="T4" fmla="*/ 0 w 56"/>
                <a:gd name="T5" fmla="*/ 0 h 28"/>
                <a:gd name="T6" fmla="*/ 0 w 56"/>
                <a:gd name="T7" fmla="*/ 1 h 28"/>
                <a:gd name="T8" fmla="*/ 0 w 56"/>
                <a:gd name="T9" fmla="*/ 1 h 28"/>
                <a:gd name="T10" fmla="*/ 0 w 56"/>
                <a:gd name="T11" fmla="*/ 1 h 28"/>
                <a:gd name="T12" fmla="*/ 0 w 56"/>
                <a:gd name="T13" fmla="*/ 1 h 28"/>
                <a:gd name="T14" fmla="*/ 0 w 56"/>
                <a:gd name="T15" fmla="*/ 1 h 28"/>
                <a:gd name="T16" fmla="*/ 0 w 56"/>
                <a:gd name="T17" fmla="*/ 1 h 28"/>
                <a:gd name="T18" fmla="*/ 0 w 56"/>
                <a:gd name="T19" fmla="*/ 1 h 28"/>
                <a:gd name="T20" fmla="*/ 0 w 56"/>
                <a:gd name="T21" fmla="*/ 1 h 28"/>
                <a:gd name="T22" fmla="*/ 0 w 56"/>
                <a:gd name="T23" fmla="*/ 1 h 28"/>
                <a:gd name="T24" fmla="*/ 0 w 56"/>
                <a:gd name="T25" fmla="*/ 1 h 28"/>
                <a:gd name="T26" fmla="*/ 0 w 56"/>
                <a:gd name="T27" fmla="*/ 1 h 28"/>
                <a:gd name="T28" fmla="*/ 0 w 56"/>
                <a:gd name="T29" fmla="*/ 1 h 28"/>
                <a:gd name="T30" fmla="*/ 0 w 56"/>
                <a:gd name="T31" fmla="*/ 1 h 28"/>
                <a:gd name="T32" fmla="*/ 0 w 5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28"/>
                <a:gd name="T53" fmla="*/ 56 w 5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28">
                  <a:moveTo>
                    <a:pt x="56" y="2"/>
                  </a:moveTo>
                  <a:lnTo>
                    <a:pt x="52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5"/>
                  </a:lnTo>
                  <a:lnTo>
                    <a:pt x="16" y="10"/>
                  </a:lnTo>
                  <a:lnTo>
                    <a:pt x="8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6" y="26"/>
                  </a:lnTo>
                  <a:lnTo>
                    <a:pt x="13" y="24"/>
                  </a:lnTo>
                  <a:lnTo>
                    <a:pt x="23" y="20"/>
                  </a:lnTo>
                  <a:lnTo>
                    <a:pt x="32" y="17"/>
                  </a:lnTo>
                  <a:lnTo>
                    <a:pt x="41" y="13"/>
                  </a:lnTo>
                  <a:lnTo>
                    <a:pt x="48" y="10"/>
                  </a:lnTo>
                  <a:lnTo>
                    <a:pt x="53" y="5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715"/>
            <p:cNvSpPr>
              <a:spLocks/>
            </p:cNvSpPr>
            <p:nvPr/>
          </p:nvSpPr>
          <p:spPr bwMode="auto">
            <a:xfrm flipH="1">
              <a:off x="1104" y="2916"/>
              <a:ext cx="17" cy="11"/>
            </a:xfrm>
            <a:custGeom>
              <a:avLst/>
              <a:gdLst>
                <a:gd name="T0" fmla="*/ 0 w 38"/>
                <a:gd name="T1" fmla="*/ 1 h 22"/>
                <a:gd name="T2" fmla="*/ 0 w 38"/>
                <a:gd name="T3" fmla="*/ 0 h 22"/>
                <a:gd name="T4" fmla="*/ 0 w 38"/>
                <a:gd name="T5" fmla="*/ 0 h 22"/>
                <a:gd name="T6" fmla="*/ 0 w 38"/>
                <a:gd name="T7" fmla="*/ 1 h 22"/>
                <a:gd name="T8" fmla="*/ 0 w 38"/>
                <a:gd name="T9" fmla="*/ 1 h 22"/>
                <a:gd name="T10" fmla="*/ 0 w 38"/>
                <a:gd name="T11" fmla="*/ 1 h 22"/>
                <a:gd name="T12" fmla="*/ 0 w 38"/>
                <a:gd name="T13" fmla="*/ 1 h 22"/>
                <a:gd name="T14" fmla="*/ 0 w 38"/>
                <a:gd name="T15" fmla="*/ 1 h 22"/>
                <a:gd name="T16" fmla="*/ 0 w 38"/>
                <a:gd name="T17" fmla="*/ 1 h 22"/>
                <a:gd name="T18" fmla="*/ 0 w 38"/>
                <a:gd name="T19" fmla="*/ 1 h 22"/>
                <a:gd name="T20" fmla="*/ 0 w 38"/>
                <a:gd name="T21" fmla="*/ 1 h 22"/>
                <a:gd name="T22" fmla="*/ 0 w 38"/>
                <a:gd name="T23" fmla="*/ 1 h 22"/>
                <a:gd name="T24" fmla="*/ 0 w 38"/>
                <a:gd name="T25" fmla="*/ 1 h 22"/>
                <a:gd name="T26" fmla="*/ 0 w 38"/>
                <a:gd name="T27" fmla="*/ 1 h 22"/>
                <a:gd name="T28" fmla="*/ 0 w 38"/>
                <a:gd name="T29" fmla="*/ 1 h 22"/>
                <a:gd name="T30" fmla="*/ 0 w 38"/>
                <a:gd name="T31" fmla="*/ 1 h 22"/>
                <a:gd name="T32" fmla="*/ 0 w 38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2"/>
                <a:gd name="T53" fmla="*/ 38 w 3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2">
                  <a:moveTo>
                    <a:pt x="36" y="1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2" y="3"/>
                  </a:lnTo>
                  <a:lnTo>
                    <a:pt x="7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4" y="16"/>
                  </a:lnTo>
                  <a:lnTo>
                    <a:pt x="9" y="13"/>
                  </a:lnTo>
                  <a:lnTo>
                    <a:pt x="17" y="11"/>
                  </a:lnTo>
                  <a:lnTo>
                    <a:pt x="25" y="9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716"/>
            <p:cNvSpPr>
              <a:spLocks/>
            </p:cNvSpPr>
            <p:nvPr/>
          </p:nvSpPr>
          <p:spPr bwMode="auto">
            <a:xfrm flipH="1">
              <a:off x="1115" y="2769"/>
              <a:ext cx="34" cy="31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0 h 64"/>
                <a:gd name="T4" fmla="*/ 0 w 75"/>
                <a:gd name="T5" fmla="*/ 0 h 64"/>
                <a:gd name="T6" fmla="*/ 0 w 75"/>
                <a:gd name="T7" fmla="*/ 0 h 64"/>
                <a:gd name="T8" fmla="*/ 0 w 75"/>
                <a:gd name="T9" fmla="*/ 0 h 64"/>
                <a:gd name="T10" fmla="*/ 0 w 75"/>
                <a:gd name="T11" fmla="*/ 0 h 64"/>
                <a:gd name="T12" fmla="*/ 0 w 75"/>
                <a:gd name="T13" fmla="*/ 0 h 64"/>
                <a:gd name="T14" fmla="*/ 0 w 75"/>
                <a:gd name="T15" fmla="*/ 0 h 64"/>
                <a:gd name="T16" fmla="*/ 0 w 75"/>
                <a:gd name="T17" fmla="*/ 0 h 64"/>
                <a:gd name="T18" fmla="*/ 0 w 75"/>
                <a:gd name="T19" fmla="*/ 0 h 64"/>
                <a:gd name="T20" fmla="*/ 0 w 75"/>
                <a:gd name="T21" fmla="*/ 0 h 64"/>
                <a:gd name="T22" fmla="*/ 0 w 75"/>
                <a:gd name="T23" fmla="*/ 0 h 64"/>
                <a:gd name="T24" fmla="*/ 0 w 75"/>
                <a:gd name="T25" fmla="*/ 0 h 64"/>
                <a:gd name="T26" fmla="*/ 0 w 75"/>
                <a:gd name="T27" fmla="*/ 0 h 64"/>
                <a:gd name="T28" fmla="*/ 0 w 75"/>
                <a:gd name="T29" fmla="*/ 0 h 64"/>
                <a:gd name="T30" fmla="*/ 0 w 75"/>
                <a:gd name="T31" fmla="*/ 0 h 64"/>
                <a:gd name="T32" fmla="*/ 0 w 75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64"/>
                <a:gd name="T53" fmla="*/ 75 w 75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64">
                  <a:moveTo>
                    <a:pt x="75" y="3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1" y="6"/>
                  </a:lnTo>
                  <a:lnTo>
                    <a:pt x="39" y="14"/>
                  </a:lnTo>
                  <a:lnTo>
                    <a:pt x="26" y="25"/>
                  </a:lnTo>
                  <a:lnTo>
                    <a:pt x="15" y="37"/>
                  </a:lnTo>
                  <a:lnTo>
                    <a:pt x="6" y="50"/>
                  </a:lnTo>
                  <a:lnTo>
                    <a:pt x="0" y="64"/>
                  </a:lnTo>
                  <a:lnTo>
                    <a:pt x="6" y="59"/>
                  </a:lnTo>
                  <a:lnTo>
                    <a:pt x="15" y="51"/>
                  </a:lnTo>
                  <a:lnTo>
                    <a:pt x="29" y="43"/>
                  </a:lnTo>
                  <a:lnTo>
                    <a:pt x="43" y="34"/>
                  </a:lnTo>
                  <a:lnTo>
                    <a:pt x="56" y="25"/>
                  </a:lnTo>
                  <a:lnTo>
                    <a:pt x="67" y="17"/>
                  </a:lnTo>
                  <a:lnTo>
                    <a:pt x="73" y="8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717"/>
            <p:cNvSpPr>
              <a:spLocks/>
            </p:cNvSpPr>
            <p:nvPr/>
          </p:nvSpPr>
          <p:spPr bwMode="auto">
            <a:xfrm flipH="1">
              <a:off x="1120" y="2740"/>
              <a:ext cx="27" cy="25"/>
            </a:xfrm>
            <a:custGeom>
              <a:avLst/>
              <a:gdLst>
                <a:gd name="T0" fmla="*/ 0 w 59"/>
                <a:gd name="T1" fmla="*/ 1 h 50"/>
                <a:gd name="T2" fmla="*/ 0 w 59"/>
                <a:gd name="T3" fmla="*/ 0 h 50"/>
                <a:gd name="T4" fmla="*/ 0 w 59"/>
                <a:gd name="T5" fmla="*/ 1 h 50"/>
                <a:gd name="T6" fmla="*/ 0 w 59"/>
                <a:gd name="T7" fmla="*/ 1 h 50"/>
                <a:gd name="T8" fmla="*/ 0 w 59"/>
                <a:gd name="T9" fmla="*/ 1 h 50"/>
                <a:gd name="T10" fmla="*/ 0 w 59"/>
                <a:gd name="T11" fmla="*/ 1 h 50"/>
                <a:gd name="T12" fmla="*/ 0 w 59"/>
                <a:gd name="T13" fmla="*/ 1 h 50"/>
                <a:gd name="T14" fmla="*/ 0 w 59"/>
                <a:gd name="T15" fmla="*/ 1 h 50"/>
                <a:gd name="T16" fmla="*/ 0 w 59"/>
                <a:gd name="T17" fmla="*/ 1 h 50"/>
                <a:gd name="T18" fmla="*/ 0 w 59"/>
                <a:gd name="T19" fmla="*/ 1 h 50"/>
                <a:gd name="T20" fmla="*/ 0 w 59"/>
                <a:gd name="T21" fmla="*/ 1 h 50"/>
                <a:gd name="T22" fmla="*/ 0 w 59"/>
                <a:gd name="T23" fmla="*/ 1 h 50"/>
                <a:gd name="T24" fmla="*/ 0 w 59"/>
                <a:gd name="T25" fmla="*/ 1 h 50"/>
                <a:gd name="T26" fmla="*/ 0 w 59"/>
                <a:gd name="T27" fmla="*/ 1 h 50"/>
                <a:gd name="T28" fmla="*/ 0 w 59"/>
                <a:gd name="T29" fmla="*/ 1 h 50"/>
                <a:gd name="T30" fmla="*/ 0 w 59"/>
                <a:gd name="T31" fmla="*/ 1 h 50"/>
                <a:gd name="T32" fmla="*/ 0 w 59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50"/>
                <a:gd name="T53" fmla="*/ 59 w 5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50">
                  <a:moveTo>
                    <a:pt x="59" y="2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9"/>
                  </a:lnTo>
                  <a:lnTo>
                    <a:pt x="22" y="16"/>
                  </a:lnTo>
                  <a:lnTo>
                    <a:pt x="13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7" y="38"/>
                  </a:lnTo>
                  <a:lnTo>
                    <a:pt x="26" y="30"/>
                  </a:lnTo>
                  <a:lnTo>
                    <a:pt x="36" y="23"/>
                  </a:lnTo>
                  <a:lnTo>
                    <a:pt x="46" y="17"/>
                  </a:lnTo>
                  <a:lnTo>
                    <a:pt x="54" y="11"/>
                  </a:lnTo>
                  <a:lnTo>
                    <a:pt x="57" y="6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718"/>
            <p:cNvSpPr>
              <a:spLocks/>
            </p:cNvSpPr>
            <p:nvPr/>
          </p:nvSpPr>
          <p:spPr bwMode="auto">
            <a:xfrm flipH="1">
              <a:off x="1110" y="2827"/>
              <a:ext cx="37" cy="27"/>
            </a:xfrm>
            <a:custGeom>
              <a:avLst/>
              <a:gdLst>
                <a:gd name="T0" fmla="*/ 0 w 81"/>
                <a:gd name="T1" fmla="*/ 1 h 53"/>
                <a:gd name="T2" fmla="*/ 0 w 81"/>
                <a:gd name="T3" fmla="*/ 0 h 53"/>
                <a:gd name="T4" fmla="*/ 0 w 81"/>
                <a:gd name="T5" fmla="*/ 1 h 53"/>
                <a:gd name="T6" fmla="*/ 0 w 81"/>
                <a:gd name="T7" fmla="*/ 1 h 53"/>
                <a:gd name="T8" fmla="*/ 0 w 81"/>
                <a:gd name="T9" fmla="*/ 1 h 53"/>
                <a:gd name="T10" fmla="*/ 0 w 81"/>
                <a:gd name="T11" fmla="*/ 1 h 53"/>
                <a:gd name="T12" fmla="*/ 0 w 81"/>
                <a:gd name="T13" fmla="*/ 1 h 53"/>
                <a:gd name="T14" fmla="*/ 0 w 81"/>
                <a:gd name="T15" fmla="*/ 1 h 53"/>
                <a:gd name="T16" fmla="*/ 0 w 81"/>
                <a:gd name="T17" fmla="*/ 1 h 53"/>
                <a:gd name="T18" fmla="*/ 0 w 81"/>
                <a:gd name="T19" fmla="*/ 1 h 53"/>
                <a:gd name="T20" fmla="*/ 0 w 81"/>
                <a:gd name="T21" fmla="*/ 1 h 53"/>
                <a:gd name="T22" fmla="*/ 0 w 81"/>
                <a:gd name="T23" fmla="*/ 1 h 53"/>
                <a:gd name="T24" fmla="*/ 0 w 81"/>
                <a:gd name="T25" fmla="*/ 1 h 53"/>
                <a:gd name="T26" fmla="*/ 0 w 81"/>
                <a:gd name="T27" fmla="*/ 1 h 53"/>
                <a:gd name="T28" fmla="*/ 0 w 81"/>
                <a:gd name="T29" fmla="*/ 1 h 53"/>
                <a:gd name="T30" fmla="*/ 0 w 81"/>
                <a:gd name="T31" fmla="*/ 1 h 53"/>
                <a:gd name="T32" fmla="*/ 0 w 81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3"/>
                <a:gd name="T53" fmla="*/ 81 w 81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3">
                  <a:moveTo>
                    <a:pt x="81" y="1"/>
                  </a:moveTo>
                  <a:lnTo>
                    <a:pt x="77" y="0"/>
                  </a:lnTo>
                  <a:lnTo>
                    <a:pt x="67" y="2"/>
                  </a:lnTo>
                  <a:lnTo>
                    <a:pt x="55" y="7"/>
                  </a:lnTo>
                  <a:lnTo>
                    <a:pt x="40" y="15"/>
                  </a:lnTo>
                  <a:lnTo>
                    <a:pt x="26" y="23"/>
                  </a:lnTo>
                  <a:lnTo>
                    <a:pt x="14" y="33"/>
                  </a:lnTo>
                  <a:lnTo>
                    <a:pt x="3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9" y="44"/>
                  </a:lnTo>
                  <a:lnTo>
                    <a:pt x="34" y="37"/>
                  </a:lnTo>
                  <a:lnTo>
                    <a:pt x="48" y="30"/>
                  </a:lnTo>
                  <a:lnTo>
                    <a:pt x="61" y="23"/>
                  </a:lnTo>
                  <a:lnTo>
                    <a:pt x="73" y="15"/>
                  </a:lnTo>
                  <a:lnTo>
                    <a:pt x="80" y="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719"/>
            <p:cNvSpPr>
              <a:spLocks/>
            </p:cNvSpPr>
            <p:nvPr/>
          </p:nvSpPr>
          <p:spPr bwMode="auto">
            <a:xfrm flipH="1">
              <a:off x="1104" y="2878"/>
              <a:ext cx="31" cy="20"/>
            </a:xfrm>
            <a:custGeom>
              <a:avLst/>
              <a:gdLst>
                <a:gd name="T0" fmla="*/ 0 w 69"/>
                <a:gd name="T1" fmla="*/ 0 h 41"/>
                <a:gd name="T2" fmla="*/ 0 w 69"/>
                <a:gd name="T3" fmla="*/ 0 h 41"/>
                <a:gd name="T4" fmla="*/ 0 w 69"/>
                <a:gd name="T5" fmla="*/ 0 h 41"/>
                <a:gd name="T6" fmla="*/ 0 w 69"/>
                <a:gd name="T7" fmla="*/ 0 h 41"/>
                <a:gd name="T8" fmla="*/ 0 w 69"/>
                <a:gd name="T9" fmla="*/ 0 h 41"/>
                <a:gd name="T10" fmla="*/ 0 w 69"/>
                <a:gd name="T11" fmla="*/ 0 h 41"/>
                <a:gd name="T12" fmla="*/ 0 w 69"/>
                <a:gd name="T13" fmla="*/ 0 h 41"/>
                <a:gd name="T14" fmla="*/ 0 w 69"/>
                <a:gd name="T15" fmla="*/ 0 h 41"/>
                <a:gd name="T16" fmla="*/ 0 w 69"/>
                <a:gd name="T17" fmla="*/ 0 h 41"/>
                <a:gd name="T18" fmla="*/ 0 w 69"/>
                <a:gd name="T19" fmla="*/ 0 h 41"/>
                <a:gd name="T20" fmla="*/ 0 w 69"/>
                <a:gd name="T21" fmla="*/ 0 h 41"/>
                <a:gd name="T22" fmla="*/ 0 w 69"/>
                <a:gd name="T23" fmla="*/ 0 h 41"/>
                <a:gd name="T24" fmla="*/ 0 w 69"/>
                <a:gd name="T25" fmla="*/ 0 h 41"/>
                <a:gd name="T26" fmla="*/ 0 w 69"/>
                <a:gd name="T27" fmla="*/ 0 h 41"/>
                <a:gd name="T28" fmla="*/ 0 w 69"/>
                <a:gd name="T29" fmla="*/ 0 h 41"/>
                <a:gd name="T30" fmla="*/ 0 w 69"/>
                <a:gd name="T31" fmla="*/ 0 h 41"/>
                <a:gd name="T32" fmla="*/ 0 w 69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1"/>
                <a:gd name="T53" fmla="*/ 69 w 6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1">
                  <a:moveTo>
                    <a:pt x="69" y="3"/>
                  </a:moveTo>
                  <a:lnTo>
                    <a:pt x="65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1" y="19"/>
                  </a:lnTo>
                  <a:lnTo>
                    <a:pt x="11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6" y="34"/>
                  </a:lnTo>
                  <a:lnTo>
                    <a:pt x="27" y="29"/>
                  </a:lnTo>
                  <a:lnTo>
                    <a:pt x="38" y="23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6" y="7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720"/>
            <p:cNvSpPr>
              <a:spLocks/>
            </p:cNvSpPr>
            <p:nvPr/>
          </p:nvSpPr>
          <p:spPr bwMode="auto">
            <a:xfrm flipH="1">
              <a:off x="1142" y="2722"/>
              <a:ext cx="3" cy="31"/>
            </a:xfrm>
            <a:custGeom>
              <a:avLst/>
              <a:gdLst>
                <a:gd name="T0" fmla="*/ 0 w 9"/>
                <a:gd name="T1" fmla="*/ 1 h 61"/>
                <a:gd name="T2" fmla="*/ 0 w 9"/>
                <a:gd name="T3" fmla="*/ 1 h 61"/>
                <a:gd name="T4" fmla="*/ 0 w 9"/>
                <a:gd name="T5" fmla="*/ 1 h 61"/>
                <a:gd name="T6" fmla="*/ 0 w 9"/>
                <a:gd name="T7" fmla="*/ 1 h 61"/>
                <a:gd name="T8" fmla="*/ 0 w 9"/>
                <a:gd name="T9" fmla="*/ 0 h 61"/>
                <a:gd name="T10" fmla="*/ 0 w 9"/>
                <a:gd name="T11" fmla="*/ 1 h 61"/>
                <a:gd name="T12" fmla="*/ 0 w 9"/>
                <a:gd name="T13" fmla="*/ 1 h 61"/>
                <a:gd name="T14" fmla="*/ 0 w 9"/>
                <a:gd name="T15" fmla="*/ 1 h 61"/>
                <a:gd name="T16" fmla="*/ 0 w 9"/>
                <a:gd name="T17" fmla="*/ 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1"/>
                <a:gd name="T29" fmla="*/ 9 w 9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9" y="9"/>
                  </a:lnTo>
                  <a:lnTo>
                    <a:pt x="9" y="27"/>
                  </a:lnTo>
                  <a:lnTo>
                    <a:pt x="7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721"/>
            <p:cNvSpPr>
              <a:spLocks/>
            </p:cNvSpPr>
            <p:nvPr/>
          </p:nvSpPr>
          <p:spPr bwMode="auto">
            <a:xfrm flipH="1">
              <a:off x="1148" y="2744"/>
              <a:ext cx="33" cy="43"/>
            </a:xfrm>
            <a:custGeom>
              <a:avLst/>
              <a:gdLst>
                <a:gd name="T0" fmla="*/ 0 w 74"/>
                <a:gd name="T1" fmla="*/ 1 h 85"/>
                <a:gd name="T2" fmla="*/ 0 w 74"/>
                <a:gd name="T3" fmla="*/ 1 h 85"/>
                <a:gd name="T4" fmla="*/ 0 w 74"/>
                <a:gd name="T5" fmla="*/ 1 h 85"/>
                <a:gd name="T6" fmla="*/ 0 w 74"/>
                <a:gd name="T7" fmla="*/ 1 h 85"/>
                <a:gd name="T8" fmla="*/ 0 w 74"/>
                <a:gd name="T9" fmla="*/ 1 h 85"/>
                <a:gd name="T10" fmla="*/ 0 w 74"/>
                <a:gd name="T11" fmla="*/ 1 h 85"/>
                <a:gd name="T12" fmla="*/ 0 w 74"/>
                <a:gd name="T13" fmla="*/ 1 h 85"/>
                <a:gd name="T14" fmla="*/ 0 w 74"/>
                <a:gd name="T15" fmla="*/ 0 h 85"/>
                <a:gd name="T16" fmla="*/ 0 w 74"/>
                <a:gd name="T17" fmla="*/ 1 h 85"/>
                <a:gd name="T18" fmla="*/ 0 w 74"/>
                <a:gd name="T19" fmla="*/ 1 h 85"/>
                <a:gd name="T20" fmla="*/ 0 w 74"/>
                <a:gd name="T21" fmla="*/ 1 h 85"/>
                <a:gd name="T22" fmla="*/ 0 w 74"/>
                <a:gd name="T23" fmla="*/ 1 h 85"/>
                <a:gd name="T24" fmla="*/ 0 w 74"/>
                <a:gd name="T25" fmla="*/ 1 h 85"/>
                <a:gd name="T26" fmla="*/ 0 w 74"/>
                <a:gd name="T27" fmla="*/ 1 h 85"/>
                <a:gd name="T28" fmla="*/ 0 w 74"/>
                <a:gd name="T29" fmla="*/ 1 h 85"/>
                <a:gd name="T30" fmla="*/ 0 w 74"/>
                <a:gd name="T31" fmla="*/ 1 h 85"/>
                <a:gd name="T32" fmla="*/ 0 w 74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85"/>
                <a:gd name="T53" fmla="*/ 74 w 74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85">
                  <a:moveTo>
                    <a:pt x="74" y="85"/>
                  </a:moveTo>
                  <a:lnTo>
                    <a:pt x="69" y="75"/>
                  </a:lnTo>
                  <a:lnTo>
                    <a:pt x="61" y="62"/>
                  </a:lnTo>
                  <a:lnTo>
                    <a:pt x="50" y="46"/>
                  </a:lnTo>
                  <a:lnTo>
                    <a:pt x="38" y="31"/>
                  </a:lnTo>
                  <a:lnTo>
                    <a:pt x="26" y="16"/>
                  </a:lnTo>
                  <a:lnTo>
                    <a:pt x="16" y="6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7" y="17"/>
                  </a:lnTo>
                  <a:lnTo>
                    <a:pt x="17" y="29"/>
                  </a:lnTo>
                  <a:lnTo>
                    <a:pt x="30" y="41"/>
                  </a:lnTo>
                  <a:lnTo>
                    <a:pt x="44" y="54"/>
                  </a:lnTo>
                  <a:lnTo>
                    <a:pt x="57" y="66"/>
                  </a:lnTo>
                  <a:lnTo>
                    <a:pt x="67" y="76"/>
                  </a:lnTo>
                  <a:lnTo>
                    <a:pt x="74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722"/>
            <p:cNvSpPr>
              <a:spLocks/>
            </p:cNvSpPr>
            <p:nvPr/>
          </p:nvSpPr>
          <p:spPr bwMode="auto">
            <a:xfrm flipH="1">
              <a:off x="1147" y="2762"/>
              <a:ext cx="35" cy="38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0 h 77"/>
                <a:gd name="T18" fmla="*/ 0 w 77"/>
                <a:gd name="T19" fmla="*/ 0 h 77"/>
                <a:gd name="T20" fmla="*/ 0 w 77"/>
                <a:gd name="T21" fmla="*/ 0 h 77"/>
                <a:gd name="T22" fmla="*/ 0 w 77"/>
                <a:gd name="T23" fmla="*/ 0 h 77"/>
                <a:gd name="T24" fmla="*/ 0 w 77"/>
                <a:gd name="T25" fmla="*/ 0 h 77"/>
                <a:gd name="T26" fmla="*/ 0 w 77"/>
                <a:gd name="T27" fmla="*/ 0 h 77"/>
                <a:gd name="T28" fmla="*/ 0 w 77"/>
                <a:gd name="T29" fmla="*/ 0 h 77"/>
                <a:gd name="T30" fmla="*/ 0 w 77"/>
                <a:gd name="T31" fmla="*/ 0 h 77"/>
                <a:gd name="T32" fmla="*/ 0 w 77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77" y="77"/>
                  </a:moveTo>
                  <a:lnTo>
                    <a:pt x="71" y="68"/>
                  </a:lnTo>
                  <a:lnTo>
                    <a:pt x="60" y="55"/>
                  </a:lnTo>
                  <a:lnTo>
                    <a:pt x="48" y="41"/>
                  </a:lnTo>
                  <a:lnTo>
                    <a:pt x="35" y="26"/>
                  </a:lnTo>
                  <a:lnTo>
                    <a:pt x="23" y="13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9" y="19"/>
                  </a:lnTo>
                  <a:lnTo>
                    <a:pt x="21" y="30"/>
                  </a:lnTo>
                  <a:lnTo>
                    <a:pt x="35" y="41"/>
                  </a:lnTo>
                  <a:lnTo>
                    <a:pt x="48" y="53"/>
                  </a:lnTo>
                  <a:lnTo>
                    <a:pt x="61" y="63"/>
                  </a:lnTo>
                  <a:lnTo>
                    <a:pt x="72" y="71"/>
                  </a:lnTo>
                  <a:lnTo>
                    <a:pt x="77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723"/>
            <p:cNvSpPr>
              <a:spLocks/>
            </p:cNvSpPr>
            <p:nvPr/>
          </p:nvSpPr>
          <p:spPr bwMode="auto">
            <a:xfrm flipH="1">
              <a:off x="1147" y="2783"/>
              <a:ext cx="38" cy="35"/>
            </a:xfrm>
            <a:custGeom>
              <a:avLst/>
              <a:gdLst>
                <a:gd name="T0" fmla="*/ 0 w 83"/>
                <a:gd name="T1" fmla="*/ 1 h 70"/>
                <a:gd name="T2" fmla="*/ 0 w 83"/>
                <a:gd name="T3" fmla="*/ 1 h 70"/>
                <a:gd name="T4" fmla="*/ 0 w 83"/>
                <a:gd name="T5" fmla="*/ 1 h 70"/>
                <a:gd name="T6" fmla="*/ 0 w 83"/>
                <a:gd name="T7" fmla="*/ 1 h 70"/>
                <a:gd name="T8" fmla="*/ 0 w 83"/>
                <a:gd name="T9" fmla="*/ 1 h 70"/>
                <a:gd name="T10" fmla="*/ 0 w 83"/>
                <a:gd name="T11" fmla="*/ 1 h 70"/>
                <a:gd name="T12" fmla="*/ 0 w 83"/>
                <a:gd name="T13" fmla="*/ 1 h 70"/>
                <a:gd name="T14" fmla="*/ 0 w 83"/>
                <a:gd name="T15" fmla="*/ 0 h 70"/>
                <a:gd name="T16" fmla="*/ 0 w 83"/>
                <a:gd name="T17" fmla="*/ 1 h 70"/>
                <a:gd name="T18" fmla="*/ 0 w 83"/>
                <a:gd name="T19" fmla="*/ 1 h 70"/>
                <a:gd name="T20" fmla="*/ 0 w 83"/>
                <a:gd name="T21" fmla="*/ 1 h 70"/>
                <a:gd name="T22" fmla="*/ 0 w 83"/>
                <a:gd name="T23" fmla="*/ 1 h 70"/>
                <a:gd name="T24" fmla="*/ 0 w 83"/>
                <a:gd name="T25" fmla="*/ 1 h 70"/>
                <a:gd name="T26" fmla="*/ 0 w 83"/>
                <a:gd name="T27" fmla="*/ 1 h 70"/>
                <a:gd name="T28" fmla="*/ 0 w 83"/>
                <a:gd name="T29" fmla="*/ 1 h 70"/>
                <a:gd name="T30" fmla="*/ 0 w 83"/>
                <a:gd name="T31" fmla="*/ 1 h 70"/>
                <a:gd name="T32" fmla="*/ 0 w 83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70"/>
                <a:gd name="T53" fmla="*/ 83 w 83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70">
                  <a:moveTo>
                    <a:pt x="83" y="70"/>
                  </a:moveTo>
                  <a:lnTo>
                    <a:pt x="75" y="60"/>
                  </a:lnTo>
                  <a:lnTo>
                    <a:pt x="65" y="47"/>
                  </a:lnTo>
                  <a:lnTo>
                    <a:pt x="52" y="33"/>
                  </a:lnTo>
                  <a:lnTo>
                    <a:pt x="37" y="22"/>
                  </a:lnTo>
                  <a:lnTo>
                    <a:pt x="24" y="12"/>
                  </a:lnTo>
                  <a:lnTo>
                    <a:pt x="12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1" y="16"/>
                  </a:lnTo>
                  <a:lnTo>
                    <a:pt x="23" y="25"/>
                  </a:lnTo>
                  <a:lnTo>
                    <a:pt x="37" y="35"/>
                  </a:lnTo>
                  <a:lnTo>
                    <a:pt x="52" y="45"/>
                  </a:lnTo>
                  <a:lnTo>
                    <a:pt x="66" y="54"/>
                  </a:lnTo>
                  <a:lnTo>
                    <a:pt x="77" y="63"/>
                  </a:lnTo>
                  <a:lnTo>
                    <a:pt x="83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724"/>
            <p:cNvSpPr>
              <a:spLocks/>
            </p:cNvSpPr>
            <p:nvPr/>
          </p:nvSpPr>
          <p:spPr bwMode="auto">
            <a:xfrm flipH="1">
              <a:off x="1145" y="2808"/>
              <a:ext cx="35" cy="26"/>
            </a:xfrm>
            <a:custGeom>
              <a:avLst/>
              <a:gdLst>
                <a:gd name="T0" fmla="*/ 0 w 79"/>
                <a:gd name="T1" fmla="*/ 0 h 53"/>
                <a:gd name="T2" fmla="*/ 0 w 79"/>
                <a:gd name="T3" fmla="*/ 0 h 53"/>
                <a:gd name="T4" fmla="*/ 0 w 79"/>
                <a:gd name="T5" fmla="*/ 0 h 53"/>
                <a:gd name="T6" fmla="*/ 0 w 79"/>
                <a:gd name="T7" fmla="*/ 0 h 53"/>
                <a:gd name="T8" fmla="*/ 0 w 79"/>
                <a:gd name="T9" fmla="*/ 0 h 53"/>
                <a:gd name="T10" fmla="*/ 0 w 79"/>
                <a:gd name="T11" fmla="*/ 0 h 53"/>
                <a:gd name="T12" fmla="*/ 0 w 79"/>
                <a:gd name="T13" fmla="*/ 0 h 53"/>
                <a:gd name="T14" fmla="*/ 0 w 79"/>
                <a:gd name="T15" fmla="*/ 0 h 53"/>
                <a:gd name="T16" fmla="*/ 0 w 79"/>
                <a:gd name="T17" fmla="*/ 0 h 53"/>
                <a:gd name="T18" fmla="*/ 0 w 79"/>
                <a:gd name="T19" fmla="*/ 0 h 53"/>
                <a:gd name="T20" fmla="*/ 0 w 79"/>
                <a:gd name="T21" fmla="*/ 0 h 53"/>
                <a:gd name="T22" fmla="*/ 0 w 79"/>
                <a:gd name="T23" fmla="*/ 0 h 53"/>
                <a:gd name="T24" fmla="*/ 0 w 79"/>
                <a:gd name="T25" fmla="*/ 0 h 53"/>
                <a:gd name="T26" fmla="*/ 0 w 79"/>
                <a:gd name="T27" fmla="*/ 0 h 53"/>
                <a:gd name="T28" fmla="*/ 0 w 79"/>
                <a:gd name="T29" fmla="*/ 0 h 53"/>
                <a:gd name="T30" fmla="*/ 0 w 79"/>
                <a:gd name="T31" fmla="*/ 0 h 53"/>
                <a:gd name="T32" fmla="*/ 0 w 79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3"/>
                <a:gd name="T53" fmla="*/ 79 w 7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3">
                  <a:moveTo>
                    <a:pt x="79" y="53"/>
                  </a:moveTo>
                  <a:lnTo>
                    <a:pt x="71" y="45"/>
                  </a:lnTo>
                  <a:lnTo>
                    <a:pt x="60" y="35"/>
                  </a:lnTo>
                  <a:lnTo>
                    <a:pt x="47" y="24"/>
                  </a:lnTo>
                  <a:lnTo>
                    <a:pt x="34" y="15"/>
                  </a:lnTo>
                  <a:lnTo>
                    <a:pt x="22" y="6"/>
                  </a:lnTo>
                  <a:lnTo>
                    <a:pt x="10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9" y="18"/>
                  </a:lnTo>
                  <a:lnTo>
                    <a:pt x="21" y="24"/>
                  </a:lnTo>
                  <a:lnTo>
                    <a:pt x="34" y="30"/>
                  </a:lnTo>
                  <a:lnTo>
                    <a:pt x="47" y="35"/>
                  </a:lnTo>
                  <a:lnTo>
                    <a:pt x="60" y="41"/>
                  </a:lnTo>
                  <a:lnTo>
                    <a:pt x="71" y="47"/>
                  </a:lnTo>
                  <a:lnTo>
                    <a:pt x="79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725"/>
            <p:cNvSpPr>
              <a:spLocks/>
            </p:cNvSpPr>
            <p:nvPr/>
          </p:nvSpPr>
          <p:spPr bwMode="auto">
            <a:xfrm flipH="1">
              <a:off x="1144" y="2829"/>
              <a:ext cx="34" cy="24"/>
            </a:xfrm>
            <a:custGeom>
              <a:avLst/>
              <a:gdLst>
                <a:gd name="T0" fmla="*/ 0 w 76"/>
                <a:gd name="T1" fmla="*/ 0 h 49"/>
                <a:gd name="T2" fmla="*/ 0 w 76"/>
                <a:gd name="T3" fmla="*/ 0 h 49"/>
                <a:gd name="T4" fmla="*/ 0 w 76"/>
                <a:gd name="T5" fmla="*/ 0 h 49"/>
                <a:gd name="T6" fmla="*/ 0 w 76"/>
                <a:gd name="T7" fmla="*/ 0 h 49"/>
                <a:gd name="T8" fmla="*/ 0 w 76"/>
                <a:gd name="T9" fmla="*/ 0 h 49"/>
                <a:gd name="T10" fmla="*/ 0 w 76"/>
                <a:gd name="T11" fmla="*/ 0 h 49"/>
                <a:gd name="T12" fmla="*/ 0 w 76"/>
                <a:gd name="T13" fmla="*/ 0 h 49"/>
                <a:gd name="T14" fmla="*/ 0 w 76"/>
                <a:gd name="T15" fmla="*/ 0 h 49"/>
                <a:gd name="T16" fmla="*/ 0 w 76"/>
                <a:gd name="T17" fmla="*/ 0 h 49"/>
                <a:gd name="T18" fmla="*/ 0 w 76"/>
                <a:gd name="T19" fmla="*/ 0 h 49"/>
                <a:gd name="T20" fmla="*/ 0 w 76"/>
                <a:gd name="T21" fmla="*/ 0 h 49"/>
                <a:gd name="T22" fmla="*/ 0 w 76"/>
                <a:gd name="T23" fmla="*/ 0 h 49"/>
                <a:gd name="T24" fmla="*/ 0 w 76"/>
                <a:gd name="T25" fmla="*/ 0 h 49"/>
                <a:gd name="T26" fmla="*/ 0 w 76"/>
                <a:gd name="T27" fmla="*/ 0 h 49"/>
                <a:gd name="T28" fmla="*/ 0 w 76"/>
                <a:gd name="T29" fmla="*/ 0 h 49"/>
                <a:gd name="T30" fmla="*/ 0 w 76"/>
                <a:gd name="T31" fmla="*/ 0 h 49"/>
                <a:gd name="T32" fmla="*/ 0 w 76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9"/>
                <a:gd name="T53" fmla="*/ 76 w 76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9">
                  <a:moveTo>
                    <a:pt x="76" y="49"/>
                  </a:moveTo>
                  <a:lnTo>
                    <a:pt x="70" y="43"/>
                  </a:lnTo>
                  <a:lnTo>
                    <a:pt x="58" y="34"/>
                  </a:lnTo>
                  <a:lnTo>
                    <a:pt x="45" y="25"/>
                  </a:lnTo>
                  <a:lnTo>
                    <a:pt x="32" y="14"/>
                  </a:lnTo>
                  <a:lnTo>
                    <a:pt x="18" y="7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2" y="19"/>
                  </a:lnTo>
                  <a:lnTo>
                    <a:pt x="22" y="26"/>
                  </a:lnTo>
                  <a:lnTo>
                    <a:pt x="36" y="31"/>
                  </a:lnTo>
                  <a:lnTo>
                    <a:pt x="49" y="37"/>
                  </a:lnTo>
                  <a:lnTo>
                    <a:pt x="61" y="42"/>
                  </a:lnTo>
                  <a:lnTo>
                    <a:pt x="71" y="45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726"/>
            <p:cNvSpPr>
              <a:spLocks/>
            </p:cNvSpPr>
            <p:nvPr/>
          </p:nvSpPr>
          <p:spPr bwMode="auto">
            <a:xfrm flipH="1">
              <a:off x="1140" y="2858"/>
              <a:ext cx="31" cy="13"/>
            </a:xfrm>
            <a:custGeom>
              <a:avLst/>
              <a:gdLst>
                <a:gd name="T0" fmla="*/ 0 w 67"/>
                <a:gd name="T1" fmla="*/ 1 h 25"/>
                <a:gd name="T2" fmla="*/ 0 w 67"/>
                <a:gd name="T3" fmla="*/ 1 h 25"/>
                <a:gd name="T4" fmla="*/ 0 w 67"/>
                <a:gd name="T5" fmla="*/ 1 h 25"/>
                <a:gd name="T6" fmla="*/ 0 w 67"/>
                <a:gd name="T7" fmla="*/ 1 h 25"/>
                <a:gd name="T8" fmla="*/ 0 w 67"/>
                <a:gd name="T9" fmla="*/ 1 h 25"/>
                <a:gd name="T10" fmla="*/ 0 w 67"/>
                <a:gd name="T11" fmla="*/ 0 h 25"/>
                <a:gd name="T12" fmla="*/ 0 w 67"/>
                <a:gd name="T13" fmla="*/ 0 h 25"/>
                <a:gd name="T14" fmla="*/ 0 w 67"/>
                <a:gd name="T15" fmla="*/ 1 h 25"/>
                <a:gd name="T16" fmla="*/ 0 w 67"/>
                <a:gd name="T17" fmla="*/ 1 h 25"/>
                <a:gd name="T18" fmla="*/ 0 w 67"/>
                <a:gd name="T19" fmla="*/ 1 h 25"/>
                <a:gd name="T20" fmla="*/ 0 w 67"/>
                <a:gd name="T21" fmla="*/ 1 h 25"/>
                <a:gd name="T22" fmla="*/ 0 w 67"/>
                <a:gd name="T23" fmla="*/ 1 h 25"/>
                <a:gd name="T24" fmla="*/ 0 w 67"/>
                <a:gd name="T25" fmla="*/ 1 h 25"/>
                <a:gd name="T26" fmla="*/ 0 w 67"/>
                <a:gd name="T27" fmla="*/ 1 h 25"/>
                <a:gd name="T28" fmla="*/ 0 w 67"/>
                <a:gd name="T29" fmla="*/ 1 h 25"/>
                <a:gd name="T30" fmla="*/ 0 w 67"/>
                <a:gd name="T31" fmla="*/ 1 h 25"/>
                <a:gd name="T32" fmla="*/ 0 w 6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25"/>
                <a:gd name="T53" fmla="*/ 67 w 6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25">
                  <a:moveTo>
                    <a:pt x="67" y="25"/>
                  </a:moveTo>
                  <a:lnTo>
                    <a:pt x="59" y="20"/>
                  </a:lnTo>
                  <a:lnTo>
                    <a:pt x="49" y="14"/>
                  </a:lnTo>
                  <a:lnTo>
                    <a:pt x="37" y="8"/>
                  </a:lnTo>
                  <a:lnTo>
                    <a:pt x="26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9" y="17"/>
                  </a:lnTo>
                  <a:lnTo>
                    <a:pt x="18" y="20"/>
                  </a:lnTo>
                  <a:lnTo>
                    <a:pt x="29" y="21"/>
                  </a:lnTo>
                  <a:lnTo>
                    <a:pt x="39" y="21"/>
                  </a:lnTo>
                  <a:lnTo>
                    <a:pt x="51" y="22"/>
                  </a:lnTo>
                  <a:lnTo>
                    <a:pt x="60" y="23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27"/>
            <p:cNvSpPr>
              <a:spLocks/>
            </p:cNvSpPr>
            <p:nvPr/>
          </p:nvSpPr>
          <p:spPr bwMode="auto">
            <a:xfrm flipH="1">
              <a:off x="1137" y="2878"/>
              <a:ext cx="26" cy="6"/>
            </a:xfrm>
            <a:custGeom>
              <a:avLst/>
              <a:gdLst>
                <a:gd name="T0" fmla="*/ 0 w 59"/>
                <a:gd name="T1" fmla="*/ 0 h 13"/>
                <a:gd name="T2" fmla="*/ 0 w 59"/>
                <a:gd name="T3" fmla="*/ 0 h 13"/>
                <a:gd name="T4" fmla="*/ 0 w 59"/>
                <a:gd name="T5" fmla="*/ 0 h 13"/>
                <a:gd name="T6" fmla="*/ 0 w 59"/>
                <a:gd name="T7" fmla="*/ 0 h 13"/>
                <a:gd name="T8" fmla="*/ 0 w 59"/>
                <a:gd name="T9" fmla="*/ 0 h 13"/>
                <a:gd name="T10" fmla="*/ 0 w 59"/>
                <a:gd name="T11" fmla="*/ 0 h 13"/>
                <a:gd name="T12" fmla="*/ 0 w 59"/>
                <a:gd name="T13" fmla="*/ 0 h 13"/>
                <a:gd name="T14" fmla="*/ 0 w 59"/>
                <a:gd name="T15" fmla="*/ 0 h 13"/>
                <a:gd name="T16" fmla="*/ 0 w 59"/>
                <a:gd name="T17" fmla="*/ 0 h 13"/>
                <a:gd name="T18" fmla="*/ 0 w 59"/>
                <a:gd name="T19" fmla="*/ 0 h 13"/>
                <a:gd name="T20" fmla="*/ 0 w 59"/>
                <a:gd name="T21" fmla="*/ 0 h 13"/>
                <a:gd name="T22" fmla="*/ 0 w 59"/>
                <a:gd name="T23" fmla="*/ 0 h 13"/>
                <a:gd name="T24" fmla="*/ 0 w 59"/>
                <a:gd name="T25" fmla="*/ 0 h 13"/>
                <a:gd name="T26" fmla="*/ 0 w 59"/>
                <a:gd name="T27" fmla="*/ 0 h 13"/>
                <a:gd name="T28" fmla="*/ 0 w 59"/>
                <a:gd name="T29" fmla="*/ 0 h 13"/>
                <a:gd name="T30" fmla="*/ 0 w 59"/>
                <a:gd name="T31" fmla="*/ 0 h 13"/>
                <a:gd name="T32" fmla="*/ 0 w 59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3"/>
                <a:gd name="T53" fmla="*/ 59 w 59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3">
                  <a:moveTo>
                    <a:pt x="59" y="13"/>
                  </a:moveTo>
                  <a:lnTo>
                    <a:pt x="52" y="11"/>
                  </a:lnTo>
                  <a:lnTo>
                    <a:pt x="43" y="7"/>
                  </a:lnTo>
                  <a:lnTo>
                    <a:pt x="34" y="4"/>
                  </a:lnTo>
                  <a:lnTo>
                    <a:pt x="23" y="1"/>
                  </a:lnTo>
                  <a:lnTo>
                    <a:pt x="14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4" y="13"/>
                  </a:lnTo>
                  <a:lnTo>
                    <a:pt x="23" y="13"/>
                  </a:lnTo>
                  <a:lnTo>
                    <a:pt x="33" y="12"/>
                  </a:lnTo>
                  <a:lnTo>
                    <a:pt x="42" y="12"/>
                  </a:lnTo>
                  <a:lnTo>
                    <a:pt x="51" y="12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28"/>
            <p:cNvSpPr>
              <a:spLocks/>
            </p:cNvSpPr>
            <p:nvPr/>
          </p:nvSpPr>
          <p:spPr bwMode="auto">
            <a:xfrm flipH="1">
              <a:off x="1134" y="2894"/>
              <a:ext cx="26" cy="7"/>
            </a:xfrm>
            <a:custGeom>
              <a:avLst/>
              <a:gdLst>
                <a:gd name="T0" fmla="*/ 0 w 58"/>
                <a:gd name="T1" fmla="*/ 1 h 14"/>
                <a:gd name="T2" fmla="*/ 0 w 58"/>
                <a:gd name="T3" fmla="*/ 1 h 14"/>
                <a:gd name="T4" fmla="*/ 0 w 58"/>
                <a:gd name="T5" fmla="*/ 1 h 14"/>
                <a:gd name="T6" fmla="*/ 0 w 58"/>
                <a:gd name="T7" fmla="*/ 1 h 14"/>
                <a:gd name="T8" fmla="*/ 0 w 58"/>
                <a:gd name="T9" fmla="*/ 0 h 14"/>
                <a:gd name="T10" fmla="*/ 0 w 58"/>
                <a:gd name="T11" fmla="*/ 0 h 14"/>
                <a:gd name="T12" fmla="*/ 0 w 58"/>
                <a:gd name="T13" fmla="*/ 1 h 14"/>
                <a:gd name="T14" fmla="*/ 0 w 58"/>
                <a:gd name="T15" fmla="*/ 1 h 14"/>
                <a:gd name="T16" fmla="*/ 0 w 58"/>
                <a:gd name="T17" fmla="*/ 1 h 14"/>
                <a:gd name="T18" fmla="*/ 0 w 58"/>
                <a:gd name="T19" fmla="*/ 1 h 14"/>
                <a:gd name="T20" fmla="*/ 0 w 58"/>
                <a:gd name="T21" fmla="*/ 1 h 14"/>
                <a:gd name="T22" fmla="*/ 0 w 58"/>
                <a:gd name="T23" fmla="*/ 1 h 14"/>
                <a:gd name="T24" fmla="*/ 0 w 58"/>
                <a:gd name="T25" fmla="*/ 1 h 14"/>
                <a:gd name="T26" fmla="*/ 0 w 58"/>
                <a:gd name="T27" fmla="*/ 1 h 14"/>
                <a:gd name="T28" fmla="*/ 0 w 58"/>
                <a:gd name="T29" fmla="*/ 1 h 14"/>
                <a:gd name="T30" fmla="*/ 0 w 58"/>
                <a:gd name="T31" fmla="*/ 1 h 14"/>
                <a:gd name="T32" fmla="*/ 0 w 58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4"/>
                <a:gd name="T53" fmla="*/ 58 w 58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4">
                  <a:moveTo>
                    <a:pt x="58" y="7"/>
                  </a:moveTo>
                  <a:lnTo>
                    <a:pt x="53" y="5"/>
                  </a:lnTo>
                  <a:lnTo>
                    <a:pt x="45" y="3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20" y="13"/>
                  </a:lnTo>
                  <a:lnTo>
                    <a:pt x="29" y="11"/>
                  </a:lnTo>
                  <a:lnTo>
                    <a:pt x="39" y="8"/>
                  </a:lnTo>
                  <a:lnTo>
                    <a:pt x="49" y="7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29"/>
            <p:cNvSpPr>
              <a:spLocks/>
            </p:cNvSpPr>
            <p:nvPr/>
          </p:nvSpPr>
          <p:spPr bwMode="auto">
            <a:xfrm flipH="1">
              <a:off x="1126" y="2906"/>
              <a:ext cx="25" cy="8"/>
            </a:xfrm>
            <a:custGeom>
              <a:avLst/>
              <a:gdLst>
                <a:gd name="T0" fmla="*/ 0 w 57"/>
                <a:gd name="T1" fmla="*/ 1 h 16"/>
                <a:gd name="T2" fmla="*/ 0 w 57"/>
                <a:gd name="T3" fmla="*/ 1 h 16"/>
                <a:gd name="T4" fmla="*/ 0 w 57"/>
                <a:gd name="T5" fmla="*/ 1 h 16"/>
                <a:gd name="T6" fmla="*/ 0 w 57"/>
                <a:gd name="T7" fmla="*/ 1 h 16"/>
                <a:gd name="T8" fmla="*/ 0 w 57"/>
                <a:gd name="T9" fmla="*/ 1 h 16"/>
                <a:gd name="T10" fmla="*/ 0 w 57"/>
                <a:gd name="T11" fmla="*/ 0 h 16"/>
                <a:gd name="T12" fmla="*/ 0 w 57"/>
                <a:gd name="T13" fmla="*/ 0 h 16"/>
                <a:gd name="T14" fmla="*/ 0 w 57"/>
                <a:gd name="T15" fmla="*/ 1 h 16"/>
                <a:gd name="T16" fmla="*/ 0 w 57"/>
                <a:gd name="T17" fmla="*/ 1 h 16"/>
                <a:gd name="T18" fmla="*/ 0 w 57"/>
                <a:gd name="T19" fmla="*/ 1 h 16"/>
                <a:gd name="T20" fmla="*/ 0 w 57"/>
                <a:gd name="T21" fmla="*/ 1 h 16"/>
                <a:gd name="T22" fmla="*/ 0 w 57"/>
                <a:gd name="T23" fmla="*/ 1 h 16"/>
                <a:gd name="T24" fmla="*/ 0 w 57"/>
                <a:gd name="T25" fmla="*/ 1 h 16"/>
                <a:gd name="T26" fmla="*/ 0 w 57"/>
                <a:gd name="T27" fmla="*/ 1 h 16"/>
                <a:gd name="T28" fmla="*/ 0 w 57"/>
                <a:gd name="T29" fmla="*/ 1 h 16"/>
                <a:gd name="T30" fmla="*/ 0 w 57"/>
                <a:gd name="T31" fmla="*/ 1 h 16"/>
                <a:gd name="T32" fmla="*/ 0 w 57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16"/>
                <a:gd name="T53" fmla="*/ 57 w 5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16">
                  <a:moveTo>
                    <a:pt x="57" y="16"/>
                  </a:moveTo>
                  <a:lnTo>
                    <a:pt x="54" y="11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2" y="1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1" y="16"/>
                  </a:lnTo>
                  <a:lnTo>
                    <a:pt x="20" y="16"/>
                  </a:lnTo>
                  <a:lnTo>
                    <a:pt x="31" y="15"/>
                  </a:lnTo>
                  <a:lnTo>
                    <a:pt x="40" y="15"/>
                  </a:lnTo>
                  <a:lnTo>
                    <a:pt x="49" y="15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30"/>
            <p:cNvSpPr>
              <a:spLocks/>
            </p:cNvSpPr>
            <p:nvPr/>
          </p:nvSpPr>
          <p:spPr bwMode="auto">
            <a:xfrm flipH="1">
              <a:off x="1121" y="2916"/>
              <a:ext cx="28" cy="8"/>
            </a:xfrm>
            <a:custGeom>
              <a:avLst/>
              <a:gdLst>
                <a:gd name="T0" fmla="*/ 0 w 63"/>
                <a:gd name="T1" fmla="*/ 1 h 15"/>
                <a:gd name="T2" fmla="*/ 0 w 63"/>
                <a:gd name="T3" fmla="*/ 1 h 15"/>
                <a:gd name="T4" fmla="*/ 0 w 63"/>
                <a:gd name="T5" fmla="*/ 1 h 15"/>
                <a:gd name="T6" fmla="*/ 0 w 63"/>
                <a:gd name="T7" fmla="*/ 1 h 15"/>
                <a:gd name="T8" fmla="*/ 0 w 63"/>
                <a:gd name="T9" fmla="*/ 1 h 15"/>
                <a:gd name="T10" fmla="*/ 0 w 63"/>
                <a:gd name="T11" fmla="*/ 0 h 15"/>
                <a:gd name="T12" fmla="*/ 0 w 63"/>
                <a:gd name="T13" fmla="*/ 0 h 15"/>
                <a:gd name="T14" fmla="*/ 0 w 63"/>
                <a:gd name="T15" fmla="*/ 1 h 15"/>
                <a:gd name="T16" fmla="*/ 0 w 63"/>
                <a:gd name="T17" fmla="*/ 1 h 15"/>
                <a:gd name="T18" fmla="*/ 0 w 63"/>
                <a:gd name="T19" fmla="*/ 1 h 15"/>
                <a:gd name="T20" fmla="*/ 0 w 63"/>
                <a:gd name="T21" fmla="*/ 1 h 15"/>
                <a:gd name="T22" fmla="*/ 0 w 63"/>
                <a:gd name="T23" fmla="*/ 1 h 15"/>
                <a:gd name="T24" fmla="*/ 0 w 63"/>
                <a:gd name="T25" fmla="*/ 1 h 15"/>
                <a:gd name="T26" fmla="*/ 0 w 63"/>
                <a:gd name="T27" fmla="*/ 1 h 15"/>
                <a:gd name="T28" fmla="*/ 0 w 63"/>
                <a:gd name="T29" fmla="*/ 1 h 15"/>
                <a:gd name="T30" fmla="*/ 0 w 63"/>
                <a:gd name="T31" fmla="*/ 1 h 15"/>
                <a:gd name="T32" fmla="*/ 0 w 6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5"/>
                <a:gd name="T53" fmla="*/ 63 w 6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5">
                  <a:moveTo>
                    <a:pt x="63" y="13"/>
                  </a:moveTo>
                  <a:lnTo>
                    <a:pt x="58" y="11"/>
                  </a:lnTo>
                  <a:lnTo>
                    <a:pt x="50" y="8"/>
                  </a:lnTo>
                  <a:lnTo>
                    <a:pt x="42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13" y="15"/>
                  </a:lnTo>
                  <a:lnTo>
                    <a:pt x="25" y="15"/>
                  </a:lnTo>
                  <a:lnTo>
                    <a:pt x="37" y="15"/>
                  </a:lnTo>
                  <a:lnTo>
                    <a:pt x="48" y="15"/>
                  </a:lnTo>
                  <a:lnTo>
                    <a:pt x="58" y="14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31"/>
            <p:cNvSpPr>
              <a:spLocks/>
            </p:cNvSpPr>
            <p:nvPr/>
          </p:nvSpPr>
          <p:spPr bwMode="auto">
            <a:xfrm flipH="1">
              <a:off x="1147" y="2727"/>
              <a:ext cx="26" cy="43"/>
            </a:xfrm>
            <a:custGeom>
              <a:avLst/>
              <a:gdLst>
                <a:gd name="T0" fmla="*/ 0 w 60"/>
                <a:gd name="T1" fmla="*/ 1 h 86"/>
                <a:gd name="T2" fmla="*/ 0 w 60"/>
                <a:gd name="T3" fmla="*/ 1 h 86"/>
                <a:gd name="T4" fmla="*/ 0 w 60"/>
                <a:gd name="T5" fmla="*/ 1 h 86"/>
                <a:gd name="T6" fmla="*/ 0 w 60"/>
                <a:gd name="T7" fmla="*/ 1 h 86"/>
                <a:gd name="T8" fmla="*/ 0 w 60"/>
                <a:gd name="T9" fmla="*/ 1 h 86"/>
                <a:gd name="T10" fmla="*/ 0 w 60"/>
                <a:gd name="T11" fmla="*/ 1 h 86"/>
                <a:gd name="T12" fmla="*/ 0 w 60"/>
                <a:gd name="T13" fmla="*/ 1 h 86"/>
                <a:gd name="T14" fmla="*/ 0 w 60"/>
                <a:gd name="T15" fmla="*/ 1 h 86"/>
                <a:gd name="T16" fmla="*/ 0 w 60"/>
                <a:gd name="T17" fmla="*/ 1 h 86"/>
                <a:gd name="T18" fmla="*/ 0 w 60"/>
                <a:gd name="T19" fmla="*/ 1 h 86"/>
                <a:gd name="T20" fmla="*/ 0 w 60"/>
                <a:gd name="T21" fmla="*/ 1 h 86"/>
                <a:gd name="T22" fmla="*/ 0 w 60"/>
                <a:gd name="T23" fmla="*/ 1 h 86"/>
                <a:gd name="T24" fmla="*/ 0 w 60"/>
                <a:gd name="T25" fmla="*/ 1 h 86"/>
                <a:gd name="T26" fmla="*/ 0 w 60"/>
                <a:gd name="T27" fmla="*/ 1 h 86"/>
                <a:gd name="T28" fmla="*/ 0 w 60"/>
                <a:gd name="T29" fmla="*/ 1 h 86"/>
                <a:gd name="T30" fmla="*/ 0 w 60"/>
                <a:gd name="T31" fmla="*/ 0 h 86"/>
                <a:gd name="T32" fmla="*/ 0 w 60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86"/>
                <a:gd name="T53" fmla="*/ 60 w 60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86">
                  <a:moveTo>
                    <a:pt x="0" y="3"/>
                  </a:moveTo>
                  <a:lnTo>
                    <a:pt x="3" y="7"/>
                  </a:lnTo>
                  <a:lnTo>
                    <a:pt x="8" y="15"/>
                  </a:lnTo>
                  <a:lnTo>
                    <a:pt x="17" y="26"/>
                  </a:lnTo>
                  <a:lnTo>
                    <a:pt x="28" y="37"/>
                  </a:lnTo>
                  <a:lnTo>
                    <a:pt x="40" y="50"/>
                  </a:lnTo>
                  <a:lnTo>
                    <a:pt x="49" y="63"/>
                  </a:lnTo>
                  <a:lnTo>
                    <a:pt x="56" y="75"/>
                  </a:lnTo>
                  <a:lnTo>
                    <a:pt x="60" y="86"/>
                  </a:lnTo>
                  <a:lnTo>
                    <a:pt x="56" y="72"/>
                  </a:lnTo>
                  <a:lnTo>
                    <a:pt x="49" y="57"/>
                  </a:lnTo>
                  <a:lnTo>
                    <a:pt x="41" y="41"/>
                  </a:lnTo>
                  <a:lnTo>
                    <a:pt x="32" y="26"/>
                  </a:lnTo>
                  <a:lnTo>
                    <a:pt x="23" y="13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32"/>
            <p:cNvSpPr>
              <a:spLocks/>
            </p:cNvSpPr>
            <p:nvPr/>
          </p:nvSpPr>
          <p:spPr bwMode="auto">
            <a:xfrm flipH="1">
              <a:off x="1144" y="2721"/>
              <a:ext cx="18" cy="31"/>
            </a:xfrm>
            <a:custGeom>
              <a:avLst/>
              <a:gdLst>
                <a:gd name="T0" fmla="*/ 0 w 38"/>
                <a:gd name="T1" fmla="*/ 1 h 62"/>
                <a:gd name="T2" fmla="*/ 0 w 38"/>
                <a:gd name="T3" fmla="*/ 1 h 62"/>
                <a:gd name="T4" fmla="*/ 0 w 38"/>
                <a:gd name="T5" fmla="*/ 1 h 62"/>
                <a:gd name="T6" fmla="*/ 0 w 38"/>
                <a:gd name="T7" fmla="*/ 1 h 62"/>
                <a:gd name="T8" fmla="*/ 0 w 38"/>
                <a:gd name="T9" fmla="*/ 0 h 62"/>
                <a:gd name="T10" fmla="*/ 0 w 38"/>
                <a:gd name="T11" fmla="*/ 1 h 62"/>
                <a:gd name="T12" fmla="*/ 0 w 38"/>
                <a:gd name="T13" fmla="*/ 1 h 62"/>
                <a:gd name="T14" fmla="*/ 0 w 38"/>
                <a:gd name="T15" fmla="*/ 1 h 62"/>
                <a:gd name="T16" fmla="*/ 0 w 38"/>
                <a:gd name="T17" fmla="*/ 1 h 62"/>
                <a:gd name="T18" fmla="*/ 0 w 38"/>
                <a:gd name="T19" fmla="*/ 1 h 62"/>
                <a:gd name="T20" fmla="*/ 0 w 38"/>
                <a:gd name="T21" fmla="*/ 1 h 62"/>
                <a:gd name="T22" fmla="*/ 0 w 38"/>
                <a:gd name="T23" fmla="*/ 1 h 62"/>
                <a:gd name="T24" fmla="*/ 0 w 38"/>
                <a:gd name="T25" fmla="*/ 1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2"/>
                <a:gd name="T41" fmla="*/ 38 w 3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2">
                  <a:moveTo>
                    <a:pt x="38" y="62"/>
                  </a:moveTo>
                  <a:lnTo>
                    <a:pt x="30" y="42"/>
                  </a:lnTo>
                  <a:lnTo>
                    <a:pt x="18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9" y="20"/>
                  </a:lnTo>
                  <a:lnTo>
                    <a:pt x="16" y="30"/>
                  </a:lnTo>
                  <a:lnTo>
                    <a:pt x="22" y="40"/>
                  </a:lnTo>
                  <a:lnTo>
                    <a:pt x="29" y="49"/>
                  </a:lnTo>
                  <a:lnTo>
                    <a:pt x="34" y="56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33"/>
            <p:cNvSpPr>
              <a:spLocks/>
            </p:cNvSpPr>
            <p:nvPr/>
          </p:nvSpPr>
          <p:spPr bwMode="auto">
            <a:xfrm flipH="1">
              <a:off x="1020" y="2838"/>
              <a:ext cx="50" cy="165"/>
            </a:xfrm>
            <a:custGeom>
              <a:avLst/>
              <a:gdLst>
                <a:gd name="T0" fmla="*/ 0 w 109"/>
                <a:gd name="T1" fmla="*/ 2 h 330"/>
                <a:gd name="T2" fmla="*/ 0 w 109"/>
                <a:gd name="T3" fmla="*/ 2 h 330"/>
                <a:gd name="T4" fmla="*/ 0 w 109"/>
                <a:gd name="T5" fmla="*/ 2 h 330"/>
                <a:gd name="T6" fmla="*/ 0 w 109"/>
                <a:gd name="T7" fmla="*/ 2 h 330"/>
                <a:gd name="T8" fmla="*/ 0 w 109"/>
                <a:gd name="T9" fmla="*/ 2 h 330"/>
                <a:gd name="T10" fmla="*/ 0 w 109"/>
                <a:gd name="T11" fmla="*/ 2 h 330"/>
                <a:gd name="T12" fmla="*/ 0 w 109"/>
                <a:gd name="T13" fmla="*/ 1 h 330"/>
                <a:gd name="T14" fmla="*/ 0 w 109"/>
                <a:gd name="T15" fmla="*/ 1 h 330"/>
                <a:gd name="T16" fmla="*/ 0 w 109"/>
                <a:gd name="T17" fmla="*/ 1 h 330"/>
                <a:gd name="T18" fmla="*/ 0 w 109"/>
                <a:gd name="T19" fmla="*/ 1 h 330"/>
                <a:gd name="T20" fmla="*/ 0 w 109"/>
                <a:gd name="T21" fmla="*/ 1 h 330"/>
                <a:gd name="T22" fmla="*/ 0 w 109"/>
                <a:gd name="T23" fmla="*/ 1 h 330"/>
                <a:gd name="T24" fmla="*/ 0 w 109"/>
                <a:gd name="T25" fmla="*/ 0 h 330"/>
                <a:gd name="T26" fmla="*/ 0 w 109"/>
                <a:gd name="T27" fmla="*/ 1 h 330"/>
                <a:gd name="T28" fmla="*/ 0 w 109"/>
                <a:gd name="T29" fmla="*/ 1 h 330"/>
                <a:gd name="T30" fmla="*/ 0 w 109"/>
                <a:gd name="T31" fmla="*/ 1 h 330"/>
                <a:gd name="T32" fmla="*/ 0 w 109"/>
                <a:gd name="T33" fmla="*/ 1 h 330"/>
                <a:gd name="T34" fmla="*/ 0 w 109"/>
                <a:gd name="T35" fmla="*/ 1 h 330"/>
                <a:gd name="T36" fmla="*/ 0 w 109"/>
                <a:gd name="T37" fmla="*/ 2 h 330"/>
                <a:gd name="T38" fmla="*/ 0 w 109"/>
                <a:gd name="T39" fmla="*/ 2 h 330"/>
                <a:gd name="T40" fmla="*/ 0 w 109"/>
                <a:gd name="T41" fmla="*/ 2 h 3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330"/>
                <a:gd name="T65" fmla="*/ 109 w 109"/>
                <a:gd name="T66" fmla="*/ 330 h 3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330">
                  <a:moveTo>
                    <a:pt x="16" y="329"/>
                  </a:moveTo>
                  <a:lnTo>
                    <a:pt x="12" y="330"/>
                  </a:lnTo>
                  <a:lnTo>
                    <a:pt x="8" y="329"/>
                  </a:lnTo>
                  <a:lnTo>
                    <a:pt x="4" y="328"/>
                  </a:lnTo>
                  <a:lnTo>
                    <a:pt x="0" y="328"/>
                  </a:lnTo>
                  <a:lnTo>
                    <a:pt x="41" y="288"/>
                  </a:lnTo>
                  <a:lnTo>
                    <a:pt x="68" y="245"/>
                  </a:lnTo>
                  <a:lnTo>
                    <a:pt x="87" y="200"/>
                  </a:lnTo>
                  <a:lnTo>
                    <a:pt x="95" y="154"/>
                  </a:lnTo>
                  <a:lnTo>
                    <a:pt x="97" y="110"/>
                  </a:lnTo>
                  <a:lnTo>
                    <a:pt x="95" y="69"/>
                  </a:lnTo>
                  <a:lnTo>
                    <a:pt x="91" y="32"/>
                  </a:lnTo>
                  <a:lnTo>
                    <a:pt x="85" y="0"/>
                  </a:lnTo>
                  <a:lnTo>
                    <a:pt x="98" y="25"/>
                  </a:lnTo>
                  <a:lnTo>
                    <a:pt x="108" y="64"/>
                  </a:lnTo>
                  <a:lnTo>
                    <a:pt x="109" y="111"/>
                  </a:lnTo>
                  <a:lnTo>
                    <a:pt x="105" y="162"/>
                  </a:lnTo>
                  <a:lnTo>
                    <a:pt x="95" y="214"/>
                  </a:lnTo>
                  <a:lnTo>
                    <a:pt x="76" y="262"/>
                  </a:lnTo>
                  <a:lnTo>
                    <a:pt x="50" y="302"/>
                  </a:lnTo>
                  <a:lnTo>
                    <a:pt x="16" y="3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34"/>
            <p:cNvSpPr>
              <a:spLocks/>
            </p:cNvSpPr>
            <p:nvPr/>
          </p:nvSpPr>
          <p:spPr bwMode="auto">
            <a:xfrm flipH="1">
              <a:off x="1025" y="2842"/>
              <a:ext cx="33" cy="23"/>
            </a:xfrm>
            <a:custGeom>
              <a:avLst/>
              <a:gdLst>
                <a:gd name="T0" fmla="*/ 0 w 74"/>
                <a:gd name="T1" fmla="*/ 1 h 46"/>
                <a:gd name="T2" fmla="*/ 0 w 74"/>
                <a:gd name="T3" fmla="*/ 1 h 46"/>
                <a:gd name="T4" fmla="*/ 0 w 74"/>
                <a:gd name="T5" fmla="*/ 1 h 46"/>
                <a:gd name="T6" fmla="*/ 0 w 74"/>
                <a:gd name="T7" fmla="*/ 1 h 46"/>
                <a:gd name="T8" fmla="*/ 0 w 74"/>
                <a:gd name="T9" fmla="*/ 1 h 46"/>
                <a:gd name="T10" fmla="*/ 0 w 74"/>
                <a:gd name="T11" fmla="*/ 1 h 46"/>
                <a:gd name="T12" fmla="*/ 0 w 74"/>
                <a:gd name="T13" fmla="*/ 1 h 46"/>
                <a:gd name="T14" fmla="*/ 0 w 74"/>
                <a:gd name="T15" fmla="*/ 0 h 46"/>
                <a:gd name="T16" fmla="*/ 0 w 74"/>
                <a:gd name="T17" fmla="*/ 1 h 46"/>
                <a:gd name="T18" fmla="*/ 0 w 74"/>
                <a:gd name="T19" fmla="*/ 1 h 46"/>
                <a:gd name="T20" fmla="*/ 0 w 74"/>
                <a:gd name="T21" fmla="*/ 1 h 46"/>
                <a:gd name="T22" fmla="*/ 0 w 74"/>
                <a:gd name="T23" fmla="*/ 1 h 46"/>
                <a:gd name="T24" fmla="*/ 0 w 74"/>
                <a:gd name="T25" fmla="*/ 1 h 46"/>
                <a:gd name="T26" fmla="*/ 0 w 74"/>
                <a:gd name="T27" fmla="*/ 1 h 46"/>
                <a:gd name="T28" fmla="*/ 0 w 74"/>
                <a:gd name="T29" fmla="*/ 1 h 46"/>
                <a:gd name="T30" fmla="*/ 0 w 74"/>
                <a:gd name="T31" fmla="*/ 1 h 46"/>
                <a:gd name="T32" fmla="*/ 0 w 74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6"/>
                <a:gd name="T53" fmla="*/ 74 w 74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6">
                  <a:moveTo>
                    <a:pt x="74" y="46"/>
                  </a:moveTo>
                  <a:lnTo>
                    <a:pt x="67" y="37"/>
                  </a:lnTo>
                  <a:lnTo>
                    <a:pt x="57" y="27"/>
                  </a:lnTo>
                  <a:lnTo>
                    <a:pt x="46" y="19"/>
                  </a:lnTo>
                  <a:lnTo>
                    <a:pt x="33" y="11"/>
                  </a:lnTo>
                  <a:lnTo>
                    <a:pt x="22" y="5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9"/>
                  </a:lnTo>
                  <a:lnTo>
                    <a:pt x="15" y="14"/>
                  </a:lnTo>
                  <a:lnTo>
                    <a:pt x="25" y="19"/>
                  </a:lnTo>
                  <a:lnTo>
                    <a:pt x="38" y="25"/>
                  </a:lnTo>
                  <a:lnTo>
                    <a:pt x="51" y="31"/>
                  </a:lnTo>
                  <a:lnTo>
                    <a:pt x="63" y="38"/>
                  </a:lnTo>
                  <a:lnTo>
                    <a:pt x="74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35"/>
            <p:cNvSpPr>
              <a:spLocks/>
            </p:cNvSpPr>
            <p:nvPr/>
          </p:nvSpPr>
          <p:spPr bwMode="auto">
            <a:xfrm flipH="1">
              <a:off x="1024" y="2847"/>
              <a:ext cx="40" cy="34"/>
            </a:xfrm>
            <a:custGeom>
              <a:avLst/>
              <a:gdLst>
                <a:gd name="T0" fmla="*/ 0 w 88"/>
                <a:gd name="T1" fmla="*/ 1 h 68"/>
                <a:gd name="T2" fmla="*/ 0 w 88"/>
                <a:gd name="T3" fmla="*/ 0 h 68"/>
                <a:gd name="T4" fmla="*/ 0 w 88"/>
                <a:gd name="T5" fmla="*/ 1 h 68"/>
                <a:gd name="T6" fmla="*/ 0 w 88"/>
                <a:gd name="T7" fmla="*/ 1 h 68"/>
                <a:gd name="T8" fmla="*/ 0 w 88"/>
                <a:gd name="T9" fmla="*/ 1 h 68"/>
                <a:gd name="T10" fmla="*/ 0 w 88"/>
                <a:gd name="T11" fmla="*/ 1 h 68"/>
                <a:gd name="T12" fmla="*/ 0 w 88"/>
                <a:gd name="T13" fmla="*/ 1 h 68"/>
                <a:gd name="T14" fmla="*/ 0 w 88"/>
                <a:gd name="T15" fmla="*/ 1 h 68"/>
                <a:gd name="T16" fmla="*/ 0 w 88"/>
                <a:gd name="T17" fmla="*/ 1 h 68"/>
                <a:gd name="T18" fmla="*/ 0 w 88"/>
                <a:gd name="T19" fmla="*/ 1 h 68"/>
                <a:gd name="T20" fmla="*/ 0 w 88"/>
                <a:gd name="T21" fmla="*/ 1 h 68"/>
                <a:gd name="T22" fmla="*/ 0 w 88"/>
                <a:gd name="T23" fmla="*/ 1 h 68"/>
                <a:gd name="T24" fmla="*/ 0 w 88"/>
                <a:gd name="T25" fmla="*/ 1 h 68"/>
                <a:gd name="T26" fmla="*/ 0 w 88"/>
                <a:gd name="T27" fmla="*/ 1 h 68"/>
                <a:gd name="T28" fmla="*/ 0 w 88"/>
                <a:gd name="T29" fmla="*/ 1 h 68"/>
                <a:gd name="T30" fmla="*/ 0 w 88"/>
                <a:gd name="T31" fmla="*/ 1 h 68"/>
                <a:gd name="T32" fmla="*/ 0 w 88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8"/>
                <a:gd name="T53" fmla="*/ 88 w 8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8">
                  <a:moveTo>
                    <a:pt x="0" y="1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7" y="9"/>
                  </a:lnTo>
                  <a:lnTo>
                    <a:pt x="42" y="19"/>
                  </a:lnTo>
                  <a:lnTo>
                    <a:pt x="57" y="29"/>
                  </a:lnTo>
                  <a:lnTo>
                    <a:pt x="71" y="42"/>
                  </a:lnTo>
                  <a:lnTo>
                    <a:pt x="82" y="54"/>
                  </a:lnTo>
                  <a:lnTo>
                    <a:pt x="88" y="68"/>
                  </a:lnTo>
                  <a:lnTo>
                    <a:pt x="79" y="60"/>
                  </a:lnTo>
                  <a:lnTo>
                    <a:pt x="66" y="51"/>
                  </a:lnTo>
                  <a:lnTo>
                    <a:pt x="50" y="40"/>
                  </a:lnTo>
                  <a:lnTo>
                    <a:pt x="34" y="30"/>
                  </a:lnTo>
                  <a:lnTo>
                    <a:pt x="20" y="20"/>
                  </a:lnTo>
                  <a:lnTo>
                    <a:pt x="9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36"/>
            <p:cNvSpPr>
              <a:spLocks/>
            </p:cNvSpPr>
            <p:nvPr/>
          </p:nvSpPr>
          <p:spPr bwMode="auto">
            <a:xfrm flipH="1">
              <a:off x="1023" y="2869"/>
              <a:ext cx="47" cy="43"/>
            </a:xfrm>
            <a:custGeom>
              <a:avLst/>
              <a:gdLst>
                <a:gd name="T0" fmla="*/ 0 w 104"/>
                <a:gd name="T1" fmla="*/ 0 h 85"/>
                <a:gd name="T2" fmla="*/ 0 w 104"/>
                <a:gd name="T3" fmla="*/ 0 h 85"/>
                <a:gd name="T4" fmla="*/ 0 w 104"/>
                <a:gd name="T5" fmla="*/ 1 h 85"/>
                <a:gd name="T6" fmla="*/ 0 w 104"/>
                <a:gd name="T7" fmla="*/ 1 h 85"/>
                <a:gd name="T8" fmla="*/ 0 w 104"/>
                <a:gd name="T9" fmla="*/ 1 h 85"/>
                <a:gd name="T10" fmla="*/ 0 w 104"/>
                <a:gd name="T11" fmla="*/ 1 h 85"/>
                <a:gd name="T12" fmla="*/ 0 w 104"/>
                <a:gd name="T13" fmla="*/ 1 h 85"/>
                <a:gd name="T14" fmla="*/ 0 w 104"/>
                <a:gd name="T15" fmla="*/ 1 h 85"/>
                <a:gd name="T16" fmla="*/ 0 w 104"/>
                <a:gd name="T17" fmla="*/ 1 h 85"/>
                <a:gd name="T18" fmla="*/ 0 w 104"/>
                <a:gd name="T19" fmla="*/ 1 h 85"/>
                <a:gd name="T20" fmla="*/ 0 w 104"/>
                <a:gd name="T21" fmla="*/ 1 h 85"/>
                <a:gd name="T22" fmla="*/ 0 w 104"/>
                <a:gd name="T23" fmla="*/ 1 h 85"/>
                <a:gd name="T24" fmla="*/ 0 w 104"/>
                <a:gd name="T25" fmla="*/ 1 h 85"/>
                <a:gd name="T26" fmla="*/ 0 w 104"/>
                <a:gd name="T27" fmla="*/ 1 h 85"/>
                <a:gd name="T28" fmla="*/ 0 w 104"/>
                <a:gd name="T29" fmla="*/ 1 h 85"/>
                <a:gd name="T30" fmla="*/ 0 w 104"/>
                <a:gd name="T31" fmla="*/ 1 h 85"/>
                <a:gd name="T32" fmla="*/ 0 w 104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85"/>
                <a:gd name="T53" fmla="*/ 104 w 104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85">
                  <a:moveTo>
                    <a:pt x="0" y="0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3" y="14"/>
                  </a:lnTo>
                  <a:lnTo>
                    <a:pt x="50" y="26"/>
                  </a:lnTo>
                  <a:lnTo>
                    <a:pt x="67" y="40"/>
                  </a:lnTo>
                  <a:lnTo>
                    <a:pt x="83" y="56"/>
                  </a:lnTo>
                  <a:lnTo>
                    <a:pt x="96" y="71"/>
                  </a:lnTo>
                  <a:lnTo>
                    <a:pt x="104" y="85"/>
                  </a:lnTo>
                  <a:lnTo>
                    <a:pt x="96" y="78"/>
                  </a:lnTo>
                  <a:lnTo>
                    <a:pt x="81" y="68"/>
                  </a:lnTo>
                  <a:lnTo>
                    <a:pt x="64" y="56"/>
                  </a:lnTo>
                  <a:lnTo>
                    <a:pt x="44" y="43"/>
                  </a:lnTo>
                  <a:lnTo>
                    <a:pt x="26" y="29"/>
                  </a:lnTo>
                  <a:lnTo>
                    <a:pt x="12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737"/>
            <p:cNvSpPr>
              <a:spLocks/>
            </p:cNvSpPr>
            <p:nvPr/>
          </p:nvSpPr>
          <p:spPr bwMode="auto">
            <a:xfrm flipH="1">
              <a:off x="1028" y="2902"/>
              <a:ext cx="51" cy="40"/>
            </a:xfrm>
            <a:custGeom>
              <a:avLst/>
              <a:gdLst>
                <a:gd name="T0" fmla="*/ 0 w 115"/>
                <a:gd name="T1" fmla="*/ 1 h 78"/>
                <a:gd name="T2" fmla="*/ 0 w 115"/>
                <a:gd name="T3" fmla="*/ 0 h 78"/>
                <a:gd name="T4" fmla="*/ 0 w 115"/>
                <a:gd name="T5" fmla="*/ 1 h 78"/>
                <a:gd name="T6" fmla="*/ 0 w 115"/>
                <a:gd name="T7" fmla="*/ 1 h 78"/>
                <a:gd name="T8" fmla="*/ 0 w 115"/>
                <a:gd name="T9" fmla="*/ 1 h 78"/>
                <a:gd name="T10" fmla="*/ 0 w 115"/>
                <a:gd name="T11" fmla="*/ 1 h 78"/>
                <a:gd name="T12" fmla="*/ 0 w 115"/>
                <a:gd name="T13" fmla="*/ 1 h 78"/>
                <a:gd name="T14" fmla="*/ 0 w 115"/>
                <a:gd name="T15" fmla="*/ 1 h 78"/>
                <a:gd name="T16" fmla="*/ 0 w 115"/>
                <a:gd name="T17" fmla="*/ 1 h 78"/>
                <a:gd name="T18" fmla="*/ 0 w 115"/>
                <a:gd name="T19" fmla="*/ 1 h 78"/>
                <a:gd name="T20" fmla="*/ 0 w 115"/>
                <a:gd name="T21" fmla="*/ 1 h 78"/>
                <a:gd name="T22" fmla="*/ 0 w 115"/>
                <a:gd name="T23" fmla="*/ 1 h 78"/>
                <a:gd name="T24" fmla="*/ 0 w 115"/>
                <a:gd name="T25" fmla="*/ 1 h 78"/>
                <a:gd name="T26" fmla="*/ 0 w 115"/>
                <a:gd name="T27" fmla="*/ 1 h 78"/>
                <a:gd name="T28" fmla="*/ 0 w 115"/>
                <a:gd name="T29" fmla="*/ 1 h 78"/>
                <a:gd name="T30" fmla="*/ 0 w 115"/>
                <a:gd name="T31" fmla="*/ 1 h 78"/>
                <a:gd name="T32" fmla="*/ 0 w 115"/>
                <a:gd name="T33" fmla="*/ 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78"/>
                <a:gd name="T53" fmla="*/ 115 w 11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78">
                  <a:moveTo>
                    <a:pt x="0" y="1"/>
                  </a:moveTo>
                  <a:lnTo>
                    <a:pt x="7" y="0"/>
                  </a:lnTo>
                  <a:lnTo>
                    <a:pt x="21" y="4"/>
                  </a:lnTo>
                  <a:lnTo>
                    <a:pt x="38" y="12"/>
                  </a:lnTo>
                  <a:lnTo>
                    <a:pt x="58" y="24"/>
                  </a:lnTo>
                  <a:lnTo>
                    <a:pt x="76" y="38"/>
                  </a:lnTo>
                  <a:lnTo>
                    <a:pt x="93" y="52"/>
                  </a:lnTo>
                  <a:lnTo>
                    <a:pt x="108" y="65"/>
                  </a:lnTo>
                  <a:lnTo>
                    <a:pt x="115" y="78"/>
                  </a:lnTo>
                  <a:lnTo>
                    <a:pt x="105" y="73"/>
                  </a:lnTo>
                  <a:lnTo>
                    <a:pt x="91" y="64"/>
                  </a:lnTo>
                  <a:lnTo>
                    <a:pt x="71" y="53"/>
                  </a:lnTo>
                  <a:lnTo>
                    <a:pt x="50" y="39"/>
                  </a:lnTo>
                  <a:lnTo>
                    <a:pt x="30" y="26"/>
                  </a:lnTo>
                  <a:lnTo>
                    <a:pt x="14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738"/>
            <p:cNvSpPr>
              <a:spLocks/>
            </p:cNvSpPr>
            <p:nvPr/>
          </p:nvSpPr>
          <p:spPr bwMode="auto">
            <a:xfrm flipH="1">
              <a:off x="1034" y="2919"/>
              <a:ext cx="47" cy="35"/>
            </a:xfrm>
            <a:custGeom>
              <a:avLst/>
              <a:gdLst>
                <a:gd name="T0" fmla="*/ 0 w 104"/>
                <a:gd name="T1" fmla="*/ 1 h 69"/>
                <a:gd name="T2" fmla="*/ 0 w 104"/>
                <a:gd name="T3" fmla="*/ 0 h 69"/>
                <a:gd name="T4" fmla="*/ 0 w 104"/>
                <a:gd name="T5" fmla="*/ 1 h 69"/>
                <a:gd name="T6" fmla="*/ 0 w 104"/>
                <a:gd name="T7" fmla="*/ 1 h 69"/>
                <a:gd name="T8" fmla="*/ 0 w 104"/>
                <a:gd name="T9" fmla="*/ 1 h 69"/>
                <a:gd name="T10" fmla="*/ 0 w 104"/>
                <a:gd name="T11" fmla="*/ 1 h 69"/>
                <a:gd name="T12" fmla="*/ 0 w 104"/>
                <a:gd name="T13" fmla="*/ 1 h 69"/>
                <a:gd name="T14" fmla="*/ 0 w 104"/>
                <a:gd name="T15" fmla="*/ 1 h 69"/>
                <a:gd name="T16" fmla="*/ 0 w 104"/>
                <a:gd name="T17" fmla="*/ 1 h 69"/>
                <a:gd name="T18" fmla="*/ 0 w 104"/>
                <a:gd name="T19" fmla="*/ 1 h 69"/>
                <a:gd name="T20" fmla="*/ 0 w 104"/>
                <a:gd name="T21" fmla="*/ 1 h 69"/>
                <a:gd name="T22" fmla="*/ 0 w 104"/>
                <a:gd name="T23" fmla="*/ 1 h 69"/>
                <a:gd name="T24" fmla="*/ 0 w 104"/>
                <a:gd name="T25" fmla="*/ 1 h 69"/>
                <a:gd name="T26" fmla="*/ 0 w 104"/>
                <a:gd name="T27" fmla="*/ 1 h 69"/>
                <a:gd name="T28" fmla="*/ 0 w 104"/>
                <a:gd name="T29" fmla="*/ 1 h 69"/>
                <a:gd name="T30" fmla="*/ 0 w 104"/>
                <a:gd name="T31" fmla="*/ 1 h 69"/>
                <a:gd name="T32" fmla="*/ 0 w 104"/>
                <a:gd name="T33" fmla="*/ 1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69"/>
                <a:gd name="T53" fmla="*/ 104 w 104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69">
                  <a:moveTo>
                    <a:pt x="0" y="1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4" y="13"/>
                  </a:lnTo>
                  <a:lnTo>
                    <a:pt x="53" y="23"/>
                  </a:lnTo>
                  <a:lnTo>
                    <a:pt x="70" y="35"/>
                  </a:lnTo>
                  <a:lnTo>
                    <a:pt x="87" y="47"/>
                  </a:lnTo>
                  <a:lnTo>
                    <a:pt x="99" y="59"/>
                  </a:lnTo>
                  <a:lnTo>
                    <a:pt x="104" y="69"/>
                  </a:lnTo>
                  <a:lnTo>
                    <a:pt x="95" y="64"/>
                  </a:lnTo>
                  <a:lnTo>
                    <a:pt x="79" y="55"/>
                  </a:lnTo>
                  <a:lnTo>
                    <a:pt x="61" y="46"/>
                  </a:lnTo>
                  <a:lnTo>
                    <a:pt x="42" y="35"/>
                  </a:lnTo>
                  <a:lnTo>
                    <a:pt x="24" y="24"/>
                  </a:lnTo>
                  <a:lnTo>
                    <a:pt x="11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739"/>
            <p:cNvSpPr>
              <a:spLocks/>
            </p:cNvSpPr>
            <p:nvPr/>
          </p:nvSpPr>
          <p:spPr bwMode="auto">
            <a:xfrm flipH="1">
              <a:off x="1042" y="2948"/>
              <a:ext cx="38" cy="29"/>
            </a:xfrm>
            <a:custGeom>
              <a:avLst/>
              <a:gdLst>
                <a:gd name="T0" fmla="*/ 0 w 86"/>
                <a:gd name="T1" fmla="*/ 1 h 58"/>
                <a:gd name="T2" fmla="*/ 0 w 86"/>
                <a:gd name="T3" fmla="*/ 0 h 58"/>
                <a:gd name="T4" fmla="*/ 0 w 86"/>
                <a:gd name="T5" fmla="*/ 1 h 58"/>
                <a:gd name="T6" fmla="*/ 0 w 86"/>
                <a:gd name="T7" fmla="*/ 1 h 58"/>
                <a:gd name="T8" fmla="*/ 0 w 86"/>
                <a:gd name="T9" fmla="*/ 1 h 58"/>
                <a:gd name="T10" fmla="*/ 0 w 86"/>
                <a:gd name="T11" fmla="*/ 1 h 58"/>
                <a:gd name="T12" fmla="*/ 0 w 86"/>
                <a:gd name="T13" fmla="*/ 1 h 58"/>
                <a:gd name="T14" fmla="*/ 0 w 86"/>
                <a:gd name="T15" fmla="*/ 1 h 58"/>
                <a:gd name="T16" fmla="*/ 0 w 86"/>
                <a:gd name="T17" fmla="*/ 1 h 58"/>
                <a:gd name="T18" fmla="*/ 0 w 86"/>
                <a:gd name="T19" fmla="*/ 1 h 58"/>
                <a:gd name="T20" fmla="*/ 0 w 86"/>
                <a:gd name="T21" fmla="*/ 1 h 58"/>
                <a:gd name="T22" fmla="*/ 0 w 86"/>
                <a:gd name="T23" fmla="*/ 1 h 58"/>
                <a:gd name="T24" fmla="*/ 0 w 86"/>
                <a:gd name="T25" fmla="*/ 1 h 58"/>
                <a:gd name="T26" fmla="*/ 0 w 86"/>
                <a:gd name="T27" fmla="*/ 1 h 58"/>
                <a:gd name="T28" fmla="*/ 0 w 86"/>
                <a:gd name="T29" fmla="*/ 1 h 58"/>
                <a:gd name="T30" fmla="*/ 0 w 86"/>
                <a:gd name="T31" fmla="*/ 1 h 58"/>
                <a:gd name="T32" fmla="*/ 0 w 86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8" y="6"/>
                  </a:lnTo>
                  <a:lnTo>
                    <a:pt x="42" y="13"/>
                  </a:lnTo>
                  <a:lnTo>
                    <a:pt x="57" y="22"/>
                  </a:lnTo>
                  <a:lnTo>
                    <a:pt x="70" y="33"/>
                  </a:lnTo>
                  <a:lnTo>
                    <a:pt x="81" y="45"/>
                  </a:lnTo>
                  <a:lnTo>
                    <a:pt x="86" y="58"/>
                  </a:lnTo>
                  <a:lnTo>
                    <a:pt x="77" y="52"/>
                  </a:lnTo>
                  <a:lnTo>
                    <a:pt x="65" y="44"/>
                  </a:lnTo>
                  <a:lnTo>
                    <a:pt x="49" y="36"/>
                  </a:lnTo>
                  <a:lnTo>
                    <a:pt x="33" y="28"/>
                  </a:lnTo>
                  <a:lnTo>
                    <a:pt x="20" y="18"/>
                  </a:lnTo>
                  <a:lnTo>
                    <a:pt x="8" y="11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40"/>
            <p:cNvSpPr>
              <a:spLocks/>
            </p:cNvSpPr>
            <p:nvPr/>
          </p:nvSpPr>
          <p:spPr bwMode="auto">
            <a:xfrm flipH="1">
              <a:off x="1065" y="2989"/>
              <a:ext cx="24" cy="8"/>
            </a:xfrm>
            <a:custGeom>
              <a:avLst/>
              <a:gdLst>
                <a:gd name="T0" fmla="*/ 0 w 52"/>
                <a:gd name="T1" fmla="*/ 1 h 15"/>
                <a:gd name="T2" fmla="*/ 0 w 52"/>
                <a:gd name="T3" fmla="*/ 1 h 15"/>
                <a:gd name="T4" fmla="*/ 0 w 52"/>
                <a:gd name="T5" fmla="*/ 0 h 15"/>
                <a:gd name="T6" fmla="*/ 0 w 52"/>
                <a:gd name="T7" fmla="*/ 0 h 15"/>
                <a:gd name="T8" fmla="*/ 0 w 52"/>
                <a:gd name="T9" fmla="*/ 0 h 15"/>
                <a:gd name="T10" fmla="*/ 0 w 52"/>
                <a:gd name="T11" fmla="*/ 1 h 15"/>
                <a:gd name="T12" fmla="*/ 0 w 52"/>
                <a:gd name="T13" fmla="*/ 1 h 15"/>
                <a:gd name="T14" fmla="*/ 0 w 52"/>
                <a:gd name="T15" fmla="*/ 1 h 15"/>
                <a:gd name="T16" fmla="*/ 0 w 52"/>
                <a:gd name="T17" fmla="*/ 1 h 15"/>
                <a:gd name="T18" fmla="*/ 0 w 52"/>
                <a:gd name="T19" fmla="*/ 1 h 15"/>
                <a:gd name="T20" fmla="*/ 0 w 52"/>
                <a:gd name="T21" fmla="*/ 1 h 15"/>
                <a:gd name="T22" fmla="*/ 0 w 52"/>
                <a:gd name="T23" fmla="*/ 1 h 15"/>
                <a:gd name="T24" fmla="*/ 0 w 52"/>
                <a:gd name="T25" fmla="*/ 1 h 15"/>
                <a:gd name="T26" fmla="*/ 0 w 52"/>
                <a:gd name="T27" fmla="*/ 1 h 15"/>
                <a:gd name="T28" fmla="*/ 0 w 52"/>
                <a:gd name="T29" fmla="*/ 1 h 15"/>
                <a:gd name="T30" fmla="*/ 0 w 52"/>
                <a:gd name="T31" fmla="*/ 1 h 15"/>
                <a:gd name="T32" fmla="*/ 0 w 52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5"/>
                <a:gd name="T53" fmla="*/ 52 w 5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5">
                  <a:moveTo>
                    <a:pt x="0" y="3"/>
                  </a:moveTo>
                  <a:lnTo>
                    <a:pt x="4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2"/>
                  </a:lnTo>
                  <a:lnTo>
                    <a:pt x="44" y="4"/>
                  </a:lnTo>
                  <a:lnTo>
                    <a:pt x="50" y="9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38" y="8"/>
                  </a:lnTo>
                  <a:lnTo>
                    <a:pt x="27" y="8"/>
                  </a:lnTo>
                  <a:lnTo>
                    <a:pt x="18" y="8"/>
                  </a:lnTo>
                  <a:lnTo>
                    <a:pt x="9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741"/>
            <p:cNvSpPr>
              <a:spLocks/>
            </p:cNvSpPr>
            <p:nvPr/>
          </p:nvSpPr>
          <p:spPr bwMode="auto">
            <a:xfrm flipH="1">
              <a:off x="1022" y="2860"/>
              <a:ext cx="44" cy="38"/>
            </a:xfrm>
            <a:custGeom>
              <a:avLst/>
              <a:gdLst>
                <a:gd name="T0" fmla="*/ 0 w 96"/>
                <a:gd name="T1" fmla="*/ 1 h 76"/>
                <a:gd name="T2" fmla="*/ 0 w 96"/>
                <a:gd name="T3" fmla="*/ 0 h 76"/>
                <a:gd name="T4" fmla="*/ 0 w 96"/>
                <a:gd name="T5" fmla="*/ 1 h 76"/>
                <a:gd name="T6" fmla="*/ 0 w 96"/>
                <a:gd name="T7" fmla="*/ 1 h 76"/>
                <a:gd name="T8" fmla="*/ 0 w 96"/>
                <a:gd name="T9" fmla="*/ 1 h 76"/>
                <a:gd name="T10" fmla="*/ 0 w 96"/>
                <a:gd name="T11" fmla="*/ 1 h 76"/>
                <a:gd name="T12" fmla="*/ 0 w 96"/>
                <a:gd name="T13" fmla="*/ 1 h 76"/>
                <a:gd name="T14" fmla="*/ 0 w 96"/>
                <a:gd name="T15" fmla="*/ 1 h 76"/>
                <a:gd name="T16" fmla="*/ 0 w 96"/>
                <a:gd name="T17" fmla="*/ 1 h 76"/>
                <a:gd name="T18" fmla="*/ 0 w 96"/>
                <a:gd name="T19" fmla="*/ 1 h 76"/>
                <a:gd name="T20" fmla="*/ 0 w 96"/>
                <a:gd name="T21" fmla="*/ 1 h 76"/>
                <a:gd name="T22" fmla="*/ 0 w 96"/>
                <a:gd name="T23" fmla="*/ 1 h 76"/>
                <a:gd name="T24" fmla="*/ 0 w 96"/>
                <a:gd name="T25" fmla="*/ 1 h 76"/>
                <a:gd name="T26" fmla="*/ 0 w 96"/>
                <a:gd name="T27" fmla="*/ 1 h 76"/>
                <a:gd name="T28" fmla="*/ 0 w 96"/>
                <a:gd name="T29" fmla="*/ 1 h 76"/>
                <a:gd name="T30" fmla="*/ 0 w 96"/>
                <a:gd name="T31" fmla="*/ 1 h 76"/>
                <a:gd name="T32" fmla="*/ 0 w 96"/>
                <a:gd name="T33" fmla="*/ 1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76"/>
                <a:gd name="T53" fmla="*/ 96 w 9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76">
                  <a:moveTo>
                    <a:pt x="0" y="2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0" y="12"/>
                  </a:lnTo>
                  <a:lnTo>
                    <a:pt x="46" y="22"/>
                  </a:lnTo>
                  <a:lnTo>
                    <a:pt x="62" y="35"/>
                  </a:lnTo>
                  <a:lnTo>
                    <a:pt x="76" y="49"/>
                  </a:lnTo>
                  <a:lnTo>
                    <a:pt x="88" y="63"/>
                  </a:lnTo>
                  <a:lnTo>
                    <a:pt x="96" y="76"/>
                  </a:lnTo>
                  <a:lnTo>
                    <a:pt x="88" y="71"/>
                  </a:lnTo>
                  <a:lnTo>
                    <a:pt x="76" y="62"/>
                  </a:lnTo>
                  <a:lnTo>
                    <a:pt x="59" y="50"/>
                  </a:lnTo>
                  <a:lnTo>
                    <a:pt x="42" y="38"/>
                  </a:lnTo>
                  <a:lnTo>
                    <a:pt x="25" y="27"/>
                  </a:lnTo>
                  <a:lnTo>
                    <a:pt x="10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742"/>
            <p:cNvSpPr>
              <a:spLocks/>
            </p:cNvSpPr>
            <p:nvPr/>
          </p:nvSpPr>
          <p:spPr bwMode="auto">
            <a:xfrm flipH="1">
              <a:off x="1024" y="2887"/>
              <a:ext cx="50" cy="39"/>
            </a:xfrm>
            <a:custGeom>
              <a:avLst/>
              <a:gdLst>
                <a:gd name="T0" fmla="*/ 0 w 111"/>
                <a:gd name="T1" fmla="*/ 1 h 77"/>
                <a:gd name="T2" fmla="*/ 0 w 111"/>
                <a:gd name="T3" fmla="*/ 0 h 77"/>
                <a:gd name="T4" fmla="*/ 0 w 111"/>
                <a:gd name="T5" fmla="*/ 1 h 77"/>
                <a:gd name="T6" fmla="*/ 0 w 111"/>
                <a:gd name="T7" fmla="*/ 1 h 77"/>
                <a:gd name="T8" fmla="*/ 0 w 111"/>
                <a:gd name="T9" fmla="*/ 1 h 77"/>
                <a:gd name="T10" fmla="*/ 0 w 111"/>
                <a:gd name="T11" fmla="*/ 1 h 77"/>
                <a:gd name="T12" fmla="*/ 0 w 111"/>
                <a:gd name="T13" fmla="*/ 1 h 77"/>
                <a:gd name="T14" fmla="*/ 0 w 111"/>
                <a:gd name="T15" fmla="*/ 1 h 77"/>
                <a:gd name="T16" fmla="*/ 0 w 111"/>
                <a:gd name="T17" fmla="*/ 1 h 77"/>
                <a:gd name="T18" fmla="*/ 0 w 111"/>
                <a:gd name="T19" fmla="*/ 1 h 77"/>
                <a:gd name="T20" fmla="*/ 0 w 111"/>
                <a:gd name="T21" fmla="*/ 1 h 77"/>
                <a:gd name="T22" fmla="*/ 0 w 111"/>
                <a:gd name="T23" fmla="*/ 1 h 77"/>
                <a:gd name="T24" fmla="*/ 0 w 111"/>
                <a:gd name="T25" fmla="*/ 1 h 77"/>
                <a:gd name="T26" fmla="*/ 0 w 111"/>
                <a:gd name="T27" fmla="*/ 1 h 77"/>
                <a:gd name="T28" fmla="*/ 0 w 111"/>
                <a:gd name="T29" fmla="*/ 1 h 77"/>
                <a:gd name="T30" fmla="*/ 0 w 111"/>
                <a:gd name="T31" fmla="*/ 1 h 77"/>
                <a:gd name="T32" fmla="*/ 0 w 111"/>
                <a:gd name="T33" fmla="*/ 1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77"/>
                <a:gd name="T53" fmla="*/ 111 w 111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77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7" y="12"/>
                  </a:lnTo>
                  <a:lnTo>
                    <a:pt x="56" y="23"/>
                  </a:lnTo>
                  <a:lnTo>
                    <a:pt x="74" y="37"/>
                  </a:lnTo>
                  <a:lnTo>
                    <a:pt x="91" y="50"/>
                  </a:lnTo>
                  <a:lnTo>
                    <a:pt x="105" y="64"/>
                  </a:lnTo>
                  <a:lnTo>
                    <a:pt x="111" y="77"/>
                  </a:lnTo>
                  <a:lnTo>
                    <a:pt x="103" y="72"/>
                  </a:lnTo>
                  <a:lnTo>
                    <a:pt x="89" y="63"/>
                  </a:lnTo>
                  <a:lnTo>
                    <a:pt x="69" y="52"/>
                  </a:lnTo>
                  <a:lnTo>
                    <a:pt x="49" y="39"/>
                  </a:lnTo>
                  <a:lnTo>
                    <a:pt x="29" y="26"/>
                  </a:lnTo>
                  <a:lnTo>
                    <a:pt x="14" y="15"/>
                  </a:lnTo>
                  <a:lnTo>
                    <a:pt x="3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743"/>
            <p:cNvSpPr>
              <a:spLocks/>
            </p:cNvSpPr>
            <p:nvPr/>
          </p:nvSpPr>
          <p:spPr bwMode="auto">
            <a:xfrm flipH="1">
              <a:off x="1035" y="2937"/>
              <a:ext cx="47" cy="29"/>
            </a:xfrm>
            <a:custGeom>
              <a:avLst/>
              <a:gdLst>
                <a:gd name="T0" fmla="*/ 0 w 107"/>
                <a:gd name="T1" fmla="*/ 1 h 57"/>
                <a:gd name="T2" fmla="*/ 0 w 107"/>
                <a:gd name="T3" fmla="*/ 0 h 57"/>
                <a:gd name="T4" fmla="*/ 0 w 107"/>
                <a:gd name="T5" fmla="*/ 1 h 57"/>
                <a:gd name="T6" fmla="*/ 0 w 107"/>
                <a:gd name="T7" fmla="*/ 1 h 57"/>
                <a:gd name="T8" fmla="*/ 0 w 107"/>
                <a:gd name="T9" fmla="*/ 1 h 57"/>
                <a:gd name="T10" fmla="*/ 0 w 107"/>
                <a:gd name="T11" fmla="*/ 1 h 57"/>
                <a:gd name="T12" fmla="*/ 0 w 107"/>
                <a:gd name="T13" fmla="*/ 1 h 57"/>
                <a:gd name="T14" fmla="*/ 0 w 107"/>
                <a:gd name="T15" fmla="*/ 1 h 57"/>
                <a:gd name="T16" fmla="*/ 0 w 107"/>
                <a:gd name="T17" fmla="*/ 1 h 57"/>
                <a:gd name="T18" fmla="*/ 0 w 107"/>
                <a:gd name="T19" fmla="*/ 1 h 57"/>
                <a:gd name="T20" fmla="*/ 0 w 107"/>
                <a:gd name="T21" fmla="*/ 1 h 57"/>
                <a:gd name="T22" fmla="*/ 0 w 107"/>
                <a:gd name="T23" fmla="*/ 1 h 57"/>
                <a:gd name="T24" fmla="*/ 0 w 107"/>
                <a:gd name="T25" fmla="*/ 1 h 57"/>
                <a:gd name="T26" fmla="*/ 0 w 107"/>
                <a:gd name="T27" fmla="*/ 1 h 57"/>
                <a:gd name="T28" fmla="*/ 0 w 107"/>
                <a:gd name="T29" fmla="*/ 1 h 57"/>
                <a:gd name="T30" fmla="*/ 0 w 107"/>
                <a:gd name="T31" fmla="*/ 1 h 57"/>
                <a:gd name="T32" fmla="*/ 0 w 107"/>
                <a:gd name="T33" fmla="*/ 1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57"/>
                <a:gd name="T53" fmla="*/ 107 w 10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57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3" y="7"/>
                  </a:lnTo>
                  <a:lnTo>
                    <a:pt x="51" y="14"/>
                  </a:lnTo>
                  <a:lnTo>
                    <a:pt x="69" y="23"/>
                  </a:lnTo>
                  <a:lnTo>
                    <a:pt x="86" y="33"/>
                  </a:lnTo>
                  <a:lnTo>
                    <a:pt x="99" y="45"/>
                  </a:lnTo>
                  <a:lnTo>
                    <a:pt x="107" y="57"/>
                  </a:lnTo>
                  <a:lnTo>
                    <a:pt x="96" y="52"/>
                  </a:lnTo>
                  <a:lnTo>
                    <a:pt x="82" y="45"/>
                  </a:lnTo>
                  <a:lnTo>
                    <a:pt x="63" y="37"/>
                  </a:lnTo>
                  <a:lnTo>
                    <a:pt x="44" y="28"/>
                  </a:lnTo>
                  <a:lnTo>
                    <a:pt x="26" y="19"/>
                  </a:lnTo>
                  <a:lnTo>
                    <a:pt x="12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744"/>
            <p:cNvSpPr>
              <a:spLocks/>
            </p:cNvSpPr>
            <p:nvPr/>
          </p:nvSpPr>
          <p:spPr bwMode="auto">
            <a:xfrm flipH="1">
              <a:off x="1048" y="2957"/>
              <a:ext cx="35" cy="29"/>
            </a:xfrm>
            <a:custGeom>
              <a:avLst/>
              <a:gdLst>
                <a:gd name="T0" fmla="*/ 0 w 77"/>
                <a:gd name="T1" fmla="*/ 0 h 58"/>
                <a:gd name="T2" fmla="*/ 0 w 77"/>
                <a:gd name="T3" fmla="*/ 0 h 58"/>
                <a:gd name="T4" fmla="*/ 0 w 77"/>
                <a:gd name="T5" fmla="*/ 1 h 58"/>
                <a:gd name="T6" fmla="*/ 0 w 77"/>
                <a:gd name="T7" fmla="*/ 1 h 58"/>
                <a:gd name="T8" fmla="*/ 0 w 77"/>
                <a:gd name="T9" fmla="*/ 1 h 58"/>
                <a:gd name="T10" fmla="*/ 0 w 77"/>
                <a:gd name="T11" fmla="*/ 1 h 58"/>
                <a:gd name="T12" fmla="*/ 0 w 77"/>
                <a:gd name="T13" fmla="*/ 1 h 58"/>
                <a:gd name="T14" fmla="*/ 0 w 77"/>
                <a:gd name="T15" fmla="*/ 1 h 58"/>
                <a:gd name="T16" fmla="*/ 0 w 77"/>
                <a:gd name="T17" fmla="*/ 1 h 58"/>
                <a:gd name="T18" fmla="*/ 0 w 77"/>
                <a:gd name="T19" fmla="*/ 1 h 58"/>
                <a:gd name="T20" fmla="*/ 0 w 77"/>
                <a:gd name="T21" fmla="*/ 1 h 58"/>
                <a:gd name="T22" fmla="*/ 0 w 77"/>
                <a:gd name="T23" fmla="*/ 1 h 58"/>
                <a:gd name="T24" fmla="*/ 0 w 77"/>
                <a:gd name="T25" fmla="*/ 1 h 58"/>
                <a:gd name="T26" fmla="*/ 0 w 77"/>
                <a:gd name="T27" fmla="*/ 1 h 58"/>
                <a:gd name="T28" fmla="*/ 0 w 77"/>
                <a:gd name="T29" fmla="*/ 1 h 58"/>
                <a:gd name="T30" fmla="*/ 0 w 77"/>
                <a:gd name="T31" fmla="*/ 1 h 58"/>
                <a:gd name="T32" fmla="*/ 0 w 77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8"/>
                <a:gd name="T53" fmla="*/ 77 w 7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8">
                  <a:moveTo>
                    <a:pt x="0" y="0"/>
                  </a:moveTo>
                  <a:lnTo>
                    <a:pt x="5" y="0"/>
                  </a:lnTo>
                  <a:lnTo>
                    <a:pt x="16" y="4"/>
                  </a:lnTo>
                  <a:lnTo>
                    <a:pt x="27" y="12"/>
                  </a:lnTo>
                  <a:lnTo>
                    <a:pt x="42" y="21"/>
                  </a:lnTo>
                  <a:lnTo>
                    <a:pt x="56" y="31"/>
                  </a:lnTo>
                  <a:lnTo>
                    <a:pt x="67" y="43"/>
                  </a:lnTo>
                  <a:lnTo>
                    <a:pt x="75" y="51"/>
                  </a:lnTo>
                  <a:lnTo>
                    <a:pt x="77" y="58"/>
                  </a:lnTo>
                  <a:lnTo>
                    <a:pt x="71" y="53"/>
                  </a:lnTo>
                  <a:lnTo>
                    <a:pt x="60" y="46"/>
                  </a:lnTo>
                  <a:lnTo>
                    <a:pt x="47" y="38"/>
                  </a:lnTo>
                  <a:lnTo>
                    <a:pt x="34" y="29"/>
                  </a:lnTo>
                  <a:lnTo>
                    <a:pt x="21" y="21"/>
                  </a:lnTo>
                  <a:lnTo>
                    <a:pt x="10" y="12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745"/>
            <p:cNvSpPr>
              <a:spLocks/>
            </p:cNvSpPr>
            <p:nvPr/>
          </p:nvSpPr>
          <p:spPr bwMode="auto">
            <a:xfrm flipH="1">
              <a:off x="1053" y="2979"/>
              <a:ext cx="26" cy="12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1 h 23"/>
                <a:gd name="T8" fmla="*/ 0 w 58"/>
                <a:gd name="T9" fmla="*/ 1 h 23"/>
                <a:gd name="T10" fmla="*/ 0 w 58"/>
                <a:gd name="T11" fmla="*/ 1 h 23"/>
                <a:gd name="T12" fmla="*/ 0 w 58"/>
                <a:gd name="T13" fmla="*/ 1 h 23"/>
                <a:gd name="T14" fmla="*/ 0 w 58"/>
                <a:gd name="T15" fmla="*/ 1 h 23"/>
                <a:gd name="T16" fmla="*/ 0 w 58"/>
                <a:gd name="T17" fmla="*/ 1 h 23"/>
                <a:gd name="T18" fmla="*/ 0 w 58"/>
                <a:gd name="T19" fmla="*/ 1 h 23"/>
                <a:gd name="T20" fmla="*/ 0 w 58"/>
                <a:gd name="T21" fmla="*/ 1 h 23"/>
                <a:gd name="T22" fmla="*/ 0 w 58"/>
                <a:gd name="T23" fmla="*/ 1 h 23"/>
                <a:gd name="T24" fmla="*/ 0 w 58"/>
                <a:gd name="T25" fmla="*/ 1 h 23"/>
                <a:gd name="T26" fmla="*/ 0 w 58"/>
                <a:gd name="T27" fmla="*/ 1 h 23"/>
                <a:gd name="T28" fmla="*/ 0 w 58"/>
                <a:gd name="T29" fmla="*/ 1 h 23"/>
                <a:gd name="T30" fmla="*/ 0 w 58"/>
                <a:gd name="T31" fmla="*/ 1 h 23"/>
                <a:gd name="T32" fmla="*/ 0 w 58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23"/>
                <a:gd name="T53" fmla="*/ 58 w 5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30" y="3"/>
                  </a:lnTo>
                  <a:lnTo>
                    <a:pt x="41" y="7"/>
                  </a:lnTo>
                  <a:lnTo>
                    <a:pt x="49" y="11"/>
                  </a:lnTo>
                  <a:lnTo>
                    <a:pt x="55" y="17"/>
                  </a:lnTo>
                  <a:lnTo>
                    <a:pt x="58" y="23"/>
                  </a:lnTo>
                  <a:lnTo>
                    <a:pt x="51" y="18"/>
                  </a:lnTo>
                  <a:lnTo>
                    <a:pt x="42" y="15"/>
                  </a:lnTo>
                  <a:lnTo>
                    <a:pt x="32" y="13"/>
                  </a:lnTo>
                  <a:lnTo>
                    <a:pt x="21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746"/>
            <p:cNvSpPr>
              <a:spLocks/>
            </p:cNvSpPr>
            <p:nvPr/>
          </p:nvSpPr>
          <p:spPr bwMode="auto">
            <a:xfrm flipH="1">
              <a:off x="1028" y="2829"/>
              <a:ext cx="21" cy="23"/>
            </a:xfrm>
            <a:custGeom>
              <a:avLst/>
              <a:gdLst>
                <a:gd name="T0" fmla="*/ 0 w 46"/>
                <a:gd name="T1" fmla="*/ 1 h 46"/>
                <a:gd name="T2" fmla="*/ 0 w 46"/>
                <a:gd name="T3" fmla="*/ 1 h 46"/>
                <a:gd name="T4" fmla="*/ 0 w 46"/>
                <a:gd name="T5" fmla="*/ 1 h 46"/>
                <a:gd name="T6" fmla="*/ 0 w 46"/>
                <a:gd name="T7" fmla="*/ 1 h 46"/>
                <a:gd name="T8" fmla="*/ 0 w 46"/>
                <a:gd name="T9" fmla="*/ 1 h 46"/>
                <a:gd name="T10" fmla="*/ 0 w 46"/>
                <a:gd name="T11" fmla="*/ 1 h 46"/>
                <a:gd name="T12" fmla="*/ 0 w 46"/>
                <a:gd name="T13" fmla="*/ 1 h 46"/>
                <a:gd name="T14" fmla="*/ 0 w 46"/>
                <a:gd name="T15" fmla="*/ 1 h 46"/>
                <a:gd name="T16" fmla="*/ 0 w 46"/>
                <a:gd name="T17" fmla="*/ 1 h 46"/>
                <a:gd name="T18" fmla="*/ 0 w 46"/>
                <a:gd name="T19" fmla="*/ 0 h 46"/>
                <a:gd name="T20" fmla="*/ 0 w 46"/>
                <a:gd name="T21" fmla="*/ 1 h 46"/>
                <a:gd name="T22" fmla="*/ 0 w 46"/>
                <a:gd name="T23" fmla="*/ 1 h 46"/>
                <a:gd name="T24" fmla="*/ 0 w 46"/>
                <a:gd name="T25" fmla="*/ 1 h 46"/>
                <a:gd name="T26" fmla="*/ 0 w 46"/>
                <a:gd name="T27" fmla="*/ 1 h 46"/>
                <a:gd name="T28" fmla="*/ 0 w 46"/>
                <a:gd name="T29" fmla="*/ 1 h 46"/>
                <a:gd name="T30" fmla="*/ 0 w 46"/>
                <a:gd name="T31" fmla="*/ 1 h 46"/>
                <a:gd name="T32" fmla="*/ 0 w 4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46" y="46"/>
                  </a:moveTo>
                  <a:lnTo>
                    <a:pt x="42" y="44"/>
                  </a:lnTo>
                  <a:lnTo>
                    <a:pt x="35" y="38"/>
                  </a:lnTo>
                  <a:lnTo>
                    <a:pt x="26" y="32"/>
                  </a:lnTo>
                  <a:lnTo>
                    <a:pt x="17" y="26"/>
                  </a:lnTo>
                  <a:lnTo>
                    <a:pt x="9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26" y="16"/>
                  </a:lnTo>
                  <a:lnTo>
                    <a:pt x="31" y="26"/>
                  </a:lnTo>
                  <a:lnTo>
                    <a:pt x="38" y="34"/>
                  </a:lnTo>
                  <a:lnTo>
                    <a:pt x="42" y="42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747"/>
            <p:cNvSpPr>
              <a:spLocks/>
            </p:cNvSpPr>
            <p:nvPr/>
          </p:nvSpPr>
          <p:spPr bwMode="auto">
            <a:xfrm flipH="1">
              <a:off x="1028" y="2820"/>
              <a:ext cx="5" cy="27"/>
            </a:xfrm>
            <a:custGeom>
              <a:avLst/>
              <a:gdLst>
                <a:gd name="T0" fmla="*/ 0 w 12"/>
                <a:gd name="T1" fmla="*/ 1 h 54"/>
                <a:gd name="T2" fmla="*/ 0 w 12"/>
                <a:gd name="T3" fmla="*/ 1 h 54"/>
                <a:gd name="T4" fmla="*/ 0 w 12"/>
                <a:gd name="T5" fmla="*/ 1 h 54"/>
                <a:gd name="T6" fmla="*/ 0 w 12"/>
                <a:gd name="T7" fmla="*/ 1 h 54"/>
                <a:gd name="T8" fmla="*/ 0 w 12"/>
                <a:gd name="T9" fmla="*/ 0 h 54"/>
                <a:gd name="T10" fmla="*/ 0 w 12"/>
                <a:gd name="T11" fmla="*/ 1 h 54"/>
                <a:gd name="T12" fmla="*/ 0 w 12"/>
                <a:gd name="T13" fmla="*/ 1 h 54"/>
                <a:gd name="T14" fmla="*/ 0 w 12"/>
                <a:gd name="T15" fmla="*/ 1 h 54"/>
                <a:gd name="T16" fmla="*/ 0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8" y="54"/>
                  </a:moveTo>
                  <a:lnTo>
                    <a:pt x="9" y="44"/>
                  </a:lnTo>
                  <a:lnTo>
                    <a:pt x="12" y="25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748"/>
            <p:cNvSpPr>
              <a:spLocks/>
            </p:cNvSpPr>
            <p:nvPr/>
          </p:nvSpPr>
          <p:spPr bwMode="auto">
            <a:xfrm flipH="1">
              <a:off x="1005" y="2827"/>
              <a:ext cx="24" cy="25"/>
            </a:xfrm>
            <a:custGeom>
              <a:avLst/>
              <a:gdLst>
                <a:gd name="T0" fmla="*/ 0 w 52"/>
                <a:gd name="T1" fmla="*/ 1 h 50"/>
                <a:gd name="T2" fmla="*/ 0 w 52"/>
                <a:gd name="T3" fmla="*/ 1 h 50"/>
                <a:gd name="T4" fmla="*/ 0 w 52"/>
                <a:gd name="T5" fmla="*/ 1 h 50"/>
                <a:gd name="T6" fmla="*/ 0 w 52"/>
                <a:gd name="T7" fmla="*/ 1 h 50"/>
                <a:gd name="T8" fmla="*/ 0 w 52"/>
                <a:gd name="T9" fmla="*/ 1 h 50"/>
                <a:gd name="T10" fmla="*/ 0 w 52"/>
                <a:gd name="T11" fmla="*/ 1 h 50"/>
                <a:gd name="T12" fmla="*/ 0 w 52"/>
                <a:gd name="T13" fmla="*/ 1 h 50"/>
                <a:gd name="T14" fmla="*/ 0 w 52"/>
                <a:gd name="T15" fmla="*/ 0 h 50"/>
                <a:gd name="T16" fmla="*/ 0 w 52"/>
                <a:gd name="T17" fmla="*/ 1 h 50"/>
                <a:gd name="T18" fmla="*/ 0 w 52"/>
                <a:gd name="T19" fmla="*/ 1 h 50"/>
                <a:gd name="T20" fmla="*/ 0 w 52"/>
                <a:gd name="T21" fmla="*/ 1 h 50"/>
                <a:gd name="T22" fmla="*/ 0 w 52"/>
                <a:gd name="T23" fmla="*/ 1 h 50"/>
                <a:gd name="T24" fmla="*/ 0 w 52"/>
                <a:gd name="T25" fmla="*/ 1 h 50"/>
                <a:gd name="T26" fmla="*/ 0 w 52"/>
                <a:gd name="T27" fmla="*/ 1 h 50"/>
                <a:gd name="T28" fmla="*/ 0 w 52"/>
                <a:gd name="T29" fmla="*/ 1 h 50"/>
                <a:gd name="T30" fmla="*/ 0 w 52"/>
                <a:gd name="T31" fmla="*/ 1 h 50"/>
                <a:gd name="T32" fmla="*/ 0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9" y="26"/>
                  </a:lnTo>
                  <a:lnTo>
                    <a:pt x="27" y="17"/>
                  </a:lnTo>
                  <a:lnTo>
                    <a:pt x="35" y="9"/>
                  </a:lnTo>
                  <a:lnTo>
                    <a:pt x="43" y="3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2" y="6"/>
                  </a:lnTo>
                  <a:lnTo>
                    <a:pt x="48" y="11"/>
                  </a:lnTo>
                  <a:lnTo>
                    <a:pt x="40" y="18"/>
                  </a:lnTo>
                  <a:lnTo>
                    <a:pt x="32" y="26"/>
                  </a:lnTo>
                  <a:lnTo>
                    <a:pt x="22" y="33"/>
                  </a:lnTo>
                  <a:lnTo>
                    <a:pt x="13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749"/>
            <p:cNvSpPr>
              <a:spLocks/>
            </p:cNvSpPr>
            <p:nvPr/>
          </p:nvSpPr>
          <p:spPr bwMode="auto">
            <a:xfrm flipH="1">
              <a:off x="1014" y="2984"/>
              <a:ext cx="34" cy="8"/>
            </a:xfrm>
            <a:custGeom>
              <a:avLst/>
              <a:gdLst>
                <a:gd name="T0" fmla="*/ 0 w 76"/>
                <a:gd name="T1" fmla="*/ 1 h 16"/>
                <a:gd name="T2" fmla="*/ 0 w 76"/>
                <a:gd name="T3" fmla="*/ 1 h 16"/>
                <a:gd name="T4" fmla="*/ 0 w 76"/>
                <a:gd name="T5" fmla="*/ 1 h 16"/>
                <a:gd name="T6" fmla="*/ 0 w 76"/>
                <a:gd name="T7" fmla="*/ 0 h 16"/>
                <a:gd name="T8" fmla="*/ 0 w 76"/>
                <a:gd name="T9" fmla="*/ 0 h 16"/>
                <a:gd name="T10" fmla="*/ 0 w 76"/>
                <a:gd name="T11" fmla="*/ 0 h 16"/>
                <a:gd name="T12" fmla="*/ 0 w 76"/>
                <a:gd name="T13" fmla="*/ 1 h 16"/>
                <a:gd name="T14" fmla="*/ 0 w 76"/>
                <a:gd name="T15" fmla="*/ 1 h 16"/>
                <a:gd name="T16" fmla="*/ 0 w 76"/>
                <a:gd name="T17" fmla="*/ 1 h 16"/>
                <a:gd name="T18" fmla="*/ 0 w 76"/>
                <a:gd name="T19" fmla="*/ 1 h 16"/>
                <a:gd name="T20" fmla="*/ 0 w 76"/>
                <a:gd name="T21" fmla="*/ 1 h 16"/>
                <a:gd name="T22" fmla="*/ 0 w 76"/>
                <a:gd name="T23" fmla="*/ 1 h 16"/>
                <a:gd name="T24" fmla="*/ 0 w 76"/>
                <a:gd name="T25" fmla="*/ 1 h 16"/>
                <a:gd name="T26" fmla="*/ 0 w 76"/>
                <a:gd name="T27" fmla="*/ 1 h 16"/>
                <a:gd name="T28" fmla="*/ 0 w 76"/>
                <a:gd name="T29" fmla="*/ 1 h 16"/>
                <a:gd name="T30" fmla="*/ 0 w 76"/>
                <a:gd name="T31" fmla="*/ 1 h 16"/>
                <a:gd name="T32" fmla="*/ 0 w 7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6"/>
                <a:gd name="T53" fmla="*/ 76 w 7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6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4" y="6"/>
                  </a:lnTo>
                  <a:lnTo>
                    <a:pt x="76" y="11"/>
                  </a:lnTo>
                  <a:lnTo>
                    <a:pt x="74" y="15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46" y="13"/>
                  </a:lnTo>
                  <a:lnTo>
                    <a:pt x="33" y="11"/>
                  </a:lnTo>
                  <a:lnTo>
                    <a:pt x="21" y="7"/>
                  </a:lnTo>
                  <a:lnTo>
                    <a:pt x="9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50"/>
            <p:cNvSpPr>
              <a:spLocks/>
            </p:cNvSpPr>
            <p:nvPr/>
          </p:nvSpPr>
          <p:spPr bwMode="auto">
            <a:xfrm flipH="1">
              <a:off x="1022" y="2991"/>
              <a:ext cx="33" cy="16"/>
            </a:xfrm>
            <a:custGeom>
              <a:avLst/>
              <a:gdLst>
                <a:gd name="T0" fmla="*/ 0 w 73"/>
                <a:gd name="T1" fmla="*/ 0 h 32"/>
                <a:gd name="T2" fmla="*/ 0 w 73"/>
                <a:gd name="T3" fmla="*/ 1 h 32"/>
                <a:gd name="T4" fmla="*/ 0 w 73"/>
                <a:gd name="T5" fmla="*/ 1 h 32"/>
                <a:gd name="T6" fmla="*/ 0 w 73"/>
                <a:gd name="T7" fmla="*/ 1 h 32"/>
                <a:gd name="T8" fmla="*/ 0 w 73"/>
                <a:gd name="T9" fmla="*/ 1 h 32"/>
                <a:gd name="T10" fmla="*/ 0 w 73"/>
                <a:gd name="T11" fmla="*/ 1 h 32"/>
                <a:gd name="T12" fmla="*/ 0 w 73"/>
                <a:gd name="T13" fmla="*/ 1 h 32"/>
                <a:gd name="T14" fmla="*/ 0 w 73"/>
                <a:gd name="T15" fmla="*/ 1 h 32"/>
                <a:gd name="T16" fmla="*/ 0 w 73"/>
                <a:gd name="T17" fmla="*/ 1 h 32"/>
                <a:gd name="T18" fmla="*/ 0 w 73"/>
                <a:gd name="T19" fmla="*/ 1 h 32"/>
                <a:gd name="T20" fmla="*/ 0 w 73"/>
                <a:gd name="T21" fmla="*/ 1 h 32"/>
                <a:gd name="T22" fmla="*/ 0 w 73"/>
                <a:gd name="T23" fmla="*/ 1 h 32"/>
                <a:gd name="T24" fmla="*/ 0 w 73"/>
                <a:gd name="T25" fmla="*/ 1 h 32"/>
                <a:gd name="T26" fmla="*/ 0 w 73"/>
                <a:gd name="T27" fmla="*/ 1 h 32"/>
                <a:gd name="T28" fmla="*/ 0 w 73"/>
                <a:gd name="T29" fmla="*/ 1 h 32"/>
                <a:gd name="T30" fmla="*/ 0 w 73"/>
                <a:gd name="T31" fmla="*/ 1 h 32"/>
                <a:gd name="T32" fmla="*/ 0 w 73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2"/>
                <a:gd name="T53" fmla="*/ 73 w 7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2">
                  <a:moveTo>
                    <a:pt x="0" y="0"/>
                  </a:moveTo>
                  <a:lnTo>
                    <a:pt x="8" y="1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42" y="9"/>
                  </a:lnTo>
                  <a:lnTo>
                    <a:pt x="54" y="14"/>
                  </a:lnTo>
                  <a:lnTo>
                    <a:pt x="64" y="18"/>
                  </a:lnTo>
                  <a:lnTo>
                    <a:pt x="71" y="23"/>
                  </a:lnTo>
                  <a:lnTo>
                    <a:pt x="73" y="29"/>
                  </a:lnTo>
                  <a:lnTo>
                    <a:pt x="71" y="32"/>
                  </a:lnTo>
                  <a:lnTo>
                    <a:pt x="63" y="31"/>
                  </a:lnTo>
                  <a:lnTo>
                    <a:pt x="52" y="28"/>
                  </a:lnTo>
                  <a:lnTo>
                    <a:pt x="40" y="22"/>
                  </a:lnTo>
                  <a:lnTo>
                    <a:pt x="27" y="16"/>
                  </a:lnTo>
                  <a:lnTo>
                    <a:pt x="15" y="9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751"/>
            <p:cNvSpPr>
              <a:spLocks/>
            </p:cNvSpPr>
            <p:nvPr/>
          </p:nvSpPr>
          <p:spPr bwMode="auto">
            <a:xfrm flipH="1">
              <a:off x="1014" y="2970"/>
              <a:ext cx="32" cy="8"/>
            </a:xfrm>
            <a:custGeom>
              <a:avLst/>
              <a:gdLst>
                <a:gd name="T0" fmla="*/ 0 w 74"/>
                <a:gd name="T1" fmla="*/ 1 h 16"/>
                <a:gd name="T2" fmla="*/ 0 w 74"/>
                <a:gd name="T3" fmla="*/ 1 h 16"/>
                <a:gd name="T4" fmla="*/ 0 w 74"/>
                <a:gd name="T5" fmla="*/ 1 h 16"/>
                <a:gd name="T6" fmla="*/ 0 w 74"/>
                <a:gd name="T7" fmla="*/ 1 h 16"/>
                <a:gd name="T8" fmla="*/ 0 w 74"/>
                <a:gd name="T9" fmla="*/ 0 h 16"/>
                <a:gd name="T10" fmla="*/ 0 w 74"/>
                <a:gd name="T11" fmla="*/ 0 h 16"/>
                <a:gd name="T12" fmla="*/ 0 w 74"/>
                <a:gd name="T13" fmla="*/ 1 h 16"/>
                <a:gd name="T14" fmla="*/ 0 w 74"/>
                <a:gd name="T15" fmla="*/ 1 h 16"/>
                <a:gd name="T16" fmla="*/ 0 w 74"/>
                <a:gd name="T17" fmla="*/ 1 h 16"/>
                <a:gd name="T18" fmla="*/ 0 w 74"/>
                <a:gd name="T19" fmla="*/ 1 h 16"/>
                <a:gd name="T20" fmla="*/ 0 w 74"/>
                <a:gd name="T21" fmla="*/ 1 h 16"/>
                <a:gd name="T22" fmla="*/ 0 w 74"/>
                <a:gd name="T23" fmla="*/ 1 h 16"/>
                <a:gd name="T24" fmla="*/ 0 w 74"/>
                <a:gd name="T25" fmla="*/ 1 h 16"/>
                <a:gd name="T26" fmla="*/ 0 w 74"/>
                <a:gd name="T27" fmla="*/ 1 h 16"/>
                <a:gd name="T28" fmla="*/ 0 w 74"/>
                <a:gd name="T29" fmla="*/ 1 h 16"/>
                <a:gd name="T30" fmla="*/ 0 w 74"/>
                <a:gd name="T31" fmla="*/ 1 h 16"/>
                <a:gd name="T32" fmla="*/ 0 w 7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16"/>
                <a:gd name="T53" fmla="*/ 74 w 7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16">
                  <a:moveTo>
                    <a:pt x="0" y="8"/>
                  </a:moveTo>
                  <a:lnTo>
                    <a:pt x="4" y="5"/>
                  </a:lnTo>
                  <a:lnTo>
                    <a:pt x="12" y="2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9" y="5"/>
                  </a:lnTo>
                  <a:lnTo>
                    <a:pt x="74" y="10"/>
                  </a:lnTo>
                  <a:lnTo>
                    <a:pt x="74" y="15"/>
                  </a:lnTo>
                  <a:lnTo>
                    <a:pt x="69" y="16"/>
                  </a:lnTo>
                  <a:lnTo>
                    <a:pt x="59" y="16"/>
                  </a:lnTo>
                  <a:lnTo>
                    <a:pt x="47" y="13"/>
                  </a:lnTo>
                  <a:lnTo>
                    <a:pt x="34" y="12"/>
                  </a:lnTo>
                  <a:lnTo>
                    <a:pt x="21" y="10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752"/>
            <p:cNvSpPr>
              <a:spLocks/>
            </p:cNvSpPr>
            <p:nvPr/>
          </p:nvSpPr>
          <p:spPr bwMode="auto">
            <a:xfrm flipH="1">
              <a:off x="1005" y="2958"/>
              <a:ext cx="35" cy="6"/>
            </a:xfrm>
            <a:custGeom>
              <a:avLst/>
              <a:gdLst>
                <a:gd name="T0" fmla="*/ 0 w 78"/>
                <a:gd name="T1" fmla="*/ 1 h 12"/>
                <a:gd name="T2" fmla="*/ 0 w 78"/>
                <a:gd name="T3" fmla="*/ 1 h 12"/>
                <a:gd name="T4" fmla="*/ 0 w 78"/>
                <a:gd name="T5" fmla="*/ 1 h 12"/>
                <a:gd name="T6" fmla="*/ 0 w 78"/>
                <a:gd name="T7" fmla="*/ 1 h 12"/>
                <a:gd name="T8" fmla="*/ 0 w 78"/>
                <a:gd name="T9" fmla="*/ 1 h 12"/>
                <a:gd name="T10" fmla="*/ 0 w 78"/>
                <a:gd name="T11" fmla="*/ 0 h 12"/>
                <a:gd name="T12" fmla="*/ 0 w 78"/>
                <a:gd name="T13" fmla="*/ 0 h 12"/>
                <a:gd name="T14" fmla="*/ 0 w 78"/>
                <a:gd name="T15" fmla="*/ 1 h 12"/>
                <a:gd name="T16" fmla="*/ 0 w 78"/>
                <a:gd name="T17" fmla="*/ 1 h 12"/>
                <a:gd name="T18" fmla="*/ 0 w 78"/>
                <a:gd name="T19" fmla="*/ 1 h 12"/>
                <a:gd name="T20" fmla="*/ 0 w 78"/>
                <a:gd name="T21" fmla="*/ 1 h 12"/>
                <a:gd name="T22" fmla="*/ 0 w 78"/>
                <a:gd name="T23" fmla="*/ 1 h 12"/>
                <a:gd name="T24" fmla="*/ 0 w 78"/>
                <a:gd name="T25" fmla="*/ 1 h 12"/>
                <a:gd name="T26" fmla="*/ 0 w 78"/>
                <a:gd name="T27" fmla="*/ 1 h 12"/>
                <a:gd name="T28" fmla="*/ 0 w 78"/>
                <a:gd name="T29" fmla="*/ 1 h 12"/>
                <a:gd name="T30" fmla="*/ 0 w 78"/>
                <a:gd name="T31" fmla="*/ 1 h 12"/>
                <a:gd name="T32" fmla="*/ 0 w 78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2"/>
                <a:gd name="T53" fmla="*/ 78 w 7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2">
                  <a:moveTo>
                    <a:pt x="0" y="11"/>
                  </a:moveTo>
                  <a:lnTo>
                    <a:pt x="5" y="9"/>
                  </a:lnTo>
                  <a:lnTo>
                    <a:pt x="16" y="5"/>
                  </a:lnTo>
                  <a:lnTo>
                    <a:pt x="28" y="3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3" y="12"/>
                  </a:lnTo>
                  <a:lnTo>
                    <a:pt x="51" y="12"/>
                  </a:lnTo>
                  <a:lnTo>
                    <a:pt x="38" y="11"/>
                  </a:lnTo>
                  <a:lnTo>
                    <a:pt x="25" y="11"/>
                  </a:lnTo>
                  <a:lnTo>
                    <a:pt x="12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753"/>
            <p:cNvSpPr>
              <a:spLocks/>
            </p:cNvSpPr>
            <p:nvPr/>
          </p:nvSpPr>
          <p:spPr bwMode="auto">
            <a:xfrm flipH="1">
              <a:off x="998" y="2946"/>
              <a:ext cx="35" cy="6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3"/>
                <a:gd name="T53" fmla="*/ 78 w 78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3">
                  <a:moveTo>
                    <a:pt x="0" y="13"/>
                  </a:moveTo>
                  <a:lnTo>
                    <a:pt x="8" y="11"/>
                  </a:lnTo>
                  <a:lnTo>
                    <a:pt x="19" y="8"/>
                  </a:lnTo>
                  <a:lnTo>
                    <a:pt x="32" y="5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78" y="5"/>
                  </a:lnTo>
                  <a:lnTo>
                    <a:pt x="75" y="8"/>
                  </a:lnTo>
                  <a:lnTo>
                    <a:pt x="69" y="11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35" y="12"/>
                  </a:lnTo>
                  <a:lnTo>
                    <a:pt x="21" y="12"/>
                  </a:lnTo>
                  <a:lnTo>
                    <a:pt x="1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754"/>
            <p:cNvSpPr>
              <a:spLocks/>
            </p:cNvSpPr>
            <p:nvPr/>
          </p:nvSpPr>
          <p:spPr bwMode="auto">
            <a:xfrm flipH="1">
              <a:off x="991" y="2932"/>
              <a:ext cx="39" cy="8"/>
            </a:xfrm>
            <a:custGeom>
              <a:avLst/>
              <a:gdLst>
                <a:gd name="T0" fmla="*/ 0 w 88"/>
                <a:gd name="T1" fmla="*/ 0 h 17"/>
                <a:gd name="T2" fmla="*/ 0 w 88"/>
                <a:gd name="T3" fmla="*/ 0 h 17"/>
                <a:gd name="T4" fmla="*/ 0 w 88"/>
                <a:gd name="T5" fmla="*/ 0 h 17"/>
                <a:gd name="T6" fmla="*/ 0 w 88"/>
                <a:gd name="T7" fmla="*/ 0 h 17"/>
                <a:gd name="T8" fmla="*/ 0 w 88"/>
                <a:gd name="T9" fmla="*/ 0 h 17"/>
                <a:gd name="T10" fmla="*/ 0 w 88"/>
                <a:gd name="T11" fmla="*/ 0 h 17"/>
                <a:gd name="T12" fmla="*/ 0 w 88"/>
                <a:gd name="T13" fmla="*/ 0 h 17"/>
                <a:gd name="T14" fmla="*/ 0 w 88"/>
                <a:gd name="T15" fmla="*/ 0 h 17"/>
                <a:gd name="T16" fmla="*/ 0 w 88"/>
                <a:gd name="T17" fmla="*/ 0 h 17"/>
                <a:gd name="T18" fmla="*/ 0 w 88"/>
                <a:gd name="T19" fmla="*/ 0 h 17"/>
                <a:gd name="T20" fmla="*/ 0 w 88"/>
                <a:gd name="T21" fmla="*/ 0 h 17"/>
                <a:gd name="T22" fmla="*/ 0 w 88"/>
                <a:gd name="T23" fmla="*/ 0 h 17"/>
                <a:gd name="T24" fmla="*/ 0 w 88"/>
                <a:gd name="T25" fmla="*/ 0 h 17"/>
                <a:gd name="T26" fmla="*/ 0 w 88"/>
                <a:gd name="T27" fmla="*/ 0 h 17"/>
                <a:gd name="T28" fmla="*/ 0 w 88"/>
                <a:gd name="T29" fmla="*/ 0 h 17"/>
                <a:gd name="T30" fmla="*/ 0 w 88"/>
                <a:gd name="T31" fmla="*/ 0 h 17"/>
                <a:gd name="T32" fmla="*/ 0 w 8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7"/>
                <a:gd name="T53" fmla="*/ 88 w 8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7">
                  <a:moveTo>
                    <a:pt x="0" y="17"/>
                  </a:moveTo>
                  <a:lnTo>
                    <a:pt x="10" y="13"/>
                  </a:lnTo>
                  <a:lnTo>
                    <a:pt x="24" y="9"/>
                  </a:lnTo>
                  <a:lnTo>
                    <a:pt x="37" y="5"/>
                  </a:lnTo>
                  <a:lnTo>
                    <a:pt x="53" y="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6" y="3"/>
                  </a:lnTo>
                  <a:lnTo>
                    <a:pt x="88" y="7"/>
                  </a:lnTo>
                  <a:lnTo>
                    <a:pt x="86" y="12"/>
                  </a:lnTo>
                  <a:lnTo>
                    <a:pt x="78" y="15"/>
                  </a:lnTo>
                  <a:lnTo>
                    <a:pt x="66" y="17"/>
                  </a:lnTo>
                  <a:lnTo>
                    <a:pt x="51" y="17"/>
                  </a:lnTo>
                  <a:lnTo>
                    <a:pt x="37" y="15"/>
                  </a:lnTo>
                  <a:lnTo>
                    <a:pt x="22" y="15"/>
                  </a:lnTo>
                  <a:lnTo>
                    <a:pt x="9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55"/>
            <p:cNvSpPr>
              <a:spLocks/>
            </p:cNvSpPr>
            <p:nvPr/>
          </p:nvSpPr>
          <p:spPr bwMode="auto">
            <a:xfrm flipH="1">
              <a:off x="984" y="2914"/>
              <a:ext cx="44" cy="12"/>
            </a:xfrm>
            <a:custGeom>
              <a:avLst/>
              <a:gdLst>
                <a:gd name="T0" fmla="*/ 0 w 96"/>
                <a:gd name="T1" fmla="*/ 1 h 24"/>
                <a:gd name="T2" fmla="*/ 0 w 96"/>
                <a:gd name="T3" fmla="*/ 1 h 24"/>
                <a:gd name="T4" fmla="*/ 0 w 96"/>
                <a:gd name="T5" fmla="*/ 1 h 24"/>
                <a:gd name="T6" fmla="*/ 0 w 96"/>
                <a:gd name="T7" fmla="*/ 1 h 24"/>
                <a:gd name="T8" fmla="*/ 0 w 96"/>
                <a:gd name="T9" fmla="*/ 1 h 24"/>
                <a:gd name="T10" fmla="*/ 0 w 96"/>
                <a:gd name="T11" fmla="*/ 1 h 24"/>
                <a:gd name="T12" fmla="*/ 0 w 96"/>
                <a:gd name="T13" fmla="*/ 0 h 24"/>
                <a:gd name="T14" fmla="*/ 0 w 96"/>
                <a:gd name="T15" fmla="*/ 0 h 24"/>
                <a:gd name="T16" fmla="*/ 0 w 96"/>
                <a:gd name="T17" fmla="*/ 1 h 24"/>
                <a:gd name="T18" fmla="*/ 0 w 96"/>
                <a:gd name="T19" fmla="*/ 1 h 24"/>
                <a:gd name="T20" fmla="*/ 0 w 96"/>
                <a:gd name="T21" fmla="*/ 1 h 24"/>
                <a:gd name="T22" fmla="*/ 0 w 96"/>
                <a:gd name="T23" fmla="*/ 1 h 24"/>
                <a:gd name="T24" fmla="*/ 0 w 96"/>
                <a:gd name="T25" fmla="*/ 1 h 24"/>
                <a:gd name="T26" fmla="*/ 0 w 96"/>
                <a:gd name="T27" fmla="*/ 1 h 24"/>
                <a:gd name="T28" fmla="*/ 0 w 96"/>
                <a:gd name="T29" fmla="*/ 1 h 24"/>
                <a:gd name="T30" fmla="*/ 0 w 96"/>
                <a:gd name="T31" fmla="*/ 1 h 24"/>
                <a:gd name="T32" fmla="*/ 0 w 96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24"/>
                <a:gd name="T53" fmla="*/ 96 w 9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24">
                  <a:moveTo>
                    <a:pt x="0" y="24"/>
                  </a:moveTo>
                  <a:lnTo>
                    <a:pt x="9" y="20"/>
                  </a:lnTo>
                  <a:lnTo>
                    <a:pt x="23" y="16"/>
                  </a:lnTo>
                  <a:lnTo>
                    <a:pt x="39" y="10"/>
                  </a:lnTo>
                  <a:lnTo>
                    <a:pt x="56" y="6"/>
                  </a:lnTo>
                  <a:lnTo>
                    <a:pt x="72" y="2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96" y="4"/>
                  </a:lnTo>
                  <a:lnTo>
                    <a:pt x="90" y="10"/>
                  </a:lnTo>
                  <a:lnTo>
                    <a:pt x="81" y="15"/>
                  </a:lnTo>
                  <a:lnTo>
                    <a:pt x="67" y="17"/>
                  </a:lnTo>
                  <a:lnTo>
                    <a:pt x="51" y="19"/>
                  </a:lnTo>
                  <a:lnTo>
                    <a:pt x="34" y="20"/>
                  </a:lnTo>
                  <a:lnTo>
                    <a:pt x="19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756"/>
            <p:cNvSpPr>
              <a:spLocks/>
            </p:cNvSpPr>
            <p:nvPr/>
          </p:nvSpPr>
          <p:spPr bwMode="auto">
            <a:xfrm flipH="1">
              <a:off x="979" y="2899"/>
              <a:ext cx="48" cy="17"/>
            </a:xfrm>
            <a:custGeom>
              <a:avLst/>
              <a:gdLst>
                <a:gd name="T0" fmla="*/ 0 w 105"/>
                <a:gd name="T1" fmla="*/ 1 h 33"/>
                <a:gd name="T2" fmla="*/ 0 w 105"/>
                <a:gd name="T3" fmla="*/ 1 h 33"/>
                <a:gd name="T4" fmla="*/ 0 w 105"/>
                <a:gd name="T5" fmla="*/ 1 h 33"/>
                <a:gd name="T6" fmla="*/ 0 w 105"/>
                <a:gd name="T7" fmla="*/ 1 h 33"/>
                <a:gd name="T8" fmla="*/ 0 w 105"/>
                <a:gd name="T9" fmla="*/ 1 h 33"/>
                <a:gd name="T10" fmla="*/ 0 w 105"/>
                <a:gd name="T11" fmla="*/ 1 h 33"/>
                <a:gd name="T12" fmla="*/ 0 w 105"/>
                <a:gd name="T13" fmla="*/ 0 h 33"/>
                <a:gd name="T14" fmla="*/ 0 w 105"/>
                <a:gd name="T15" fmla="*/ 1 h 33"/>
                <a:gd name="T16" fmla="*/ 0 w 105"/>
                <a:gd name="T17" fmla="*/ 1 h 33"/>
                <a:gd name="T18" fmla="*/ 0 w 105"/>
                <a:gd name="T19" fmla="*/ 1 h 33"/>
                <a:gd name="T20" fmla="*/ 0 w 105"/>
                <a:gd name="T21" fmla="*/ 1 h 33"/>
                <a:gd name="T22" fmla="*/ 0 w 105"/>
                <a:gd name="T23" fmla="*/ 1 h 33"/>
                <a:gd name="T24" fmla="*/ 0 w 105"/>
                <a:gd name="T25" fmla="*/ 1 h 33"/>
                <a:gd name="T26" fmla="*/ 0 w 105"/>
                <a:gd name="T27" fmla="*/ 1 h 33"/>
                <a:gd name="T28" fmla="*/ 0 w 105"/>
                <a:gd name="T29" fmla="*/ 1 h 33"/>
                <a:gd name="T30" fmla="*/ 0 w 105"/>
                <a:gd name="T31" fmla="*/ 1 h 33"/>
                <a:gd name="T32" fmla="*/ 0 w 105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33"/>
                <a:gd name="T53" fmla="*/ 105 w 10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33">
                  <a:moveTo>
                    <a:pt x="0" y="33"/>
                  </a:moveTo>
                  <a:lnTo>
                    <a:pt x="9" y="25"/>
                  </a:lnTo>
                  <a:lnTo>
                    <a:pt x="24" y="18"/>
                  </a:lnTo>
                  <a:lnTo>
                    <a:pt x="41" y="11"/>
                  </a:lnTo>
                  <a:lnTo>
                    <a:pt x="59" y="6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101" y="2"/>
                  </a:lnTo>
                  <a:lnTo>
                    <a:pt x="105" y="7"/>
                  </a:lnTo>
                  <a:lnTo>
                    <a:pt x="103" y="12"/>
                  </a:lnTo>
                  <a:lnTo>
                    <a:pt x="92" y="18"/>
                  </a:lnTo>
                  <a:lnTo>
                    <a:pt x="79" y="22"/>
                  </a:lnTo>
                  <a:lnTo>
                    <a:pt x="62" y="25"/>
                  </a:lnTo>
                  <a:lnTo>
                    <a:pt x="43" y="29"/>
                  </a:lnTo>
                  <a:lnTo>
                    <a:pt x="26" y="31"/>
                  </a:lnTo>
                  <a:lnTo>
                    <a:pt x="12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57"/>
            <p:cNvSpPr>
              <a:spLocks/>
            </p:cNvSpPr>
            <p:nvPr/>
          </p:nvSpPr>
          <p:spPr bwMode="auto">
            <a:xfrm flipH="1">
              <a:off x="983" y="2871"/>
              <a:ext cx="44" cy="27"/>
            </a:xfrm>
            <a:custGeom>
              <a:avLst/>
              <a:gdLst>
                <a:gd name="T0" fmla="*/ 0 w 97"/>
                <a:gd name="T1" fmla="*/ 0 h 55"/>
                <a:gd name="T2" fmla="*/ 0 w 97"/>
                <a:gd name="T3" fmla="*/ 0 h 55"/>
                <a:gd name="T4" fmla="*/ 0 w 97"/>
                <a:gd name="T5" fmla="*/ 0 h 55"/>
                <a:gd name="T6" fmla="*/ 0 w 97"/>
                <a:gd name="T7" fmla="*/ 0 h 55"/>
                <a:gd name="T8" fmla="*/ 0 w 97"/>
                <a:gd name="T9" fmla="*/ 0 h 55"/>
                <a:gd name="T10" fmla="*/ 0 w 97"/>
                <a:gd name="T11" fmla="*/ 0 h 55"/>
                <a:gd name="T12" fmla="*/ 0 w 97"/>
                <a:gd name="T13" fmla="*/ 0 h 55"/>
                <a:gd name="T14" fmla="*/ 0 w 97"/>
                <a:gd name="T15" fmla="*/ 0 h 55"/>
                <a:gd name="T16" fmla="*/ 0 w 97"/>
                <a:gd name="T17" fmla="*/ 0 h 55"/>
                <a:gd name="T18" fmla="*/ 0 w 97"/>
                <a:gd name="T19" fmla="*/ 0 h 55"/>
                <a:gd name="T20" fmla="*/ 0 w 97"/>
                <a:gd name="T21" fmla="*/ 0 h 55"/>
                <a:gd name="T22" fmla="*/ 0 w 97"/>
                <a:gd name="T23" fmla="*/ 0 h 55"/>
                <a:gd name="T24" fmla="*/ 0 w 97"/>
                <a:gd name="T25" fmla="*/ 0 h 55"/>
                <a:gd name="T26" fmla="*/ 0 w 97"/>
                <a:gd name="T27" fmla="*/ 0 h 55"/>
                <a:gd name="T28" fmla="*/ 0 w 97"/>
                <a:gd name="T29" fmla="*/ 0 h 55"/>
                <a:gd name="T30" fmla="*/ 0 w 97"/>
                <a:gd name="T31" fmla="*/ 0 h 55"/>
                <a:gd name="T32" fmla="*/ 0 w 97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55"/>
                <a:gd name="T53" fmla="*/ 97 w 97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55">
                  <a:moveTo>
                    <a:pt x="0" y="55"/>
                  </a:moveTo>
                  <a:lnTo>
                    <a:pt x="9" y="47"/>
                  </a:lnTo>
                  <a:lnTo>
                    <a:pt x="21" y="36"/>
                  </a:lnTo>
                  <a:lnTo>
                    <a:pt x="37" y="26"/>
                  </a:lnTo>
                  <a:lnTo>
                    <a:pt x="53" y="17"/>
                  </a:lnTo>
                  <a:lnTo>
                    <a:pt x="68" y="9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97" y="3"/>
                  </a:lnTo>
                  <a:lnTo>
                    <a:pt x="97" y="9"/>
                  </a:lnTo>
                  <a:lnTo>
                    <a:pt x="89" y="15"/>
                  </a:lnTo>
                  <a:lnTo>
                    <a:pt x="79" y="24"/>
                  </a:lnTo>
                  <a:lnTo>
                    <a:pt x="63" y="32"/>
                  </a:lnTo>
                  <a:lnTo>
                    <a:pt x="47" y="40"/>
                  </a:lnTo>
                  <a:lnTo>
                    <a:pt x="30" y="47"/>
                  </a:lnTo>
                  <a:lnTo>
                    <a:pt x="13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758"/>
            <p:cNvSpPr>
              <a:spLocks/>
            </p:cNvSpPr>
            <p:nvPr/>
          </p:nvSpPr>
          <p:spPr bwMode="auto">
            <a:xfrm flipH="1">
              <a:off x="990" y="2848"/>
              <a:ext cx="37" cy="34"/>
            </a:xfrm>
            <a:custGeom>
              <a:avLst/>
              <a:gdLst>
                <a:gd name="T0" fmla="*/ 0 w 83"/>
                <a:gd name="T1" fmla="*/ 0 h 69"/>
                <a:gd name="T2" fmla="*/ 0 w 83"/>
                <a:gd name="T3" fmla="*/ 0 h 69"/>
                <a:gd name="T4" fmla="*/ 0 w 83"/>
                <a:gd name="T5" fmla="*/ 0 h 69"/>
                <a:gd name="T6" fmla="*/ 0 w 83"/>
                <a:gd name="T7" fmla="*/ 0 h 69"/>
                <a:gd name="T8" fmla="*/ 0 w 83"/>
                <a:gd name="T9" fmla="*/ 0 h 69"/>
                <a:gd name="T10" fmla="*/ 0 w 83"/>
                <a:gd name="T11" fmla="*/ 0 h 69"/>
                <a:gd name="T12" fmla="*/ 0 w 83"/>
                <a:gd name="T13" fmla="*/ 0 h 69"/>
                <a:gd name="T14" fmla="*/ 0 w 83"/>
                <a:gd name="T15" fmla="*/ 0 h 69"/>
                <a:gd name="T16" fmla="*/ 0 w 83"/>
                <a:gd name="T17" fmla="*/ 0 h 69"/>
                <a:gd name="T18" fmla="*/ 0 w 83"/>
                <a:gd name="T19" fmla="*/ 0 h 69"/>
                <a:gd name="T20" fmla="*/ 0 w 83"/>
                <a:gd name="T21" fmla="*/ 0 h 69"/>
                <a:gd name="T22" fmla="*/ 0 w 83"/>
                <a:gd name="T23" fmla="*/ 0 h 69"/>
                <a:gd name="T24" fmla="*/ 0 w 83"/>
                <a:gd name="T25" fmla="*/ 0 h 69"/>
                <a:gd name="T26" fmla="*/ 0 w 83"/>
                <a:gd name="T27" fmla="*/ 0 h 69"/>
                <a:gd name="T28" fmla="*/ 0 w 83"/>
                <a:gd name="T29" fmla="*/ 0 h 69"/>
                <a:gd name="T30" fmla="*/ 0 w 83"/>
                <a:gd name="T31" fmla="*/ 0 h 69"/>
                <a:gd name="T32" fmla="*/ 0 w 83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0" y="69"/>
                  </a:moveTo>
                  <a:lnTo>
                    <a:pt x="6" y="61"/>
                  </a:lnTo>
                  <a:lnTo>
                    <a:pt x="17" y="50"/>
                  </a:lnTo>
                  <a:lnTo>
                    <a:pt x="29" y="37"/>
                  </a:lnTo>
                  <a:lnTo>
                    <a:pt x="42" y="24"/>
                  </a:lnTo>
                  <a:lnTo>
                    <a:pt x="55" y="13"/>
                  </a:lnTo>
                  <a:lnTo>
                    <a:pt x="67" y="4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3" y="8"/>
                  </a:lnTo>
                  <a:lnTo>
                    <a:pt x="76" y="18"/>
                  </a:lnTo>
                  <a:lnTo>
                    <a:pt x="64" y="29"/>
                  </a:lnTo>
                  <a:lnTo>
                    <a:pt x="51" y="41"/>
                  </a:lnTo>
                  <a:lnTo>
                    <a:pt x="35" y="52"/>
                  </a:lnTo>
                  <a:lnTo>
                    <a:pt x="21" y="61"/>
                  </a:lnTo>
                  <a:lnTo>
                    <a:pt x="8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759"/>
            <p:cNvSpPr>
              <a:spLocks/>
            </p:cNvSpPr>
            <p:nvPr/>
          </p:nvSpPr>
          <p:spPr bwMode="auto">
            <a:xfrm flipH="1">
              <a:off x="993" y="2836"/>
              <a:ext cx="35" cy="31"/>
            </a:xfrm>
            <a:custGeom>
              <a:avLst/>
              <a:gdLst>
                <a:gd name="T0" fmla="*/ 0 w 77"/>
                <a:gd name="T1" fmla="*/ 1 h 62"/>
                <a:gd name="T2" fmla="*/ 0 w 77"/>
                <a:gd name="T3" fmla="*/ 1 h 62"/>
                <a:gd name="T4" fmla="*/ 0 w 77"/>
                <a:gd name="T5" fmla="*/ 1 h 62"/>
                <a:gd name="T6" fmla="*/ 0 w 77"/>
                <a:gd name="T7" fmla="*/ 1 h 62"/>
                <a:gd name="T8" fmla="*/ 0 w 77"/>
                <a:gd name="T9" fmla="*/ 1 h 62"/>
                <a:gd name="T10" fmla="*/ 0 w 77"/>
                <a:gd name="T11" fmla="*/ 1 h 62"/>
                <a:gd name="T12" fmla="*/ 0 w 77"/>
                <a:gd name="T13" fmla="*/ 1 h 62"/>
                <a:gd name="T14" fmla="*/ 0 w 77"/>
                <a:gd name="T15" fmla="*/ 1 h 62"/>
                <a:gd name="T16" fmla="*/ 0 w 77"/>
                <a:gd name="T17" fmla="*/ 1 h 62"/>
                <a:gd name="T18" fmla="*/ 0 w 77"/>
                <a:gd name="T19" fmla="*/ 1 h 62"/>
                <a:gd name="T20" fmla="*/ 0 w 77"/>
                <a:gd name="T21" fmla="*/ 1 h 62"/>
                <a:gd name="T22" fmla="*/ 0 w 77"/>
                <a:gd name="T23" fmla="*/ 1 h 62"/>
                <a:gd name="T24" fmla="*/ 0 w 77"/>
                <a:gd name="T25" fmla="*/ 1 h 62"/>
                <a:gd name="T26" fmla="*/ 0 w 77"/>
                <a:gd name="T27" fmla="*/ 1 h 62"/>
                <a:gd name="T28" fmla="*/ 0 w 77"/>
                <a:gd name="T29" fmla="*/ 1 h 62"/>
                <a:gd name="T30" fmla="*/ 0 w 77"/>
                <a:gd name="T31" fmla="*/ 0 h 62"/>
                <a:gd name="T32" fmla="*/ 0 w 7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62"/>
                <a:gd name="T53" fmla="*/ 77 w 7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62">
                  <a:moveTo>
                    <a:pt x="77" y="4"/>
                  </a:moveTo>
                  <a:lnTo>
                    <a:pt x="75" y="7"/>
                  </a:lnTo>
                  <a:lnTo>
                    <a:pt x="67" y="13"/>
                  </a:lnTo>
                  <a:lnTo>
                    <a:pt x="57" y="20"/>
                  </a:lnTo>
                  <a:lnTo>
                    <a:pt x="45" y="28"/>
                  </a:lnTo>
                  <a:lnTo>
                    <a:pt x="32" y="37"/>
                  </a:lnTo>
                  <a:lnTo>
                    <a:pt x="19" y="46"/>
                  </a:lnTo>
                  <a:lnTo>
                    <a:pt x="8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3" y="39"/>
                  </a:lnTo>
                  <a:lnTo>
                    <a:pt x="24" y="27"/>
                  </a:lnTo>
                  <a:lnTo>
                    <a:pt x="36" y="15"/>
                  </a:lnTo>
                  <a:lnTo>
                    <a:pt x="49" y="7"/>
                  </a:lnTo>
                  <a:lnTo>
                    <a:pt x="59" y="1"/>
                  </a:lnTo>
                  <a:lnTo>
                    <a:pt x="70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60"/>
            <p:cNvSpPr>
              <a:spLocks/>
            </p:cNvSpPr>
            <p:nvPr/>
          </p:nvSpPr>
          <p:spPr bwMode="auto">
            <a:xfrm flipH="1">
              <a:off x="1057" y="2677"/>
              <a:ext cx="41" cy="155"/>
            </a:xfrm>
            <a:custGeom>
              <a:avLst/>
              <a:gdLst>
                <a:gd name="T0" fmla="*/ 0 w 91"/>
                <a:gd name="T1" fmla="*/ 1 h 311"/>
                <a:gd name="T2" fmla="*/ 0 w 91"/>
                <a:gd name="T3" fmla="*/ 1 h 311"/>
                <a:gd name="T4" fmla="*/ 0 w 91"/>
                <a:gd name="T5" fmla="*/ 1 h 311"/>
                <a:gd name="T6" fmla="*/ 0 w 91"/>
                <a:gd name="T7" fmla="*/ 1 h 311"/>
                <a:gd name="T8" fmla="*/ 0 w 91"/>
                <a:gd name="T9" fmla="*/ 1 h 311"/>
                <a:gd name="T10" fmla="*/ 0 w 91"/>
                <a:gd name="T11" fmla="*/ 1 h 311"/>
                <a:gd name="T12" fmla="*/ 0 w 91"/>
                <a:gd name="T13" fmla="*/ 0 h 311"/>
                <a:gd name="T14" fmla="*/ 0 w 91"/>
                <a:gd name="T15" fmla="*/ 0 h 311"/>
                <a:gd name="T16" fmla="*/ 0 w 91"/>
                <a:gd name="T17" fmla="*/ 0 h 311"/>
                <a:gd name="T18" fmla="*/ 0 w 91"/>
                <a:gd name="T19" fmla="*/ 0 h 311"/>
                <a:gd name="T20" fmla="*/ 0 w 91"/>
                <a:gd name="T21" fmla="*/ 0 h 311"/>
                <a:gd name="T22" fmla="*/ 0 w 91"/>
                <a:gd name="T23" fmla="*/ 0 h 311"/>
                <a:gd name="T24" fmla="*/ 0 w 91"/>
                <a:gd name="T25" fmla="*/ 0 h 311"/>
                <a:gd name="T26" fmla="*/ 0 w 91"/>
                <a:gd name="T27" fmla="*/ 0 h 311"/>
                <a:gd name="T28" fmla="*/ 0 w 91"/>
                <a:gd name="T29" fmla="*/ 0 h 311"/>
                <a:gd name="T30" fmla="*/ 0 w 91"/>
                <a:gd name="T31" fmla="*/ 0 h 311"/>
                <a:gd name="T32" fmla="*/ 0 w 91"/>
                <a:gd name="T33" fmla="*/ 0 h 311"/>
                <a:gd name="T34" fmla="*/ 0 w 91"/>
                <a:gd name="T35" fmla="*/ 0 h 311"/>
                <a:gd name="T36" fmla="*/ 0 w 91"/>
                <a:gd name="T37" fmla="*/ 0 h 311"/>
                <a:gd name="T38" fmla="*/ 0 w 91"/>
                <a:gd name="T39" fmla="*/ 1 h 311"/>
                <a:gd name="T40" fmla="*/ 0 w 91"/>
                <a:gd name="T41" fmla="*/ 1 h 3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311"/>
                <a:gd name="T65" fmla="*/ 91 w 91"/>
                <a:gd name="T66" fmla="*/ 311 h 3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311">
                  <a:moveTo>
                    <a:pt x="9" y="311"/>
                  </a:moveTo>
                  <a:lnTo>
                    <a:pt x="5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7" y="265"/>
                  </a:lnTo>
                  <a:lnTo>
                    <a:pt x="59" y="225"/>
                  </a:lnTo>
                  <a:lnTo>
                    <a:pt x="72" y="183"/>
                  </a:lnTo>
                  <a:lnTo>
                    <a:pt x="76" y="142"/>
                  </a:lnTo>
                  <a:lnTo>
                    <a:pt x="74" y="101"/>
                  </a:lnTo>
                  <a:lnTo>
                    <a:pt x="67" y="63"/>
                  </a:lnTo>
                  <a:lnTo>
                    <a:pt x="59" y="29"/>
                  </a:lnTo>
                  <a:lnTo>
                    <a:pt x="51" y="0"/>
                  </a:lnTo>
                  <a:lnTo>
                    <a:pt x="70" y="20"/>
                  </a:lnTo>
                  <a:lnTo>
                    <a:pt x="83" y="53"/>
                  </a:lnTo>
                  <a:lnTo>
                    <a:pt x="91" y="97"/>
                  </a:lnTo>
                  <a:lnTo>
                    <a:pt x="91" y="146"/>
                  </a:lnTo>
                  <a:lnTo>
                    <a:pt x="84" y="196"/>
                  </a:lnTo>
                  <a:lnTo>
                    <a:pt x="68" y="243"/>
                  </a:lnTo>
                  <a:lnTo>
                    <a:pt x="43" y="283"/>
                  </a:lnTo>
                  <a:lnTo>
                    <a:pt x="9" y="3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761"/>
            <p:cNvSpPr>
              <a:spLocks/>
            </p:cNvSpPr>
            <p:nvPr/>
          </p:nvSpPr>
          <p:spPr bwMode="auto">
            <a:xfrm flipH="1">
              <a:off x="1064" y="2678"/>
              <a:ext cx="35" cy="20"/>
            </a:xfrm>
            <a:custGeom>
              <a:avLst/>
              <a:gdLst>
                <a:gd name="T0" fmla="*/ 0 w 77"/>
                <a:gd name="T1" fmla="*/ 0 h 41"/>
                <a:gd name="T2" fmla="*/ 0 w 77"/>
                <a:gd name="T3" fmla="*/ 0 h 41"/>
                <a:gd name="T4" fmla="*/ 0 w 77"/>
                <a:gd name="T5" fmla="*/ 0 h 41"/>
                <a:gd name="T6" fmla="*/ 0 w 77"/>
                <a:gd name="T7" fmla="*/ 0 h 41"/>
                <a:gd name="T8" fmla="*/ 0 w 77"/>
                <a:gd name="T9" fmla="*/ 0 h 41"/>
                <a:gd name="T10" fmla="*/ 0 w 77"/>
                <a:gd name="T11" fmla="*/ 0 h 41"/>
                <a:gd name="T12" fmla="*/ 0 w 77"/>
                <a:gd name="T13" fmla="*/ 0 h 41"/>
                <a:gd name="T14" fmla="*/ 0 w 77"/>
                <a:gd name="T15" fmla="*/ 0 h 41"/>
                <a:gd name="T16" fmla="*/ 0 w 77"/>
                <a:gd name="T17" fmla="*/ 0 h 41"/>
                <a:gd name="T18" fmla="*/ 0 w 77"/>
                <a:gd name="T19" fmla="*/ 0 h 41"/>
                <a:gd name="T20" fmla="*/ 0 w 77"/>
                <a:gd name="T21" fmla="*/ 0 h 41"/>
                <a:gd name="T22" fmla="*/ 0 w 77"/>
                <a:gd name="T23" fmla="*/ 0 h 41"/>
                <a:gd name="T24" fmla="*/ 0 w 77"/>
                <a:gd name="T25" fmla="*/ 0 h 41"/>
                <a:gd name="T26" fmla="*/ 0 w 77"/>
                <a:gd name="T27" fmla="*/ 0 h 41"/>
                <a:gd name="T28" fmla="*/ 0 w 77"/>
                <a:gd name="T29" fmla="*/ 0 h 41"/>
                <a:gd name="T30" fmla="*/ 0 w 77"/>
                <a:gd name="T31" fmla="*/ 0 h 41"/>
                <a:gd name="T32" fmla="*/ 0 w 77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41"/>
                <a:gd name="T53" fmla="*/ 77 w 77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41">
                  <a:moveTo>
                    <a:pt x="77" y="41"/>
                  </a:moveTo>
                  <a:lnTo>
                    <a:pt x="69" y="33"/>
                  </a:lnTo>
                  <a:lnTo>
                    <a:pt x="58" y="25"/>
                  </a:lnTo>
                  <a:lnTo>
                    <a:pt x="46" y="18"/>
                  </a:lnTo>
                  <a:lnTo>
                    <a:pt x="34" y="11"/>
                  </a:lnTo>
                  <a:lnTo>
                    <a:pt x="23" y="5"/>
                  </a:lnTo>
                  <a:lnTo>
                    <a:pt x="12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7" y="10"/>
                  </a:lnTo>
                  <a:lnTo>
                    <a:pt x="16" y="13"/>
                  </a:lnTo>
                  <a:lnTo>
                    <a:pt x="27" y="18"/>
                  </a:lnTo>
                  <a:lnTo>
                    <a:pt x="40" y="22"/>
                  </a:lnTo>
                  <a:lnTo>
                    <a:pt x="53" y="28"/>
                  </a:lnTo>
                  <a:lnTo>
                    <a:pt x="66" y="34"/>
                  </a:lnTo>
                  <a:lnTo>
                    <a:pt x="77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762"/>
            <p:cNvSpPr>
              <a:spLocks/>
            </p:cNvSpPr>
            <p:nvPr/>
          </p:nvSpPr>
          <p:spPr bwMode="auto">
            <a:xfrm flipH="1">
              <a:off x="1062" y="2689"/>
              <a:ext cx="38" cy="23"/>
            </a:xfrm>
            <a:custGeom>
              <a:avLst/>
              <a:gdLst>
                <a:gd name="T0" fmla="*/ 0 w 84"/>
                <a:gd name="T1" fmla="*/ 1 h 46"/>
                <a:gd name="T2" fmla="*/ 0 w 84"/>
                <a:gd name="T3" fmla="*/ 0 h 46"/>
                <a:gd name="T4" fmla="*/ 0 w 84"/>
                <a:gd name="T5" fmla="*/ 1 h 46"/>
                <a:gd name="T6" fmla="*/ 0 w 84"/>
                <a:gd name="T7" fmla="*/ 1 h 46"/>
                <a:gd name="T8" fmla="*/ 0 w 84"/>
                <a:gd name="T9" fmla="*/ 1 h 46"/>
                <a:gd name="T10" fmla="*/ 0 w 84"/>
                <a:gd name="T11" fmla="*/ 1 h 46"/>
                <a:gd name="T12" fmla="*/ 0 w 84"/>
                <a:gd name="T13" fmla="*/ 1 h 46"/>
                <a:gd name="T14" fmla="*/ 0 w 84"/>
                <a:gd name="T15" fmla="*/ 1 h 46"/>
                <a:gd name="T16" fmla="*/ 0 w 84"/>
                <a:gd name="T17" fmla="*/ 1 h 46"/>
                <a:gd name="T18" fmla="*/ 0 w 84"/>
                <a:gd name="T19" fmla="*/ 1 h 46"/>
                <a:gd name="T20" fmla="*/ 0 w 84"/>
                <a:gd name="T21" fmla="*/ 1 h 46"/>
                <a:gd name="T22" fmla="*/ 0 w 84"/>
                <a:gd name="T23" fmla="*/ 1 h 46"/>
                <a:gd name="T24" fmla="*/ 0 w 84"/>
                <a:gd name="T25" fmla="*/ 1 h 46"/>
                <a:gd name="T26" fmla="*/ 0 w 84"/>
                <a:gd name="T27" fmla="*/ 1 h 46"/>
                <a:gd name="T28" fmla="*/ 0 w 84"/>
                <a:gd name="T29" fmla="*/ 1 h 46"/>
                <a:gd name="T30" fmla="*/ 0 w 84"/>
                <a:gd name="T31" fmla="*/ 1 h 46"/>
                <a:gd name="T32" fmla="*/ 0 w 84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46"/>
                <a:gd name="T53" fmla="*/ 84 w 84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46">
                  <a:moveTo>
                    <a:pt x="0" y="1"/>
                  </a:moveTo>
                  <a:lnTo>
                    <a:pt x="4" y="0"/>
                  </a:lnTo>
                  <a:lnTo>
                    <a:pt x="12" y="1"/>
                  </a:lnTo>
                  <a:lnTo>
                    <a:pt x="22" y="5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63" y="26"/>
                  </a:lnTo>
                  <a:lnTo>
                    <a:pt x="75" y="36"/>
                  </a:lnTo>
                  <a:lnTo>
                    <a:pt x="84" y="46"/>
                  </a:lnTo>
                  <a:lnTo>
                    <a:pt x="74" y="41"/>
                  </a:lnTo>
                  <a:lnTo>
                    <a:pt x="60" y="35"/>
                  </a:lnTo>
                  <a:lnTo>
                    <a:pt x="46" y="28"/>
                  </a:lnTo>
                  <a:lnTo>
                    <a:pt x="33" y="22"/>
                  </a:lnTo>
                  <a:lnTo>
                    <a:pt x="20" y="15"/>
                  </a:lnTo>
                  <a:lnTo>
                    <a:pt x="9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763"/>
            <p:cNvSpPr>
              <a:spLocks/>
            </p:cNvSpPr>
            <p:nvPr/>
          </p:nvSpPr>
          <p:spPr bwMode="auto">
            <a:xfrm flipH="1">
              <a:off x="1059" y="2712"/>
              <a:ext cx="49" cy="31"/>
            </a:xfrm>
            <a:custGeom>
              <a:avLst/>
              <a:gdLst>
                <a:gd name="T0" fmla="*/ 0 w 110"/>
                <a:gd name="T1" fmla="*/ 0 h 64"/>
                <a:gd name="T2" fmla="*/ 0 w 110"/>
                <a:gd name="T3" fmla="*/ 0 h 64"/>
                <a:gd name="T4" fmla="*/ 0 w 110"/>
                <a:gd name="T5" fmla="*/ 0 h 64"/>
                <a:gd name="T6" fmla="*/ 0 w 110"/>
                <a:gd name="T7" fmla="*/ 0 h 64"/>
                <a:gd name="T8" fmla="*/ 0 w 110"/>
                <a:gd name="T9" fmla="*/ 0 h 64"/>
                <a:gd name="T10" fmla="*/ 0 w 110"/>
                <a:gd name="T11" fmla="*/ 0 h 64"/>
                <a:gd name="T12" fmla="*/ 0 w 110"/>
                <a:gd name="T13" fmla="*/ 0 h 64"/>
                <a:gd name="T14" fmla="*/ 0 w 110"/>
                <a:gd name="T15" fmla="*/ 0 h 64"/>
                <a:gd name="T16" fmla="*/ 0 w 110"/>
                <a:gd name="T17" fmla="*/ 0 h 64"/>
                <a:gd name="T18" fmla="*/ 0 w 110"/>
                <a:gd name="T19" fmla="*/ 0 h 64"/>
                <a:gd name="T20" fmla="*/ 0 w 110"/>
                <a:gd name="T21" fmla="*/ 0 h 64"/>
                <a:gd name="T22" fmla="*/ 0 w 110"/>
                <a:gd name="T23" fmla="*/ 0 h 64"/>
                <a:gd name="T24" fmla="*/ 0 w 110"/>
                <a:gd name="T25" fmla="*/ 0 h 64"/>
                <a:gd name="T26" fmla="*/ 0 w 110"/>
                <a:gd name="T27" fmla="*/ 0 h 64"/>
                <a:gd name="T28" fmla="*/ 0 w 110"/>
                <a:gd name="T29" fmla="*/ 0 h 64"/>
                <a:gd name="T30" fmla="*/ 0 w 110"/>
                <a:gd name="T31" fmla="*/ 0 h 64"/>
                <a:gd name="T32" fmla="*/ 0 w 110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64"/>
                <a:gd name="T53" fmla="*/ 110 w 110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64">
                  <a:moveTo>
                    <a:pt x="0" y="1"/>
                  </a:moveTo>
                  <a:lnTo>
                    <a:pt x="6" y="0"/>
                  </a:lnTo>
                  <a:lnTo>
                    <a:pt x="18" y="3"/>
                  </a:lnTo>
                  <a:lnTo>
                    <a:pt x="33" y="8"/>
                  </a:lnTo>
                  <a:lnTo>
                    <a:pt x="50" y="16"/>
                  </a:lnTo>
                  <a:lnTo>
                    <a:pt x="69" y="27"/>
                  </a:lnTo>
                  <a:lnTo>
                    <a:pt x="86" y="39"/>
                  </a:lnTo>
                  <a:lnTo>
                    <a:pt x="101" y="51"/>
                  </a:lnTo>
                  <a:lnTo>
                    <a:pt x="110" y="64"/>
                  </a:lnTo>
                  <a:lnTo>
                    <a:pt x="101" y="58"/>
                  </a:lnTo>
                  <a:lnTo>
                    <a:pt x="86" y="51"/>
                  </a:lnTo>
                  <a:lnTo>
                    <a:pt x="68" y="42"/>
                  </a:lnTo>
                  <a:lnTo>
                    <a:pt x="48" y="33"/>
                  </a:lnTo>
                  <a:lnTo>
                    <a:pt x="28" y="22"/>
                  </a:lnTo>
                  <a:lnTo>
                    <a:pt x="12" y="14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764"/>
            <p:cNvSpPr>
              <a:spLocks/>
            </p:cNvSpPr>
            <p:nvPr/>
          </p:nvSpPr>
          <p:spPr bwMode="auto">
            <a:xfrm flipH="1">
              <a:off x="1062" y="2738"/>
              <a:ext cx="54" cy="34"/>
            </a:xfrm>
            <a:custGeom>
              <a:avLst/>
              <a:gdLst>
                <a:gd name="T0" fmla="*/ 0 w 120"/>
                <a:gd name="T1" fmla="*/ 1 h 68"/>
                <a:gd name="T2" fmla="*/ 0 w 120"/>
                <a:gd name="T3" fmla="*/ 0 h 68"/>
                <a:gd name="T4" fmla="*/ 0 w 120"/>
                <a:gd name="T5" fmla="*/ 1 h 68"/>
                <a:gd name="T6" fmla="*/ 0 w 120"/>
                <a:gd name="T7" fmla="*/ 1 h 68"/>
                <a:gd name="T8" fmla="*/ 0 w 120"/>
                <a:gd name="T9" fmla="*/ 1 h 68"/>
                <a:gd name="T10" fmla="*/ 0 w 120"/>
                <a:gd name="T11" fmla="*/ 1 h 68"/>
                <a:gd name="T12" fmla="*/ 0 w 120"/>
                <a:gd name="T13" fmla="*/ 1 h 68"/>
                <a:gd name="T14" fmla="*/ 0 w 120"/>
                <a:gd name="T15" fmla="*/ 1 h 68"/>
                <a:gd name="T16" fmla="*/ 0 w 120"/>
                <a:gd name="T17" fmla="*/ 1 h 68"/>
                <a:gd name="T18" fmla="*/ 0 w 120"/>
                <a:gd name="T19" fmla="*/ 1 h 68"/>
                <a:gd name="T20" fmla="*/ 0 w 120"/>
                <a:gd name="T21" fmla="*/ 1 h 68"/>
                <a:gd name="T22" fmla="*/ 0 w 120"/>
                <a:gd name="T23" fmla="*/ 1 h 68"/>
                <a:gd name="T24" fmla="*/ 0 w 120"/>
                <a:gd name="T25" fmla="*/ 1 h 68"/>
                <a:gd name="T26" fmla="*/ 0 w 120"/>
                <a:gd name="T27" fmla="*/ 1 h 68"/>
                <a:gd name="T28" fmla="*/ 0 w 120"/>
                <a:gd name="T29" fmla="*/ 1 h 68"/>
                <a:gd name="T30" fmla="*/ 0 w 120"/>
                <a:gd name="T31" fmla="*/ 1 h 68"/>
                <a:gd name="T32" fmla="*/ 0 w 12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68"/>
                <a:gd name="T53" fmla="*/ 120 w 12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68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9" y="11"/>
                  </a:lnTo>
                  <a:lnTo>
                    <a:pt x="58" y="21"/>
                  </a:lnTo>
                  <a:lnTo>
                    <a:pt x="79" y="32"/>
                  </a:lnTo>
                  <a:lnTo>
                    <a:pt x="98" y="45"/>
                  </a:lnTo>
                  <a:lnTo>
                    <a:pt x="112" y="57"/>
                  </a:lnTo>
                  <a:lnTo>
                    <a:pt x="120" y="68"/>
                  </a:lnTo>
                  <a:lnTo>
                    <a:pt x="111" y="64"/>
                  </a:lnTo>
                  <a:lnTo>
                    <a:pt x="95" y="57"/>
                  </a:lnTo>
                  <a:lnTo>
                    <a:pt x="75" y="46"/>
                  </a:lnTo>
                  <a:lnTo>
                    <a:pt x="53" y="35"/>
                  </a:lnTo>
                  <a:lnTo>
                    <a:pt x="33" y="24"/>
                  </a:lnTo>
                  <a:lnTo>
                    <a:pt x="15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765"/>
            <p:cNvSpPr>
              <a:spLocks/>
            </p:cNvSpPr>
            <p:nvPr/>
          </p:nvSpPr>
          <p:spPr bwMode="auto">
            <a:xfrm flipH="1">
              <a:off x="1067" y="2754"/>
              <a:ext cx="44" cy="37"/>
            </a:xfrm>
            <a:custGeom>
              <a:avLst/>
              <a:gdLst>
                <a:gd name="T0" fmla="*/ 0 w 97"/>
                <a:gd name="T1" fmla="*/ 0 h 72"/>
                <a:gd name="T2" fmla="*/ 0 w 97"/>
                <a:gd name="T3" fmla="*/ 0 h 72"/>
                <a:gd name="T4" fmla="*/ 0 w 97"/>
                <a:gd name="T5" fmla="*/ 1 h 72"/>
                <a:gd name="T6" fmla="*/ 0 w 97"/>
                <a:gd name="T7" fmla="*/ 1 h 72"/>
                <a:gd name="T8" fmla="*/ 0 w 97"/>
                <a:gd name="T9" fmla="*/ 1 h 72"/>
                <a:gd name="T10" fmla="*/ 0 w 97"/>
                <a:gd name="T11" fmla="*/ 1 h 72"/>
                <a:gd name="T12" fmla="*/ 0 w 97"/>
                <a:gd name="T13" fmla="*/ 1 h 72"/>
                <a:gd name="T14" fmla="*/ 0 w 97"/>
                <a:gd name="T15" fmla="*/ 1 h 72"/>
                <a:gd name="T16" fmla="*/ 0 w 97"/>
                <a:gd name="T17" fmla="*/ 1 h 72"/>
                <a:gd name="T18" fmla="*/ 0 w 97"/>
                <a:gd name="T19" fmla="*/ 1 h 72"/>
                <a:gd name="T20" fmla="*/ 0 w 97"/>
                <a:gd name="T21" fmla="*/ 1 h 72"/>
                <a:gd name="T22" fmla="*/ 0 w 97"/>
                <a:gd name="T23" fmla="*/ 1 h 72"/>
                <a:gd name="T24" fmla="*/ 0 w 97"/>
                <a:gd name="T25" fmla="*/ 1 h 72"/>
                <a:gd name="T26" fmla="*/ 0 w 97"/>
                <a:gd name="T27" fmla="*/ 1 h 72"/>
                <a:gd name="T28" fmla="*/ 0 w 97"/>
                <a:gd name="T29" fmla="*/ 1 h 72"/>
                <a:gd name="T30" fmla="*/ 0 w 97"/>
                <a:gd name="T31" fmla="*/ 1 h 72"/>
                <a:gd name="T32" fmla="*/ 0 w 97"/>
                <a:gd name="T33" fmla="*/ 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72"/>
                <a:gd name="T53" fmla="*/ 97 w 97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72">
                  <a:moveTo>
                    <a:pt x="0" y="0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1" y="15"/>
                  </a:lnTo>
                  <a:lnTo>
                    <a:pt x="49" y="25"/>
                  </a:lnTo>
                  <a:lnTo>
                    <a:pt x="66" y="39"/>
                  </a:lnTo>
                  <a:lnTo>
                    <a:pt x="81" y="51"/>
                  </a:lnTo>
                  <a:lnTo>
                    <a:pt x="92" y="63"/>
                  </a:lnTo>
                  <a:lnTo>
                    <a:pt x="97" y="72"/>
                  </a:lnTo>
                  <a:lnTo>
                    <a:pt x="88" y="66"/>
                  </a:lnTo>
                  <a:lnTo>
                    <a:pt x="74" y="57"/>
                  </a:lnTo>
                  <a:lnTo>
                    <a:pt x="56" y="47"/>
                  </a:lnTo>
                  <a:lnTo>
                    <a:pt x="39" y="35"/>
                  </a:lnTo>
                  <a:lnTo>
                    <a:pt x="22" y="24"/>
                  </a:lnTo>
                  <a:lnTo>
                    <a:pt x="9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766"/>
            <p:cNvSpPr>
              <a:spLocks/>
            </p:cNvSpPr>
            <p:nvPr/>
          </p:nvSpPr>
          <p:spPr bwMode="auto">
            <a:xfrm flipH="1">
              <a:off x="1073" y="2774"/>
              <a:ext cx="36" cy="31"/>
            </a:xfrm>
            <a:custGeom>
              <a:avLst/>
              <a:gdLst>
                <a:gd name="T0" fmla="*/ 0 w 81"/>
                <a:gd name="T1" fmla="*/ 0 h 62"/>
                <a:gd name="T2" fmla="*/ 0 w 81"/>
                <a:gd name="T3" fmla="*/ 0 h 62"/>
                <a:gd name="T4" fmla="*/ 0 w 81"/>
                <a:gd name="T5" fmla="*/ 1 h 62"/>
                <a:gd name="T6" fmla="*/ 0 w 81"/>
                <a:gd name="T7" fmla="*/ 1 h 62"/>
                <a:gd name="T8" fmla="*/ 0 w 81"/>
                <a:gd name="T9" fmla="*/ 1 h 62"/>
                <a:gd name="T10" fmla="*/ 0 w 81"/>
                <a:gd name="T11" fmla="*/ 1 h 62"/>
                <a:gd name="T12" fmla="*/ 0 w 81"/>
                <a:gd name="T13" fmla="*/ 1 h 62"/>
                <a:gd name="T14" fmla="*/ 0 w 81"/>
                <a:gd name="T15" fmla="*/ 1 h 62"/>
                <a:gd name="T16" fmla="*/ 0 w 81"/>
                <a:gd name="T17" fmla="*/ 1 h 62"/>
                <a:gd name="T18" fmla="*/ 0 w 81"/>
                <a:gd name="T19" fmla="*/ 1 h 62"/>
                <a:gd name="T20" fmla="*/ 0 w 81"/>
                <a:gd name="T21" fmla="*/ 1 h 62"/>
                <a:gd name="T22" fmla="*/ 0 w 81"/>
                <a:gd name="T23" fmla="*/ 1 h 62"/>
                <a:gd name="T24" fmla="*/ 0 w 81"/>
                <a:gd name="T25" fmla="*/ 1 h 62"/>
                <a:gd name="T26" fmla="*/ 0 w 81"/>
                <a:gd name="T27" fmla="*/ 1 h 62"/>
                <a:gd name="T28" fmla="*/ 0 w 81"/>
                <a:gd name="T29" fmla="*/ 1 h 62"/>
                <a:gd name="T30" fmla="*/ 0 w 81"/>
                <a:gd name="T31" fmla="*/ 1 h 62"/>
                <a:gd name="T32" fmla="*/ 0 w 81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2"/>
                <a:gd name="T53" fmla="*/ 81 w 81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2">
                  <a:moveTo>
                    <a:pt x="0" y="0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9"/>
                  </a:lnTo>
                  <a:lnTo>
                    <a:pt x="41" y="17"/>
                  </a:lnTo>
                  <a:lnTo>
                    <a:pt x="54" y="26"/>
                  </a:lnTo>
                  <a:lnTo>
                    <a:pt x="66" y="38"/>
                  </a:lnTo>
                  <a:lnTo>
                    <a:pt x="76" y="49"/>
                  </a:lnTo>
                  <a:lnTo>
                    <a:pt x="81" y="62"/>
                  </a:lnTo>
                  <a:lnTo>
                    <a:pt x="73" y="55"/>
                  </a:lnTo>
                  <a:lnTo>
                    <a:pt x="61" y="47"/>
                  </a:lnTo>
                  <a:lnTo>
                    <a:pt x="47" y="38"/>
                  </a:lnTo>
                  <a:lnTo>
                    <a:pt x="32" y="27"/>
                  </a:lnTo>
                  <a:lnTo>
                    <a:pt x="19" y="18"/>
                  </a:lnTo>
                  <a:lnTo>
                    <a:pt x="8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767"/>
            <p:cNvSpPr>
              <a:spLocks/>
            </p:cNvSpPr>
            <p:nvPr/>
          </p:nvSpPr>
          <p:spPr bwMode="auto">
            <a:xfrm flipH="1">
              <a:off x="1084" y="2793"/>
              <a:ext cx="25" cy="26"/>
            </a:xfrm>
            <a:custGeom>
              <a:avLst/>
              <a:gdLst>
                <a:gd name="T0" fmla="*/ 0 w 57"/>
                <a:gd name="T1" fmla="*/ 0 h 53"/>
                <a:gd name="T2" fmla="*/ 0 w 57"/>
                <a:gd name="T3" fmla="*/ 0 h 53"/>
                <a:gd name="T4" fmla="*/ 0 w 57"/>
                <a:gd name="T5" fmla="*/ 0 h 53"/>
                <a:gd name="T6" fmla="*/ 0 w 57"/>
                <a:gd name="T7" fmla="*/ 0 h 53"/>
                <a:gd name="T8" fmla="*/ 0 w 57"/>
                <a:gd name="T9" fmla="*/ 0 h 53"/>
                <a:gd name="T10" fmla="*/ 0 w 57"/>
                <a:gd name="T11" fmla="*/ 0 h 53"/>
                <a:gd name="T12" fmla="*/ 0 w 57"/>
                <a:gd name="T13" fmla="*/ 0 h 53"/>
                <a:gd name="T14" fmla="*/ 0 w 57"/>
                <a:gd name="T15" fmla="*/ 0 h 53"/>
                <a:gd name="T16" fmla="*/ 0 w 57"/>
                <a:gd name="T17" fmla="*/ 0 h 53"/>
                <a:gd name="T18" fmla="*/ 0 w 57"/>
                <a:gd name="T19" fmla="*/ 0 h 53"/>
                <a:gd name="T20" fmla="*/ 0 w 57"/>
                <a:gd name="T21" fmla="*/ 0 h 53"/>
                <a:gd name="T22" fmla="*/ 0 w 57"/>
                <a:gd name="T23" fmla="*/ 0 h 53"/>
                <a:gd name="T24" fmla="*/ 0 w 57"/>
                <a:gd name="T25" fmla="*/ 0 h 53"/>
                <a:gd name="T26" fmla="*/ 0 w 57"/>
                <a:gd name="T27" fmla="*/ 0 h 53"/>
                <a:gd name="T28" fmla="*/ 0 w 57"/>
                <a:gd name="T29" fmla="*/ 0 h 53"/>
                <a:gd name="T30" fmla="*/ 0 w 57"/>
                <a:gd name="T31" fmla="*/ 0 h 53"/>
                <a:gd name="T32" fmla="*/ 0 w 57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3"/>
                <a:gd name="T53" fmla="*/ 57 w 57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3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10"/>
                  </a:lnTo>
                  <a:lnTo>
                    <a:pt x="33" y="18"/>
                  </a:lnTo>
                  <a:lnTo>
                    <a:pt x="43" y="29"/>
                  </a:lnTo>
                  <a:lnTo>
                    <a:pt x="51" y="38"/>
                  </a:lnTo>
                  <a:lnTo>
                    <a:pt x="56" y="47"/>
                  </a:lnTo>
                  <a:lnTo>
                    <a:pt x="57" y="53"/>
                  </a:lnTo>
                  <a:lnTo>
                    <a:pt x="52" y="47"/>
                  </a:lnTo>
                  <a:lnTo>
                    <a:pt x="43" y="40"/>
                  </a:lnTo>
                  <a:lnTo>
                    <a:pt x="33" y="33"/>
                  </a:lnTo>
                  <a:lnTo>
                    <a:pt x="24" y="25"/>
                  </a:lnTo>
                  <a:lnTo>
                    <a:pt x="15" y="17"/>
                  </a:lnTo>
                  <a:lnTo>
                    <a:pt x="7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768"/>
            <p:cNvSpPr>
              <a:spLocks/>
            </p:cNvSpPr>
            <p:nvPr/>
          </p:nvSpPr>
          <p:spPr bwMode="auto">
            <a:xfrm flipH="1">
              <a:off x="1091" y="2810"/>
              <a:ext cx="17" cy="18"/>
            </a:xfrm>
            <a:custGeom>
              <a:avLst/>
              <a:gdLst>
                <a:gd name="T0" fmla="*/ 0 w 40"/>
                <a:gd name="T1" fmla="*/ 0 h 36"/>
                <a:gd name="T2" fmla="*/ 0 w 40"/>
                <a:gd name="T3" fmla="*/ 0 h 36"/>
                <a:gd name="T4" fmla="*/ 0 w 40"/>
                <a:gd name="T5" fmla="*/ 1 h 36"/>
                <a:gd name="T6" fmla="*/ 0 w 40"/>
                <a:gd name="T7" fmla="*/ 1 h 36"/>
                <a:gd name="T8" fmla="*/ 0 w 40"/>
                <a:gd name="T9" fmla="*/ 1 h 36"/>
                <a:gd name="T10" fmla="*/ 0 w 40"/>
                <a:gd name="T11" fmla="*/ 1 h 36"/>
                <a:gd name="T12" fmla="*/ 0 w 40"/>
                <a:gd name="T13" fmla="*/ 1 h 36"/>
                <a:gd name="T14" fmla="*/ 0 w 40"/>
                <a:gd name="T15" fmla="*/ 1 h 36"/>
                <a:gd name="T16" fmla="*/ 0 w 40"/>
                <a:gd name="T17" fmla="*/ 1 h 36"/>
                <a:gd name="T18" fmla="*/ 0 w 40"/>
                <a:gd name="T19" fmla="*/ 1 h 36"/>
                <a:gd name="T20" fmla="*/ 0 w 40"/>
                <a:gd name="T21" fmla="*/ 1 h 36"/>
                <a:gd name="T22" fmla="*/ 0 w 40"/>
                <a:gd name="T23" fmla="*/ 1 h 36"/>
                <a:gd name="T24" fmla="*/ 0 w 40"/>
                <a:gd name="T25" fmla="*/ 1 h 36"/>
                <a:gd name="T26" fmla="*/ 0 w 40"/>
                <a:gd name="T27" fmla="*/ 1 h 36"/>
                <a:gd name="T28" fmla="*/ 0 w 40"/>
                <a:gd name="T29" fmla="*/ 1 h 36"/>
                <a:gd name="T30" fmla="*/ 0 w 40"/>
                <a:gd name="T31" fmla="*/ 1 h 36"/>
                <a:gd name="T32" fmla="*/ 0 w 4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6"/>
                <a:gd name="T53" fmla="*/ 40 w 4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6">
                  <a:moveTo>
                    <a:pt x="3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20" y="6"/>
                  </a:lnTo>
                  <a:lnTo>
                    <a:pt x="27" y="12"/>
                  </a:lnTo>
                  <a:lnTo>
                    <a:pt x="33" y="18"/>
                  </a:lnTo>
                  <a:lnTo>
                    <a:pt x="37" y="25"/>
                  </a:lnTo>
                  <a:lnTo>
                    <a:pt x="40" y="30"/>
                  </a:lnTo>
                  <a:lnTo>
                    <a:pt x="39" y="36"/>
                  </a:lnTo>
                  <a:lnTo>
                    <a:pt x="36" y="29"/>
                  </a:lnTo>
                  <a:lnTo>
                    <a:pt x="31" y="23"/>
                  </a:lnTo>
                  <a:lnTo>
                    <a:pt x="23" y="18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769"/>
            <p:cNvSpPr>
              <a:spLocks/>
            </p:cNvSpPr>
            <p:nvPr/>
          </p:nvSpPr>
          <p:spPr bwMode="auto">
            <a:xfrm flipH="1">
              <a:off x="1071" y="2666"/>
              <a:ext cx="21" cy="20"/>
            </a:xfrm>
            <a:custGeom>
              <a:avLst/>
              <a:gdLst>
                <a:gd name="T0" fmla="*/ 0 w 48"/>
                <a:gd name="T1" fmla="*/ 1 h 40"/>
                <a:gd name="T2" fmla="*/ 0 w 48"/>
                <a:gd name="T3" fmla="*/ 1 h 40"/>
                <a:gd name="T4" fmla="*/ 0 w 48"/>
                <a:gd name="T5" fmla="*/ 1 h 40"/>
                <a:gd name="T6" fmla="*/ 0 w 48"/>
                <a:gd name="T7" fmla="*/ 1 h 40"/>
                <a:gd name="T8" fmla="*/ 0 w 48"/>
                <a:gd name="T9" fmla="*/ 1 h 40"/>
                <a:gd name="T10" fmla="*/ 0 w 48"/>
                <a:gd name="T11" fmla="*/ 1 h 40"/>
                <a:gd name="T12" fmla="*/ 0 w 48"/>
                <a:gd name="T13" fmla="*/ 1 h 40"/>
                <a:gd name="T14" fmla="*/ 0 w 48"/>
                <a:gd name="T15" fmla="*/ 1 h 40"/>
                <a:gd name="T16" fmla="*/ 0 w 48"/>
                <a:gd name="T17" fmla="*/ 1 h 40"/>
                <a:gd name="T18" fmla="*/ 0 w 48"/>
                <a:gd name="T19" fmla="*/ 0 h 40"/>
                <a:gd name="T20" fmla="*/ 0 w 48"/>
                <a:gd name="T21" fmla="*/ 1 h 40"/>
                <a:gd name="T22" fmla="*/ 0 w 48"/>
                <a:gd name="T23" fmla="*/ 1 h 40"/>
                <a:gd name="T24" fmla="*/ 0 w 48"/>
                <a:gd name="T25" fmla="*/ 1 h 40"/>
                <a:gd name="T26" fmla="*/ 0 w 48"/>
                <a:gd name="T27" fmla="*/ 1 h 40"/>
                <a:gd name="T28" fmla="*/ 0 w 48"/>
                <a:gd name="T29" fmla="*/ 1 h 40"/>
                <a:gd name="T30" fmla="*/ 0 w 48"/>
                <a:gd name="T31" fmla="*/ 1 h 40"/>
                <a:gd name="T32" fmla="*/ 0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4" y="38"/>
                  </a:lnTo>
                  <a:lnTo>
                    <a:pt x="37" y="35"/>
                  </a:lnTo>
                  <a:lnTo>
                    <a:pt x="27" y="29"/>
                  </a:lnTo>
                  <a:lnTo>
                    <a:pt x="18" y="23"/>
                  </a:lnTo>
                  <a:lnTo>
                    <a:pt x="9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6" y="14"/>
                  </a:lnTo>
                  <a:lnTo>
                    <a:pt x="33" y="22"/>
                  </a:lnTo>
                  <a:lnTo>
                    <a:pt x="39" y="30"/>
                  </a:lnTo>
                  <a:lnTo>
                    <a:pt x="44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770"/>
            <p:cNvSpPr>
              <a:spLocks/>
            </p:cNvSpPr>
            <p:nvPr/>
          </p:nvSpPr>
          <p:spPr bwMode="auto">
            <a:xfrm flipH="1">
              <a:off x="1059" y="2664"/>
              <a:ext cx="11" cy="23"/>
            </a:xfrm>
            <a:custGeom>
              <a:avLst/>
              <a:gdLst>
                <a:gd name="T0" fmla="*/ 0 w 25"/>
                <a:gd name="T1" fmla="*/ 1 h 46"/>
                <a:gd name="T2" fmla="*/ 0 w 25"/>
                <a:gd name="T3" fmla="*/ 1 h 46"/>
                <a:gd name="T4" fmla="*/ 0 w 25"/>
                <a:gd name="T5" fmla="*/ 1 h 46"/>
                <a:gd name="T6" fmla="*/ 0 w 25"/>
                <a:gd name="T7" fmla="*/ 1 h 46"/>
                <a:gd name="T8" fmla="*/ 0 w 25"/>
                <a:gd name="T9" fmla="*/ 0 h 46"/>
                <a:gd name="T10" fmla="*/ 0 w 25"/>
                <a:gd name="T11" fmla="*/ 1 h 46"/>
                <a:gd name="T12" fmla="*/ 0 w 25"/>
                <a:gd name="T13" fmla="*/ 1 h 46"/>
                <a:gd name="T14" fmla="*/ 0 w 25"/>
                <a:gd name="T15" fmla="*/ 1 h 46"/>
                <a:gd name="T16" fmla="*/ 0 w 25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6"/>
                <a:gd name="T29" fmla="*/ 25 w 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6">
                  <a:moveTo>
                    <a:pt x="0" y="46"/>
                  </a:moveTo>
                  <a:lnTo>
                    <a:pt x="6" y="37"/>
                  </a:lnTo>
                  <a:lnTo>
                    <a:pt x="17" y="23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9" y="16"/>
                  </a:lnTo>
                  <a:lnTo>
                    <a:pt x="4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771"/>
            <p:cNvSpPr>
              <a:spLocks/>
            </p:cNvSpPr>
            <p:nvPr/>
          </p:nvSpPr>
          <p:spPr bwMode="auto">
            <a:xfrm flipH="1">
              <a:off x="1072" y="2655"/>
              <a:ext cx="6" cy="27"/>
            </a:xfrm>
            <a:custGeom>
              <a:avLst/>
              <a:gdLst>
                <a:gd name="T0" fmla="*/ 0 w 15"/>
                <a:gd name="T1" fmla="*/ 1 h 53"/>
                <a:gd name="T2" fmla="*/ 0 w 15"/>
                <a:gd name="T3" fmla="*/ 1 h 53"/>
                <a:gd name="T4" fmla="*/ 0 w 15"/>
                <a:gd name="T5" fmla="*/ 1 h 53"/>
                <a:gd name="T6" fmla="*/ 0 w 15"/>
                <a:gd name="T7" fmla="*/ 1 h 53"/>
                <a:gd name="T8" fmla="*/ 0 w 15"/>
                <a:gd name="T9" fmla="*/ 0 h 53"/>
                <a:gd name="T10" fmla="*/ 0 w 15"/>
                <a:gd name="T11" fmla="*/ 1 h 53"/>
                <a:gd name="T12" fmla="*/ 0 w 15"/>
                <a:gd name="T13" fmla="*/ 1 h 53"/>
                <a:gd name="T14" fmla="*/ 0 w 15"/>
                <a:gd name="T15" fmla="*/ 1 h 53"/>
                <a:gd name="T16" fmla="*/ 0 w 15"/>
                <a:gd name="T17" fmla="*/ 1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3"/>
                <a:gd name="T29" fmla="*/ 15 w 15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3">
                  <a:moveTo>
                    <a:pt x="15" y="53"/>
                  </a:moveTo>
                  <a:lnTo>
                    <a:pt x="15" y="43"/>
                  </a:lnTo>
                  <a:lnTo>
                    <a:pt x="15" y="26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4" y="23"/>
                  </a:lnTo>
                  <a:lnTo>
                    <a:pt x="9" y="41"/>
                  </a:lnTo>
                  <a:lnTo>
                    <a:pt x="15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772"/>
            <p:cNvSpPr>
              <a:spLocks/>
            </p:cNvSpPr>
            <p:nvPr/>
          </p:nvSpPr>
          <p:spPr bwMode="auto">
            <a:xfrm flipH="1">
              <a:off x="1045" y="2671"/>
              <a:ext cx="21" cy="24"/>
            </a:xfrm>
            <a:custGeom>
              <a:avLst/>
              <a:gdLst>
                <a:gd name="T0" fmla="*/ 0 w 47"/>
                <a:gd name="T1" fmla="*/ 1 h 47"/>
                <a:gd name="T2" fmla="*/ 0 w 47"/>
                <a:gd name="T3" fmla="*/ 1 h 47"/>
                <a:gd name="T4" fmla="*/ 0 w 47"/>
                <a:gd name="T5" fmla="*/ 1 h 47"/>
                <a:gd name="T6" fmla="*/ 0 w 47"/>
                <a:gd name="T7" fmla="*/ 1 h 47"/>
                <a:gd name="T8" fmla="*/ 0 w 47"/>
                <a:gd name="T9" fmla="*/ 1 h 47"/>
                <a:gd name="T10" fmla="*/ 0 w 47"/>
                <a:gd name="T11" fmla="*/ 1 h 47"/>
                <a:gd name="T12" fmla="*/ 0 w 47"/>
                <a:gd name="T13" fmla="*/ 1 h 47"/>
                <a:gd name="T14" fmla="*/ 0 w 47"/>
                <a:gd name="T15" fmla="*/ 0 h 47"/>
                <a:gd name="T16" fmla="*/ 0 w 47"/>
                <a:gd name="T17" fmla="*/ 1 h 47"/>
                <a:gd name="T18" fmla="*/ 0 w 47"/>
                <a:gd name="T19" fmla="*/ 1 h 47"/>
                <a:gd name="T20" fmla="*/ 0 w 47"/>
                <a:gd name="T21" fmla="*/ 1 h 47"/>
                <a:gd name="T22" fmla="*/ 0 w 47"/>
                <a:gd name="T23" fmla="*/ 1 h 47"/>
                <a:gd name="T24" fmla="*/ 0 w 47"/>
                <a:gd name="T25" fmla="*/ 1 h 47"/>
                <a:gd name="T26" fmla="*/ 0 w 47"/>
                <a:gd name="T27" fmla="*/ 1 h 47"/>
                <a:gd name="T28" fmla="*/ 0 w 47"/>
                <a:gd name="T29" fmla="*/ 1 h 47"/>
                <a:gd name="T30" fmla="*/ 0 w 47"/>
                <a:gd name="T31" fmla="*/ 1 h 47"/>
                <a:gd name="T32" fmla="*/ 0 w 47"/>
                <a:gd name="T33" fmla="*/ 1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7"/>
                <a:gd name="T53" fmla="*/ 47 w 4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7">
                  <a:moveTo>
                    <a:pt x="0" y="47"/>
                  </a:moveTo>
                  <a:lnTo>
                    <a:pt x="4" y="41"/>
                  </a:lnTo>
                  <a:lnTo>
                    <a:pt x="10" y="33"/>
                  </a:lnTo>
                  <a:lnTo>
                    <a:pt x="17" y="24"/>
                  </a:lnTo>
                  <a:lnTo>
                    <a:pt x="23" y="16"/>
                  </a:lnTo>
                  <a:lnTo>
                    <a:pt x="31" y="8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47" y="4"/>
                  </a:lnTo>
                  <a:lnTo>
                    <a:pt x="43" y="10"/>
                  </a:lnTo>
                  <a:lnTo>
                    <a:pt x="36" y="17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1" y="38"/>
                  </a:lnTo>
                  <a:lnTo>
                    <a:pt x="4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773"/>
            <p:cNvSpPr>
              <a:spLocks/>
            </p:cNvSpPr>
            <p:nvPr/>
          </p:nvSpPr>
          <p:spPr bwMode="auto">
            <a:xfrm flipH="1">
              <a:off x="1051" y="2817"/>
              <a:ext cx="35" cy="7"/>
            </a:xfrm>
            <a:custGeom>
              <a:avLst/>
              <a:gdLst>
                <a:gd name="T0" fmla="*/ 0 w 78"/>
                <a:gd name="T1" fmla="*/ 0 h 15"/>
                <a:gd name="T2" fmla="*/ 0 w 78"/>
                <a:gd name="T3" fmla="*/ 0 h 15"/>
                <a:gd name="T4" fmla="*/ 0 w 78"/>
                <a:gd name="T5" fmla="*/ 0 h 15"/>
                <a:gd name="T6" fmla="*/ 0 w 78"/>
                <a:gd name="T7" fmla="*/ 0 h 15"/>
                <a:gd name="T8" fmla="*/ 0 w 78"/>
                <a:gd name="T9" fmla="*/ 0 h 15"/>
                <a:gd name="T10" fmla="*/ 0 w 78"/>
                <a:gd name="T11" fmla="*/ 0 h 15"/>
                <a:gd name="T12" fmla="*/ 0 w 78"/>
                <a:gd name="T13" fmla="*/ 0 h 15"/>
                <a:gd name="T14" fmla="*/ 0 w 78"/>
                <a:gd name="T15" fmla="*/ 0 h 15"/>
                <a:gd name="T16" fmla="*/ 0 w 78"/>
                <a:gd name="T17" fmla="*/ 0 h 15"/>
                <a:gd name="T18" fmla="*/ 0 w 78"/>
                <a:gd name="T19" fmla="*/ 0 h 15"/>
                <a:gd name="T20" fmla="*/ 0 w 78"/>
                <a:gd name="T21" fmla="*/ 0 h 15"/>
                <a:gd name="T22" fmla="*/ 0 w 78"/>
                <a:gd name="T23" fmla="*/ 0 h 15"/>
                <a:gd name="T24" fmla="*/ 0 w 78"/>
                <a:gd name="T25" fmla="*/ 0 h 15"/>
                <a:gd name="T26" fmla="*/ 0 w 78"/>
                <a:gd name="T27" fmla="*/ 0 h 15"/>
                <a:gd name="T28" fmla="*/ 0 w 78"/>
                <a:gd name="T29" fmla="*/ 0 h 15"/>
                <a:gd name="T30" fmla="*/ 0 w 78"/>
                <a:gd name="T31" fmla="*/ 0 h 15"/>
                <a:gd name="T32" fmla="*/ 0 w 7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5"/>
                <a:gd name="T53" fmla="*/ 78 w 7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5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6"/>
                  </a:lnTo>
                  <a:lnTo>
                    <a:pt x="78" y="10"/>
                  </a:lnTo>
                  <a:lnTo>
                    <a:pt x="75" y="14"/>
                  </a:lnTo>
                  <a:lnTo>
                    <a:pt x="69" y="15"/>
                  </a:lnTo>
                  <a:lnTo>
                    <a:pt x="59" y="14"/>
                  </a:lnTo>
                  <a:lnTo>
                    <a:pt x="48" y="12"/>
                  </a:lnTo>
                  <a:lnTo>
                    <a:pt x="34" y="8"/>
                  </a:lnTo>
                  <a:lnTo>
                    <a:pt x="21" y="6"/>
                  </a:lnTo>
                  <a:lnTo>
                    <a:pt x="9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774"/>
            <p:cNvSpPr>
              <a:spLocks/>
            </p:cNvSpPr>
            <p:nvPr/>
          </p:nvSpPr>
          <p:spPr bwMode="auto">
            <a:xfrm flipH="1">
              <a:off x="1057" y="2825"/>
              <a:ext cx="34" cy="12"/>
            </a:xfrm>
            <a:custGeom>
              <a:avLst/>
              <a:gdLst>
                <a:gd name="T0" fmla="*/ 0 w 73"/>
                <a:gd name="T1" fmla="*/ 0 h 25"/>
                <a:gd name="T2" fmla="*/ 0 w 73"/>
                <a:gd name="T3" fmla="*/ 0 h 25"/>
                <a:gd name="T4" fmla="*/ 0 w 73"/>
                <a:gd name="T5" fmla="*/ 0 h 25"/>
                <a:gd name="T6" fmla="*/ 0 w 73"/>
                <a:gd name="T7" fmla="*/ 0 h 25"/>
                <a:gd name="T8" fmla="*/ 0 w 73"/>
                <a:gd name="T9" fmla="*/ 0 h 25"/>
                <a:gd name="T10" fmla="*/ 0 w 73"/>
                <a:gd name="T11" fmla="*/ 0 h 25"/>
                <a:gd name="T12" fmla="*/ 0 w 73"/>
                <a:gd name="T13" fmla="*/ 0 h 25"/>
                <a:gd name="T14" fmla="*/ 0 w 73"/>
                <a:gd name="T15" fmla="*/ 0 h 25"/>
                <a:gd name="T16" fmla="*/ 0 w 73"/>
                <a:gd name="T17" fmla="*/ 0 h 25"/>
                <a:gd name="T18" fmla="*/ 0 w 73"/>
                <a:gd name="T19" fmla="*/ 0 h 25"/>
                <a:gd name="T20" fmla="*/ 0 w 73"/>
                <a:gd name="T21" fmla="*/ 0 h 25"/>
                <a:gd name="T22" fmla="*/ 0 w 73"/>
                <a:gd name="T23" fmla="*/ 0 h 25"/>
                <a:gd name="T24" fmla="*/ 0 w 73"/>
                <a:gd name="T25" fmla="*/ 0 h 25"/>
                <a:gd name="T26" fmla="*/ 0 w 73"/>
                <a:gd name="T27" fmla="*/ 0 h 25"/>
                <a:gd name="T28" fmla="*/ 0 w 73"/>
                <a:gd name="T29" fmla="*/ 0 h 25"/>
                <a:gd name="T30" fmla="*/ 0 w 73"/>
                <a:gd name="T31" fmla="*/ 0 h 25"/>
                <a:gd name="T32" fmla="*/ 0 w 7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25"/>
                <a:gd name="T53" fmla="*/ 73 w 7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25">
                  <a:moveTo>
                    <a:pt x="0" y="0"/>
                  </a:moveTo>
                  <a:lnTo>
                    <a:pt x="8" y="0"/>
                  </a:lnTo>
                  <a:lnTo>
                    <a:pt x="17" y="1"/>
                  </a:lnTo>
                  <a:lnTo>
                    <a:pt x="29" y="4"/>
                  </a:lnTo>
                  <a:lnTo>
                    <a:pt x="42" y="6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71" y="16"/>
                  </a:lnTo>
                  <a:lnTo>
                    <a:pt x="73" y="21"/>
                  </a:lnTo>
                  <a:lnTo>
                    <a:pt x="71" y="25"/>
                  </a:lnTo>
                  <a:lnTo>
                    <a:pt x="64" y="25"/>
                  </a:lnTo>
                  <a:lnTo>
                    <a:pt x="54" y="22"/>
                  </a:lnTo>
                  <a:lnTo>
                    <a:pt x="40" y="18"/>
                  </a:lnTo>
                  <a:lnTo>
                    <a:pt x="27" y="13"/>
                  </a:lnTo>
                  <a:lnTo>
                    <a:pt x="15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775"/>
            <p:cNvSpPr>
              <a:spLocks/>
            </p:cNvSpPr>
            <p:nvPr/>
          </p:nvSpPr>
          <p:spPr bwMode="auto">
            <a:xfrm flipH="1">
              <a:off x="1042" y="2800"/>
              <a:ext cx="32" cy="7"/>
            </a:xfrm>
            <a:custGeom>
              <a:avLst/>
              <a:gdLst>
                <a:gd name="T0" fmla="*/ 0 w 73"/>
                <a:gd name="T1" fmla="*/ 0 h 15"/>
                <a:gd name="T2" fmla="*/ 0 w 73"/>
                <a:gd name="T3" fmla="*/ 0 h 15"/>
                <a:gd name="T4" fmla="*/ 0 w 73"/>
                <a:gd name="T5" fmla="*/ 0 h 15"/>
                <a:gd name="T6" fmla="*/ 0 w 73"/>
                <a:gd name="T7" fmla="*/ 0 h 15"/>
                <a:gd name="T8" fmla="*/ 0 w 73"/>
                <a:gd name="T9" fmla="*/ 0 h 15"/>
                <a:gd name="T10" fmla="*/ 0 w 73"/>
                <a:gd name="T11" fmla="*/ 0 h 15"/>
                <a:gd name="T12" fmla="*/ 0 w 73"/>
                <a:gd name="T13" fmla="*/ 0 h 15"/>
                <a:gd name="T14" fmla="*/ 0 w 73"/>
                <a:gd name="T15" fmla="*/ 0 h 15"/>
                <a:gd name="T16" fmla="*/ 0 w 73"/>
                <a:gd name="T17" fmla="*/ 0 h 15"/>
                <a:gd name="T18" fmla="*/ 0 w 73"/>
                <a:gd name="T19" fmla="*/ 0 h 15"/>
                <a:gd name="T20" fmla="*/ 0 w 73"/>
                <a:gd name="T21" fmla="*/ 0 h 15"/>
                <a:gd name="T22" fmla="*/ 0 w 73"/>
                <a:gd name="T23" fmla="*/ 0 h 15"/>
                <a:gd name="T24" fmla="*/ 0 w 73"/>
                <a:gd name="T25" fmla="*/ 0 h 15"/>
                <a:gd name="T26" fmla="*/ 0 w 73"/>
                <a:gd name="T27" fmla="*/ 0 h 15"/>
                <a:gd name="T28" fmla="*/ 0 w 73"/>
                <a:gd name="T29" fmla="*/ 0 h 15"/>
                <a:gd name="T30" fmla="*/ 0 w 73"/>
                <a:gd name="T31" fmla="*/ 0 h 15"/>
                <a:gd name="T32" fmla="*/ 0 w 73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5"/>
                <a:gd name="T53" fmla="*/ 73 w 7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5">
                  <a:moveTo>
                    <a:pt x="0" y="7"/>
                  </a:moveTo>
                  <a:lnTo>
                    <a:pt x="3" y="4"/>
                  </a:lnTo>
                  <a:lnTo>
                    <a:pt x="11" y="2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47" y="1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3" y="9"/>
                  </a:lnTo>
                  <a:lnTo>
                    <a:pt x="73" y="12"/>
                  </a:lnTo>
                  <a:lnTo>
                    <a:pt x="68" y="15"/>
                  </a:lnTo>
                  <a:lnTo>
                    <a:pt x="58" y="13"/>
                  </a:lnTo>
                  <a:lnTo>
                    <a:pt x="47" y="12"/>
                  </a:lnTo>
                  <a:lnTo>
                    <a:pt x="35" y="10"/>
                  </a:lnTo>
                  <a:lnTo>
                    <a:pt x="22" y="9"/>
                  </a:lnTo>
                  <a:lnTo>
                    <a:pt x="1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776"/>
            <p:cNvSpPr>
              <a:spLocks/>
            </p:cNvSpPr>
            <p:nvPr/>
          </p:nvSpPr>
          <p:spPr bwMode="auto">
            <a:xfrm flipH="1">
              <a:off x="1031" y="2781"/>
              <a:ext cx="39" cy="10"/>
            </a:xfrm>
            <a:custGeom>
              <a:avLst/>
              <a:gdLst>
                <a:gd name="T0" fmla="*/ 0 w 85"/>
                <a:gd name="T1" fmla="*/ 1 h 20"/>
                <a:gd name="T2" fmla="*/ 0 w 85"/>
                <a:gd name="T3" fmla="*/ 1 h 20"/>
                <a:gd name="T4" fmla="*/ 0 w 85"/>
                <a:gd name="T5" fmla="*/ 1 h 20"/>
                <a:gd name="T6" fmla="*/ 0 w 85"/>
                <a:gd name="T7" fmla="*/ 1 h 20"/>
                <a:gd name="T8" fmla="*/ 0 w 85"/>
                <a:gd name="T9" fmla="*/ 1 h 20"/>
                <a:gd name="T10" fmla="*/ 0 w 85"/>
                <a:gd name="T11" fmla="*/ 1 h 20"/>
                <a:gd name="T12" fmla="*/ 0 w 85"/>
                <a:gd name="T13" fmla="*/ 0 h 20"/>
                <a:gd name="T14" fmla="*/ 0 w 85"/>
                <a:gd name="T15" fmla="*/ 1 h 20"/>
                <a:gd name="T16" fmla="*/ 0 w 85"/>
                <a:gd name="T17" fmla="*/ 1 h 20"/>
                <a:gd name="T18" fmla="*/ 0 w 85"/>
                <a:gd name="T19" fmla="*/ 1 h 20"/>
                <a:gd name="T20" fmla="*/ 0 w 85"/>
                <a:gd name="T21" fmla="*/ 1 h 20"/>
                <a:gd name="T22" fmla="*/ 0 w 85"/>
                <a:gd name="T23" fmla="*/ 1 h 20"/>
                <a:gd name="T24" fmla="*/ 0 w 85"/>
                <a:gd name="T25" fmla="*/ 1 h 20"/>
                <a:gd name="T26" fmla="*/ 0 w 85"/>
                <a:gd name="T27" fmla="*/ 1 h 20"/>
                <a:gd name="T28" fmla="*/ 0 w 85"/>
                <a:gd name="T29" fmla="*/ 1 h 20"/>
                <a:gd name="T30" fmla="*/ 0 w 85"/>
                <a:gd name="T31" fmla="*/ 1 h 20"/>
                <a:gd name="T32" fmla="*/ 0 w 85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20"/>
                <a:gd name="T53" fmla="*/ 85 w 85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20">
                  <a:moveTo>
                    <a:pt x="0" y="20"/>
                  </a:moveTo>
                  <a:lnTo>
                    <a:pt x="9" y="16"/>
                  </a:lnTo>
                  <a:lnTo>
                    <a:pt x="21" y="11"/>
                  </a:lnTo>
                  <a:lnTo>
                    <a:pt x="34" y="6"/>
                  </a:lnTo>
                  <a:lnTo>
                    <a:pt x="48" y="3"/>
                  </a:lnTo>
                  <a:lnTo>
                    <a:pt x="62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5" y="5"/>
                  </a:lnTo>
                  <a:lnTo>
                    <a:pt x="83" y="10"/>
                  </a:lnTo>
                  <a:lnTo>
                    <a:pt x="76" y="13"/>
                  </a:lnTo>
                  <a:lnTo>
                    <a:pt x="64" y="16"/>
                  </a:lnTo>
                  <a:lnTo>
                    <a:pt x="50" y="16"/>
                  </a:lnTo>
                  <a:lnTo>
                    <a:pt x="35" y="17"/>
                  </a:lnTo>
                  <a:lnTo>
                    <a:pt x="21" y="18"/>
                  </a:lnTo>
                  <a:lnTo>
                    <a:pt x="9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777"/>
            <p:cNvSpPr>
              <a:spLocks/>
            </p:cNvSpPr>
            <p:nvPr/>
          </p:nvSpPr>
          <p:spPr bwMode="auto">
            <a:xfrm flipH="1">
              <a:off x="1021" y="2762"/>
              <a:ext cx="43" cy="12"/>
            </a:xfrm>
            <a:custGeom>
              <a:avLst/>
              <a:gdLst>
                <a:gd name="T0" fmla="*/ 0 w 94"/>
                <a:gd name="T1" fmla="*/ 1 h 24"/>
                <a:gd name="T2" fmla="*/ 0 w 94"/>
                <a:gd name="T3" fmla="*/ 1 h 24"/>
                <a:gd name="T4" fmla="*/ 0 w 94"/>
                <a:gd name="T5" fmla="*/ 1 h 24"/>
                <a:gd name="T6" fmla="*/ 0 w 94"/>
                <a:gd name="T7" fmla="*/ 1 h 24"/>
                <a:gd name="T8" fmla="*/ 0 w 94"/>
                <a:gd name="T9" fmla="*/ 1 h 24"/>
                <a:gd name="T10" fmla="*/ 0 w 94"/>
                <a:gd name="T11" fmla="*/ 1 h 24"/>
                <a:gd name="T12" fmla="*/ 0 w 94"/>
                <a:gd name="T13" fmla="*/ 0 h 24"/>
                <a:gd name="T14" fmla="*/ 0 w 94"/>
                <a:gd name="T15" fmla="*/ 1 h 24"/>
                <a:gd name="T16" fmla="*/ 0 w 94"/>
                <a:gd name="T17" fmla="*/ 1 h 24"/>
                <a:gd name="T18" fmla="*/ 0 w 94"/>
                <a:gd name="T19" fmla="*/ 1 h 24"/>
                <a:gd name="T20" fmla="*/ 0 w 94"/>
                <a:gd name="T21" fmla="*/ 1 h 24"/>
                <a:gd name="T22" fmla="*/ 0 w 94"/>
                <a:gd name="T23" fmla="*/ 1 h 24"/>
                <a:gd name="T24" fmla="*/ 0 w 94"/>
                <a:gd name="T25" fmla="*/ 1 h 24"/>
                <a:gd name="T26" fmla="*/ 0 w 94"/>
                <a:gd name="T27" fmla="*/ 1 h 24"/>
                <a:gd name="T28" fmla="*/ 0 w 94"/>
                <a:gd name="T29" fmla="*/ 1 h 24"/>
                <a:gd name="T30" fmla="*/ 0 w 94"/>
                <a:gd name="T31" fmla="*/ 1 h 24"/>
                <a:gd name="T32" fmla="*/ 0 w 9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24"/>
                <a:gd name="T53" fmla="*/ 94 w 9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24">
                  <a:moveTo>
                    <a:pt x="0" y="24"/>
                  </a:moveTo>
                  <a:lnTo>
                    <a:pt x="9" y="20"/>
                  </a:lnTo>
                  <a:lnTo>
                    <a:pt x="23" y="16"/>
                  </a:lnTo>
                  <a:lnTo>
                    <a:pt x="38" y="10"/>
                  </a:lnTo>
                  <a:lnTo>
                    <a:pt x="54" y="5"/>
                  </a:lnTo>
                  <a:lnTo>
                    <a:pt x="70" y="2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4" y="4"/>
                  </a:lnTo>
                  <a:lnTo>
                    <a:pt x="90" y="10"/>
                  </a:lnTo>
                  <a:lnTo>
                    <a:pt x="79" y="14"/>
                  </a:lnTo>
                  <a:lnTo>
                    <a:pt x="66" y="16"/>
                  </a:lnTo>
                  <a:lnTo>
                    <a:pt x="50" y="18"/>
                  </a:lnTo>
                  <a:lnTo>
                    <a:pt x="33" y="20"/>
                  </a:lnTo>
                  <a:lnTo>
                    <a:pt x="19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778"/>
            <p:cNvSpPr>
              <a:spLocks/>
            </p:cNvSpPr>
            <p:nvPr/>
          </p:nvSpPr>
          <p:spPr bwMode="auto">
            <a:xfrm flipH="1">
              <a:off x="1018" y="2723"/>
              <a:ext cx="45" cy="20"/>
            </a:xfrm>
            <a:custGeom>
              <a:avLst/>
              <a:gdLst>
                <a:gd name="T0" fmla="*/ 0 w 99"/>
                <a:gd name="T1" fmla="*/ 0 h 42"/>
                <a:gd name="T2" fmla="*/ 0 w 99"/>
                <a:gd name="T3" fmla="*/ 0 h 42"/>
                <a:gd name="T4" fmla="*/ 0 w 99"/>
                <a:gd name="T5" fmla="*/ 0 h 42"/>
                <a:gd name="T6" fmla="*/ 0 w 99"/>
                <a:gd name="T7" fmla="*/ 0 h 42"/>
                <a:gd name="T8" fmla="*/ 0 w 99"/>
                <a:gd name="T9" fmla="*/ 0 h 42"/>
                <a:gd name="T10" fmla="*/ 0 w 99"/>
                <a:gd name="T11" fmla="*/ 0 h 42"/>
                <a:gd name="T12" fmla="*/ 0 w 99"/>
                <a:gd name="T13" fmla="*/ 0 h 42"/>
                <a:gd name="T14" fmla="*/ 0 w 99"/>
                <a:gd name="T15" fmla="*/ 0 h 42"/>
                <a:gd name="T16" fmla="*/ 0 w 99"/>
                <a:gd name="T17" fmla="*/ 0 h 42"/>
                <a:gd name="T18" fmla="*/ 0 w 99"/>
                <a:gd name="T19" fmla="*/ 0 h 42"/>
                <a:gd name="T20" fmla="*/ 0 w 99"/>
                <a:gd name="T21" fmla="*/ 0 h 42"/>
                <a:gd name="T22" fmla="*/ 0 w 99"/>
                <a:gd name="T23" fmla="*/ 0 h 42"/>
                <a:gd name="T24" fmla="*/ 0 w 99"/>
                <a:gd name="T25" fmla="*/ 0 h 42"/>
                <a:gd name="T26" fmla="*/ 0 w 99"/>
                <a:gd name="T27" fmla="*/ 0 h 42"/>
                <a:gd name="T28" fmla="*/ 0 w 99"/>
                <a:gd name="T29" fmla="*/ 0 h 42"/>
                <a:gd name="T30" fmla="*/ 0 w 99"/>
                <a:gd name="T31" fmla="*/ 0 h 42"/>
                <a:gd name="T32" fmla="*/ 0 w 9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42"/>
                <a:gd name="T53" fmla="*/ 99 w 9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42">
                  <a:moveTo>
                    <a:pt x="0" y="42"/>
                  </a:moveTo>
                  <a:lnTo>
                    <a:pt x="9" y="35"/>
                  </a:lnTo>
                  <a:lnTo>
                    <a:pt x="22" y="27"/>
                  </a:lnTo>
                  <a:lnTo>
                    <a:pt x="37" y="19"/>
                  </a:lnTo>
                  <a:lnTo>
                    <a:pt x="54" y="11"/>
                  </a:lnTo>
                  <a:lnTo>
                    <a:pt x="70" y="5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87" y="12"/>
                  </a:lnTo>
                  <a:lnTo>
                    <a:pt x="72" y="17"/>
                  </a:lnTo>
                  <a:lnTo>
                    <a:pt x="55" y="22"/>
                  </a:lnTo>
                  <a:lnTo>
                    <a:pt x="37" y="27"/>
                  </a:lnTo>
                  <a:lnTo>
                    <a:pt x="20" y="32"/>
                  </a:lnTo>
                  <a:lnTo>
                    <a:pt x="6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779"/>
            <p:cNvSpPr>
              <a:spLocks/>
            </p:cNvSpPr>
            <p:nvPr/>
          </p:nvSpPr>
          <p:spPr bwMode="auto">
            <a:xfrm flipH="1">
              <a:off x="1024" y="2685"/>
              <a:ext cx="42" cy="24"/>
            </a:xfrm>
            <a:custGeom>
              <a:avLst/>
              <a:gdLst>
                <a:gd name="T0" fmla="*/ 0 w 92"/>
                <a:gd name="T1" fmla="*/ 0 h 50"/>
                <a:gd name="T2" fmla="*/ 0 w 92"/>
                <a:gd name="T3" fmla="*/ 0 h 50"/>
                <a:gd name="T4" fmla="*/ 0 w 92"/>
                <a:gd name="T5" fmla="*/ 0 h 50"/>
                <a:gd name="T6" fmla="*/ 0 w 92"/>
                <a:gd name="T7" fmla="*/ 0 h 50"/>
                <a:gd name="T8" fmla="*/ 0 w 92"/>
                <a:gd name="T9" fmla="*/ 0 h 50"/>
                <a:gd name="T10" fmla="*/ 0 w 92"/>
                <a:gd name="T11" fmla="*/ 0 h 50"/>
                <a:gd name="T12" fmla="*/ 0 w 92"/>
                <a:gd name="T13" fmla="*/ 0 h 50"/>
                <a:gd name="T14" fmla="*/ 0 w 92"/>
                <a:gd name="T15" fmla="*/ 0 h 50"/>
                <a:gd name="T16" fmla="*/ 0 w 92"/>
                <a:gd name="T17" fmla="*/ 0 h 50"/>
                <a:gd name="T18" fmla="*/ 0 w 92"/>
                <a:gd name="T19" fmla="*/ 0 h 50"/>
                <a:gd name="T20" fmla="*/ 0 w 92"/>
                <a:gd name="T21" fmla="*/ 0 h 50"/>
                <a:gd name="T22" fmla="*/ 0 w 92"/>
                <a:gd name="T23" fmla="*/ 0 h 50"/>
                <a:gd name="T24" fmla="*/ 0 w 92"/>
                <a:gd name="T25" fmla="*/ 0 h 50"/>
                <a:gd name="T26" fmla="*/ 0 w 92"/>
                <a:gd name="T27" fmla="*/ 0 h 50"/>
                <a:gd name="T28" fmla="*/ 0 w 92"/>
                <a:gd name="T29" fmla="*/ 0 h 50"/>
                <a:gd name="T30" fmla="*/ 0 w 92"/>
                <a:gd name="T31" fmla="*/ 0 h 50"/>
                <a:gd name="T32" fmla="*/ 0 w 92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0"/>
                <a:gd name="T53" fmla="*/ 92 w 9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0">
                  <a:moveTo>
                    <a:pt x="0" y="50"/>
                  </a:moveTo>
                  <a:lnTo>
                    <a:pt x="8" y="43"/>
                  </a:lnTo>
                  <a:lnTo>
                    <a:pt x="20" y="35"/>
                  </a:lnTo>
                  <a:lnTo>
                    <a:pt x="34" y="26"/>
                  </a:lnTo>
                  <a:lnTo>
                    <a:pt x="49" y="15"/>
                  </a:lnTo>
                  <a:lnTo>
                    <a:pt x="64" y="8"/>
                  </a:lnTo>
                  <a:lnTo>
                    <a:pt x="78" y="2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1" y="8"/>
                  </a:lnTo>
                  <a:lnTo>
                    <a:pt x="82" y="14"/>
                  </a:lnTo>
                  <a:lnTo>
                    <a:pt x="68" y="21"/>
                  </a:lnTo>
                  <a:lnTo>
                    <a:pt x="53" y="28"/>
                  </a:lnTo>
                  <a:lnTo>
                    <a:pt x="34" y="35"/>
                  </a:lnTo>
                  <a:lnTo>
                    <a:pt x="18" y="40"/>
                  </a:lnTo>
                  <a:lnTo>
                    <a:pt x="7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780"/>
            <p:cNvSpPr>
              <a:spLocks/>
            </p:cNvSpPr>
            <p:nvPr/>
          </p:nvSpPr>
          <p:spPr bwMode="auto">
            <a:xfrm flipH="1">
              <a:off x="1023" y="2738"/>
              <a:ext cx="38" cy="21"/>
            </a:xfrm>
            <a:custGeom>
              <a:avLst/>
              <a:gdLst>
                <a:gd name="T0" fmla="*/ 0 w 85"/>
                <a:gd name="T1" fmla="*/ 0 h 43"/>
                <a:gd name="T2" fmla="*/ 0 w 85"/>
                <a:gd name="T3" fmla="*/ 0 h 43"/>
                <a:gd name="T4" fmla="*/ 0 w 85"/>
                <a:gd name="T5" fmla="*/ 0 h 43"/>
                <a:gd name="T6" fmla="*/ 0 w 85"/>
                <a:gd name="T7" fmla="*/ 0 h 43"/>
                <a:gd name="T8" fmla="*/ 0 w 85"/>
                <a:gd name="T9" fmla="*/ 0 h 43"/>
                <a:gd name="T10" fmla="*/ 0 w 85"/>
                <a:gd name="T11" fmla="*/ 0 h 43"/>
                <a:gd name="T12" fmla="*/ 0 w 85"/>
                <a:gd name="T13" fmla="*/ 0 h 43"/>
                <a:gd name="T14" fmla="*/ 0 w 85"/>
                <a:gd name="T15" fmla="*/ 0 h 43"/>
                <a:gd name="T16" fmla="*/ 0 w 85"/>
                <a:gd name="T17" fmla="*/ 0 h 43"/>
                <a:gd name="T18" fmla="*/ 0 w 85"/>
                <a:gd name="T19" fmla="*/ 0 h 43"/>
                <a:gd name="T20" fmla="*/ 0 w 85"/>
                <a:gd name="T21" fmla="*/ 0 h 43"/>
                <a:gd name="T22" fmla="*/ 0 w 85"/>
                <a:gd name="T23" fmla="*/ 0 h 43"/>
                <a:gd name="T24" fmla="*/ 0 w 85"/>
                <a:gd name="T25" fmla="*/ 0 h 43"/>
                <a:gd name="T26" fmla="*/ 0 w 85"/>
                <a:gd name="T27" fmla="*/ 0 h 43"/>
                <a:gd name="T28" fmla="*/ 0 w 85"/>
                <a:gd name="T29" fmla="*/ 0 h 43"/>
                <a:gd name="T30" fmla="*/ 0 w 85"/>
                <a:gd name="T31" fmla="*/ 0 h 43"/>
                <a:gd name="T32" fmla="*/ 0 w 8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3"/>
                <a:gd name="T53" fmla="*/ 85 w 8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3">
                  <a:moveTo>
                    <a:pt x="0" y="43"/>
                  </a:moveTo>
                  <a:lnTo>
                    <a:pt x="8" y="37"/>
                  </a:lnTo>
                  <a:lnTo>
                    <a:pt x="19" y="29"/>
                  </a:lnTo>
                  <a:lnTo>
                    <a:pt x="32" y="21"/>
                  </a:lnTo>
                  <a:lnTo>
                    <a:pt x="47" y="13"/>
                  </a:lnTo>
                  <a:lnTo>
                    <a:pt x="61" y="6"/>
                  </a:lnTo>
                  <a:lnTo>
                    <a:pt x="73" y="1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2" y="10"/>
                  </a:lnTo>
                  <a:lnTo>
                    <a:pt x="73" y="15"/>
                  </a:lnTo>
                  <a:lnTo>
                    <a:pt x="61" y="21"/>
                  </a:lnTo>
                  <a:lnTo>
                    <a:pt x="47" y="27"/>
                  </a:lnTo>
                  <a:lnTo>
                    <a:pt x="32" y="31"/>
                  </a:lnTo>
                  <a:lnTo>
                    <a:pt x="18" y="36"/>
                  </a:lnTo>
                  <a:lnTo>
                    <a:pt x="7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781"/>
            <p:cNvSpPr>
              <a:spLocks/>
            </p:cNvSpPr>
            <p:nvPr/>
          </p:nvSpPr>
          <p:spPr bwMode="auto">
            <a:xfrm flipH="1">
              <a:off x="1059" y="2723"/>
              <a:ext cx="53" cy="34"/>
            </a:xfrm>
            <a:custGeom>
              <a:avLst/>
              <a:gdLst>
                <a:gd name="T0" fmla="*/ 0 w 119"/>
                <a:gd name="T1" fmla="*/ 1 h 68"/>
                <a:gd name="T2" fmla="*/ 0 w 119"/>
                <a:gd name="T3" fmla="*/ 0 h 68"/>
                <a:gd name="T4" fmla="*/ 0 w 119"/>
                <a:gd name="T5" fmla="*/ 1 h 68"/>
                <a:gd name="T6" fmla="*/ 0 w 119"/>
                <a:gd name="T7" fmla="*/ 1 h 68"/>
                <a:gd name="T8" fmla="*/ 0 w 119"/>
                <a:gd name="T9" fmla="*/ 1 h 68"/>
                <a:gd name="T10" fmla="*/ 0 w 119"/>
                <a:gd name="T11" fmla="*/ 1 h 68"/>
                <a:gd name="T12" fmla="*/ 0 w 119"/>
                <a:gd name="T13" fmla="*/ 1 h 68"/>
                <a:gd name="T14" fmla="*/ 0 w 119"/>
                <a:gd name="T15" fmla="*/ 1 h 68"/>
                <a:gd name="T16" fmla="*/ 0 w 119"/>
                <a:gd name="T17" fmla="*/ 1 h 68"/>
                <a:gd name="T18" fmla="*/ 0 w 119"/>
                <a:gd name="T19" fmla="*/ 1 h 68"/>
                <a:gd name="T20" fmla="*/ 0 w 119"/>
                <a:gd name="T21" fmla="*/ 1 h 68"/>
                <a:gd name="T22" fmla="*/ 0 w 119"/>
                <a:gd name="T23" fmla="*/ 1 h 68"/>
                <a:gd name="T24" fmla="*/ 0 w 119"/>
                <a:gd name="T25" fmla="*/ 1 h 68"/>
                <a:gd name="T26" fmla="*/ 0 w 119"/>
                <a:gd name="T27" fmla="*/ 1 h 68"/>
                <a:gd name="T28" fmla="*/ 0 w 119"/>
                <a:gd name="T29" fmla="*/ 1 h 68"/>
                <a:gd name="T30" fmla="*/ 0 w 119"/>
                <a:gd name="T31" fmla="*/ 1 h 68"/>
                <a:gd name="T32" fmla="*/ 0 w 119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68"/>
                <a:gd name="T53" fmla="*/ 119 w 119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68">
                  <a:moveTo>
                    <a:pt x="0" y="2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8" y="11"/>
                  </a:lnTo>
                  <a:lnTo>
                    <a:pt x="58" y="21"/>
                  </a:lnTo>
                  <a:lnTo>
                    <a:pt x="79" y="33"/>
                  </a:lnTo>
                  <a:lnTo>
                    <a:pt x="96" y="45"/>
                  </a:lnTo>
                  <a:lnTo>
                    <a:pt x="111" y="57"/>
                  </a:lnTo>
                  <a:lnTo>
                    <a:pt x="119" y="68"/>
                  </a:lnTo>
                  <a:lnTo>
                    <a:pt x="110" y="64"/>
                  </a:lnTo>
                  <a:lnTo>
                    <a:pt x="94" y="57"/>
                  </a:lnTo>
                  <a:lnTo>
                    <a:pt x="74" y="46"/>
                  </a:lnTo>
                  <a:lnTo>
                    <a:pt x="53" y="35"/>
                  </a:lnTo>
                  <a:lnTo>
                    <a:pt x="33" y="25"/>
                  </a:lnTo>
                  <a:lnTo>
                    <a:pt x="15" y="14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782"/>
            <p:cNvSpPr>
              <a:spLocks/>
            </p:cNvSpPr>
            <p:nvPr/>
          </p:nvSpPr>
          <p:spPr bwMode="auto">
            <a:xfrm flipH="1">
              <a:off x="1060" y="2701"/>
              <a:ext cx="42" cy="29"/>
            </a:xfrm>
            <a:custGeom>
              <a:avLst/>
              <a:gdLst>
                <a:gd name="T0" fmla="*/ 0 w 93"/>
                <a:gd name="T1" fmla="*/ 0 h 59"/>
                <a:gd name="T2" fmla="*/ 0 w 93"/>
                <a:gd name="T3" fmla="*/ 0 h 59"/>
                <a:gd name="T4" fmla="*/ 0 w 93"/>
                <a:gd name="T5" fmla="*/ 0 h 59"/>
                <a:gd name="T6" fmla="*/ 0 w 93"/>
                <a:gd name="T7" fmla="*/ 0 h 59"/>
                <a:gd name="T8" fmla="*/ 0 w 93"/>
                <a:gd name="T9" fmla="*/ 0 h 59"/>
                <a:gd name="T10" fmla="*/ 0 w 93"/>
                <a:gd name="T11" fmla="*/ 0 h 59"/>
                <a:gd name="T12" fmla="*/ 0 w 93"/>
                <a:gd name="T13" fmla="*/ 0 h 59"/>
                <a:gd name="T14" fmla="*/ 0 w 93"/>
                <a:gd name="T15" fmla="*/ 0 h 59"/>
                <a:gd name="T16" fmla="*/ 0 w 93"/>
                <a:gd name="T17" fmla="*/ 0 h 59"/>
                <a:gd name="T18" fmla="*/ 0 w 93"/>
                <a:gd name="T19" fmla="*/ 0 h 59"/>
                <a:gd name="T20" fmla="*/ 0 w 93"/>
                <a:gd name="T21" fmla="*/ 0 h 59"/>
                <a:gd name="T22" fmla="*/ 0 w 93"/>
                <a:gd name="T23" fmla="*/ 0 h 59"/>
                <a:gd name="T24" fmla="*/ 0 w 93"/>
                <a:gd name="T25" fmla="*/ 0 h 59"/>
                <a:gd name="T26" fmla="*/ 0 w 93"/>
                <a:gd name="T27" fmla="*/ 0 h 59"/>
                <a:gd name="T28" fmla="*/ 0 w 93"/>
                <a:gd name="T29" fmla="*/ 0 h 59"/>
                <a:gd name="T30" fmla="*/ 0 w 93"/>
                <a:gd name="T31" fmla="*/ 0 h 59"/>
                <a:gd name="T32" fmla="*/ 0 w 9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59"/>
                <a:gd name="T53" fmla="*/ 93 w 9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59">
                  <a:moveTo>
                    <a:pt x="0" y="0"/>
                  </a:moveTo>
                  <a:lnTo>
                    <a:pt x="4" y="0"/>
                  </a:lnTo>
                  <a:lnTo>
                    <a:pt x="13" y="3"/>
                  </a:lnTo>
                  <a:lnTo>
                    <a:pt x="26" y="7"/>
                  </a:lnTo>
                  <a:lnTo>
                    <a:pt x="42" y="15"/>
                  </a:lnTo>
                  <a:lnTo>
                    <a:pt x="58" y="25"/>
                  </a:lnTo>
                  <a:lnTo>
                    <a:pt x="73" y="35"/>
                  </a:lnTo>
                  <a:lnTo>
                    <a:pt x="85" y="47"/>
                  </a:lnTo>
                  <a:lnTo>
                    <a:pt x="93" y="59"/>
                  </a:lnTo>
                  <a:lnTo>
                    <a:pt x="83" y="52"/>
                  </a:lnTo>
                  <a:lnTo>
                    <a:pt x="69" y="44"/>
                  </a:lnTo>
                  <a:lnTo>
                    <a:pt x="54" y="35"/>
                  </a:lnTo>
                  <a:lnTo>
                    <a:pt x="36" y="26"/>
                  </a:lnTo>
                  <a:lnTo>
                    <a:pt x="22" y="18"/>
                  </a:lnTo>
                  <a:lnTo>
                    <a:pt x="10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783"/>
            <p:cNvSpPr>
              <a:spLocks/>
            </p:cNvSpPr>
            <p:nvPr/>
          </p:nvSpPr>
          <p:spPr bwMode="auto">
            <a:xfrm flipH="1">
              <a:off x="1021" y="2701"/>
              <a:ext cx="42" cy="25"/>
            </a:xfrm>
            <a:custGeom>
              <a:avLst/>
              <a:gdLst>
                <a:gd name="T0" fmla="*/ 0 w 92"/>
                <a:gd name="T1" fmla="*/ 1 h 49"/>
                <a:gd name="T2" fmla="*/ 0 w 92"/>
                <a:gd name="T3" fmla="*/ 1 h 49"/>
                <a:gd name="T4" fmla="*/ 0 w 92"/>
                <a:gd name="T5" fmla="*/ 1 h 49"/>
                <a:gd name="T6" fmla="*/ 0 w 92"/>
                <a:gd name="T7" fmla="*/ 1 h 49"/>
                <a:gd name="T8" fmla="*/ 0 w 92"/>
                <a:gd name="T9" fmla="*/ 1 h 49"/>
                <a:gd name="T10" fmla="*/ 0 w 92"/>
                <a:gd name="T11" fmla="*/ 1 h 49"/>
                <a:gd name="T12" fmla="*/ 0 w 92"/>
                <a:gd name="T13" fmla="*/ 1 h 49"/>
                <a:gd name="T14" fmla="*/ 0 w 92"/>
                <a:gd name="T15" fmla="*/ 0 h 49"/>
                <a:gd name="T16" fmla="*/ 0 w 92"/>
                <a:gd name="T17" fmla="*/ 1 h 49"/>
                <a:gd name="T18" fmla="*/ 0 w 92"/>
                <a:gd name="T19" fmla="*/ 1 h 49"/>
                <a:gd name="T20" fmla="*/ 0 w 92"/>
                <a:gd name="T21" fmla="*/ 1 h 49"/>
                <a:gd name="T22" fmla="*/ 0 w 92"/>
                <a:gd name="T23" fmla="*/ 1 h 49"/>
                <a:gd name="T24" fmla="*/ 0 w 92"/>
                <a:gd name="T25" fmla="*/ 1 h 49"/>
                <a:gd name="T26" fmla="*/ 0 w 92"/>
                <a:gd name="T27" fmla="*/ 1 h 49"/>
                <a:gd name="T28" fmla="*/ 0 w 92"/>
                <a:gd name="T29" fmla="*/ 1 h 49"/>
                <a:gd name="T30" fmla="*/ 0 w 92"/>
                <a:gd name="T31" fmla="*/ 1 h 49"/>
                <a:gd name="T32" fmla="*/ 0 w 92"/>
                <a:gd name="T33" fmla="*/ 1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49"/>
                <a:gd name="T53" fmla="*/ 92 w 92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49">
                  <a:moveTo>
                    <a:pt x="0" y="49"/>
                  </a:moveTo>
                  <a:lnTo>
                    <a:pt x="7" y="43"/>
                  </a:lnTo>
                  <a:lnTo>
                    <a:pt x="18" y="34"/>
                  </a:lnTo>
                  <a:lnTo>
                    <a:pt x="32" y="25"/>
                  </a:lnTo>
                  <a:lnTo>
                    <a:pt x="48" y="16"/>
                  </a:lnTo>
                  <a:lnTo>
                    <a:pt x="63" y="8"/>
                  </a:lnTo>
                  <a:lnTo>
                    <a:pt x="76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90" y="8"/>
                  </a:lnTo>
                  <a:lnTo>
                    <a:pt x="81" y="15"/>
                  </a:lnTo>
                  <a:lnTo>
                    <a:pt x="67" y="21"/>
                  </a:lnTo>
                  <a:lnTo>
                    <a:pt x="51" y="28"/>
                  </a:lnTo>
                  <a:lnTo>
                    <a:pt x="34" y="34"/>
                  </a:lnTo>
                  <a:lnTo>
                    <a:pt x="18" y="40"/>
                  </a:lnTo>
                  <a:lnTo>
                    <a:pt x="6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784"/>
            <p:cNvSpPr>
              <a:spLocks/>
            </p:cNvSpPr>
            <p:nvPr/>
          </p:nvSpPr>
          <p:spPr bwMode="auto">
            <a:xfrm flipH="1">
              <a:off x="1123" y="2628"/>
              <a:ext cx="37" cy="31"/>
            </a:xfrm>
            <a:custGeom>
              <a:avLst/>
              <a:gdLst>
                <a:gd name="T0" fmla="*/ 0 w 82"/>
                <a:gd name="T1" fmla="*/ 0 h 62"/>
                <a:gd name="T2" fmla="*/ 0 w 82"/>
                <a:gd name="T3" fmla="*/ 0 h 62"/>
                <a:gd name="T4" fmla="*/ 0 w 82"/>
                <a:gd name="T5" fmla="*/ 1 h 62"/>
                <a:gd name="T6" fmla="*/ 0 w 82"/>
                <a:gd name="T7" fmla="*/ 1 h 62"/>
                <a:gd name="T8" fmla="*/ 0 w 82"/>
                <a:gd name="T9" fmla="*/ 1 h 62"/>
                <a:gd name="T10" fmla="*/ 0 w 82"/>
                <a:gd name="T11" fmla="*/ 1 h 62"/>
                <a:gd name="T12" fmla="*/ 0 w 82"/>
                <a:gd name="T13" fmla="*/ 1 h 62"/>
                <a:gd name="T14" fmla="*/ 0 w 82"/>
                <a:gd name="T15" fmla="*/ 1 h 62"/>
                <a:gd name="T16" fmla="*/ 0 w 82"/>
                <a:gd name="T17" fmla="*/ 1 h 62"/>
                <a:gd name="T18" fmla="*/ 0 w 82"/>
                <a:gd name="T19" fmla="*/ 1 h 62"/>
                <a:gd name="T20" fmla="*/ 0 w 82"/>
                <a:gd name="T21" fmla="*/ 1 h 62"/>
                <a:gd name="T22" fmla="*/ 0 w 82"/>
                <a:gd name="T23" fmla="*/ 1 h 62"/>
                <a:gd name="T24" fmla="*/ 0 w 82"/>
                <a:gd name="T25" fmla="*/ 1 h 62"/>
                <a:gd name="T26" fmla="*/ 0 w 82"/>
                <a:gd name="T27" fmla="*/ 1 h 62"/>
                <a:gd name="T28" fmla="*/ 0 w 82"/>
                <a:gd name="T29" fmla="*/ 1 h 62"/>
                <a:gd name="T30" fmla="*/ 0 w 82"/>
                <a:gd name="T31" fmla="*/ 1 h 62"/>
                <a:gd name="T32" fmla="*/ 0 w 82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62"/>
                <a:gd name="T53" fmla="*/ 82 w 8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62">
                  <a:moveTo>
                    <a:pt x="0" y="0"/>
                  </a:moveTo>
                  <a:lnTo>
                    <a:pt x="4" y="0"/>
                  </a:lnTo>
                  <a:lnTo>
                    <a:pt x="13" y="5"/>
                  </a:lnTo>
                  <a:lnTo>
                    <a:pt x="26" y="13"/>
                  </a:lnTo>
                  <a:lnTo>
                    <a:pt x="41" y="22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8" y="54"/>
                  </a:lnTo>
                  <a:lnTo>
                    <a:pt x="82" y="62"/>
                  </a:lnTo>
                  <a:lnTo>
                    <a:pt x="74" y="57"/>
                  </a:lnTo>
                  <a:lnTo>
                    <a:pt x="62" y="50"/>
                  </a:lnTo>
                  <a:lnTo>
                    <a:pt x="47" y="41"/>
                  </a:lnTo>
                  <a:lnTo>
                    <a:pt x="33" y="31"/>
                  </a:lnTo>
                  <a:lnTo>
                    <a:pt x="18" y="21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785"/>
            <p:cNvSpPr>
              <a:spLocks/>
            </p:cNvSpPr>
            <p:nvPr/>
          </p:nvSpPr>
          <p:spPr bwMode="auto">
            <a:xfrm flipH="1">
              <a:off x="1128" y="2645"/>
              <a:ext cx="30" cy="26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3"/>
                <a:gd name="T53" fmla="*/ 68 w 68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3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3" y="7"/>
                  </a:lnTo>
                  <a:lnTo>
                    <a:pt x="35" y="13"/>
                  </a:lnTo>
                  <a:lnTo>
                    <a:pt x="45" y="23"/>
                  </a:lnTo>
                  <a:lnTo>
                    <a:pt x="56" y="32"/>
                  </a:lnTo>
                  <a:lnTo>
                    <a:pt x="64" y="42"/>
                  </a:lnTo>
                  <a:lnTo>
                    <a:pt x="68" y="53"/>
                  </a:lnTo>
                  <a:lnTo>
                    <a:pt x="61" y="47"/>
                  </a:lnTo>
                  <a:lnTo>
                    <a:pt x="51" y="40"/>
                  </a:lnTo>
                  <a:lnTo>
                    <a:pt x="39" y="32"/>
                  </a:lnTo>
                  <a:lnTo>
                    <a:pt x="27" y="24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786"/>
            <p:cNvSpPr>
              <a:spLocks/>
            </p:cNvSpPr>
            <p:nvPr/>
          </p:nvSpPr>
          <p:spPr bwMode="auto">
            <a:xfrm flipH="1">
              <a:off x="1137" y="2661"/>
              <a:ext cx="22" cy="22"/>
            </a:xfrm>
            <a:custGeom>
              <a:avLst/>
              <a:gdLst>
                <a:gd name="T0" fmla="*/ 0 w 49"/>
                <a:gd name="T1" fmla="*/ 0 h 45"/>
                <a:gd name="T2" fmla="*/ 0 w 49"/>
                <a:gd name="T3" fmla="*/ 0 h 45"/>
                <a:gd name="T4" fmla="*/ 0 w 49"/>
                <a:gd name="T5" fmla="*/ 0 h 45"/>
                <a:gd name="T6" fmla="*/ 0 w 49"/>
                <a:gd name="T7" fmla="*/ 0 h 45"/>
                <a:gd name="T8" fmla="*/ 0 w 49"/>
                <a:gd name="T9" fmla="*/ 0 h 45"/>
                <a:gd name="T10" fmla="*/ 0 w 49"/>
                <a:gd name="T11" fmla="*/ 0 h 45"/>
                <a:gd name="T12" fmla="*/ 0 w 49"/>
                <a:gd name="T13" fmla="*/ 0 h 45"/>
                <a:gd name="T14" fmla="*/ 0 w 49"/>
                <a:gd name="T15" fmla="*/ 0 h 45"/>
                <a:gd name="T16" fmla="*/ 0 w 49"/>
                <a:gd name="T17" fmla="*/ 0 h 45"/>
                <a:gd name="T18" fmla="*/ 0 w 49"/>
                <a:gd name="T19" fmla="*/ 0 h 45"/>
                <a:gd name="T20" fmla="*/ 0 w 49"/>
                <a:gd name="T21" fmla="*/ 0 h 45"/>
                <a:gd name="T22" fmla="*/ 0 w 49"/>
                <a:gd name="T23" fmla="*/ 0 h 45"/>
                <a:gd name="T24" fmla="*/ 0 w 49"/>
                <a:gd name="T25" fmla="*/ 0 h 45"/>
                <a:gd name="T26" fmla="*/ 0 w 49"/>
                <a:gd name="T27" fmla="*/ 0 h 45"/>
                <a:gd name="T28" fmla="*/ 0 w 49"/>
                <a:gd name="T29" fmla="*/ 0 h 45"/>
                <a:gd name="T30" fmla="*/ 0 w 49"/>
                <a:gd name="T31" fmla="*/ 0 h 45"/>
                <a:gd name="T32" fmla="*/ 0 w 4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5"/>
                <a:gd name="T53" fmla="*/ 49 w 4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5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8"/>
                  </a:lnTo>
                  <a:lnTo>
                    <a:pt x="28" y="16"/>
                  </a:lnTo>
                  <a:lnTo>
                    <a:pt x="36" y="24"/>
                  </a:lnTo>
                  <a:lnTo>
                    <a:pt x="44" y="32"/>
                  </a:lnTo>
                  <a:lnTo>
                    <a:pt x="48" y="39"/>
                  </a:lnTo>
                  <a:lnTo>
                    <a:pt x="49" y="45"/>
                  </a:lnTo>
                  <a:lnTo>
                    <a:pt x="44" y="40"/>
                  </a:lnTo>
                  <a:lnTo>
                    <a:pt x="37" y="34"/>
                  </a:lnTo>
                  <a:lnTo>
                    <a:pt x="29" y="29"/>
                  </a:lnTo>
                  <a:lnTo>
                    <a:pt x="21" y="22"/>
                  </a:lnTo>
                  <a:lnTo>
                    <a:pt x="13" y="15"/>
                  </a:lnTo>
                  <a:lnTo>
                    <a:pt x="7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787"/>
            <p:cNvSpPr>
              <a:spLocks/>
            </p:cNvSpPr>
            <p:nvPr/>
          </p:nvSpPr>
          <p:spPr bwMode="auto">
            <a:xfrm flipH="1">
              <a:off x="1142" y="2675"/>
              <a:ext cx="15" cy="16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1 h 31"/>
                <a:gd name="T4" fmla="*/ 0 w 33"/>
                <a:gd name="T5" fmla="*/ 1 h 31"/>
                <a:gd name="T6" fmla="*/ 0 w 33"/>
                <a:gd name="T7" fmla="*/ 1 h 31"/>
                <a:gd name="T8" fmla="*/ 0 w 33"/>
                <a:gd name="T9" fmla="*/ 1 h 31"/>
                <a:gd name="T10" fmla="*/ 0 w 33"/>
                <a:gd name="T11" fmla="*/ 1 h 31"/>
                <a:gd name="T12" fmla="*/ 0 w 33"/>
                <a:gd name="T13" fmla="*/ 1 h 31"/>
                <a:gd name="T14" fmla="*/ 0 w 33"/>
                <a:gd name="T15" fmla="*/ 1 h 31"/>
                <a:gd name="T16" fmla="*/ 0 w 33"/>
                <a:gd name="T17" fmla="*/ 1 h 31"/>
                <a:gd name="T18" fmla="*/ 0 w 33"/>
                <a:gd name="T19" fmla="*/ 1 h 31"/>
                <a:gd name="T20" fmla="*/ 0 w 33"/>
                <a:gd name="T21" fmla="*/ 1 h 31"/>
                <a:gd name="T22" fmla="*/ 0 w 33"/>
                <a:gd name="T23" fmla="*/ 1 h 31"/>
                <a:gd name="T24" fmla="*/ 0 w 33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1"/>
                <a:gd name="T41" fmla="*/ 33 w 33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1">
                  <a:moveTo>
                    <a:pt x="3" y="0"/>
                  </a:moveTo>
                  <a:lnTo>
                    <a:pt x="11" y="1"/>
                  </a:lnTo>
                  <a:lnTo>
                    <a:pt x="23" y="9"/>
                  </a:lnTo>
                  <a:lnTo>
                    <a:pt x="33" y="20"/>
                  </a:lnTo>
                  <a:lnTo>
                    <a:pt x="33" y="31"/>
                  </a:lnTo>
                  <a:lnTo>
                    <a:pt x="30" y="25"/>
                  </a:lnTo>
                  <a:lnTo>
                    <a:pt x="26" y="20"/>
                  </a:lnTo>
                  <a:lnTo>
                    <a:pt x="20" y="16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788"/>
            <p:cNvSpPr>
              <a:spLocks/>
            </p:cNvSpPr>
            <p:nvPr/>
          </p:nvSpPr>
          <p:spPr bwMode="auto">
            <a:xfrm flipH="1">
              <a:off x="1109" y="2681"/>
              <a:ext cx="29" cy="6"/>
            </a:xfrm>
            <a:custGeom>
              <a:avLst/>
              <a:gdLst>
                <a:gd name="T0" fmla="*/ 0 w 65"/>
                <a:gd name="T1" fmla="*/ 0 h 13"/>
                <a:gd name="T2" fmla="*/ 0 w 65"/>
                <a:gd name="T3" fmla="*/ 0 h 13"/>
                <a:gd name="T4" fmla="*/ 0 w 65"/>
                <a:gd name="T5" fmla="*/ 0 h 13"/>
                <a:gd name="T6" fmla="*/ 0 w 65"/>
                <a:gd name="T7" fmla="*/ 0 h 13"/>
                <a:gd name="T8" fmla="*/ 0 w 65"/>
                <a:gd name="T9" fmla="*/ 0 h 13"/>
                <a:gd name="T10" fmla="*/ 0 w 65"/>
                <a:gd name="T11" fmla="*/ 0 h 13"/>
                <a:gd name="T12" fmla="*/ 0 w 65"/>
                <a:gd name="T13" fmla="*/ 0 h 13"/>
                <a:gd name="T14" fmla="*/ 0 w 65"/>
                <a:gd name="T15" fmla="*/ 0 h 13"/>
                <a:gd name="T16" fmla="*/ 0 w 65"/>
                <a:gd name="T17" fmla="*/ 0 h 13"/>
                <a:gd name="T18" fmla="*/ 0 w 65"/>
                <a:gd name="T19" fmla="*/ 0 h 13"/>
                <a:gd name="T20" fmla="*/ 0 w 65"/>
                <a:gd name="T21" fmla="*/ 0 h 13"/>
                <a:gd name="T22" fmla="*/ 0 w 65"/>
                <a:gd name="T23" fmla="*/ 0 h 13"/>
                <a:gd name="T24" fmla="*/ 0 w 65"/>
                <a:gd name="T25" fmla="*/ 0 h 13"/>
                <a:gd name="T26" fmla="*/ 0 w 65"/>
                <a:gd name="T27" fmla="*/ 0 h 13"/>
                <a:gd name="T28" fmla="*/ 0 w 65"/>
                <a:gd name="T29" fmla="*/ 0 h 13"/>
                <a:gd name="T30" fmla="*/ 0 w 65"/>
                <a:gd name="T31" fmla="*/ 0 h 13"/>
                <a:gd name="T32" fmla="*/ 0 w 65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3"/>
                <a:gd name="T53" fmla="*/ 65 w 65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3">
                  <a:moveTo>
                    <a:pt x="0" y="1"/>
                  </a:moveTo>
                  <a:lnTo>
                    <a:pt x="8" y="1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3" y="12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38" y="9"/>
                  </a:lnTo>
                  <a:lnTo>
                    <a:pt x="28" y="7"/>
                  </a:lnTo>
                  <a:lnTo>
                    <a:pt x="17" y="5"/>
                  </a:lnTo>
                  <a:lnTo>
                    <a:pt x="8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789"/>
            <p:cNvSpPr>
              <a:spLocks/>
            </p:cNvSpPr>
            <p:nvPr/>
          </p:nvSpPr>
          <p:spPr bwMode="auto">
            <a:xfrm flipH="1">
              <a:off x="1115" y="2689"/>
              <a:ext cx="28" cy="9"/>
            </a:xfrm>
            <a:custGeom>
              <a:avLst/>
              <a:gdLst>
                <a:gd name="T0" fmla="*/ 0 w 63"/>
                <a:gd name="T1" fmla="*/ 0 h 20"/>
                <a:gd name="T2" fmla="*/ 0 w 63"/>
                <a:gd name="T3" fmla="*/ 0 h 20"/>
                <a:gd name="T4" fmla="*/ 0 w 63"/>
                <a:gd name="T5" fmla="*/ 0 h 20"/>
                <a:gd name="T6" fmla="*/ 0 w 63"/>
                <a:gd name="T7" fmla="*/ 0 h 20"/>
                <a:gd name="T8" fmla="*/ 0 w 63"/>
                <a:gd name="T9" fmla="*/ 0 h 20"/>
                <a:gd name="T10" fmla="*/ 0 w 63"/>
                <a:gd name="T11" fmla="*/ 0 h 20"/>
                <a:gd name="T12" fmla="*/ 0 w 63"/>
                <a:gd name="T13" fmla="*/ 0 h 20"/>
                <a:gd name="T14" fmla="*/ 0 w 63"/>
                <a:gd name="T15" fmla="*/ 0 h 20"/>
                <a:gd name="T16" fmla="*/ 0 w 63"/>
                <a:gd name="T17" fmla="*/ 0 h 20"/>
                <a:gd name="T18" fmla="*/ 0 w 63"/>
                <a:gd name="T19" fmla="*/ 0 h 20"/>
                <a:gd name="T20" fmla="*/ 0 w 63"/>
                <a:gd name="T21" fmla="*/ 0 h 20"/>
                <a:gd name="T22" fmla="*/ 0 w 63"/>
                <a:gd name="T23" fmla="*/ 0 h 20"/>
                <a:gd name="T24" fmla="*/ 0 w 63"/>
                <a:gd name="T25" fmla="*/ 0 h 20"/>
                <a:gd name="T26" fmla="*/ 0 w 63"/>
                <a:gd name="T27" fmla="*/ 0 h 20"/>
                <a:gd name="T28" fmla="*/ 0 w 63"/>
                <a:gd name="T29" fmla="*/ 0 h 20"/>
                <a:gd name="T30" fmla="*/ 0 w 63"/>
                <a:gd name="T31" fmla="*/ 0 h 20"/>
                <a:gd name="T32" fmla="*/ 0 w 6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20"/>
                <a:gd name="T53" fmla="*/ 63 w 63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20">
                  <a:moveTo>
                    <a:pt x="0" y="0"/>
                  </a:moveTo>
                  <a:lnTo>
                    <a:pt x="6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5" y="5"/>
                  </a:lnTo>
                  <a:lnTo>
                    <a:pt x="46" y="7"/>
                  </a:lnTo>
                  <a:lnTo>
                    <a:pt x="54" y="9"/>
                  </a:lnTo>
                  <a:lnTo>
                    <a:pt x="60" y="13"/>
                  </a:lnTo>
                  <a:lnTo>
                    <a:pt x="63" y="18"/>
                  </a:lnTo>
                  <a:lnTo>
                    <a:pt x="60" y="20"/>
                  </a:lnTo>
                  <a:lnTo>
                    <a:pt x="55" y="20"/>
                  </a:lnTo>
                  <a:lnTo>
                    <a:pt x="46" y="18"/>
                  </a:lnTo>
                  <a:lnTo>
                    <a:pt x="35" y="14"/>
                  </a:lnTo>
                  <a:lnTo>
                    <a:pt x="23" y="11"/>
                  </a:lnTo>
                  <a:lnTo>
                    <a:pt x="13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790"/>
            <p:cNvSpPr>
              <a:spLocks/>
            </p:cNvSpPr>
            <p:nvPr/>
          </p:nvSpPr>
          <p:spPr bwMode="auto">
            <a:xfrm flipH="1">
              <a:off x="1100" y="2667"/>
              <a:ext cx="28" cy="6"/>
            </a:xfrm>
            <a:custGeom>
              <a:avLst/>
              <a:gdLst>
                <a:gd name="T0" fmla="*/ 0 w 62"/>
                <a:gd name="T1" fmla="*/ 0 h 13"/>
                <a:gd name="T2" fmla="*/ 0 w 62"/>
                <a:gd name="T3" fmla="*/ 0 h 13"/>
                <a:gd name="T4" fmla="*/ 0 w 62"/>
                <a:gd name="T5" fmla="*/ 0 h 13"/>
                <a:gd name="T6" fmla="*/ 0 w 62"/>
                <a:gd name="T7" fmla="*/ 0 h 13"/>
                <a:gd name="T8" fmla="*/ 0 w 62"/>
                <a:gd name="T9" fmla="*/ 0 h 13"/>
                <a:gd name="T10" fmla="*/ 0 w 62"/>
                <a:gd name="T11" fmla="*/ 0 h 13"/>
                <a:gd name="T12" fmla="*/ 0 w 62"/>
                <a:gd name="T13" fmla="*/ 0 h 13"/>
                <a:gd name="T14" fmla="*/ 0 w 62"/>
                <a:gd name="T15" fmla="*/ 0 h 13"/>
                <a:gd name="T16" fmla="*/ 0 w 62"/>
                <a:gd name="T17" fmla="*/ 0 h 13"/>
                <a:gd name="T18" fmla="*/ 0 w 62"/>
                <a:gd name="T19" fmla="*/ 0 h 13"/>
                <a:gd name="T20" fmla="*/ 0 w 62"/>
                <a:gd name="T21" fmla="*/ 0 h 13"/>
                <a:gd name="T22" fmla="*/ 0 w 62"/>
                <a:gd name="T23" fmla="*/ 0 h 13"/>
                <a:gd name="T24" fmla="*/ 0 w 62"/>
                <a:gd name="T25" fmla="*/ 0 h 13"/>
                <a:gd name="T26" fmla="*/ 0 w 62"/>
                <a:gd name="T27" fmla="*/ 0 h 13"/>
                <a:gd name="T28" fmla="*/ 0 w 62"/>
                <a:gd name="T29" fmla="*/ 0 h 13"/>
                <a:gd name="T30" fmla="*/ 0 w 62"/>
                <a:gd name="T31" fmla="*/ 0 h 13"/>
                <a:gd name="T32" fmla="*/ 0 w 62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0" y="7"/>
                  </a:moveTo>
                  <a:lnTo>
                    <a:pt x="3" y="5"/>
                  </a:lnTo>
                  <a:lnTo>
                    <a:pt x="10" y="3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3"/>
                  </a:lnTo>
                  <a:lnTo>
                    <a:pt x="58" y="5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58" y="13"/>
                  </a:lnTo>
                  <a:lnTo>
                    <a:pt x="50" y="13"/>
                  </a:lnTo>
                  <a:lnTo>
                    <a:pt x="40" y="11"/>
                  </a:lnTo>
                  <a:lnTo>
                    <a:pt x="29" y="10"/>
                  </a:lnTo>
                  <a:lnTo>
                    <a:pt x="19" y="8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791"/>
            <p:cNvSpPr>
              <a:spLocks/>
            </p:cNvSpPr>
            <p:nvPr/>
          </p:nvSpPr>
          <p:spPr bwMode="auto">
            <a:xfrm flipH="1">
              <a:off x="1092" y="2651"/>
              <a:ext cx="33" cy="8"/>
            </a:xfrm>
            <a:custGeom>
              <a:avLst/>
              <a:gdLst>
                <a:gd name="T0" fmla="*/ 0 w 73"/>
                <a:gd name="T1" fmla="*/ 0 h 17"/>
                <a:gd name="T2" fmla="*/ 0 w 73"/>
                <a:gd name="T3" fmla="*/ 0 h 17"/>
                <a:gd name="T4" fmla="*/ 0 w 73"/>
                <a:gd name="T5" fmla="*/ 0 h 17"/>
                <a:gd name="T6" fmla="*/ 0 w 73"/>
                <a:gd name="T7" fmla="*/ 0 h 17"/>
                <a:gd name="T8" fmla="*/ 0 w 73"/>
                <a:gd name="T9" fmla="*/ 0 h 17"/>
                <a:gd name="T10" fmla="*/ 0 w 73"/>
                <a:gd name="T11" fmla="*/ 0 h 17"/>
                <a:gd name="T12" fmla="*/ 0 w 73"/>
                <a:gd name="T13" fmla="*/ 0 h 17"/>
                <a:gd name="T14" fmla="*/ 0 w 73"/>
                <a:gd name="T15" fmla="*/ 0 h 17"/>
                <a:gd name="T16" fmla="*/ 0 w 73"/>
                <a:gd name="T17" fmla="*/ 0 h 17"/>
                <a:gd name="T18" fmla="*/ 0 w 73"/>
                <a:gd name="T19" fmla="*/ 0 h 17"/>
                <a:gd name="T20" fmla="*/ 0 w 73"/>
                <a:gd name="T21" fmla="*/ 0 h 17"/>
                <a:gd name="T22" fmla="*/ 0 w 73"/>
                <a:gd name="T23" fmla="*/ 0 h 17"/>
                <a:gd name="T24" fmla="*/ 0 w 73"/>
                <a:gd name="T25" fmla="*/ 0 h 17"/>
                <a:gd name="T26" fmla="*/ 0 w 73"/>
                <a:gd name="T27" fmla="*/ 0 h 17"/>
                <a:gd name="T28" fmla="*/ 0 w 73"/>
                <a:gd name="T29" fmla="*/ 0 h 17"/>
                <a:gd name="T30" fmla="*/ 0 w 73"/>
                <a:gd name="T31" fmla="*/ 0 h 17"/>
                <a:gd name="T32" fmla="*/ 0 w 73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7"/>
                <a:gd name="T53" fmla="*/ 73 w 7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7">
                  <a:moveTo>
                    <a:pt x="0" y="17"/>
                  </a:moveTo>
                  <a:lnTo>
                    <a:pt x="8" y="14"/>
                  </a:lnTo>
                  <a:lnTo>
                    <a:pt x="19" y="9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3" y="5"/>
                  </a:lnTo>
                  <a:lnTo>
                    <a:pt x="71" y="8"/>
                  </a:lnTo>
                  <a:lnTo>
                    <a:pt x="65" y="12"/>
                  </a:lnTo>
                  <a:lnTo>
                    <a:pt x="56" y="13"/>
                  </a:lnTo>
                  <a:lnTo>
                    <a:pt x="44" y="14"/>
                  </a:lnTo>
                  <a:lnTo>
                    <a:pt x="31" y="15"/>
                  </a:lnTo>
                  <a:lnTo>
                    <a:pt x="19" y="15"/>
                  </a:lnTo>
                  <a:lnTo>
                    <a:pt x="8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792"/>
            <p:cNvSpPr>
              <a:spLocks/>
            </p:cNvSpPr>
            <p:nvPr/>
          </p:nvSpPr>
          <p:spPr bwMode="auto">
            <a:xfrm flipH="1">
              <a:off x="1083" y="2635"/>
              <a:ext cx="36" cy="10"/>
            </a:xfrm>
            <a:custGeom>
              <a:avLst/>
              <a:gdLst>
                <a:gd name="T0" fmla="*/ 0 w 79"/>
                <a:gd name="T1" fmla="*/ 1 h 20"/>
                <a:gd name="T2" fmla="*/ 0 w 79"/>
                <a:gd name="T3" fmla="*/ 1 h 20"/>
                <a:gd name="T4" fmla="*/ 0 w 79"/>
                <a:gd name="T5" fmla="*/ 1 h 20"/>
                <a:gd name="T6" fmla="*/ 0 w 79"/>
                <a:gd name="T7" fmla="*/ 1 h 20"/>
                <a:gd name="T8" fmla="*/ 0 w 79"/>
                <a:gd name="T9" fmla="*/ 1 h 20"/>
                <a:gd name="T10" fmla="*/ 0 w 79"/>
                <a:gd name="T11" fmla="*/ 1 h 20"/>
                <a:gd name="T12" fmla="*/ 0 w 79"/>
                <a:gd name="T13" fmla="*/ 0 h 20"/>
                <a:gd name="T14" fmla="*/ 0 w 79"/>
                <a:gd name="T15" fmla="*/ 0 h 20"/>
                <a:gd name="T16" fmla="*/ 0 w 79"/>
                <a:gd name="T17" fmla="*/ 1 h 20"/>
                <a:gd name="T18" fmla="*/ 0 w 79"/>
                <a:gd name="T19" fmla="*/ 1 h 20"/>
                <a:gd name="T20" fmla="*/ 0 w 79"/>
                <a:gd name="T21" fmla="*/ 1 h 20"/>
                <a:gd name="T22" fmla="*/ 0 w 79"/>
                <a:gd name="T23" fmla="*/ 1 h 20"/>
                <a:gd name="T24" fmla="*/ 0 w 79"/>
                <a:gd name="T25" fmla="*/ 1 h 20"/>
                <a:gd name="T26" fmla="*/ 0 w 79"/>
                <a:gd name="T27" fmla="*/ 1 h 20"/>
                <a:gd name="T28" fmla="*/ 0 w 79"/>
                <a:gd name="T29" fmla="*/ 1 h 20"/>
                <a:gd name="T30" fmla="*/ 0 w 79"/>
                <a:gd name="T31" fmla="*/ 1 h 20"/>
                <a:gd name="T32" fmla="*/ 0 w 7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0"/>
                <a:gd name="T53" fmla="*/ 79 w 7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0">
                  <a:moveTo>
                    <a:pt x="0" y="20"/>
                  </a:moveTo>
                  <a:lnTo>
                    <a:pt x="7" y="17"/>
                  </a:lnTo>
                  <a:lnTo>
                    <a:pt x="19" y="13"/>
                  </a:lnTo>
                  <a:lnTo>
                    <a:pt x="32" y="8"/>
                  </a:lnTo>
                  <a:lnTo>
                    <a:pt x="45" y="5"/>
                  </a:lnTo>
                  <a:lnTo>
                    <a:pt x="58" y="1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9" y="4"/>
                  </a:lnTo>
                  <a:lnTo>
                    <a:pt x="75" y="8"/>
                  </a:lnTo>
                  <a:lnTo>
                    <a:pt x="68" y="12"/>
                  </a:lnTo>
                  <a:lnTo>
                    <a:pt x="56" y="14"/>
                  </a:lnTo>
                  <a:lnTo>
                    <a:pt x="43" y="16"/>
                  </a:lnTo>
                  <a:lnTo>
                    <a:pt x="29" y="17"/>
                  </a:lnTo>
                  <a:lnTo>
                    <a:pt x="16" y="18"/>
                  </a:lnTo>
                  <a:lnTo>
                    <a:pt x="7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793"/>
            <p:cNvSpPr>
              <a:spLocks/>
            </p:cNvSpPr>
            <p:nvPr/>
          </p:nvSpPr>
          <p:spPr bwMode="auto">
            <a:xfrm flipH="1">
              <a:off x="1708" y="3573"/>
              <a:ext cx="155" cy="58"/>
            </a:xfrm>
            <a:custGeom>
              <a:avLst/>
              <a:gdLst>
                <a:gd name="T0" fmla="*/ 0 w 344"/>
                <a:gd name="T1" fmla="*/ 1 h 116"/>
                <a:gd name="T2" fmla="*/ 0 w 344"/>
                <a:gd name="T3" fmla="*/ 1 h 116"/>
                <a:gd name="T4" fmla="*/ 0 w 344"/>
                <a:gd name="T5" fmla="*/ 1 h 116"/>
                <a:gd name="T6" fmla="*/ 0 w 344"/>
                <a:gd name="T7" fmla="*/ 1 h 116"/>
                <a:gd name="T8" fmla="*/ 0 w 344"/>
                <a:gd name="T9" fmla="*/ 1 h 116"/>
                <a:gd name="T10" fmla="*/ 0 w 344"/>
                <a:gd name="T11" fmla="*/ 1 h 116"/>
                <a:gd name="T12" fmla="*/ 0 w 344"/>
                <a:gd name="T13" fmla="*/ 1 h 116"/>
                <a:gd name="T14" fmla="*/ 0 w 344"/>
                <a:gd name="T15" fmla="*/ 1 h 116"/>
                <a:gd name="T16" fmla="*/ 0 w 344"/>
                <a:gd name="T17" fmla="*/ 1 h 116"/>
                <a:gd name="T18" fmla="*/ 0 w 344"/>
                <a:gd name="T19" fmla="*/ 1 h 116"/>
                <a:gd name="T20" fmla="*/ 0 w 344"/>
                <a:gd name="T21" fmla="*/ 1 h 116"/>
                <a:gd name="T22" fmla="*/ 0 w 344"/>
                <a:gd name="T23" fmla="*/ 1 h 116"/>
                <a:gd name="T24" fmla="*/ 0 w 344"/>
                <a:gd name="T25" fmla="*/ 1 h 116"/>
                <a:gd name="T26" fmla="*/ 0 w 344"/>
                <a:gd name="T27" fmla="*/ 1 h 116"/>
                <a:gd name="T28" fmla="*/ 0 w 344"/>
                <a:gd name="T29" fmla="*/ 1 h 116"/>
                <a:gd name="T30" fmla="*/ 0 w 344"/>
                <a:gd name="T31" fmla="*/ 1 h 116"/>
                <a:gd name="T32" fmla="*/ 0 w 344"/>
                <a:gd name="T33" fmla="*/ 1 h 116"/>
                <a:gd name="T34" fmla="*/ 0 w 344"/>
                <a:gd name="T35" fmla="*/ 1 h 116"/>
                <a:gd name="T36" fmla="*/ 0 w 344"/>
                <a:gd name="T37" fmla="*/ 1 h 116"/>
                <a:gd name="T38" fmla="*/ 0 w 344"/>
                <a:gd name="T39" fmla="*/ 1 h 116"/>
                <a:gd name="T40" fmla="*/ 0 w 344"/>
                <a:gd name="T41" fmla="*/ 1 h 116"/>
                <a:gd name="T42" fmla="*/ 0 w 344"/>
                <a:gd name="T43" fmla="*/ 1 h 116"/>
                <a:gd name="T44" fmla="*/ 0 w 344"/>
                <a:gd name="T45" fmla="*/ 1 h 116"/>
                <a:gd name="T46" fmla="*/ 0 w 344"/>
                <a:gd name="T47" fmla="*/ 1 h 116"/>
                <a:gd name="T48" fmla="*/ 0 w 344"/>
                <a:gd name="T49" fmla="*/ 1 h 116"/>
                <a:gd name="T50" fmla="*/ 0 w 344"/>
                <a:gd name="T51" fmla="*/ 1 h 116"/>
                <a:gd name="T52" fmla="*/ 0 w 344"/>
                <a:gd name="T53" fmla="*/ 1 h 116"/>
                <a:gd name="T54" fmla="*/ 0 w 344"/>
                <a:gd name="T55" fmla="*/ 1 h 116"/>
                <a:gd name="T56" fmla="*/ 0 w 344"/>
                <a:gd name="T57" fmla="*/ 1 h 116"/>
                <a:gd name="T58" fmla="*/ 0 w 344"/>
                <a:gd name="T59" fmla="*/ 1 h 116"/>
                <a:gd name="T60" fmla="*/ 0 w 344"/>
                <a:gd name="T61" fmla="*/ 1 h 116"/>
                <a:gd name="T62" fmla="*/ 0 w 344"/>
                <a:gd name="T63" fmla="*/ 1 h 116"/>
                <a:gd name="T64" fmla="*/ 0 w 344"/>
                <a:gd name="T65" fmla="*/ 0 h 116"/>
                <a:gd name="T66" fmla="*/ 0 w 344"/>
                <a:gd name="T67" fmla="*/ 0 h 116"/>
                <a:gd name="T68" fmla="*/ 0 w 344"/>
                <a:gd name="T69" fmla="*/ 1 h 116"/>
                <a:gd name="T70" fmla="*/ 0 w 344"/>
                <a:gd name="T71" fmla="*/ 1 h 116"/>
                <a:gd name="T72" fmla="*/ 0 w 344"/>
                <a:gd name="T73" fmla="*/ 1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116"/>
                <a:gd name="T113" fmla="*/ 344 w 344"/>
                <a:gd name="T114" fmla="*/ 116 h 1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116">
                  <a:moveTo>
                    <a:pt x="344" y="21"/>
                  </a:moveTo>
                  <a:lnTo>
                    <a:pt x="344" y="22"/>
                  </a:lnTo>
                  <a:lnTo>
                    <a:pt x="340" y="24"/>
                  </a:lnTo>
                  <a:lnTo>
                    <a:pt x="336" y="25"/>
                  </a:lnTo>
                  <a:lnTo>
                    <a:pt x="336" y="28"/>
                  </a:lnTo>
                  <a:lnTo>
                    <a:pt x="309" y="20"/>
                  </a:lnTo>
                  <a:lnTo>
                    <a:pt x="282" y="15"/>
                  </a:lnTo>
                  <a:lnTo>
                    <a:pt x="256" y="14"/>
                  </a:lnTo>
                  <a:lnTo>
                    <a:pt x="230" y="14"/>
                  </a:lnTo>
                  <a:lnTo>
                    <a:pt x="206" y="17"/>
                  </a:lnTo>
                  <a:lnTo>
                    <a:pt x="182" y="22"/>
                  </a:lnTo>
                  <a:lnTo>
                    <a:pt x="158" y="29"/>
                  </a:lnTo>
                  <a:lnTo>
                    <a:pt x="137" y="37"/>
                  </a:lnTo>
                  <a:lnTo>
                    <a:pt x="116" y="46"/>
                  </a:lnTo>
                  <a:lnTo>
                    <a:pt x="95" y="55"/>
                  </a:lnTo>
                  <a:lnTo>
                    <a:pt x="77" y="66"/>
                  </a:lnTo>
                  <a:lnTo>
                    <a:pt x="60" y="77"/>
                  </a:lnTo>
                  <a:lnTo>
                    <a:pt x="43" y="88"/>
                  </a:lnTo>
                  <a:lnTo>
                    <a:pt x="27" y="98"/>
                  </a:lnTo>
                  <a:lnTo>
                    <a:pt x="14" y="107"/>
                  </a:lnTo>
                  <a:lnTo>
                    <a:pt x="0" y="116"/>
                  </a:lnTo>
                  <a:lnTo>
                    <a:pt x="6" y="105"/>
                  </a:lnTo>
                  <a:lnTo>
                    <a:pt x="15" y="93"/>
                  </a:lnTo>
                  <a:lnTo>
                    <a:pt x="28" y="81"/>
                  </a:lnTo>
                  <a:lnTo>
                    <a:pt x="45" y="68"/>
                  </a:lnTo>
                  <a:lnTo>
                    <a:pt x="65" y="56"/>
                  </a:lnTo>
                  <a:lnTo>
                    <a:pt x="87" y="44"/>
                  </a:lnTo>
                  <a:lnTo>
                    <a:pt x="112" y="32"/>
                  </a:lnTo>
                  <a:lnTo>
                    <a:pt x="139" y="23"/>
                  </a:lnTo>
                  <a:lnTo>
                    <a:pt x="166" y="14"/>
                  </a:lnTo>
                  <a:lnTo>
                    <a:pt x="194" y="7"/>
                  </a:lnTo>
                  <a:lnTo>
                    <a:pt x="222" y="2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3"/>
                  </a:lnTo>
                  <a:lnTo>
                    <a:pt x="323" y="10"/>
                  </a:lnTo>
                  <a:lnTo>
                    <a:pt x="34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794"/>
            <p:cNvSpPr>
              <a:spLocks/>
            </p:cNvSpPr>
            <p:nvPr/>
          </p:nvSpPr>
          <p:spPr bwMode="auto">
            <a:xfrm flipH="1">
              <a:off x="1829" y="3602"/>
              <a:ext cx="10" cy="50"/>
            </a:xfrm>
            <a:custGeom>
              <a:avLst/>
              <a:gdLst>
                <a:gd name="T0" fmla="*/ 0 w 24"/>
                <a:gd name="T1" fmla="*/ 1 h 100"/>
                <a:gd name="T2" fmla="*/ 0 w 24"/>
                <a:gd name="T3" fmla="*/ 1 h 100"/>
                <a:gd name="T4" fmla="*/ 0 w 24"/>
                <a:gd name="T5" fmla="*/ 1 h 100"/>
                <a:gd name="T6" fmla="*/ 0 w 24"/>
                <a:gd name="T7" fmla="*/ 1 h 100"/>
                <a:gd name="T8" fmla="*/ 0 w 24"/>
                <a:gd name="T9" fmla="*/ 0 h 100"/>
                <a:gd name="T10" fmla="*/ 0 w 24"/>
                <a:gd name="T11" fmla="*/ 1 h 100"/>
                <a:gd name="T12" fmla="*/ 0 w 24"/>
                <a:gd name="T13" fmla="*/ 1 h 100"/>
                <a:gd name="T14" fmla="*/ 0 w 24"/>
                <a:gd name="T15" fmla="*/ 1 h 100"/>
                <a:gd name="T16" fmla="*/ 0 w 24"/>
                <a:gd name="T17" fmla="*/ 1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00"/>
                <a:gd name="T29" fmla="*/ 24 w 24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8" y="26"/>
                  </a:lnTo>
                  <a:lnTo>
                    <a:pt x="24" y="0"/>
                  </a:lnTo>
                  <a:lnTo>
                    <a:pt x="19" y="25"/>
                  </a:lnTo>
                  <a:lnTo>
                    <a:pt x="13" y="58"/>
                  </a:lnTo>
                  <a:lnTo>
                    <a:pt x="9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795"/>
            <p:cNvSpPr>
              <a:spLocks/>
            </p:cNvSpPr>
            <p:nvPr/>
          </p:nvSpPr>
          <p:spPr bwMode="auto">
            <a:xfrm flipH="1">
              <a:off x="1815" y="3593"/>
              <a:ext cx="15" cy="60"/>
            </a:xfrm>
            <a:custGeom>
              <a:avLst/>
              <a:gdLst>
                <a:gd name="T0" fmla="*/ 0 w 33"/>
                <a:gd name="T1" fmla="*/ 1 h 120"/>
                <a:gd name="T2" fmla="*/ 0 w 33"/>
                <a:gd name="T3" fmla="*/ 1 h 120"/>
                <a:gd name="T4" fmla="*/ 0 w 33"/>
                <a:gd name="T5" fmla="*/ 1 h 120"/>
                <a:gd name="T6" fmla="*/ 0 w 33"/>
                <a:gd name="T7" fmla="*/ 1 h 120"/>
                <a:gd name="T8" fmla="*/ 0 w 33"/>
                <a:gd name="T9" fmla="*/ 1 h 120"/>
                <a:gd name="T10" fmla="*/ 0 w 33"/>
                <a:gd name="T11" fmla="*/ 1 h 120"/>
                <a:gd name="T12" fmla="*/ 0 w 33"/>
                <a:gd name="T13" fmla="*/ 1 h 120"/>
                <a:gd name="T14" fmla="*/ 0 w 33"/>
                <a:gd name="T15" fmla="*/ 1 h 120"/>
                <a:gd name="T16" fmla="*/ 0 w 33"/>
                <a:gd name="T17" fmla="*/ 0 h 120"/>
                <a:gd name="T18" fmla="*/ 0 w 33"/>
                <a:gd name="T19" fmla="*/ 1 h 120"/>
                <a:gd name="T20" fmla="*/ 0 w 33"/>
                <a:gd name="T21" fmla="*/ 1 h 120"/>
                <a:gd name="T22" fmla="*/ 0 w 33"/>
                <a:gd name="T23" fmla="*/ 1 h 120"/>
                <a:gd name="T24" fmla="*/ 0 w 33"/>
                <a:gd name="T25" fmla="*/ 1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20"/>
                <a:gd name="T41" fmla="*/ 33 w 33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20">
                  <a:moveTo>
                    <a:pt x="5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4" y="69"/>
                  </a:lnTo>
                  <a:lnTo>
                    <a:pt x="9" y="50"/>
                  </a:lnTo>
                  <a:lnTo>
                    <a:pt x="16" y="30"/>
                  </a:lnTo>
                  <a:lnTo>
                    <a:pt x="24" y="13"/>
                  </a:lnTo>
                  <a:lnTo>
                    <a:pt x="33" y="0"/>
                  </a:lnTo>
                  <a:lnTo>
                    <a:pt x="28" y="26"/>
                  </a:lnTo>
                  <a:lnTo>
                    <a:pt x="21" y="66"/>
                  </a:lnTo>
                  <a:lnTo>
                    <a:pt x="15" y="104"/>
                  </a:lnTo>
                  <a:lnTo>
                    <a:pt x="5" y="1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796"/>
            <p:cNvSpPr>
              <a:spLocks/>
            </p:cNvSpPr>
            <p:nvPr/>
          </p:nvSpPr>
          <p:spPr bwMode="auto">
            <a:xfrm flipH="1">
              <a:off x="1793" y="3583"/>
              <a:ext cx="12" cy="63"/>
            </a:xfrm>
            <a:custGeom>
              <a:avLst/>
              <a:gdLst>
                <a:gd name="T0" fmla="*/ 0 w 25"/>
                <a:gd name="T1" fmla="*/ 1 h 125"/>
                <a:gd name="T2" fmla="*/ 0 w 25"/>
                <a:gd name="T3" fmla="*/ 1 h 125"/>
                <a:gd name="T4" fmla="*/ 0 w 25"/>
                <a:gd name="T5" fmla="*/ 1 h 125"/>
                <a:gd name="T6" fmla="*/ 0 w 25"/>
                <a:gd name="T7" fmla="*/ 1 h 125"/>
                <a:gd name="T8" fmla="*/ 0 w 25"/>
                <a:gd name="T9" fmla="*/ 0 h 125"/>
                <a:gd name="T10" fmla="*/ 0 w 25"/>
                <a:gd name="T11" fmla="*/ 1 h 125"/>
                <a:gd name="T12" fmla="*/ 0 w 25"/>
                <a:gd name="T13" fmla="*/ 1 h 125"/>
                <a:gd name="T14" fmla="*/ 0 w 25"/>
                <a:gd name="T15" fmla="*/ 1 h 125"/>
                <a:gd name="T16" fmla="*/ 0 w 25"/>
                <a:gd name="T17" fmla="*/ 1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25"/>
                <a:gd name="T29" fmla="*/ 25 w 25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10" y="28"/>
                  </a:lnTo>
                  <a:lnTo>
                    <a:pt x="25" y="0"/>
                  </a:lnTo>
                  <a:lnTo>
                    <a:pt x="22" y="25"/>
                  </a:lnTo>
                  <a:lnTo>
                    <a:pt x="18" y="68"/>
                  </a:lnTo>
                  <a:lnTo>
                    <a:pt x="13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797"/>
            <p:cNvSpPr>
              <a:spLocks/>
            </p:cNvSpPr>
            <p:nvPr/>
          </p:nvSpPr>
          <p:spPr bwMode="auto">
            <a:xfrm flipH="1">
              <a:off x="1779" y="3579"/>
              <a:ext cx="9" cy="56"/>
            </a:xfrm>
            <a:custGeom>
              <a:avLst/>
              <a:gdLst>
                <a:gd name="T0" fmla="*/ 0 w 19"/>
                <a:gd name="T1" fmla="*/ 1 h 111"/>
                <a:gd name="T2" fmla="*/ 0 w 19"/>
                <a:gd name="T3" fmla="*/ 1 h 111"/>
                <a:gd name="T4" fmla="*/ 0 w 19"/>
                <a:gd name="T5" fmla="*/ 1 h 111"/>
                <a:gd name="T6" fmla="*/ 0 w 19"/>
                <a:gd name="T7" fmla="*/ 1 h 111"/>
                <a:gd name="T8" fmla="*/ 0 w 19"/>
                <a:gd name="T9" fmla="*/ 0 h 111"/>
                <a:gd name="T10" fmla="*/ 0 w 19"/>
                <a:gd name="T11" fmla="*/ 1 h 111"/>
                <a:gd name="T12" fmla="*/ 0 w 19"/>
                <a:gd name="T13" fmla="*/ 1 h 111"/>
                <a:gd name="T14" fmla="*/ 0 w 19"/>
                <a:gd name="T15" fmla="*/ 1 h 111"/>
                <a:gd name="T16" fmla="*/ 0 w 19"/>
                <a:gd name="T17" fmla="*/ 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11"/>
                <a:gd name="T29" fmla="*/ 19 w 19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8" y="23"/>
                  </a:lnTo>
                  <a:lnTo>
                    <a:pt x="19" y="0"/>
                  </a:lnTo>
                  <a:lnTo>
                    <a:pt x="18" y="25"/>
                  </a:lnTo>
                  <a:lnTo>
                    <a:pt x="17" y="63"/>
                  </a:lnTo>
                  <a:lnTo>
                    <a:pt x="13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798"/>
            <p:cNvSpPr>
              <a:spLocks/>
            </p:cNvSpPr>
            <p:nvPr/>
          </p:nvSpPr>
          <p:spPr bwMode="auto">
            <a:xfrm flipH="1">
              <a:off x="1753" y="3575"/>
              <a:ext cx="9" cy="48"/>
            </a:xfrm>
            <a:custGeom>
              <a:avLst/>
              <a:gdLst>
                <a:gd name="T0" fmla="*/ 1 w 17"/>
                <a:gd name="T1" fmla="*/ 1 h 94"/>
                <a:gd name="T2" fmla="*/ 1 w 17"/>
                <a:gd name="T3" fmla="*/ 1 h 94"/>
                <a:gd name="T4" fmla="*/ 0 w 17"/>
                <a:gd name="T5" fmla="*/ 1 h 94"/>
                <a:gd name="T6" fmla="*/ 1 w 17"/>
                <a:gd name="T7" fmla="*/ 1 h 94"/>
                <a:gd name="T8" fmla="*/ 1 w 17"/>
                <a:gd name="T9" fmla="*/ 0 h 94"/>
                <a:gd name="T10" fmla="*/ 1 w 17"/>
                <a:gd name="T11" fmla="*/ 1 h 94"/>
                <a:gd name="T12" fmla="*/ 1 w 17"/>
                <a:gd name="T13" fmla="*/ 1 h 94"/>
                <a:gd name="T14" fmla="*/ 1 w 17"/>
                <a:gd name="T15" fmla="*/ 1 h 94"/>
                <a:gd name="T16" fmla="*/ 1 w 17"/>
                <a:gd name="T17" fmla="*/ 1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94"/>
                <a:gd name="T29" fmla="*/ 17 w 17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94">
                  <a:moveTo>
                    <a:pt x="12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3" y="25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17" y="54"/>
                  </a:lnTo>
                  <a:lnTo>
                    <a:pt x="17" y="83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799"/>
            <p:cNvSpPr>
              <a:spLocks/>
            </p:cNvSpPr>
            <p:nvPr/>
          </p:nvSpPr>
          <p:spPr bwMode="auto">
            <a:xfrm flipH="1">
              <a:off x="1713" y="3580"/>
              <a:ext cx="8" cy="24"/>
            </a:xfrm>
            <a:custGeom>
              <a:avLst/>
              <a:gdLst>
                <a:gd name="T0" fmla="*/ 0 w 20"/>
                <a:gd name="T1" fmla="*/ 1 h 46"/>
                <a:gd name="T2" fmla="*/ 0 w 20"/>
                <a:gd name="T3" fmla="*/ 1 h 46"/>
                <a:gd name="T4" fmla="*/ 0 w 20"/>
                <a:gd name="T5" fmla="*/ 1 h 46"/>
                <a:gd name="T6" fmla="*/ 0 w 20"/>
                <a:gd name="T7" fmla="*/ 1 h 46"/>
                <a:gd name="T8" fmla="*/ 0 w 20"/>
                <a:gd name="T9" fmla="*/ 0 h 46"/>
                <a:gd name="T10" fmla="*/ 0 w 20"/>
                <a:gd name="T11" fmla="*/ 1 h 46"/>
                <a:gd name="T12" fmla="*/ 0 w 20"/>
                <a:gd name="T13" fmla="*/ 1 h 46"/>
                <a:gd name="T14" fmla="*/ 0 w 20"/>
                <a:gd name="T15" fmla="*/ 1 h 46"/>
                <a:gd name="T16" fmla="*/ 0 w 20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46"/>
                <a:gd name="T29" fmla="*/ 20 w 20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46">
                  <a:moveTo>
                    <a:pt x="17" y="46"/>
                  </a:moveTo>
                  <a:lnTo>
                    <a:pt x="9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3" y="30"/>
                  </a:lnTo>
                  <a:lnTo>
                    <a:pt x="20" y="41"/>
                  </a:lnTo>
                  <a:lnTo>
                    <a:pt x="17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800"/>
            <p:cNvSpPr>
              <a:spLocks/>
            </p:cNvSpPr>
            <p:nvPr/>
          </p:nvSpPr>
          <p:spPr bwMode="auto">
            <a:xfrm flipH="1">
              <a:off x="1843" y="3613"/>
              <a:ext cx="11" cy="42"/>
            </a:xfrm>
            <a:custGeom>
              <a:avLst/>
              <a:gdLst>
                <a:gd name="T0" fmla="*/ 0 w 24"/>
                <a:gd name="T1" fmla="*/ 0 h 86"/>
                <a:gd name="T2" fmla="*/ 0 w 24"/>
                <a:gd name="T3" fmla="*/ 0 h 86"/>
                <a:gd name="T4" fmla="*/ 0 w 24"/>
                <a:gd name="T5" fmla="*/ 0 h 86"/>
                <a:gd name="T6" fmla="*/ 0 w 24"/>
                <a:gd name="T7" fmla="*/ 0 h 86"/>
                <a:gd name="T8" fmla="*/ 0 w 24"/>
                <a:gd name="T9" fmla="*/ 0 h 86"/>
                <a:gd name="T10" fmla="*/ 0 w 24"/>
                <a:gd name="T11" fmla="*/ 0 h 86"/>
                <a:gd name="T12" fmla="*/ 0 w 24"/>
                <a:gd name="T13" fmla="*/ 0 h 86"/>
                <a:gd name="T14" fmla="*/ 0 w 24"/>
                <a:gd name="T15" fmla="*/ 0 h 86"/>
                <a:gd name="T16" fmla="*/ 0 w 24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86"/>
                <a:gd name="T29" fmla="*/ 24 w 24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8" y="25"/>
                  </a:lnTo>
                  <a:lnTo>
                    <a:pt x="24" y="0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9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801"/>
            <p:cNvSpPr>
              <a:spLocks/>
            </p:cNvSpPr>
            <p:nvPr/>
          </p:nvSpPr>
          <p:spPr bwMode="auto">
            <a:xfrm flipH="1">
              <a:off x="1805" y="3589"/>
              <a:ext cx="11" cy="60"/>
            </a:xfrm>
            <a:custGeom>
              <a:avLst/>
              <a:gdLst>
                <a:gd name="T0" fmla="*/ 0 w 26"/>
                <a:gd name="T1" fmla="*/ 0 h 121"/>
                <a:gd name="T2" fmla="*/ 0 w 26"/>
                <a:gd name="T3" fmla="*/ 0 h 121"/>
                <a:gd name="T4" fmla="*/ 0 w 26"/>
                <a:gd name="T5" fmla="*/ 0 h 121"/>
                <a:gd name="T6" fmla="*/ 0 w 26"/>
                <a:gd name="T7" fmla="*/ 0 h 121"/>
                <a:gd name="T8" fmla="*/ 0 w 26"/>
                <a:gd name="T9" fmla="*/ 0 h 121"/>
                <a:gd name="T10" fmla="*/ 0 w 26"/>
                <a:gd name="T11" fmla="*/ 0 h 121"/>
                <a:gd name="T12" fmla="*/ 0 w 26"/>
                <a:gd name="T13" fmla="*/ 0 h 121"/>
                <a:gd name="T14" fmla="*/ 0 w 26"/>
                <a:gd name="T15" fmla="*/ 0 h 121"/>
                <a:gd name="T16" fmla="*/ 0 w 26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1"/>
                <a:gd name="T29" fmla="*/ 26 w 26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1">
                  <a:moveTo>
                    <a:pt x="7" y="121"/>
                  </a:moveTo>
                  <a:lnTo>
                    <a:pt x="0" y="105"/>
                  </a:lnTo>
                  <a:lnTo>
                    <a:pt x="3" y="68"/>
                  </a:lnTo>
                  <a:lnTo>
                    <a:pt x="11" y="28"/>
                  </a:lnTo>
                  <a:lnTo>
                    <a:pt x="26" y="0"/>
                  </a:lnTo>
                  <a:lnTo>
                    <a:pt x="24" y="24"/>
                  </a:lnTo>
                  <a:lnTo>
                    <a:pt x="20" y="66"/>
                  </a:lnTo>
                  <a:lnTo>
                    <a:pt x="13" y="105"/>
                  </a:lnTo>
                  <a:lnTo>
                    <a:pt x="7" y="1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802"/>
            <p:cNvSpPr>
              <a:spLocks/>
            </p:cNvSpPr>
            <p:nvPr/>
          </p:nvSpPr>
          <p:spPr bwMode="auto">
            <a:xfrm flipH="1">
              <a:off x="1765" y="3576"/>
              <a:ext cx="7" cy="55"/>
            </a:xfrm>
            <a:custGeom>
              <a:avLst/>
              <a:gdLst>
                <a:gd name="T0" fmla="*/ 0 w 16"/>
                <a:gd name="T1" fmla="*/ 1 h 109"/>
                <a:gd name="T2" fmla="*/ 0 w 16"/>
                <a:gd name="T3" fmla="*/ 1 h 109"/>
                <a:gd name="T4" fmla="*/ 0 w 16"/>
                <a:gd name="T5" fmla="*/ 1 h 109"/>
                <a:gd name="T6" fmla="*/ 0 w 16"/>
                <a:gd name="T7" fmla="*/ 1 h 109"/>
                <a:gd name="T8" fmla="*/ 0 w 16"/>
                <a:gd name="T9" fmla="*/ 0 h 109"/>
                <a:gd name="T10" fmla="*/ 0 w 16"/>
                <a:gd name="T11" fmla="*/ 1 h 109"/>
                <a:gd name="T12" fmla="*/ 0 w 16"/>
                <a:gd name="T13" fmla="*/ 1 h 109"/>
                <a:gd name="T14" fmla="*/ 0 w 16"/>
                <a:gd name="T15" fmla="*/ 1 h 109"/>
                <a:gd name="T16" fmla="*/ 0 w 16"/>
                <a:gd name="T17" fmla="*/ 1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9"/>
                <a:gd name="T29" fmla="*/ 16 w 16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9">
                  <a:moveTo>
                    <a:pt x="12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6" y="62"/>
                  </a:lnTo>
                  <a:lnTo>
                    <a:pt x="16" y="96"/>
                  </a:lnTo>
                  <a:lnTo>
                    <a:pt x="12" y="10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803"/>
            <p:cNvSpPr>
              <a:spLocks/>
            </p:cNvSpPr>
            <p:nvPr/>
          </p:nvSpPr>
          <p:spPr bwMode="auto">
            <a:xfrm flipH="1">
              <a:off x="1742" y="3576"/>
              <a:ext cx="6" cy="44"/>
            </a:xfrm>
            <a:custGeom>
              <a:avLst/>
              <a:gdLst>
                <a:gd name="T0" fmla="*/ 0 w 13"/>
                <a:gd name="T1" fmla="*/ 1 h 88"/>
                <a:gd name="T2" fmla="*/ 0 w 13"/>
                <a:gd name="T3" fmla="*/ 1 h 88"/>
                <a:gd name="T4" fmla="*/ 0 w 13"/>
                <a:gd name="T5" fmla="*/ 1 h 88"/>
                <a:gd name="T6" fmla="*/ 0 w 13"/>
                <a:gd name="T7" fmla="*/ 1 h 88"/>
                <a:gd name="T8" fmla="*/ 0 w 13"/>
                <a:gd name="T9" fmla="*/ 0 h 88"/>
                <a:gd name="T10" fmla="*/ 0 w 13"/>
                <a:gd name="T11" fmla="*/ 1 h 88"/>
                <a:gd name="T12" fmla="*/ 0 w 13"/>
                <a:gd name="T13" fmla="*/ 1 h 88"/>
                <a:gd name="T14" fmla="*/ 0 w 13"/>
                <a:gd name="T15" fmla="*/ 1 h 88"/>
                <a:gd name="T16" fmla="*/ 0 w 13"/>
                <a:gd name="T17" fmla="*/ 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8"/>
                <a:gd name="T29" fmla="*/ 13 w 13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3" y="0"/>
                  </a:lnTo>
                  <a:lnTo>
                    <a:pt x="12" y="19"/>
                  </a:lnTo>
                  <a:lnTo>
                    <a:pt x="12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804"/>
            <p:cNvSpPr>
              <a:spLocks/>
            </p:cNvSpPr>
            <p:nvPr/>
          </p:nvSpPr>
          <p:spPr bwMode="auto">
            <a:xfrm flipH="1">
              <a:off x="1726" y="3578"/>
              <a:ext cx="9" cy="27"/>
            </a:xfrm>
            <a:custGeom>
              <a:avLst/>
              <a:gdLst>
                <a:gd name="T0" fmla="*/ 1 w 17"/>
                <a:gd name="T1" fmla="*/ 1 h 54"/>
                <a:gd name="T2" fmla="*/ 1 w 17"/>
                <a:gd name="T3" fmla="*/ 1 h 54"/>
                <a:gd name="T4" fmla="*/ 1 w 17"/>
                <a:gd name="T5" fmla="*/ 1 h 54"/>
                <a:gd name="T6" fmla="*/ 0 w 17"/>
                <a:gd name="T7" fmla="*/ 1 h 54"/>
                <a:gd name="T8" fmla="*/ 1 w 17"/>
                <a:gd name="T9" fmla="*/ 0 h 54"/>
                <a:gd name="T10" fmla="*/ 1 w 17"/>
                <a:gd name="T11" fmla="*/ 1 h 54"/>
                <a:gd name="T12" fmla="*/ 1 w 17"/>
                <a:gd name="T13" fmla="*/ 1 h 54"/>
                <a:gd name="T14" fmla="*/ 1 w 17"/>
                <a:gd name="T15" fmla="*/ 1 h 54"/>
                <a:gd name="T16" fmla="*/ 1 w 17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4"/>
                <a:gd name="T29" fmla="*/ 17 w 17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4">
                  <a:moveTo>
                    <a:pt x="13" y="54"/>
                  </a:moveTo>
                  <a:lnTo>
                    <a:pt x="7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7" y="0"/>
                  </a:lnTo>
                  <a:lnTo>
                    <a:pt x="7" y="15"/>
                  </a:lnTo>
                  <a:lnTo>
                    <a:pt x="12" y="34"/>
                  </a:lnTo>
                  <a:lnTo>
                    <a:pt x="17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805"/>
            <p:cNvSpPr>
              <a:spLocks/>
            </p:cNvSpPr>
            <p:nvPr/>
          </p:nvSpPr>
          <p:spPr bwMode="auto">
            <a:xfrm flipH="1">
              <a:off x="1856" y="3622"/>
              <a:ext cx="11" cy="27"/>
            </a:xfrm>
            <a:custGeom>
              <a:avLst/>
              <a:gdLst>
                <a:gd name="T0" fmla="*/ 0 w 25"/>
                <a:gd name="T1" fmla="*/ 0 h 54"/>
                <a:gd name="T2" fmla="*/ 0 w 25"/>
                <a:gd name="T3" fmla="*/ 1 h 54"/>
                <a:gd name="T4" fmla="*/ 0 w 25"/>
                <a:gd name="T5" fmla="*/ 1 h 54"/>
                <a:gd name="T6" fmla="*/ 0 w 25"/>
                <a:gd name="T7" fmla="*/ 1 h 54"/>
                <a:gd name="T8" fmla="*/ 0 w 25"/>
                <a:gd name="T9" fmla="*/ 1 h 54"/>
                <a:gd name="T10" fmla="*/ 0 w 25"/>
                <a:gd name="T11" fmla="*/ 1 h 54"/>
                <a:gd name="T12" fmla="*/ 0 w 25"/>
                <a:gd name="T13" fmla="*/ 1 h 54"/>
                <a:gd name="T14" fmla="*/ 0 w 25"/>
                <a:gd name="T15" fmla="*/ 1 h 54"/>
                <a:gd name="T16" fmla="*/ 0 w 25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4"/>
                <a:gd name="T29" fmla="*/ 25 w 25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4">
                  <a:moveTo>
                    <a:pt x="25" y="0"/>
                  </a:moveTo>
                  <a:lnTo>
                    <a:pt x="24" y="11"/>
                  </a:lnTo>
                  <a:lnTo>
                    <a:pt x="20" y="31"/>
                  </a:lnTo>
                  <a:lnTo>
                    <a:pt x="13" y="48"/>
                  </a:lnTo>
                  <a:lnTo>
                    <a:pt x="4" y="54"/>
                  </a:lnTo>
                  <a:lnTo>
                    <a:pt x="0" y="45"/>
                  </a:lnTo>
                  <a:lnTo>
                    <a:pt x="7" y="29"/>
                  </a:lnTo>
                  <a:lnTo>
                    <a:pt x="17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806"/>
            <p:cNvSpPr>
              <a:spLocks/>
            </p:cNvSpPr>
            <p:nvPr/>
          </p:nvSpPr>
          <p:spPr bwMode="auto">
            <a:xfrm flipH="1">
              <a:off x="1854" y="3620"/>
              <a:ext cx="27" cy="5"/>
            </a:xfrm>
            <a:custGeom>
              <a:avLst/>
              <a:gdLst>
                <a:gd name="T0" fmla="*/ 0 w 59"/>
                <a:gd name="T1" fmla="*/ 0 h 11"/>
                <a:gd name="T2" fmla="*/ 0 w 59"/>
                <a:gd name="T3" fmla="*/ 0 h 11"/>
                <a:gd name="T4" fmla="*/ 0 w 59"/>
                <a:gd name="T5" fmla="*/ 0 h 11"/>
                <a:gd name="T6" fmla="*/ 0 w 59"/>
                <a:gd name="T7" fmla="*/ 0 h 11"/>
                <a:gd name="T8" fmla="*/ 0 w 59"/>
                <a:gd name="T9" fmla="*/ 0 h 11"/>
                <a:gd name="T10" fmla="*/ 0 w 59"/>
                <a:gd name="T11" fmla="*/ 0 h 11"/>
                <a:gd name="T12" fmla="*/ 0 w 59"/>
                <a:gd name="T13" fmla="*/ 0 h 11"/>
                <a:gd name="T14" fmla="*/ 0 w 59"/>
                <a:gd name="T15" fmla="*/ 0 h 11"/>
                <a:gd name="T16" fmla="*/ 0 w 59"/>
                <a:gd name="T17" fmla="*/ 0 h 11"/>
                <a:gd name="T18" fmla="*/ 0 w 59"/>
                <a:gd name="T19" fmla="*/ 0 h 11"/>
                <a:gd name="T20" fmla="*/ 0 w 59"/>
                <a:gd name="T21" fmla="*/ 0 h 11"/>
                <a:gd name="T22" fmla="*/ 0 w 59"/>
                <a:gd name="T23" fmla="*/ 0 h 11"/>
                <a:gd name="T24" fmla="*/ 0 w 59"/>
                <a:gd name="T25" fmla="*/ 0 h 11"/>
                <a:gd name="T26" fmla="*/ 0 w 59"/>
                <a:gd name="T27" fmla="*/ 0 h 11"/>
                <a:gd name="T28" fmla="*/ 0 w 59"/>
                <a:gd name="T29" fmla="*/ 0 h 11"/>
                <a:gd name="T30" fmla="*/ 0 w 59"/>
                <a:gd name="T31" fmla="*/ 0 h 11"/>
                <a:gd name="T32" fmla="*/ 0 w 5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1"/>
                <a:gd name="T53" fmla="*/ 59 w 5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1">
                  <a:moveTo>
                    <a:pt x="59" y="3"/>
                  </a:moveTo>
                  <a:lnTo>
                    <a:pt x="55" y="3"/>
                  </a:lnTo>
                  <a:lnTo>
                    <a:pt x="47" y="1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6" y="11"/>
                  </a:lnTo>
                  <a:lnTo>
                    <a:pt x="14" y="11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807"/>
            <p:cNvSpPr>
              <a:spLocks/>
            </p:cNvSpPr>
            <p:nvPr/>
          </p:nvSpPr>
          <p:spPr bwMode="auto">
            <a:xfrm flipH="1">
              <a:off x="1862" y="3630"/>
              <a:ext cx="23" cy="16"/>
            </a:xfrm>
            <a:custGeom>
              <a:avLst/>
              <a:gdLst>
                <a:gd name="T0" fmla="*/ 0 w 50"/>
                <a:gd name="T1" fmla="*/ 0 h 32"/>
                <a:gd name="T2" fmla="*/ 0 w 50"/>
                <a:gd name="T3" fmla="*/ 1 h 32"/>
                <a:gd name="T4" fmla="*/ 0 w 50"/>
                <a:gd name="T5" fmla="*/ 1 h 32"/>
                <a:gd name="T6" fmla="*/ 0 w 50"/>
                <a:gd name="T7" fmla="*/ 1 h 32"/>
                <a:gd name="T8" fmla="*/ 0 w 50"/>
                <a:gd name="T9" fmla="*/ 1 h 32"/>
                <a:gd name="T10" fmla="*/ 0 w 50"/>
                <a:gd name="T11" fmla="*/ 1 h 32"/>
                <a:gd name="T12" fmla="*/ 0 w 50"/>
                <a:gd name="T13" fmla="*/ 1 h 32"/>
                <a:gd name="T14" fmla="*/ 0 w 50"/>
                <a:gd name="T15" fmla="*/ 1 h 32"/>
                <a:gd name="T16" fmla="*/ 0 w 50"/>
                <a:gd name="T17" fmla="*/ 1 h 32"/>
                <a:gd name="T18" fmla="*/ 0 w 50"/>
                <a:gd name="T19" fmla="*/ 1 h 32"/>
                <a:gd name="T20" fmla="*/ 0 w 50"/>
                <a:gd name="T21" fmla="*/ 1 h 32"/>
                <a:gd name="T22" fmla="*/ 0 w 50"/>
                <a:gd name="T23" fmla="*/ 1 h 32"/>
                <a:gd name="T24" fmla="*/ 0 w 50"/>
                <a:gd name="T25" fmla="*/ 1 h 32"/>
                <a:gd name="T26" fmla="*/ 0 w 50"/>
                <a:gd name="T27" fmla="*/ 1 h 32"/>
                <a:gd name="T28" fmla="*/ 0 w 50"/>
                <a:gd name="T29" fmla="*/ 1 h 32"/>
                <a:gd name="T30" fmla="*/ 0 w 50"/>
                <a:gd name="T31" fmla="*/ 1 h 32"/>
                <a:gd name="T32" fmla="*/ 0 w 50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2"/>
                <a:gd name="T53" fmla="*/ 50 w 5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2">
                  <a:moveTo>
                    <a:pt x="50" y="0"/>
                  </a:moveTo>
                  <a:lnTo>
                    <a:pt x="46" y="2"/>
                  </a:lnTo>
                  <a:lnTo>
                    <a:pt x="39" y="5"/>
                  </a:lnTo>
                  <a:lnTo>
                    <a:pt x="31" y="8"/>
                  </a:lnTo>
                  <a:lnTo>
                    <a:pt x="21" y="12"/>
                  </a:lnTo>
                  <a:lnTo>
                    <a:pt x="12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9" y="31"/>
                  </a:lnTo>
                  <a:lnTo>
                    <a:pt x="15" y="28"/>
                  </a:lnTo>
                  <a:lnTo>
                    <a:pt x="23" y="22"/>
                  </a:lnTo>
                  <a:lnTo>
                    <a:pt x="31" y="16"/>
                  </a:lnTo>
                  <a:lnTo>
                    <a:pt x="39" y="9"/>
                  </a:lnTo>
                  <a:lnTo>
                    <a:pt x="46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808"/>
            <p:cNvSpPr>
              <a:spLocks/>
            </p:cNvSpPr>
            <p:nvPr/>
          </p:nvSpPr>
          <p:spPr bwMode="auto">
            <a:xfrm flipH="1">
              <a:off x="1730" y="3546"/>
              <a:ext cx="7" cy="34"/>
            </a:xfrm>
            <a:custGeom>
              <a:avLst/>
              <a:gdLst>
                <a:gd name="T0" fmla="*/ 0 w 16"/>
                <a:gd name="T1" fmla="*/ 1 h 68"/>
                <a:gd name="T2" fmla="*/ 0 w 16"/>
                <a:gd name="T3" fmla="*/ 1 h 68"/>
                <a:gd name="T4" fmla="*/ 0 w 16"/>
                <a:gd name="T5" fmla="*/ 1 h 68"/>
                <a:gd name="T6" fmla="*/ 0 w 16"/>
                <a:gd name="T7" fmla="*/ 1 h 68"/>
                <a:gd name="T8" fmla="*/ 0 w 16"/>
                <a:gd name="T9" fmla="*/ 0 h 68"/>
                <a:gd name="T10" fmla="*/ 0 w 16"/>
                <a:gd name="T11" fmla="*/ 1 h 68"/>
                <a:gd name="T12" fmla="*/ 0 w 16"/>
                <a:gd name="T13" fmla="*/ 1 h 68"/>
                <a:gd name="T14" fmla="*/ 0 w 16"/>
                <a:gd name="T15" fmla="*/ 1 h 68"/>
                <a:gd name="T16" fmla="*/ 0 w 16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8"/>
                <a:gd name="T29" fmla="*/ 16 w 16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8">
                  <a:moveTo>
                    <a:pt x="13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6" y="7"/>
                  </a:lnTo>
                  <a:lnTo>
                    <a:pt x="16" y="26"/>
                  </a:lnTo>
                  <a:lnTo>
                    <a:pt x="13" y="49"/>
                  </a:lnTo>
                  <a:lnTo>
                    <a:pt x="1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809"/>
            <p:cNvSpPr>
              <a:spLocks/>
            </p:cNvSpPr>
            <p:nvPr/>
          </p:nvSpPr>
          <p:spPr bwMode="auto">
            <a:xfrm flipH="1">
              <a:off x="1703" y="3553"/>
              <a:ext cx="14" cy="33"/>
            </a:xfrm>
            <a:custGeom>
              <a:avLst/>
              <a:gdLst>
                <a:gd name="T0" fmla="*/ 0 w 32"/>
                <a:gd name="T1" fmla="*/ 1 h 64"/>
                <a:gd name="T2" fmla="*/ 0 w 32"/>
                <a:gd name="T3" fmla="*/ 1 h 64"/>
                <a:gd name="T4" fmla="*/ 0 w 32"/>
                <a:gd name="T5" fmla="*/ 1 h 64"/>
                <a:gd name="T6" fmla="*/ 0 w 32"/>
                <a:gd name="T7" fmla="*/ 1 h 64"/>
                <a:gd name="T8" fmla="*/ 0 w 32"/>
                <a:gd name="T9" fmla="*/ 0 h 64"/>
                <a:gd name="T10" fmla="*/ 0 w 32"/>
                <a:gd name="T11" fmla="*/ 1 h 64"/>
                <a:gd name="T12" fmla="*/ 0 w 32"/>
                <a:gd name="T13" fmla="*/ 1 h 64"/>
                <a:gd name="T14" fmla="*/ 0 w 32"/>
                <a:gd name="T15" fmla="*/ 1 h 64"/>
                <a:gd name="T16" fmla="*/ 0 w 32"/>
                <a:gd name="T17" fmla="*/ 1 h 64"/>
                <a:gd name="T18" fmla="*/ 0 w 32"/>
                <a:gd name="T19" fmla="*/ 1 h 64"/>
                <a:gd name="T20" fmla="*/ 0 w 32"/>
                <a:gd name="T21" fmla="*/ 1 h 64"/>
                <a:gd name="T22" fmla="*/ 0 w 32"/>
                <a:gd name="T23" fmla="*/ 1 h 64"/>
                <a:gd name="T24" fmla="*/ 0 w 32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64"/>
                <a:gd name="T41" fmla="*/ 32 w 32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64">
                  <a:moveTo>
                    <a:pt x="0" y="64"/>
                  </a:moveTo>
                  <a:lnTo>
                    <a:pt x="3" y="49"/>
                  </a:lnTo>
                  <a:lnTo>
                    <a:pt x="10" y="27"/>
                  </a:lnTo>
                  <a:lnTo>
                    <a:pt x="17" y="9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1" y="9"/>
                  </a:lnTo>
                  <a:lnTo>
                    <a:pt x="28" y="18"/>
                  </a:lnTo>
                  <a:lnTo>
                    <a:pt x="23" y="30"/>
                  </a:lnTo>
                  <a:lnTo>
                    <a:pt x="16" y="41"/>
                  </a:lnTo>
                  <a:lnTo>
                    <a:pt x="10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810"/>
            <p:cNvSpPr>
              <a:spLocks/>
            </p:cNvSpPr>
            <p:nvPr/>
          </p:nvSpPr>
          <p:spPr bwMode="auto">
            <a:xfrm flipH="1">
              <a:off x="1742" y="3546"/>
              <a:ext cx="8" cy="31"/>
            </a:xfrm>
            <a:custGeom>
              <a:avLst/>
              <a:gdLst>
                <a:gd name="T0" fmla="*/ 0 w 17"/>
                <a:gd name="T1" fmla="*/ 1 h 62"/>
                <a:gd name="T2" fmla="*/ 0 w 17"/>
                <a:gd name="T3" fmla="*/ 1 h 62"/>
                <a:gd name="T4" fmla="*/ 0 w 17"/>
                <a:gd name="T5" fmla="*/ 1 h 62"/>
                <a:gd name="T6" fmla="*/ 0 w 17"/>
                <a:gd name="T7" fmla="*/ 1 h 62"/>
                <a:gd name="T8" fmla="*/ 0 w 17"/>
                <a:gd name="T9" fmla="*/ 0 h 62"/>
                <a:gd name="T10" fmla="*/ 0 w 17"/>
                <a:gd name="T11" fmla="*/ 1 h 62"/>
                <a:gd name="T12" fmla="*/ 0 w 17"/>
                <a:gd name="T13" fmla="*/ 1 h 62"/>
                <a:gd name="T14" fmla="*/ 0 w 17"/>
                <a:gd name="T15" fmla="*/ 1 h 62"/>
                <a:gd name="T16" fmla="*/ 0 w 17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2"/>
                <a:gd name="T29" fmla="*/ 17 w 17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2">
                  <a:moveTo>
                    <a:pt x="17" y="62"/>
                  </a:moveTo>
                  <a:lnTo>
                    <a:pt x="7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6" y="21"/>
                  </a:lnTo>
                  <a:lnTo>
                    <a:pt x="16" y="44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811"/>
            <p:cNvSpPr>
              <a:spLocks/>
            </p:cNvSpPr>
            <p:nvPr/>
          </p:nvSpPr>
          <p:spPr bwMode="auto">
            <a:xfrm flipH="1">
              <a:off x="1754" y="3544"/>
              <a:ext cx="10" cy="33"/>
            </a:xfrm>
            <a:custGeom>
              <a:avLst/>
              <a:gdLst>
                <a:gd name="T0" fmla="*/ 0 w 23"/>
                <a:gd name="T1" fmla="*/ 0 h 67"/>
                <a:gd name="T2" fmla="*/ 0 w 23"/>
                <a:gd name="T3" fmla="*/ 0 h 67"/>
                <a:gd name="T4" fmla="*/ 0 w 23"/>
                <a:gd name="T5" fmla="*/ 0 h 67"/>
                <a:gd name="T6" fmla="*/ 0 w 23"/>
                <a:gd name="T7" fmla="*/ 0 h 67"/>
                <a:gd name="T8" fmla="*/ 0 w 23"/>
                <a:gd name="T9" fmla="*/ 0 h 67"/>
                <a:gd name="T10" fmla="*/ 0 w 23"/>
                <a:gd name="T11" fmla="*/ 0 h 67"/>
                <a:gd name="T12" fmla="*/ 0 w 23"/>
                <a:gd name="T13" fmla="*/ 0 h 67"/>
                <a:gd name="T14" fmla="*/ 0 w 23"/>
                <a:gd name="T15" fmla="*/ 0 h 67"/>
                <a:gd name="T16" fmla="*/ 0 w 23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7"/>
                <a:gd name="T29" fmla="*/ 23 w 23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7">
                  <a:moveTo>
                    <a:pt x="23" y="67"/>
                  </a:moveTo>
                  <a:lnTo>
                    <a:pt x="11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1" y="5"/>
                  </a:lnTo>
                  <a:lnTo>
                    <a:pt x="14" y="22"/>
                  </a:lnTo>
                  <a:lnTo>
                    <a:pt x="17" y="45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812"/>
            <p:cNvSpPr>
              <a:spLocks/>
            </p:cNvSpPr>
            <p:nvPr/>
          </p:nvSpPr>
          <p:spPr bwMode="auto">
            <a:xfrm flipH="1">
              <a:off x="1764" y="3546"/>
              <a:ext cx="15" cy="32"/>
            </a:xfrm>
            <a:custGeom>
              <a:avLst/>
              <a:gdLst>
                <a:gd name="T0" fmla="*/ 0 w 31"/>
                <a:gd name="T1" fmla="*/ 1 h 64"/>
                <a:gd name="T2" fmla="*/ 0 w 31"/>
                <a:gd name="T3" fmla="*/ 1 h 64"/>
                <a:gd name="T4" fmla="*/ 0 w 31"/>
                <a:gd name="T5" fmla="*/ 1 h 64"/>
                <a:gd name="T6" fmla="*/ 0 w 31"/>
                <a:gd name="T7" fmla="*/ 1 h 64"/>
                <a:gd name="T8" fmla="*/ 0 w 31"/>
                <a:gd name="T9" fmla="*/ 1 h 64"/>
                <a:gd name="T10" fmla="*/ 0 w 31"/>
                <a:gd name="T11" fmla="*/ 1 h 64"/>
                <a:gd name="T12" fmla="*/ 0 w 31"/>
                <a:gd name="T13" fmla="*/ 1 h 64"/>
                <a:gd name="T14" fmla="*/ 0 w 31"/>
                <a:gd name="T15" fmla="*/ 1 h 64"/>
                <a:gd name="T16" fmla="*/ 0 w 31"/>
                <a:gd name="T17" fmla="*/ 0 h 64"/>
                <a:gd name="T18" fmla="*/ 0 w 31"/>
                <a:gd name="T19" fmla="*/ 1 h 64"/>
                <a:gd name="T20" fmla="*/ 0 w 31"/>
                <a:gd name="T21" fmla="*/ 1 h 64"/>
                <a:gd name="T22" fmla="*/ 0 w 31"/>
                <a:gd name="T23" fmla="*/ 1 h 64"/>
                <a:gd name="T24" fmla="*/ 0 w 31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64"/>
                <a:gd name="T41" fmla="*/ 31 w 31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64">
                  <a:moveTo>
                    <a:pt x="31" y="64"/>
                  </a:moveTo>
                  <a:lnTo>
                    <a:pt x="23" y="59"/>
                  </a:lnTo>
                  <a:lnTo>
                    <a:pt x="17" y="51"/>
                  </a:lnTo>
                  <a:lnTo>
                    <a:pt x="10" y="40"/>
                  </a:lnTo>
                  <a:lnTo>
                    <a:pt x="6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4" y="0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5" y="4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813"/>
            <p:cNvSpPr>
              <a:spLocks/>
            </p:cNvSpPr>
            <p:nvPr/>
          </p:nvSpPr>
          <p:spPr bwMode="auto">
            <a:xfrm flipH="1">
              <a:off x="1777" y="3548"/>
              <a:ext cx="21" cy="32"/>
            </a:xfrm>
            <a:custGeom>
              <a:avLst/>
              <a:gdLst>
                <a:gd name="T0" fmla="*/ 0 w 46"/>
                <a:gd name="T1" fmla="*/ 0 h 66"/>
                <a:gd name="T2" fmla="*/ 0 w 46"/>
                <a:gd name="T3" fmla="*/ 0 h 66"/>
                <a:gd name="T4" fmla="*/ 0 w 46"/>
                <a:gd name="T5" fmla="*/ 0 h 66"/>
                <a:gd name="T6" fmla="*/ 0 w 46"/>
                <a:gd name="T7" fmla="*/ 0 h 66"/>
                <a:gd name="T8" fmla="*/ 0 w 46"/>
                <a:gd name="T9" fmla="*/ 0 h 66"/>
                <a:gd name="T10" fmla="*/ 0 w 46"/>
                <a:gd name="T11" fmla="*/ 0 h 66"/>
                <a:gd name="T12" fmla="*/ 0 w 46"/>
                <a:gd name="T13" fmla="*/ 0 h 66"/>
                <a:gd name="T14" fmla="*/ 0 w 46"/>
                <a:gd name="T15" fmla="*/ 0 h 66"/>
                <a:gd name="T16" fmla="*/ 0 w 46"/>
                <a:gd name="T17" fmla="*/ 0 h 66"/>
                <a:gd name="T18" fmla="*/ 0 w 46"/>
                <a:gd name="T19" fmla="*/ 0 h 66"/>
                <a:gd name="T20" fmla="*/ 0 w 46"/>
                <a:gd name="T21" fmla="*/ 0 h 66"/>
                <a:gd name="T22" fmla="*/ 0 w 46"/>
                <a:gd name="T23" fmla="*/ 0 h 66"/>
                <a:gd name="T24" fmla="*/ 0 w 46"/>
                <a:gd name="T25" fmla="*/ 0 h 66"/>
                <a:gd name="T26" fmla="*/ 0 w 46"/>
                <a:gd name="T27" fmla="*/ 0 h 66"/>
                <a:gd name="T28" fmla="*/ 0 w 46"/>
                <a:gd name="T29" fmla="*/ 0 h 66"/>
                <a:gd name="T30" fmla="*/ 0 w 46"/>
                <a:gd name="T31" fmla="*/ 0 h 66"/>
                <a:gd name="T32" fmla="*/ 0 w 46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6"/>
                <a:gd name="T53" fmla="*/ 46 w 4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6">
                  <a:moveTo>
                    <a:pt x="46" y="66"/>
                  </a:moveTo>
                  <a:lnTo>
                    <a:pt x="38" y="59"/>
                  </a:lnTo>
                  <a:lnTo>
                    <a:pt x="30" y="51"/>
                  </a:lnTo>
                  <a:lnTo>
                    <a:pt x="21" y="41"/>
                  </a:lnTo>
                  <a:lnTo>
                    <a:pt x="13" y="30"/>
                  </a:lnTo>
                  <a:lnTo>
                    <a:pt x="5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6"/>
                  </a:lnTo>
                  <a:lnTo>
                    <a:pt x="21" y="15"/>
                  </a:lnTo>
                  <a:lnTo>
                    <a:pt x="27" y="26"/>
                  </a:lnTo>
                  <a:lnTo>
                    <a:pt x="33" y="38"/>
                  </a:lnTo>
                  <a:lnTo>
                    <a:pt x="36" y="50"/>
                  </a:lnTo>
                  <a:lnTo>
                    <a:pt x="42" y="59"/>
                  </a:lnTo>
                  <a:lnTo>
                    <a:pt x="46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814"/>
            <p:cNvSpPr>
              <a:spLocks/>
            </p:cNvSpPr>
            <p:nvPr/>
          </p:nvSpPr>
          <p:spPr bwMode="auto">
            <a:xfrm flipH="1">
              <a:off x="1790" y="3553"/>
              <a:ext cx="29" cy="33"/>
            </a:xfrm>
            <a:custGeom>
              <a:avLst/>
              <a:gdLst>
                <a:gd name="T0" fmla="*/ 0 w 63"/>
                <a:gd name="T1" fmla="*/ 1 h 65"/>
                <a:gd name="T2" fmla="*/ 0 w 63"/>
                <a:gd name="T3" fmla="*/ 1 h 65"/>
                <a:gd name="T4" fmla="*/ 0 w 63"/>
                <a:gd name="T5" fmla="*/ 1 h 65"/>
                <a:gd name="T6" fmla="*/ 0 w 63"/>
                <a:gd name="T7" fmla="*/ 1 h 65"/>
                <a:gd name="T8" fmla="*/ 0 w 63"/>
                <a:gd name="T9" fmla="*/ 1 h 65"/>
                <a:gd name="T10" fmla="*/ 0 w 63"/>
                <a:gd name="T11" fmla="*/ 1 h 65"/>
                <a:gd name="T12" fmla="*/ 0 w 63"/>
                <a:gd name="T13" fmla="*/ 1 h 65"/>
                <a:gd name="T14" fmla="*/ 0 w 63"/>
                <a:gd name="T15" fmla="*/ 1 h 65"/>
                <a:gd name="T16" fmla="*/ 0 w 63"/>
                <a:gd name="T17" fmla="*/ 0 h 65"/>
                <a:gd name="T18" fmla="*/ 0 w 63"/>
                <a:gd name="T19" fmla="*/ 1 h 65"/>
                <a:gd name="T20" fmla="*/ 0 w 63"/>
                <a:gd name="T21" fmla="*/ 1 h 65"/>
                <a:gd name="T22" fmla="*/ 0 w 63"/>
                <a:gd name="T23" fmla="*/ 1 h 65"/>
                <a:gd name="T24" fmla="*/ 0 w 63"/>
                <a:gd name="T25" fmla="*/ 1 h 65"/>
                <a:gd name="T26" fmla="*/ 0 w 63"/>
                <a:gd name="T27" fmla="*/ 1 h 65"/>
                <a:gd name="T28" fmla="*/ 0 w 63"/>
                <a:gd name="T29" fmla="*/ 1 h 65"/>
                <a:gd name="T30" fmla="*/ 0 w 63"/>
                <a:gd name="T31" fmla="*/ 1 h 65"/>
                <a:gd name="T32" fmla="*/ 0 w 63"/>
                <a:gd name="T33" fmla="*/ 1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5"/>
                <a:gd name="T53" fmla="*/ 63 w 6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5">
                  <a:moveTo>
                    <a:pt x="63" y="65"/>
                  </a:moveTo>
                  <a:lnTo>
                    <a:pt x="55" y="60"/>
                  </a:lnTo>
                  <a:lnTo>
                    <a:pt x="45" y="52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10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8"/>
                  </a:lnTo>
                  <a:lnTo>
                    <a:pt x="28" y="17"/>
                  </a:lnTo>
                  <a:lnTo>
                    <a:pt x="37" y="29"/>
                  </a:lnTo>
                  <a:lnTo>
                    <a:pt x="45" y="41"/>
                  </a:lnTo>
                  <a:lnTo>
                    <a:pt x="53" y="52"/>
                  </a:lnTo>
                  <a:lnTo>
                    <a:pt x="59" y="61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815"/>
            <p:cNvSpPr>
              <a:spLocks/>
            </p:cNvSpPr>
            <p:nvPr/>
          </p:nvSpPr>
          <p:spPr bwMode="auto">
            <a:xfrm flipH="1">
              <a:off x="1807" y="3558"/>
              <a:ext cx="33" cy="34"/>
            </a:xfrm>
            <a:custGeom>
              <a:avLst/>
              <a:gdLst>
                <a:gd name="T0" fmla="*/ 0 w 72"/>
                <a:gd name="T1" fmla="*/ 1 h 68"/>
                <a:gd name="T2" fmla="*/ 0 w 72"/>
                <a:gd name="T3" fmla="*/ 1 h 68"/>
                <a:gd name="T4" fmla="*/ 0 w 72"/>
                <a:gd name="T5" fmla="*/ 1 h 68"/>
                <a:gd name="T6" fmla="*/ 0 w 72"/>
                <a:gd name="T7" fmla="*/ 1 h 68"/>
                <a:gd name="T8" fmla="*/ 0 w 72"/>
                <a:gd name="T9" fmla="*/ 1 h 68"/>
                <a:gd name="T10" fmla="*/ 0 w 72"/>
                <a:gd name="T11" fmla="*/ 1 h 68"/>
                <a:gd name="T12" fmla="*/ 0 w 72"/>
                <a:gd name="T13" fmla="*/ 1 h 68"/>
                <a:gd name="T14" fmla="*/ 0 w 72"/>
                <a:gd name="T15" fmla="*/ 1 h 68"/>
                <a:gd name="T16" fmla="*/ 0 w 72"/>
                <a:gd name="T17" fmla="*/ 0 h 68"/>
                <a:gd name="T18" fmla="*/ 0 w 72"/>
                <a:gd name="T19" fmla="*/ 0 h 68"/>
                <a:gd name="T20" fmla="*/ 0 w 72"/>
                <a:gd name="T21" fmla="*/ 1 h 68"/>
                <a:gd name="T22" fmla="*/ 0 w 72"/>
                <a:gd name="T23" fmla="*/ 1 h 68"/>
                <a:gd name="T24" fmla="*/ 0 w 72"/>
                <a:gd name="T25" fmla="*/ 1 h 68"/>
                <a:gd name="T26" fmla="*/ 0 w 72"/>
                <a:gd name="T27" fmla="*/ 1 h 68"/>
                <a:gd name="T28" fmla="*/ 0 w 72"/>
                <a:gd name="T29" fmla="*/ 1 h 68"/>
                <a:gd name="T30" fmla="*/ 0 w 72"/>
                <a:gd name="T31" fmla="*/ 1 h 68"/>
                <a:gd name="T32" fmla="*/ 0 w 72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8"/>
                <a:gd name="T53" fmla="*/ 72 w 7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8">
                  <a:moveTo>
                    <a:pt x="72" y="68"/>
                  </a:moveTo>
                  <a:lnTo>
                    <a:pt x="63" y="63"/>
                  </a:lnTo>
                  <a:lnTo>
                    <a:pt x="52" y="55"/>
                  </a:lnTo>
                  <a:lnTo>
                    <a:pt x="38" y="46"/>
                  </a:lnTo>
                  <a:lnTo>
                    <a:pt x="25" y="35"/>
                  </a:lnTo>
                  <a:lnTo>
                    <a:pt x="13" y="2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6"/>
                  </a:lnTo>
                  <a:lnTo>
                    <a:pt x="27" y="15"/>
                  </a:lnTo>
                  <a:lnTo>
                    <a:pt x="38" y="27"/>
                  </a:lnTo>
                  <a:lnTo>
                    <a:pt x="47" y="40"/>
                  </a:lnTo>
                  <a:lnTo>
                    <a:pt x="56" y="52"/>
                  </a:lnTo>
                  <a:lnTo>
                    <a:pt x="66" y="62"/>
                  </a:lnTo>
                  <a:lnTo>
                    <a:pt x="72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816"/>
            <p:cNvSpPr>
              <a:spLocks/>
            </p:cNvSpPr>
            <p:nvPr/>
          </p:nvSpPr>
          <p:spPr bwMode="auto">
            <a:xfrm flipH="1">
              <a:off x="1819" y="3567"/>
              <a:ext cx="38" cy="32"/>
            </a:xfrm>
            <a:custGeom>
              <a:avLst/>
              <a:gdLst>
                <a:gd name="T0" fmla="*/ 0 w 84"/>
                <a:gd name="T1" fmla="*/ 1 h 64"/>
                <a:gd name="T2" fmla="*/ 0 w 84"/>
                <a:gd name="T3" fmla="*/ 1 h 64"/>
                <a:gd name="T4" fmla="*/ 0 w 84"/>
                <a:gd name="T5" fmla="*/ 1 h 64"/>
                <a:gd name="T6" fmla="*/ 0 w 84"/>
                <a:gd name="T7" fmla="*/ 1 h 64"/>
                <a:gd name="T8" fmla="*/ 0 w 84"/>
                <a:gd name="T9" fmla="*/ 1 h 64"/>
                <a:gd name="T10" fmla="*/ 0 w 84"/>
                <a:gd name="T11" fmla="*/ 1 h 64"/>
                <a:gd name="T12" fmla="*/ 0 w 84"/>
                <a:gd name="T13" fmla="*/ 1 h 64"/>
                <a:gd name="T14" fmla="*/ 0 w 84"/>
                <a:gd name="T15" fmla="*/ 1 h 64"/>
                <a:gd name="T16" fmla="*/ 0 w 84"/>
                <a:gd name="T17" fmla="*/ 1 h 64"/>
                <a:gd name="T18" fmla="*/ 0 w 84"/>
                <a:gd name="T19" fmla="*/ 0 h 64"/>
                <a:gd name="T20" fmla="*/ 0 w 84"/>
                <a:gd name="T21" fmla="*/ 1 h 64"/>
                <a:gd name="T22" fmla="*/ 0 w 84"/>
                <a:gd name="T23" fmla="*/ 1 h 64"/>
                <a:gd name="T24" fmla="*/ 0 w 84"/>
                <a:gd name="T25" fmla="*/ 1 h 64"/>
                <a:gd name="T26" fmla="*/ 0 w 84"/>
                <a:gd name="T27" fmla="*/ 1 h 64"/>
                <a:gd name="T28" fmla="*/ 0 w 84"/>
                <a:gd name="T29" fmla="*/ 1 h 64"/>
                <a:gd name="T30" fmla="*/ 0 w 84"/>
                <a:gd name="T31" fmla="*/ 1 h 64"/>
                <a:gd name="T32" fmla="*/ 0 w 84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4"/>
                <a:gd name="T53" fmla="*/ 84 w 8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4">
                  <a:moveTo>
                    <a:pt x="84" y="64"/>
                  </a:moveTo>
                  <a:lnTo>
                    <a:pt x="73" y="60"/>
                  </a:lnTo>
                  <a:lnTo>
                    <a:pt x="60" y="55"/>
                  </a:lnTo>
                  <a:lnTo>
                    <a:pt x="46" y="49"/>
                  </a:lnTo>
                  <a:lnTo>
                    <a:pt x="33" y="41"/>
                  </a:lnTo>
                  <a:lnTo>
                    <a:pt x="19" y="32"/>
                  </a:lnTo>
                  <a:lnTo>
                    <a:pt x="9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8" y="23"/>
                  </a:lnTo>
                  <a:lnTo>
                    <a:pt x="52" y="36"/>
                  </a:lnTo>
                  <a:lnTo>
                    <a:pt x="65" y="48"/>
                  </a:lnTo>
                  <a:lnTo>
                    <a:pt x="77" y="57"/>
                  </a:lnTo>
                  <a:lnTo>
                    <a:pt x="84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817"/>
            <p:cNvSpPr>
              <a:spLocks/>
            </p:cNvSpPr>
            <p:nvPr/>
          </p:nvSpPr>
          <p:spPr bwMode="auto">
            <a:xfrm flipH="1">
              <a:off x="1829" y="3587"/>
              <a:ext cx="41" cy="16"/>
            </a:xfrm>
            <a:custGeom>
              <a:avLst/>
              <a:gdLst>
                <a:gd name="T0" fmla="*/ 0 w 92"/>
                <a:gd name="T1" fmla="*/ 1 h 31"/>
                <a:gd name="T2" fmla="*/ 0 w 92"/>
                <a:gd name="T3" fmla="*/ 0 h 31"/>
                <a:gd name="T4" fmla="*/ 0 w 92"/>
                <a:gd name="T5" fmla="*/ 1 h 31"/>
                <a:gd name="T6" fmla="*/ 0 w 92"/>
                <a:gd name="T7" fmla="*/ 1 h 31"/>
                <a:gd name="T8" fmla="*/ 0 w 92"/>
                <a:gd name="T9" fmla="*/ 1 h 31"/>
                <a:gd name="T10" fmla="*/ 0 w 92"/>
                <a:gd name="T11" fmla="*/ 1 h 31"/>
                <a:gd name="T12" fmla="*/ 0 w 92"/>
                <a:gd name="T13" fmla="*/ 1 h 31"/>
                <a:gd name="T14" fmla="*/ 0 w 92"/>
                <a:gd name="T15" fmla="*/ 1 h 31"/>
                <a:gd name="T16" fmla="*/ 0 w 92"/>
                <a:gd name="T17" fmla="*/ 1 h 31"/>
                <a:gd name="T18" fmla="*/ 0 w 92"/>
                <a:gd name="T19" fmla="*/ 1 h 31"/>
                <a:gd name="T20" fmla="*/ 0 w 92"/>
                <a:gd name="T21" fmla="*/ 1 h 31"/>
                <a:gd name="T22" fmla="*/ 0 w 92"/>
                <a:gd name="T23" fmla="*/ 1 h 31"/>
                <a:gd name="T24" fmla="*/ 0 w 92"/>
                <a:gd name="T25" fmla="*/ 1 h 31"/>
                <a:gd name="T26" fmla="*/ 0 w 92"/>
                <a:gd name="T27" fmla="*/ 1 h 31"/>
                <a:gd name="T28" fmla="*/ 0 w 92"/>
                <a:gd name="T29" fmla="*/ 1 h 31"/>
                <a:gd name="T30" fmla="*/ 0 w 92"/>
                <a:gd name="T31" fmla="*/ 1 h 31"/>
                <a:gd name="T32" fmla="*/ 0 w 92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31"/>
                <a:gd name="T53" fmla="*/ 92 w 9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31">
                  <a:moveTo>
                    <a:pt x="0" y="1"/>
                  </a:moveTo>
                  <a:lnTo>
                    <a:pt x="5" y="0"/>
                  </a:lnTo>
                  <a:lnTo>
                    <a:pt x="14" y="2"/>
                  </a:lnTo>
                  <a:lnTo>
                    <a:pt x="26" y="6"/>
                  </a:lnTo>
                  <a:lnTo>
                    <a:pt x="40" y="11"/>
                  </a:lnTo>
                  <a:lnTo>
                    <a:pt x="55" y="16"/>
                  </a:lnTo>
                  <a:lnTo>
                    <a:pt x="69" y="22"/>
                  </a:lnTo>
                  <a:lnTo>
                    <a:pt x="83" y="26"/>
                  </a:lnTo>
                  <a:lnTo>
                    <a:pt x="92" y="29"/>
                  </a:lnTo>
                  <a:lnTo>
                    <a:pt x="79" y="31"/>
                  </a:lnTo>
                  <a:lnTo>
                    <a:pt x="64" y="30"/>
                  </a:lnTo>
                  <a:lnTo>
                    <a:pt x="47" y="27"/>
                  </a:lnTo>
                  <a:lnTo>
                    <a:pt x="31" y="24"/>
                  </a:lnTo>
                  <a:lnTo>
                    <a:pt x="17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818"/>
            <p:cNvSpPr>
              <a:spLocks/>
            </p:cNvSpPr>
            <p:nvPr/>
          </p:nvSpPr>
          <p:spPr bwMode="auto">
            <a:xfrm flipH="1">
              <a:off x="1843" y="3599"/>
              <a:ext cx="40" cy="15"/>
            </a:xfrm>
            <a:custGeom>
              <a:avLst/>
              <a:gdLst>
                <a:gd name="T0" fmla="*/ 0 w 89"/>
                <a:gd name="T1" fmla="*/ 0 h 30"/>
                <a:gd name="T2" fmla="*/ 0 w 89"/>
                <a:gd name="T3" fmla="*/ 0 h 30"/>
                <a:gd name="T4" fmla="*/ 0 w 89"/>
                <a:gd name="T5" fmla="*/ 1 h 30"/>
                <a:gd name="T6" fmla="*/ 0 w 89"/>
                <a:gd name="T7" fmla="*/ 1 h 30"/>
                <a:gd name="T8" fmla="*/ 0 w 89"/>
                <a:gd name="T9" fmla="*/ 1 h 30"/>
                <a:gd name="T10" fmla="*/ 0 w 89"/>
                <a:gd name="T11" fmla="*/ 1 h 30"/>
                <a:gd name="T12" fmla="*/ 0 w 89"/>
                <a:gd name="T13" fmla="*/ 1 h 30"/>
                <a:gd name="T14" fmla="*/ 0 w 89"/>
                <a:gd name="T15" fmla="*/ 1 h 30"/>
                <a:gd name="T16" fmla="*/ 0 w 89"/>
                <a:gd name="T17" fmla="*/ 1 h 30"/>
                <a:gd name="T18" fmla="*/ 0 w 89"/>
                <a:gd name="T19" fmla="*/ 1 h 30"/>
                <a:gd name="T20" fmla="*/ 0 w 89"/>
                <a:gd name="T21" fmla="*/ 1 h 30"/>
                <a:gd name="T22" fmla="*/ 0 w 89"/>
                <a:gd name="T23" fmla="*/ 1 h 30"/>
                <a:gd name="T24" fmla="*/ 0 w 89"/>
                <a:gd name="T25" fmla="*/ 1 h 30"/>
                <a:gd name="T26" fmla="*/ 0 w 89"/>
                <a:gd name="T27" fmla="*/ 1 h 30"/>
                <a:gd name="T28" fmla="*/ 0 w 89"/>
                <a:gd name="T29" fmla="*/ 1 h 30"/>
                <a:gd name="T30" fmla="*/ 0 w 89"/>
                <a:gd name="T31" fmla="*/ 1 h 30"/>
                <a:gd name="T32" fmla="*/ 0 w 89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30"/>
                <a:gd name="T53" fmla="*/ 89 w 89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30">
                  <a:moveTo>
                    <a:pt x="0" y="0"/>
                  </a:moveTo>
                  <a:lnTo>
                    <a:pt x="5" y="0"/>
                  </a:lnTo>
                  <a:lnTo>
                    <a:pt x="14" y="1"/>
                  </a:lnTo>
                  <a:lnTo>
                    <a:pt x="26" y="6"/>
                  </a:lnTo>
                  <a:lnTo>
                    <a:pt x="40" y="10"/>
                  </a:lnTo>
                  <a:lnTo>
                    <a:pt x="56" y="16"/>
                  </a:lnTo>
                  <a:lnTo>
                    <a:pt x="69" y="21"/>
                  </a:lnTo>
                  <a:lnTo>
                    <a:pt x="81" y="25"/>
                  </a:lnTo>
                  <a:lnTo>
                    <a:pt x="89" y="28"/>
                  </a:lnTo>
                  <a:lnTo>
                    <a:pt x="77" y="30"/>
                  </a:lnTo>
                  <a:lnTo>
                    <a:pt x="63" y="29"/>
                  </a:lnTo>
                  <a:lnTo>
                    <a:pt x="46" y="28"/>
                  </a:lnTo>
                  <a:lnTo>
                    <a:pt x="31" y="24"/>
                  </a:lnTo>
                  <a:lnTo>
                    <a:pt x="17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819"/>
            <p:cNvSpPr>
              <a:spLocks/>
            </p:cNvSpPr>
            <p:nvPr/>
          </p:nvSpPr>
          <p:spPr bwMode="auto">
            <a:xfrm flipH="1">
              <a:off x="1802" y="3539"/>
              <a:ext cx="202" cy="44"/>
            </a:xfrm>
            <a:custGeom>
              <a:avLst/>
              <a:gdLst>
                <a:gd name="T0" fmla="*/ 1 w 450"/>
                <a:gd name="T1" fmla="*/ 1 h 88"/>
                <a:gd name="T2" fmla="*/ 1 w 450"/>
                <a:gd name="T3" fmla="*/ 1 h 88"/>
                <a:gd name="T4" fmla="*/ 1 w 450"/>
                <a:gd name="T5" fmla="*/ 1 h 88"/>
                <a:gd name="T6" fmla="*/ 1 w 450"/>
                <a:gd name="T7" fmla="*/ 1 h 88"/>
                <a:gd name="T8" fmla="*/ 1 w 450"/>
                <a:gd name="T9" fmla="*/ 0 h 88"/>
                <a:gd name="T10" fmla="*/ 1 w 450"/>
                <a:gd name="T11" fmla="*/ 1 h 88"/>
                <a:gd name="T12" fmla="*/ 0 w 450"/>
                <a:gd name="T13" fmla="*/ 1 h 88"/>
                <a:gd name="T14" fmla="*/ 0 w 450"/>
                <a:gd name="T15" fmla="*/ 1 h 88"/>
                <a:gd name="T16" fmla="*/ 0 w 450"/>
                <a:gd name="T17" fmla="*/ 1 h 88"/>
                <a:gd name="T18" fmla="*/ 0 w 450"/>
                <a:gd name="T19" fmla="*/ 1 h 88"/>
                <a:gd name="T20" fmla="*/ 0 w 450"/>
                <a:gd name="T21" fmla="*/ 1 h 88"/>
                <a:gd name="T22" fmla="*/ 0 w 450"/>
                <a:gd name="T23" fmla="*/ 1 h 88"/>
                <a:gd name="T24" fmla="*/ 0 w 450"/>
                <a:gd name="T25" fmla="*/ 1 h 88"/>
                <a:gd name="T26" fmla="*/ 0 w 450"/>
                <a:gd name="T27" fmla="*/ 1 h 88"/>
                <a:gd name="T28" fmla="*/ 0 w 450"/>
                <a:gd name="T29" fmla="*/ 1 h 88"/>
                <a:gd name="T30" fmla="*/ 0 w 450"/>
                <a:gd name="T31" fmla="*/ 1 h 88"/>
                <a:gd name="T32" fmla="*/ 0 w 450"/>
                <a:gd name="T33" fmla="*/ 1 h 88"/>
                <a:gd name="T34" fmla="*/ 0 w 450"/>
                <a:gd name="T35" fmla="*/ 1 h 88"/>
                <a:gd name="T36" fmla="*/ 0 w 450"/>
                <a:gd name="T37" fmla="*/ 1 h 88"/>
                <a:gd name="T38" fmla="*/ 0 w 450"/>
                <a:gd name="T39" fmla="*/ 1 h 88"/>
                <a:gd name="T40" fmla="*/ 0 w 450"/>
                <a:gd name="T41" fmla="*/ 1 h 88"/>
                <a:gd name="T42" fmla="*/ 0 w 450"/>
                <a:gd name="T43" fmla="*/ 1 h 88"/>
                <a:gd name="T44" fmla="*/ 0 w 450"/>
                <a:gd name="T45" fmla="*/ 1 h 88"/>
                <a:gd name="T46" fmla="*/ 0 w 450"/>
                <a:gd name="T47" fmla="*/ 1 h 88"/>
                <a:gd name="T48" fmla="*/ 0 w 450"/>
                <a:gd name="T49" fmla="*/ 1 h 88"/>
                <a:gd name="T50" fmla="*/ 0 w 450"/>
                <a:gd name="T51" fmla="*/ 1 h 88"/>
                <a:gd name="T52" fmla="*/ 0 w 450"/>
                <a:gd name="T53" fmla="*/ 1 h 88"/>
                <a:gd name="T54" fmla="*/ 0 w 450"/>
                <a:gd name="T55" fmla="*/ 1 h 88"/>
                <a:gd name="T56" fmla="*/ 0 w 450"/>
                <a:gd name="T57" fmla="*/ 1 h 88"/>
                <a:gd name="T58" fmla="*/ 0 w 450"/>
                <a:gd name="T59" fmla="*/ 1 h 88"/>
                <a:gd name="T60" fmla="*/ 0 w 450"/>
                <a:gd name="T61" fmla="*/ 1 h 88"/>
                <a:gd name="T62" fmla="*/ 0 w 450"/>
                <a:gd name="T63" fmla="*/ 1 h 88"/>
                <a:gd name="T64" fmla="*/ 0 w 450"/>
                <a:gd name="T65" fmla="*/ 1 h 88"/>
                <a:gd name="T66" fmla="*/ 0 w 450"/>
                <a:gd name="T67" fmla="*/ 1 h 88"/>
                <a:gd name="T68" fmla="*/ 0 w 450"/>
                <a:gd name="T69" fmla="*/ 1 h 88"/>
                <a:gd name="T70" fmla="*/ 1 w 450"/>
                <a:gd name="T71" fmla="*/ 1 h 88"/>
                <a:gd name="T72" fmla="*/ 1 w 450"/>
                <a:gd name="T73" fmla="*/ 1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0"/>
                <a:gd name="T112" fmla="*/ 0 h 88"/>
                <a:gd name="T113" fmla="*/ 450 w 45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0" h="88">
                  <a:moveTo>
                    <a:pt x="443" y="13"/>
                  </a:moveTo>
                  <a:lnTo>
                    <a:pt x="446" y="10"/>
                  </a:lnTo>
                  <a:lnTo>
                    <a:pt x="447" y="7"/>
                  </a:lnTo>
                  <a:lnTo>
                    <a:pt x="449" y="3"/>
                  </a:lnTo>
                  <a:lnTo>
                    <a:pt x="450" y="0"/>
                  </a:lnTo>
                  <a:lnTo>
                    <a:pt x="416" y="16"/>
                  </a:lnTo>
                  <a:lnTo>
                    <a:pt x="383" y="30"/>
                  </a:lnTo>
                  <a:lnTo>
                    <a:pt x="351" y="41"/>
                  </a:lnTo>
                  <a:lnTo>
                    <a:pt x="318" y="51"/>
                  </a:lnTo>
                  <a:lnTo>
                    <a:pt x="287" y="59"/>
                  </a:lnTo>
                  <a:lnTo>
                    <a:pt x="256" y="65"/>
                  </a:lnTo>
                  <a:lnTo>
                    <a:pt x="226" y="69"/>
                  </a:lnTo>
                  <a:lnTo>
                    <a:pt x="197" y="73"/>
                  </a:lnTo>
                  <a:lnTo>
                    <a:pt x="170" y="75"/>
                  </a:lnTo>
                  <a:lnTo>
                    <a:pt x="142" y="76"/>
                  </a:lnTo>
                  <a:lnTo>
                    <a:pt x="116" y="77"/>
                  </a:lnTo>
                  <a:lnTo>
                    <a:pt x="91" y="77"/>
                  </a:lnTo>
                  <a:lnTo>
                    <a:pt x="66" y="77"/>
                  </a:lnTo>
                  <a:lnTo>
                    <a:pt x="43" y="77"/>
                  </a:lnTo>
                  <a:lnTo>
                    <a:pt x="21" y="76"/>
                  </a:lnTo>
                  <a:lnTo>
                    <a:pt x="0" y="76"/>
                  </a:lnTo>
                  <a:lnTo>
                    <a:pt x="14" y="79"/>
                  </a:lnTo>
                  <a:lnTo>
                    <a:pt x="31" y="83"/>
                  </a:lnTo>
                  <a:lnTo>
                    <a:pt x="54" y="85"/>
                  </a:lnTo>
                  <a:lnTo>
                    <a:pt x="80" y="86"/>
                  </a:lnTo>
                  <a:lnTo>
                    <a:pt x="109" y="88"/>
                  </a:lnTo>
                  <a:lnTo>
                    <a:pt x="139" y="88"/>
                  </a:lnTo>
                  <a:lnTo>
                    <a:pt x="172" y="85"/>
                  </a:lnTo>
                  <a:lnTo>
                    <a:pt x="206" y="83"/>
                  </a:lnTo>
                  <a:lnTo>
                    <a:pt x="239" y="79"/>
                  </a:lnTo>
                  <a:lnTo>
                    <a:pt x="274" y="75"/>
                  </a:lnTo>
                  <a:lnTo>
                    <a:pt x="308" y="68"/>
                  </a:lnTo>
                  <a:lnTo>
                    <a:pt x="339" y="60"/>
                  </a:lnTo>
                  <a:lnTo>
                    <a:pt x="370" y="51"/>
                  </a:lnTo>
                  <a:lnTo>
                    <a:pt x="397" y="40"/>
                  </a:lnTo>
                  <a:lnTo>
                    <a:pt x="422" y="28"/>
                  </a:lnTo>
                  <a:lnTo>
                    <a:pt x="443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820"/>
            <p:cNvSpPr>
              <a:spLocks/>
            </p:cNvSpPr>
            <p:nvPr/>
          </p:nvSpPr>
          <p:spPr bwMode="auto">
            <a:xfrm flipH="1">
              <a:off x="1962" y="3551"/>
              <a:ext cx="30" cy="29"/>
            </a:xfrm>
            <a:custGeom>
              <a:avLst/>
              <a:gdLst>
                <a:gd name="T0" fmla="*/ 0 w 64"/>
                <a:gd name="T1" fmla="*/ 0 h 59"/>
                <a:gd name="T2" fmla="*/ 0 w 64"/>
                <a:gd name="T3" fmla="*/ 0 h 59"/>
                <a:gd name="T4" fmla="*/ 0 w 64"/>
                <a:gd name="T5" fmla="*/ 0 h 59"/>
                <a:gd name="T6" fmla="*/ 0 w 64"/>
                <a:gd name="T7" fmla="*/ 0 h 59"/>
                <a:gd name="T8" fmla="*/ 0 w 64"/>
                <a:gd name="T9" fmla="*/ 0 h 59"/>
                <a:gd name="T10" fmla="*/ 0 w 64"/>
                <a:gd name="T11" fmla="*/ 0 h 59"/>
                <a:gd name="T12" fmla="*/ 0 w 64"/>
                <a:gd name="T13" fmla="*/ 0 h 59"/>
                <a:gd name="T14" fmla="*/ 0 w 64"/>
                <a:gd name="T15" fmla="*/ 0 h 59"/>
                <a:gd name="T16" fmla="*/ 0 w 64"/>
                <a:gd name="T17" fmla="*/ 0 h 59"/>
                <a:gd name="T18" fmla="*/ 0 w 64"/>
                <a:gd name="T19" fmla="*/ 0 h 59"/>
                <a:gd name="T20" fmla="*/ 0 w 64"/>
                <a:gd name="T21" fmla="*/ 0 h 59"/>
                <a:gd name="T22" fmla="*/ 0 w 64"/>
                <a:gd name="T23" fmla="*/ 0 h 59"/>
                <a:gd name="T24" fmla="*/ 0 w 64"/>
                <a:gd name="T25" fmla="*/ 0 h 59"/>
                <a:gd name="T26" fmla="*/ 0 w 64"/>
                <a:gd name="T27" fmla="*/ 0 h 59"/>
                <a:gd name="T28" fmla="*/ 0 w 64"/>
                <a:gd name="T29" fmla="*/ 0 h 59"/>
                <a:gd name="T30" fmla="*/ 0 w 64"/>
                <a:gd name="T31" fmla="*/ 0 h 59"/>
                <a:gd name="T32" fmla="*/ 0 w 64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59"/>
                <a:gd name="T53" fmla="*/ 64 w 64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3" y="28"/>
                  </a:lnTo>
                  <a:lnTo>
                    <a:pt x="22" y="38"/>
                  </a:lnTo>
                  <a:lnTo>
                    <a:pt x="35" y="47"/>
                  </a:lnTo>
                  <a:lnTo>
                    <a:pt x="48" y="54"/>
                  </a:lnTo>
                  <a:lnTo>
                    <a:pt x="64" y="59"/>
                  </a:lnTo>
                  <a:lnTo>
                    <a:pt x="56" y="53"/>
                  </a:lnTo>
                  <a:lnTo>
                    <a:pt x="48" y="44"/>
                  </a:lnTo>
                  <a:lnTo>
                    <a:pt x="39" y="33"/>
                  </a:lnTo>
                  <a:lnTo>
                    <a:pt x="29" y="23"/>
                  </a:lnTo>
                  <a:lnTo>
                    <a:pt x="21" y="14"/>
                  </a:lnTo>
                  <a:lnTo>
                    <a:pt x="12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821"/>
            <p:cNvSpPr>
              <a:spLocks/>
            </p:cNvSpPr>
            <p:nvPr/>
          </p:nvSpPr>
          <p:spPr bwMode="auto">
            <a:xfrm flipH="1">
              <a:off x="1927" y="3547"/>
              <a:ext cx="37" cy="34"/>
            </a:xfrm>
            <a:custGeom>
              <a:avLst/>
              <a:gdLst>
                <a:gd name="T0" fmla="*/ 0 w 83"/>
                <a:gd name="T1" fmla="*/ 0 h 68"/>
                <a:gd name="T2" fmla="*/ 0 w 83"/>
                <a:gd name="T3" fmla="*/ 1 h 68"/>
                <a:gd name="T4" fmla="*/ 0 w 83"/>
                <a:gd name="T5" fmla="*/ 1 h 68"/>
                <a:gd name="T6" fmla="*/ 0 w 83"/>
                <a:gd name="T7" fmla="*/ 1 h 68"/>
                <a:gd name="T8" fmla="*/ 0 w 83"/>
                <a:gd name="T9" fmla="*/ 1 h 68"/>
                <a:gd name="T10" fmla="*/ 0 w 83"/>
                <a:gd name="T11" fmla="*/ 1 h 68"/>
                <a:gd name="T12" fmla="*/ 0 w 83"/>
                <a:gd name="T13" fmla="*/ 1 h 68"/>
                <a:gd name="T14" fmla="*/ 0 w 83"/>
                <a:gd name="T15" fmla="*/ 1 h 68"/>
                <a:gd name="T16" fmla="*/ 0 w 83"/>
                <a:gd name="T17" fmla="*/ 1 h 68"/>
                <a:gd name="T18" fmla="*/ 0 w 83"/>
                <a:gd name="T19" fmla="*/ 1 h 68"/>
                <a:gd name="T20" fmla="*/ 0 w 83"/>
                <a:gd name="T21" fmla="*/ 1 h 68"/>
                <a:gd name="T22" fmla="*/ 0 w 83"/>
                <a:gd name="T23" fmla="*/ 1 h 68"/>
                <a:gd name="T24" fmla="*/ 0 w 83"/>
                <a:gd name="T25" fmla="*/ 1 h 68"/>
                <a:gd name="T26" fmla="*/ 0 w 83"/>
                <a:gd name="T27" fmla="*/ 1 h 68"/>
                <a:gd name="T28" fmla="*/ 0 w 83"/>
                <a:gd name="T29" fmla="*/ 1 h 68"/>
                <a:gd name="T30" fmla="*/ 0 w 83"/>
                <a:gd name="T31" fmla="*/ 1 h 68"/>
                <a:gd name="T32" fmla="*/ 0 w 83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8"/>
                <a:gd name="T53" fmla="*/ 83 w 83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11" y="22"/>
                  </a:lnTo>
                  <a:lnTo>
                    <a:pt x="21" y="34"/>
                  </a:lnTo>
                  <a:lnTo>
                    <a:pt x="36" y="45"/>
                  </a:lnTo>
                  <a:lnTo>
                    <a:pt x="50" y="55"/>
                  </a:lnTo>
                  <a:lnTo>
                    <a:pt x="67" y="63"/>
                  </a:lnTo>
                  <a:lnTo>
                    <a:pt x="83" y="68"/>
                  </a:lnTo>
                  <a:lnTo>
                    <a:pt x="77" y="63"/>
                  </a:lnTo>
                  <a:lnTo>
                    <a:pt x="67" y="54"/>
                  </a:lnTo>
                  <a:lnTo>
                    <a:pt x="57" y="43"/>
                  </a:lnTo>
                  <a:lnTo>
                    <a:pt x="44" y="30"/>
                  </a:lnTo>
                  <a:lnTo>
                    <a:pt x="32" y="17"/>
                  </a:lnTo>
                  <a:lnTo>
                    <a:pt x="20" y="8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822"/>
            <p:cNvSpPr>
              <a:spLocks/>
            </p:cNvSpPr>
            <p:nvPr/>
          </p:nvSpPr>
          <p:spPr bwMode="auto">
            <a:xfrm flipH="1">
              <a:off x="1908" y="3541"/>
              <a:ext cx="33" cy="38"/>
            </a:xfrm>
            <a:custGeom>
              <a:avLst/>
              <a:gdLst>
                <a:gd name="T0" fmla="*/ 0 w 72"/>
                <a:gd name="T1" fmla="*/ 0 h 76"/>
                <a:gd name="T2" fmla="*/ 0 w 72"/>
                <a:gd name="T3" fmla="*/ 1 h 76"/>
                <a:gd name="T4" fmla="*/ 0 w 72"/>
                <a:gd name="T5" fmla="*/ 1 h 76"/>
                <a:gd name="T6" fmla="*/ 0 w 72"/>
                <a:gd name="T7" fmla="*/ 1 h 76"/>
                <a:gd name="T8" fmla="*/ 0 w 72"/>
                <a:gd name="T9" fmla="*/ 1 h 76"/>
                <a:gd name="T10" fmla="*/ 0 w 72"/>
                <a:gd name="T11" fmla="*/ 1 h 76"/>
                <a:gd name="T12" fmla="*/ 0 w 72"/>
                <a:gd name="T13" fmla="*/ 1 h 76"/>
                <a:gd name="T14" fmla="*/ 0 w 72"/>
                <a:gd name="T15" fmla="*/ 1 h 76"/>
                <a:gd name="T16" fmla="*/ 0 w 72"/>
                <a:gd name="T17" fmla="*/ 1 h 76"/>
                <a:gd name="T18" fmla="*/ 0 w 72"/>
                <a:gd name="T19" fmla="*/ 1 h 76"/>
                <a:gd name="T20" fmla="*/ 0 w 72"/>
                <a:gd name="T21" fmla="*/ 1 h 76"/>
                <a:gd name="T22" fmla="*/ 0 w 72"/>
                <a:gd name="T23" fmla="*/ 1 h 76"/>
                <a:gd name="T24" fmla="*/ 0 w 72"/>
                <a:gd name="T25" fmla="*/ 1 h 76"/>
                <a:gd name="T26" fmla="*/ 0 w 72"/>
                <a:gd name="T27" fmla="*/ 1 h 76"/>
                <a:gd name="T28" fmla="*/ 0 w 72"/>
                <a:gd name="T29" fmla="*/ 1 h 76"/>
                <a:gd name="T30" fmla="*/ 0 w 72"/>
                <a:gd name="T31" fmla="*/ 1 h 76"/>
                <a:gd name="T32" fmla="*/ 0 w 72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6"/>
                <a:gd name="T53" fmla="*/ 72 w 72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8" y="38"/>
                  </a:lnTo>
                  <a:lnTo>
                    <a:pt x="30" y="51"/>
                  </a:lnTo>
                  <a:lnTo>
                    <a:pt x="43" y="63"/>
                  </a:lnTo>
                  <a:lnTo>
                    <a:pt x="58" y="72"/>
                  </a:lnTo>
                  <a:lnTo>
                    <a:pt x="72" y="76"/>
                  </a:lnTo>
                  <a:lnTo>
                    <a:pt x="68" y="71"/>
                  </a:lnTo>
                  <a:lnTo>
                    <a:pt x="60" y="60"/>
                  </a:lnTo>
                  <a:lnTo>
                    <a:pt x="51" y="48"/>
                  </a:lnTo>
                  <a:lnTo>
                    <a:pt x="39" y="33"/>
                  </a:lnTo>
                  <a:lnTo>
                    <a:pt x="27" y="20"/>
                  </a:lnTo>
                  <a:lnTo>
                    <a:pt x="17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823"/>
            <p:cNvSpPr>
              <a:spLocks/>
            </p:cNvSpPr>
            <p:nvPr/>
          </p:nvSpPr>
          <p:spPr bwMode="auto">
            <a:xfrm flipH="1">
              <a:off x="1874" y="3539"/>
              <a:ext cx="29" cy="35"/>
            </a:xfrm>
            <a:custGeom>
              <a:avLst/>
              <a:gdLst>
                <a:gd name="T0" fmla="*/ 0 w 63"/>
                <a:gd name="T1" fmla="*/ 0 h 70"/>
                <a:gd name="T2" fmla="*/ 0 w 63"/>
                <a:gd name="T3" fmla="*/ 1 h 70"/>
                <a:gd name="T4" fmla="*/ 0 w 63"/>
                <a:gd name="T5" fmla="*/ 1 h 70"/>
                <a:gd name="T6" fmla="*/ 0 w 63"/>
                <a:gd name="T7" fmla="*/ 1 h 70"/>
                <a:gd name="T8" fmla="*/ 0 w 63"/>
                <a:gd name="T9" fmla="*/ 1 h 70"/>
                <a:gd name="T10" fmla="*/ 0 w 63"/>
                <a:gd name="T11" fmla="*/ 1 h 70"/>
                <a:gd name="T12" fmla="*/ 0 w 63"/>
                <a:gd name="T13" fmla="*/ 1 h 70"/>
                <a:gd name="T14" fmla="*/ 0 w 63"/>
                <a:gd name="T15" fmla="*/ 1 h 70"/>
                <a:gd name="T16" fmla="*/ 0 w 63"/>
                <a:gd name="T17" fmla="*/ 1 h 70"/>
                <a:gd name="T18" fmla="*/ 0 w 63"/>
                <a:gd name="T19" fmla="*/ 1 h 70"/>
                <a:gd name="T20" fmla="*/ 0 w 63"/>
                <a:gd name="T21" fmla="*/ 1 h 70"/>
                <a:gd name="T22" fmla="*/ 0 w 63"/>
                <a:gd name="T23" fmla="*/ 1 h 70"/>
                <a:gd name="T24" fmla="*/ 0 w 63"/>
                <a:gd name="T25" fmla="*/ 1 h 70"/>
                <a:gd name="T26" fmla="*/ 0 w 63"/>
                <a:gd name="T27" fmla="*/ 1 h 70"/>
                <a:gd name="T28" fmla="*/ 0 w 63"/>
                <a:gd name="T29" fmla="*/ 1 h 70"/>
                <a:gd name="T30" fmla="*/ 0 w 63"/>
                <a:gd name="T31" fmla="*/ 1 h 70"/>
                <a:gd name="T32" fmla="*/ 0 w 63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70"/>
                <a:gd name="T53" fmla="*/ 63 w 63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70">
                  <a:moveTo>
                    <a:pt x="2" y="0"/>
                  </a:moveTo>
                  <a:lnTo>
                    <a:pt x="0" y="3"/>
                  </a:lnTo>
                  <a:lnTo>
                    <a:pt x="3" y="13"/>
                  </a:lnTo>
                  <a:lnTo>
                    <a:pt x="9" y="23"/>
                  </a:lnTo>
                  <a:lnTo>
                    <a:pt x="17" y="36"/>
                  </a:lnTo>
                  <a:lnTo>
                    <a:pt x="28" y="48"/>
                  </a:lnTo>
                  <a:lnTo>
                    <a:pt x="40" y="59"/>
                  </a:lnTo>
                  <a:lnTo>
                    <a:pt x="52" y="67"/>
                  </a:lnTo>
                  <a:lnTo>
                    <a:pt x="63" y="70"/>
                  </a:lnTo>
                  <a:lnTo>
                    <a:pt x="58" y="63"/>
                  </a:lnTo>
                  <a:lnTo>
                    <a:pt x="52" y="54"/>
                  </a:lnTo>
                  <a:lnTo>
                    <a:pt x="44" y="41"/>
                  </a:lnTo>
                  <a:lnTo>
                    <a:pt x="36" y="29"/>
                  </a:lnTo>
                  <a:lnTo>
                    <a:pt x="27" y="16"/>
                  </a:lnTo>
                  <a:lnTo>
                    <a:pt x="17" y="7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824"/>
            <p:cNvSpPr>
              <a:spLocks/>
            </p:cNvSpPr>
            <p:nvPr/>
          </p:nvSpPr>
          <p:spPr bwMode="auto">
            <a:xfrm flipH="1">
              <a:off x="1860" y="3538"/>
              <a:ext cx="20" cy="32"/>
            </a:xfrm>
            <a:custGeom>
              <a:avLst/>
              <a:gdLst>
                <a:gd name="T0" fmla="*/ 0 w 45"/>
                <a:gd name="T1" fmla="*/ 0 h 63"/>
                <a:gd name="T2" fmla="*/ 0 w 45"/>
                <a:gd name="T3" fmla="*/ 1 h 63"/>
                <a:gd name="T4" fmla="*/ 0 w 45"/>
                <a:gd name="T5" fmla="*/ 1 h 63"/>
                <a:gd name="T6" fmla="*/ 0 w 45"/>
                <a:gd name="T7" fmla="*/ 1 h 63"/>
                <a:gd name="T8" fmla="*/ 0 w 45"/>
                <a:gd name="T9" fmla="*/ 1 h 63"/>
                <a:gd name="T10" fmla="*/ 0 w 45"/>
                <a:gd name="T11" fmla="*/ 1 h 63"/>
                <a:gd name="T12" fmla="*/ 0 w 45"/>
                <a:gd name="T13" fmla="*/ 1 h 63"/>
                <a:gd name="T14" fmla="*/ 0 w 45"/>
                <a:gd name="T15" fmla="*/ 1 h 63"/>
                <a:gd name="T16" fmla="*/ 0 w 45"/>
                <a:gd name="T17" fmla="*/ 1 h 63"/>
                <a:gd name="T18" fmla="*/ 0 w 45"/>
                <a:gd name="T19" fmla="*/ 1 h 63"/>
                <a:gd name="T20" fmla="*/ 0 w 45"/>
                <a:gd name="T21" fmla="*/ 1 h 63"/>
                <a:gd name="T22" fmla="*/ 0 w 45"/>
                <a:gd name="T23" fmla="*/ 1 h 63"/>
                <a:gd name="T24" fmla="*/ 0 w 45"/>
                <a:gd name="T25" fmla="*/ 1 h 63"/>
                <a:gd name="T26" fmla="*/ 0 w 45"/>
                <a:gd name="T27" fmla="*/ 1 h 63"/>
                <a:gd name="T28" fmla="*/ 0 w 45"/>
                <a:gd name="T29" fmla="*/ 1 h 63"/>
                <a:gd name="T30" fmla="*/ 0 w 45"/>
                <a:gd name="T31" fmla="*/ 1 h 63"/>
                <a:gd name="T32" fmla="*/ 0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3"/>
                <a:gd name="T53" fmla="*/ 45 w 45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3">
                  <a:moveTo>
                    <a:pt x="4" y="0"/>
                  </a:moveTo>
                  <a:lnTo>
                    <a:pt x="2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5" y="30"/>
                  </a:lnTo>
                  <a:lnTo>
                    <a:pt x="12" y="41"/>
                  </a:lnTo>
                  <a:lnTo>
                    <a:pt x="20" y="50"/>
                  </a:lnTo>
                  <a:lnTo>
                    <a:pt x="32" y="58"/>
                  </a:lnTo>
                  <a:lnTo>
                    <a:pt x="45" y="63"/>
                  </a:lnTo>
                  <a:lnTo>
                    <a:pt x="41" y="56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9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825"/>
            <p:cNvSpPr>
              <a:spLocks/>
            </p:cNvSpPr>
            <p:nvPr/>
          </p:nvSpPr>
          <p:spPr bwMode="auto">
            <a:xfrm flipH="1">
              <a:off x="1829" y="3533"/>
              <a:ext cx="15" cy="24"/>
            </a:xfrm>
            <a:custGeom>
              <a:avLst/>
              <a:gdLst>
                <a:gd name="T0" fmla="*/ 0 w 34"/>
                <a:gd name="T1" fmla="*/ 0 h 49"/>
                <a:gd name="T2" fmla="*/ 0 w 34"/>
                <a:gd name="T3" fmla="*/ 0 h 49"/>
                <a:gd name="T4" fmla="*/ 0 w 34"/>
                <a:gd name="T5" fmla="*/ 0 h 49"/>
                <a:gd name="T6" fmla="*/ 0 w 34"/>
                <a:gd name="T7" fmla="*/ 0 h 49"/>
                <a:gd name="T8" fmla="*/ 0 w 34"/>
                <a:gd name="T9" fmla="*/ 0 h 49"/>
                <a:gd name="T10" fmla="*/ 0 w 34"/>
                <a:gd name="T11" fmla="*/ 0 h 49"/>
                <a:gd name="T12" fmla="*/ 0 w 34"/>
                <a:gd name="T13" fmla="*/ 0 h 49"/>
                <a:gd name="T14" fmla="*/ 0 w 34"/>
                <a:gd name="T15" fmla="*/ 0 h 49"/>
                <a:gd name="T16" fmla="*/ 0 w 34"/>
                <a:gd name="T17" fmla="*/ 0 h 49"/>
                <a:gd name="T18" fmla="*/ 0 w 34"/>
                <a:gd name="T19" fmla="*/ 0 h 49"/>
                <a:gd name="T20" fmla="*/ 0 w 34"/>
                <a:gd name="T21" fmla="*/ 0 h 49"/>
                <a:gd name="T22" fmla="*/ 0 w 34"/>
                <a:gd name="T23" fmla="*/ 0 h 49"/>
                <a:gd name="T24" fmla="*/ 0 w 34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49"/>
                <a:gd name="T41" fmla="*/ 34 w 34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3" y="35"/>
                  </a:lnTo>
                  <a:lnTo>
                    <a:pt x="19" y="42"/>
                  </a:lnTo>
                  <a:lnTo>
                    <a:pt x="27" y="47"/>
                  </a:lnTo>
                  <a:lnTo>
                    <a:pt x="34" y="49"/>
                  </a:lnTo>
                  <a:lnTo>
                    <a:pt x="27" y="37"/>
                  </a:lnTo>
                  <a:lnTo>
                    <a:pt x="19" y="21"/>
                  </a:lnTo>
                  <a:lnTo>
                    <a:pt x="1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826"/>
            <p:cNvSpPr>
              <a:spLocks/>
            </p:cNvSpPr>
            <p:nvPr/>
          </p:nvSpPr>
          <p:spPr bwMode="auto">
            <a:xfrm flipH="1">
              <a:off x="1815" y="3536"/>
              <a:ext cx="11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1"/>
                <a:gd name="T29" fmla="*/ 25 w 25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1">
                  <a:moveTo>
                    <a:pt x="1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3" y="31"/>
                  </a:lnTo>
                  <a:lnTo>
                    <a:pt x="25" y="30"/>
                  </a:lnTo>
                  <a:lnTo>
                    <a:pt x="15" y="24"/>
                  </a:lnTo>
                  <a:lnTo>
                    <a:pt x="11" y="10"/>
                  </a:lnTo>
                  <a:lnTo>
                    <a:pt x="8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827"/>
            <p:cNvSpPr>
              <a:spLocks/>
            </p:cNvSpPr>
            <p:nvPr/>
          </p:nvSpPr>
          <p:spPr bwMode="auto">
            <a:xfrm flipH="1">
              <a:off x="1944" y="3549"/>
              <a:ext cx="33" cy="32"/>
            </a:xfrm>
            <a:custGeom>
              <a:avLst/>
              <a:gdLst>
                <a:gd name="T0" fmla="*/ 0 w 74"/>
                <a:gd name="T1" fmla="*/ 0 h 64"/>
                <a:gd name="T2" fmla="*/ 0 w 74"/>
                <a:gd name="T3" fmla="*/ 1 h 64"/>
                <a:gd name="T4" fmla="*/ 0 w 74"/>
                <a:gd name="T5" fmla="*/ 1 h 64"/>
                <a:gd name="T6" fmla="*/ 0 w 74"/>
                <a:gd name="T7" fmla="*/ 1 h 64"/>
                <a:gd name="T8" fmla="*/ 0 w 74"/>
                <a:gd name="T9" fmla="*/ 1 h 64"/>
                <a:gd name="T10" fmla="*/ 0 w 74"/>
                <a:gd name="T11" fmla="*/ 1 h 64"/>
                <a:gd name="T12" fmla="*/ 0 w 74"/>
                <a:gd name="T13" fmla="*/ 1 h 64"/>
                <a:gd name="T14" fmla="*/ 0 w 74"/>
                <a:gd name="T15" fmla="*/ 1 h 64"/>
                <a:gd name="T16" fmla="*/ 0 w 74"/>
                <a:gd name="T17" fmla="*/ 1 h 64"/>
                <a:gd name="T18" fmla="*/ 0 w 74"/>
                <a:gd name="T19" fmla="*/ 1 h 64"/>
                <a:gd name="T20" fmla="*/ 0 w 74"/>
                <a:gd name="T21" fmla="*/ 1 h 64"/>
                <a:gd name="T22" fmla="*/ 0 w 74"/>
                <a:gd name="T23" fmla="*/ 1 h 64"/>
                <a:gd name="T24" fmla="*/ 0 w 74"/>
                <a:gd name="T25" fmla="*/ 1 h 64"/>
                <a:gd name="T26" fmla="*/ 0 w 74"/>
                <a:gd name="T27" fmla="*/ 1 h 64"/>
                <a:gd name="T28" fmla="*/ 0 w 74"/>
                <a:gd name="T29" fmla="*/ 1 h 64"/>
                <a:gd name="T30" fmla="*/ 0 w 74"/>
                <a:gd name="T31" fmla="*/ 1 h 64"/>
                <a:gd name="T32" fmla="*/ 0 w 7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64"/>
                <a:gd name="T53" fmla="*/ 74 w 7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64">
                  <a:moveTo>
                    <a:pt x="3" y="0"/>
                  </a:moveTo>
                  <a:lnTo>
                    <a:pt x="0" y="4"/>
                  </a:lnTo>
                  <a:lnTo>
                    <a:pt x="2" y="11"/>
                  </a:lnTo>
                  <a:lnTo>
                    <a:pt x="8" y="20"/>
                  </a:lnTo>
                  <a:lnTo>
                    <a:pt x="17" y="31"/>
                  </a:lnTo>
                  <a:lnTo>
                    <a:pt x="29" y="42"/>
                  </a:lnTo>
                  <a:lnTo>
                    <a:pt x="44" y="51"/>
                  </a:lnTo>
                  <a:lnTo>
                    <a:pt x="58" y="59"/>
                  </a:lnTo>
                  <a:lnTo>
                    <a:pt x="74" y="64"/>
                  </a:lnTo>
                  <a:lnTo>
                    <a:pt x="69" y="58"/>
                  </a:lnTo>
                  <a:lnTo>
                    <a:pt x="60" y="50"/>
                  </a:lnTo>
                  <a:lnTo>
                    <a:pt x="50" y="39"/>
                  </a:lnTo>
                  <a:lnTo>
                    <a:pt x="40" y="27"/>
                  </a:lnTo>
                  <a:lnTo>
                    <a:pt x="29" y="16"/>
                  </a:lnTo>
                  <a:lnTo>
                    <a:pt x="19" y="6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828"/>
            <p:cNvSpPr>
              <a:spLocks/>
            </p:cNvSpPr>
            <p:nvPr/>
          </p:nvSpPr>
          <p:spPr bwMode="auto">
            <a:xfrm flipH="1">
              <a:off x="1980" y="3555"/>
              <a:ext cx="27" cy="25"/>
            </a:xfrm>
            <a:custGeom>
              <a:avLst/>
              <a:gdLst>
                <a:gd name="T0" fmla="*/ 0 w 60"/>
                <a:gd name="T1" fmla="*/ 0 h 51"/>
                <a:gd name="T2" fmla="*/ 0 w 60"/>
                <a:gd name="T3" fmla="*/ 0 h 51"/>
                <a:gd name="T4" fmla="*/ 0 w 60"/>
                <a:gd name="T5" fmla="*/ 0 h 51"/>
                <a:gd name="T6" fmla="*/ 0 w 60"/>
                <a:gd name="T7" fmla="*/ 0 h 51"/>
                <a:gd name="T8" fmla="*/ 0 w 60"/>
                <a:gd name="T9" fmla="*/ 0 h 51"/>
                <a:gd name="T10" fmla="*/ 0 w 60"/>
                <a:gd name="T11" fmla="*/ 0 h 51"/>
                <a:gd name="T12" fmla="*/ 0 w 60"/>
                <a:gd name="T13" fmla="*/ 0 h 51"/>
                <a:gd name="T14" fmla="*/ 0 w 60"/>
                <a:gd name="T15" fmla="*/ 0 h 51"/>
                <a:gd name="T16" fmla="*/ 0 w 60"/>
                <a:gd name="T17" fmla="*/ 0 h 51"/>
                <a:gd name="T18" fmla="*/ 0 w 60"/>
                <a:gd name="T19" fmla="*/ 0 h 51"/>
                <a:gd name="T20" fmla="*/ 0 w 60"/>
                <a:gd name="T21" fmla="*/ 0 h 51"/>
                <a:gd name="T22" fmla="*/ 0 w 60"/>
                <a:gd name="T23" fmla="*/ 0 h 51"/>
                <a:gd name="T24" fmla="*/ 0 w 60"/>
                <a:gd name="T25" fmla="*/ 0 h 51"/>
                <a:gd name="T26" fmla="*/ 0 w 60"/>
                <a:gd name="T27" fmla="*/ 0 h 51"/>
                <a:gd name="T28" fmla="*/ 0 w 60"/>
                <a:gd name="T29" fmla="*/ 0 h 51"/>
                <a:gd name="T30" fmla="*/ 0 w 60"/>
                <a:gd name="T31" fmla="*/ 0 h 51"/>
                <a:gd name="T32" fmla="*/ 0 w 60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1"/>
                <a:gd name="T53" fmla="*/ 60 w 60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1">
                  <a:moveTo>
                    <a:pt x="3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16"/>
                  </a:lnTo>
                  <a:lnTo>
                    <a:pt x="12" y="24"/>
                  </a:lnTo>
                  <a:lnTo>
                    <a:pt x="20" y="32"/>
                  </a:lnTo>
                  <a:lnTo>
                    <a:pt x="31" y="40"/>
                  </a:lnTo>
                  <a:lnTo>
                    <a:pt x="44" y="47"/>
                  </a:lnTo>
                  <a:lnTo>
                    <a:pt x="60" y="51"/>
                  </a:lnTo>
                  <a:lnTo>
                    <a:pt x="52" y="45"/>
                  </a:lnTo>
                  <a:lnTo>
                    <a:pt x="44" y="37"/>
                  </a:lnTo>
                  <a:lnTo>
                    <a:pt x="36" y="28"/>
                  </a:lnTo>
                  <a:lnTo>
                    <a:pt x="28" y="20"/>
                  </a:lnTo>
                  <a:lnTo>
                    <a:pt x="20" y="12"/>
                  </a:lnTo>
                  <a:lnTo>
                    <a:pt x="14" y="5"/>
                  </a:lnTo>
                  <a:lnTo>
                    <a:pt x="7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829"/>
            <p:cNvSpPr>
              <a:spLocks/>
            </p:cNvSpPr>
            <p:nvPr/>
          </p:nvSpPr>
          <p:spPr bwMode="auto">
            <a:xfrm flipH="1">
              <a:off x="1888" y="3543"/>
              <a:ext cx="29" cy="35"/>
            </a:xfrm>
            <a:custGeom>
              <a:avLst/>
              <a:gdLst>
                <a:gd name="T0" fmla="*/ 0 w 63"/>
                <a:gd name="T1" fmla="*/ 0 h 69"/>
                <a:gd name="T2" fmla="*/ 0 w 63"/>
                <a:gd name="T3" fmla="*/ 1 h 69"/>
                <a:gd name="T4" fmla="*/ 0 w 63"/>
                <a:gd name="T5" fmla="*/ 1 h 69"/>
                <a:gd name="T6" fmla="*/ 0 w 63"/>
                <a:gd name="T7" fmla="*/ 1 h 69"/>
                <a:gd name="T8" fmla="*/ 0 w 63"/>
                <a:gd name="T9" fmla="*/ 1 h 69"/>
                <a:gd name="T10" fmla="*/ 0 w 63"/>
                <a:gd name="T11" fmla="*/ 1 h 69"/>
                <a:gd name="T12" fmla="*/ 0 w 63"/>
                <a:gd name="T13" fmla="*/ 1 h 69"/>
                <a:gd name="T14" fmla="*/ 0 w 63"/>
                <a:gd name="T15" fmla="*/ 1 h 69"/>
                <a:gd name="T16" fmla="*/ 0 w 63"/>
                <a:gd name="T17" fmla="*/ 1 h 69"/>
                <a:gd name="T18" fmla="*/ 0 w 63"/>
                <a:gd name="T19" fmla="*/ 1 h 69"/>
                <a:gd name="T20" fmla="*/ 0 w 63"/>
                <a:gd name="T21" fmla="*/ 1 h 69"/>
                <a:gd name="T22" fmla="*/ 0 w 63"/>
                <a:gd name="T23" fmla="*/ 1 h 69"/>
                <a:gd name="T24" fmla="*/ 0 w 63"/>
                <a:gd name="T25" fmla="*/ 1 h 69"/>
                <a:gd name="T26" fmla="*/ 0 w 63"/>
                <a:gd name="T27" fmla="*/ 1 h 69"/>
                <a:gd name="T28" fmla="*/ 0 w 63"/>
                <a:gd name="T29" fmla="*/ 1 h 69"/>
                <a:gd name="T30" fmla="*/ 0 w 63"/>
                <a:gd name="T31" fmla="*/ 0 h 69"/>
                <a:gd name="T32" fmla="*/ 0 w 63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9"/>
                <a:gd name="T53" fmla="*/ 63 w 6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7" y="36"/>
                  </a:lnTo>
                  <a:lnTo>
                    <a:pt x="27" y="47"/>
                  </a:lnTo>
                  <a:lnTo>
                    <a:pt x="39" y="59"/>
                  </a:lnTo>
                  <a:lnTo>
                    <a:pt x="51" y="66"/>
                  </a:lnTo>
                  <a:lnTo>
                    <a:pt x="63" y="69"/>
                  </a:lnTo>
                  <a:lnTo>
                    <a:pt x="58" y="62"/>
                  </a:lnTo>
                  <a:lnTo>
                    <a:pt x="51" y="53"/>
                  </a:lnTo>
                  <a:lnTo>
                    <a:pt x="43" y="40"/>
                  </a:lnTo>
                  <a:lnTo>
                    <a:pt x="35" y="28"/>
                  </a:lnTo>
                  <a:lnTo>
                    <a:pt x="26" y="16"/>
                  </a:lnTo>
                  <a:lnTo>
                    <a:pt x="17" y="6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830"/>
            <p:cNvSpPr>
              <a:spLocks/>
            </p:cNvSpPr>
            <p:nvPr/>
          </p:nvSpPr>
          <p:spPr bwMode="auto">
            <a:xfrm flipH="1">
              <a:off x="1844" y="3536"/>
              <a:ext cx="21" cy="29"/>
            </a:xfrm>
            <a:custGeom>
              <a:avLst/>
              <a:gdLst>
                <a:gd name="T0" fmla="*/ 0 w 47"/>
                <a:gd name="T1" fmla="*/ 0 h 59"/>
                <a:gd name="T2" fmla="*/ 0 w 47"/>
                <a:gd name="T3" fmla="*/ 0 h 59"/>
                <a:gd name="T4" fmla="*/ 0 w 47"/>
                <a:gd name="T5" fmla="*/ 0 h 59"/>
                <a:gd name="T6" fmla="*/ 0 w 47"/>
                <a:gd name="T7" fmla="*/ 0 h 59"/>
                <a:gd name="T8" fmla="*/ 0 w 47"/>
                <a:gd name="T9" fmla="*/ 0 h 59"/>
                <a:gd name="T10" fmla="*/ 0 w 47"/>
                <a:gd name="T11" fmla="*/ 0 h 59"/>
                <a:gd name="T12" fmla="*/ 0 w 47"/>
                <a:gd name="T13" fmla="*/ 0 h 59"/>
                <a:gd name="T14" fmla="*/ 0 w 47"/>
                <a:gd name="T15" fmla="*/ 0 h 59"/>
                <a:gd name="T16" fmla="*/ 0 w 47"/>
                <a:gd name="T17" fmla="*/ 0 h 59"/>
                <a:gd name="T18" fmla="*/ 0 w 47"/>
                <a:gd name="T19" fmla="*/ 0 h 59"/>
                <a:gd name="T20" fmla="*/ 0 w 47"/>
                <a:gd name="T21" fmla="*/ 0 h 59"/>
                <a:gd name="T22" fmla="*/ 0 w 47"/>
                <a:gd name="T23" fmla="*/ 0 h 59"/>
                <a:gd name="T24" fmla="*/ 0 w 47"/>
                <a:gd name="T25" fmla="*/ 0 h 59"/>
                <a:gd name="T26" fmla="*/ 0 w 47"/>
                <a:gd name="T27" fmla="*/ 0 h 59"/>
                <a:gd name="T28" fmla="*/ 0 w 47"/>
                <a:gd name="T29" fmla="*/ 0 h 59"/>
                <a:gd name="T30" fmla="*/ 0 w 47"/>
                <a:gd name="T31" fmla="*/ 0 h 59"/>
                <a:gd name="T32" fmla="*/ 0 w 47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9"/>
                <a:gd name="T53" fmla="*/ 47 w 47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9">
                  <a:moveTo>
                    <a:pt x="3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7" y="20"/>
                  </a:lnTo>
                  <a:lnTo>
                    <a:pt x="14" y="31"/>
                  </a:lnTo>
                  <a:lnTo>
                    <a:pt x="22" y="42"/>
                  </a:lnTo>
                  <a:lnTo>
                    <a:pt x="31" y="50"/>
                  </a:lnTo>
                  <a:lnTo>
                    <a:pt x="39" y="57"/>
                  </a:lnTo>
                  <a:lnTo>
                    <a:pt x="47" y="59"/>
                  </a:lnTo>
                  <a:lnTo>
                    <a:pt x="44" y="53"/>
                  </a:lnTo>
                  <a:lnTo>
                    <a:pt x="39" y="45"/>
                  </a:lnTo>
                  <a:lnTo>
                    <a:pt x="33" y="36"/>
                  </a:lnTo>
                  <a:lnTo>
                    <a:pt x="27" y="25"/>
                  </a:lnTo>
                  <a:lnTo>
                    <a:pt x="20" y="16"/>
                  </a:lnTo>
                  <a:lnTo>
                    <a:pt x="14" y="8"/>
                  </a:lnTo>
                  <a:lnTo>
                    <a:pt x="8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831"/>
            <p:cNvSpPr>
              <a:spLocks/>
            </p:cNvSpPr>
            <p:nvPr/>
          </p:nvSpPr>
          <p:spPr bwMode="auto">
            <a:xfrm flipH="1">
              <a:off x="1994" y="3575"/>
              <a:ext cx="31" cy="5"/>
            </a:xfrm>
            <a:custGeom>
              <a:avLst/>
              <a:gdLst>
                <a:gd name="T0" fmla="*/ 0 w 70"/>
                <a:gd name="T1" fmla="*/ 1 h 9"/>
                <a:gd name="T2" fmla="*/ 0 w 70"/>
                <a:gd name="T3" fmla="*/ 1 h 9"/>
                <a:gd name="T4" fmla="*/ 0 w 70"/>
                <a:gd name="T5" fmla="*/ 1 h 9"/>
                <a:gd name="T6" fmla="*/ 0 w 70"/>
                <a:gd name="T7" fmla="*/ 1 h 9"/>
                <a:gd name="T8" fmla="*/ 0 w 70"/>
                <a:gd name="T9" fmla="*/ 1 h 9"/>
                <a:gd name="T10" fmla="*/ 0 w 70"/>
                <a:gd name="T11" fmla="*/ 1 h 9"/>
                <a:gd name="T12" fmla="*/ 0 w 70"/>
                <a:gd name="T13" fmla="*/ 1 h 9"/>
                <a:gd name="T14" fmla="*/ 0 w 70"/>
                <a:gd name="T15" fmla="*/ 1 h 9"/>
                <a:gd name="T16" fmla="*/ 0 w 70"/>
                <a:gd name="T17" fmla="*/ 1 h 9"/>
                <a:gd name="T18" fmla="*/ 0 w 70"/>
                <a:gd name="T19" fmla="*/ 1 h 9"/>
                <a:gd name="T20" fmla="*/ 0 w 70"/>
                <a:gd name="T21" fmla="*/ 1 h 9"/>
                <a:gd name="T22" fmla="*/ 0 w 70"/>
                <a:gd name="T23" fmla="*/ 0 h 9"/>
                <a:gd name="T24" fmla="*/ 0 w 70"/>
                <a:gd name="T25" fmla="*/ 0 h 9"/>
                <a:gd name="T26" fmla="*/ 0 w 70"/>
                <a:gd name="T27" fmla="*/ 1 h 9"/>
                <a:gd name="T28" fmla="*/ 0 w 70"/>
                <a:gd name="T29" fmla="*/ 1 h 9"/>
                <a:gd name="T30" fmla="*/ 0 w 70"/>
                <a:gd name="T31" fmla="*/ 1 h 9"/>
                <a:gd name="T32" fmla="*/ 0 w 7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9"/>
                <a:gd name="T53" fmla="*/ 70 w 7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9">
                  <a:moveTo>
                    <a:pt x="70" y="4"/>
                  </a:moveTo>
                  <a:lnTo>
                    <a:pt x="64" y="4"/>
                  </a:lnTo>
                  <a:lnTo>
                    <a:pt x="55" y="5"/>
                  </a:lnTo>
                  <a:lnTo>
                    <a:pt x="43" y="6"/>
                  </a:lnTo>
                  <a:lnTo>
                    <a:pt x="32" y="8"/>
                  </a:lnTo>
                  <a:lnTo>
                    <a:pt x="20" y="9"/>
                  </a:lnTo>
                  <a:lnTo>
                    <a:pt x="9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3" y="2"/>
                  </a:lnTo>
                  <a:lnTo>
                    <a:pt x="63" y="3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832"/>
            <p:cNvSpPr>
              <a:spLocks/>
            </p:cNvSpPr>
            <p:nvPr/>
          </p:nvSpPr>
          <p:spPr bwMode="auto">
            <a:xfrm flipH="1">
              <a:off x="1959" y="3581"/>
              <a:ext cx="43" cy="33"/>
            </a:xfrm>
            <a:custGeom>
              <a:avLst/>
              <a:gdLst>
                <a:gd name="T0" fmla="*/ 0 w 96"/>
                <a:gd name="T1" fmla="*/ 0 h 66"/>
                <a:gd name="T2" fmla="*/ 0 w 96"/>
                <a:gd name="T3" fmla="*/ 1 h 66"/>
                <a:gd name="T4" fmla="*/ 0 w 96"/>
                <a:gd name="T5" fmla="*/ 1 h 66"/>
                <a:gd name="T6" fmla="*/ 0 w 96"/>
                <a:gd name="T7" fmla="*/ 1 h 66"/>
                <a:gd name="T8" fmla="*/ 0 w 96"/>
                <a:gd name="T9" fmla="*/ 1 h 66"/>
                <a:gd name="T10" fmla="*/ 0 w 96"/>
                <a:gd name="T11" fmla="*/ 1 h 66"/>
                <a:gd name="T12" fmla="*/ 0 w 96"/>
                <a:gd name="T13" fmla="*/ 1 h 66"/>
                <a:gd name="T14" fmla="*/ 0 w 96"/>
                <a:gd name="T15" fmla="*/ 1 h 66"/>
                <a:gd name="T16" fmla="*/ 0 w 96"/>
                <a:gd name="T17" fmla="*/ 1 h 66"/>
                <a:gd name="T18" fmla="*/ 0 w 96"/>
                <a:gd name="T19" fmla="*/ 1 h 66"/>
                <a:gd name="T20" fmla="*/ 0 w 96"/>
                <a:gd name="T21" fmla="*/ 1 h 66"/>
                <a:gd name="T22" fmla="*/ 0 w 96"/>
                <a:gd name="T23" fmla="*/ 1 h 66"/>
                <a:gd name="T24" fmla="*/ 0 w 96"/>
                <a:gd name="T25" fmla="*/ 1 h 66"/>
                <a:gd name="T26" fmla="*/ 0 w 96"/>
                <a:gd name="T27" fmla="*/ 1 h 66"/>
                <a:gd name="T28" fmla="*/ 0 w 96"/>
                <a:gd name="T29" fmla="*/ 1 h 66"/>
                <a:gd name="T30" fmla="*/ 0 w 96"/>
                <a:gd name="T31" fmla="*/ 1 h 66"/>
                <a:gd name="T32" fmla="*/ 0 w 96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66"/>
                <a:gd name="T53" fmla="*/ 96 w 9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66">
                  <a:moveTo>
                    <a:pt x="96" y="0"/>
                  </a:moveTo>
                  <a:lnTo>
                    <a:pt x="86" y="5"/>
                  </a:lnTo>
                  <a:lnTo>
                    <a:pt x="70" y="12"/>
                  </a:lnTo>
                  <a:lnTo>
                    <a:pt x="53" y="21"/>
                  </a:lnTo>
                  <a:lnTo>
                    <a:pt x="35" y="31"/>
                  </a:lnTo>
                  <a:lnTo>
                    <a:pt x="19" y="43"/>
                  </a:lnTo>
                  <a:lnTo>
                    <a:pt x="7" y="52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9" y="66"/>
                  </a:lnTo>
                  <a:lnTo>
                    <a:pt x="20" y="60"/>
                  </a:lnTo>
                  <a:lnTo>
                    <a:pt x="33" y="51"/>
                  </a:lnTo>
                  <a:lnTo>
                    <a:pt x="48" y="39"/>
                  </a:lnTo>
                  <a:lnTo>
                    <a:pt x="61" y="27"/>
                  </a:lnTo>
                  <a:lnTo>
                    <a:pt x="75" y="15"/>
                  </a:lnTo>
                  <a:lnTo>
                    <a:pt x="87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33"/>
            <p:cNvSpPr>
              <a:spLocks/>
            </p:cNvSpPr>
            <p:nvPr/>
          </p:nvSpPr>
          <p:spPr bwMode="auto">
            <a:xfrm flipH="1">
              <a:off x="1943" y="3580"/>
              <a:ext cx="40" cy="35"/>
            </a:xfrm>
            <a:custGeom>
              <a:avLst/>
              <a:gdLst>
                <a:gd name="T0" fmla="*/ 0 w 87"/>
                <a:gd name="T1" fmla="*/ 0 h 70"/>
                <a:gd name="T2" fmla="*/ 0 w 87"/>
                <a:gd name="T3" fmla="*/ 1 h 70"/>
                <a:gd name="T4" fmla="*/ 0 w 87"/>
                <a:gd name="T5" fmla="*/ 1 h 70"/>
                <a:gd name="T6" fmla="*/ 0 w 87"/>
                <a:gd name="T7" fmla="*/ 1 h 70"/>
                <a:gd name="T8" fmla="*/ 0 w 87"/>
                <a:gd name="T9" fmla="*/ 1 h 70"/>
                <a:gd name="T10" fmla="*/ 0 w 87"/>
                <a:gd name="T11" fmla="*/ 1 h 70"/>
                <a:gd name="T12" fmla="*/ 0 w 87"/>
                <a:gd name="T13" fmla="*/ 1 h 70"/>
                <a:gd name="T14" fmla="*/ 0 w 87"/>
                <a:gd name="T15" fmla="*/ 1 h 70"/>
                <a:gd name="T16" fmla="*/ 0 w 87"/>
                <a:gd name="T17" fmla="*/ 1 h 70"/>
                <a:gd name="T18" fmla="*/ 0 w 87"/>
                <a:gd name="T19" fmla="*/ 1 h 70"/>
                <a:gd name="T20" fmla="*/ 0 w 87"/>
                <a:gd name="T21" fmla="*/ 1 h 70"/>
                <a:gd name="T22" fmla="*/ 0 w 87"/>
                <a:gd name="T23" fmla="*/ 1 h 70"/>
                <a:gd name="T24" fmla="*/ 0 w 87"/>
                <a:gd name="T25" fmla="*/ 1 h 70"/>
                <a:gd name="T26" fmla="*/ 0 w 87"/>
                <a:gd name="T27" fmla="*/ 1 h 70"/>
                <a:gd name="T28" fmla="*/ 0 w 87"/>
                <a:gd name="T29" fmla="*/ 1 h 70"/>
                <a:gd name="T30" fmla="*/ 0 w 87"/>
                <a:gd name="T31" fmla="*/ 1 h 70"/>
                <a:gd name="T32" fmla="*/ 0 w 87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70"/>
                <a:gd name="T53" fmla="*/ 87 w 87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70">
                  <a:moveTo>
                    <a:pt x="87" y="0"/>
                  </a:moveTo>
                  <a:lnTo>
                    <a:pt x="77" y="6"/>
                  </a:lnTo>
                  <a:lnTo>
                    <a:pt x="62" y="15"/>
                  </a:lnTo>
                  <a:lnTo>
                    <a:pt x="47" y="25"/>
                  </a:lnTo>
                  <a:lnTo>
                    <a:pt x="29" y="38"/>
                  </a:lnTo>
                  <a:lnTo>
                    <a:pt x="16" y="49"/>
                  </a:lnTo>
                  <a:lnTo>
                    <a:pt x="6" y="59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11" y="68"/>
                  </a:lnTo>
                  <a:lnTo>
                    <a:pt x="21" y="61"/>
                  </a:lnTo>
                  <a:lnTo>
                    <a:pt x="35" y="50"/>
                  </a:lnTo>
                  <a:lnTo>
                    <a:pt x="47" y="38"/>
                  </a:lnTo>
                  <a:lnTo>
                    <a:pt x="60" y="25"/>
                  </a:lnTo>
                  <a:lnTo>
                    <a:pt x="70" y="14"/>
                  </a:lnTo>
                  <a:lnTo>
                    <a:pt x="81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34"/>
            <p:cNvSpPr>
              <a:spLocks/>
            </p:cNvSpPr>
            <p:nvPr/>
          </p:nvSpPr>
          <p:spPr bwMode="auto">
            <a:xfrm flipH="1">
              <a:off x="1926" y="3579"/>
              <a:ext cx="35" cy="38"/>
            </a:xfrm>
            <a:custGeom>
              <a:avLst/>
              <a:gdLst>
                <a:gd name="T0" fmla="*/ 0 w 78"/>
                <a:gd name="T1" fmla="*/ 0 h 75"/>
                <a:gd name="T2" fmla="*/ 0 w 78"/>
                <a:gd name="T3" fmla="*/ 1 h 75"/>
                <a:gd name="T4" fmla="*/ 0 w 78"/>
                <a:gd name="T5" fmla="*/ 1 h 75"/>
                <a:gd name="T6" fmla="*/ 0 w 78"/>
                <a:gd name="T7" fmla="*/ 1 h 75"/>
                <a:gd name="T8" fmla="*/ 0 w 78"/>
                <a:gd name="T9" fmla="*/ 1 h 75"/>
                <a:gd name="T10" fmla="*/ 0 w 78"/>
                <a:gd name="T11" fmla="*/ 1 h 75"/>
                <a:gd name="T12" fmla="*/ 0 w 78"/>
                <a:gd name="T13" fmla="*/ 1 h 75"/>
                <a:gd name="T14" fmla="*/ 0 w 78"/>
                <a:gd name="T15" fmla="*/ 1 h 75"/>
                <a:gd name="T16" fmla="*/ 0 w 78"/>
                <a:gd name="T17" fmla="*/ 1 h 75"/>
                <a:gd name="T18" fmla="*/ 0 w 78"/>
                <a:gd name="T19" fmla="*/ 1 h 75"/>
                <a:gd name="T20" fmla="*/ 0 w 78"/>
                <a:gd name="T21" fmla="*/ 1 h 75"/>
                <a:gd name="T22" fmla="*/ 0 w 78"/>
                <a:gd name="T23" fmla="*/ 1 h 75"/>
                <a:gd name="T24" fmla="*/ 0 w 78"/>
                <a:gd name="T25" fmla="*/ 1 h 75"/>
                <a:gd name="T26" fmla="*/ 0 w 78"/>
                <a:gd name="T27" fmla="*/ 1 h 75"/>
                <a:gd name="T28" fmla="*/ 0 w 78"/>
                <a:gd name="T29" fmla="*/ 1 h 75"/>
                <a:gd name="T30" fmla="*/ 0 w 78"/>
                <a:gd name="T31" fmla="*/ 1 h 75"/>
                <a:gd name="T32" fmla="*/ 0 w 78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5"/>
                <a:gd name="T53" fmla="*/ 78 w 78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5">
                  <a:moveTo>
                    <a:pt x="78" y="0"/>
                  </a:moveTo>
                  <a:lnTo>
                    <a:pt x="66" y="7"/>
                  </a:lnTo>
                  <a:lnTo>
                    <a:pt x="52" y="17"/>
                  </a:lnTo>
                  <a:lnTo>
                    <a:pt x="38" y="28"/>
                  </a:lnTo>
                  <a:lnTo>
                    <a:pt x="24" y="41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9" y="72"/>
                  </a:lnTo>
                  <a:lnTo>
                    <a:pt x="18" y="65"/>
                  </a:lnTo>
                  <a:lnTo>
                    <a:pt x="29" y="54"/>
                  </a:lnTo>
                  <a:lnTo>
                    <a:pt x="39" y="41"/>
                  </a:lnTo>
                  <a:lnTo>
                    <a:pt x="50" y="27"/>
                  </a:lnTo>
                  <a:lnTo>
                    <a:pt x="60" y="15"/>
                  </a:lnTo>
                  <a:lnTo>
                    <a:pt x="70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35"/>
            <p:cNvSpPr>
              <a:spLocks/>
            </p:cNvSpPr>
            <p:nvPr/>
          </p:nvSpPr>
          <p:spPr bwMode="auto">
            <a:xfrm flipH="1">
              <a:off x="1909" y="3576"/>
              <a:ext cx="27" cy="36"/>
            </a:xfrm>
            <a:custGeom>
              <a:avLst/>
              <a:gdLst>
                <a:gd name="T0" fmla="*/ 0 w 60"/>
                <a:gd name="T1" fmla="*/ 0 h 70"/>
                <a:gd name="T2" fmla="*/ 0 w 60"/>
                <a:gd name="T3" fmla="*/ 1 h 70"/>
                <a:gd name="T4" fmla="*/ 0 w 60"/>
                <a:gd name="T5" fmla="*/ 1 h 70"/>
                <a:gd name="T6" fmla="*/ 0 w 60"/>
                <a:gd name="T7" fmla="*/ 1 h 70"/>
                <a:gd name="T8" fmla="*/ 0 w 60"/>
                <a:gd name="T9" fmla="*/ 1 h 70"/>
                <a:gd name="T10" fmla="*/ 0 w 60"/>
                <a:gd name="T11" fmla="*/ 1 h 70"/>
                <a:gd name="T12" fmla="*/ 0 w 60"/>
                <a:gd name="T13" fmla="*/ 1 h 70"/>
                <a:gd name="T14" fmla="*/ 0 w 60"/>
                <a:gd name="T15" fmla="*/ 1 h 70"/>
                <a:gd name="T16" fmla="*/ 0 w 60"/>
                <a:gd name="T17" fmla="*/ 1 h 70"/>
                <a:gd name="T18" fmla="*/ 0 w 60"/>
                <a:gd name="T19" fmla="*/ 1 h 70"/>
                <a:gd name="T20" fmla="*/ 0 w 60"/>
                <a:gd name="T21" fmla="*/ 1 h 70"/>
                <a:gd name="T22" fmla="*/ 0 w 60"/>
                <a:gd name="T23" fmla="*/ 1 h 70"/>
                <a:gd name="T24" fmla="*/ 0 w 60"/>
                <a:gd name="T25" fmla="*/ 1 h 70"/>
                <a:gd name="T26" fmla="*/ 0 w 60"/>
                <a:gd name="T27" fmla="*/ 1 h 70"/>
                <a:gd name="T28" fmla="*/ 0 w 60"/>
                <a:gd name="T29" fmla="*/ 1 h 70"/>
                <a:gd name="T30" fmla="*/ 0 w 60"/>
                <a:gd name="T31" fmla="*/ 1 h 70"/>
                <a:gd name="T32" fmla="*/ 0 w 60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0"/>
                <a:gd name="T53" fmla="*/ 60 w 60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0">
                  <a:moveTo>
                    <a:pt x="60" y="0"/>
                  </a:moveTo>
                  <a:lnTo>
                    <a:pt x="52" y="7"/>
                  </a:lnTo>
                  <a:lnTo>
                    <a:pt x="40" y="16"/>
                  </a:lnTo>
                  <a:lnTo>
                    <a:pt x="28" y="28"/>
                  </a:lnTo>
                  <a:lnTo>
                    <a:pt x="18" y="39"/>
                  </a:lnTo>
                  <a:lnTo>
                    <a:pt x="8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6" y="70"/>
                  </a:lnTo>
                  <a:lnTo>
                    <a:pt x="14" y="68"/>
                  </a:lnTo>
                  <a:lnTo>
                    <a:pt x="22" y="61"/>
                  </a:lnTo>
                  <a:lnTo>
                    <a:pt x="29" y="52"/>
                  </a:lnTo>
                  <a:lnTo>
                    <a:pt x="36" y="40"/>
                  </a:lnTo>
                  <a:lnTo>
                    <a:pt x="43" y="28"/>
                  </a:lnTo>
                  <a:lnTo>
                    <a:pt x="48" y="16"/>
                  </a:lnTo>
                  <a:lnTo>
                    <a:pt x="54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36"/>
            <p:cNvSpPr>
              <a:spLocks/>
            </p:cNvSpPr>
            <p:nvPr/>
          </p:nvSpPr>
          <p:spPr bwMode="auto">
            <a:xfrm flipH="1">
              <a:off x="1889" y="3574"/>
              <a:ext cx="25" cy="35"/>
            </a:xfrm>
            <a:custGeom>
              <a:avLst/>
              <a:gdLst>
                <a:gd name="T0" fmla="*/ 0 w 54"/>
                <a:gd name="T1" fmla="*/ 0 h 69"/>
                <a:gd name="T2" fmla="*/ 0 w 54"/>
                <a:gd name="T3" fmla="*/ 1 h 69"/>
                <a:gd name="T4" fmla="*/ 0 w 54"/>
                <a:gd name="T5" fmla="*/ 1 h 69"/>
                <a:gd name="T6" fmla="*/ 0 w 54"/>
                <a:gd name="T7" fmla="*/ 1 h 69"/>
                <a:gd name="T8" fmla="*/ 0 w 54"/>
                <a:gd name="T9" fmla="*/ 1 h 69"/>
                <a:gd name="T10" fmla="*/ 0 w 54"/>
                <a:gd name="T11" fmla="*/ 1 h 69"/>
                <a:gd name="T12" fmla="*/ 0 w 54"/>
                <a:gd name="T13" fmla="*/ 1 h 69"/>
                <a:gd name="T14" fmla="*/ 0 w 54"/>
                <a:gd name="T15" fmla="*/ 1 h 69"/>
                <a:gd name="T16" fmla="*/ 0 w 54"/>
                <a:gd name="T17" fmla="*/ 1 h 69"/>
                <a:gd name="T18" fmla="*/ 0 w 54"/>
                <a:gd name="T19" fmla="*/ 1 h 69"/>
                <a:gd name="T20" fmla="*/ 0 w 54"/>
                <a:gd name="T21" fmla="*/ 1 h 69"/>
                <a:gd name="T22" fmla="*/ 0 w 54"/>
                <a:gd name="T23" fmla="*/ 1 h 69"/>
                <a:gd name="T24" fmla="*/ 0 w 54"/>
                <a:gd name="T25" fmla="*/ 1 h 69"/>
                <a:gd name="T26" fmla="*/ 0 w 54"/>
                <a:gd name="T27" fmla="*/ 1 h 69"/>
                <a:gd name="T28" fmla="*/ 0 w 54"/>
                <a:gd name="T29" fmla="*/ 1 h 69"/>
                <a:gd name="T30" fmla="*/ 0 w 54"/>
                <a:gd name="T31" fmla="*/ 1 h 69"/>
                <a:gd name="T32" fmla="*/ 0 w 54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9"/>
                <a:gd name="T53" fmla="*/ 54 w 54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9">
                  <a:moveTo>
                    <a:pt x="54" y="0"/>
                  </a:moveTo>
                  <a:lnTo>
                    <a:pt x="48" y="7"/>
                  </a:lnTo>
                  <a:lnTo>
                    <a:pt x="37" y="16"/>
                  </a:lnTo>
                  <a:lnTo>
                    <a:pt x="27" y="29"/>
                  </a:lnTo>
                  <a:lnTo>
                    <a:pt x="16" y="41"/>
                  </a:lnTo>
                  <a:lnTo>
                    <a:pt x="7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3" y="66"/>
                  </a:lnTo>
                  <a:lnTo>
                    <a:pt x="21" y="58"/>
                  </a:lnTo>
                  <a:lnTo>
                    <a:pt x="29" y="49"/>
                  </a:lnTo>
                  <a:lnTo>
                    <a:pt x="36" y="36"/>
                  </a:lnTo>
                  <a:lnTo>
                    <a:pt x="41" y="24"/>
                  </a:lnTo>
                  <a:lnTo>
                    <a:pt x="46" y="14"/>
                  </a:lnTo>
                  <a:lnTo>
                    <a:pt x="50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37"/>
            <p:cNvSpPr>
              <a:spLocks/>
            </p:cNvSpPr>
            <p:nvPr/>
          </p:nvSpPr>
          <p:spPr bwMode="auto">
            <a:xfrm flipH="1">
              <a:off x="1872" y="3571"/>
              <a:ext cx="13" cy="30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1 h 59"/>
                <a:gd name="T4" fmla="*/ 0 w 29"/>
                <a:gd name="T5" fmla="*/ 1 h 59"/>
                <a:gd name="T6" fmla="*/ 0 w 29"/>
                <a:gd name="T7" fmla="*/ 1 h 59"/>
                <a:gd name="T8" fmla="*/ 0 w 29"/>
                <a:gd name="T9" fmla="*/ 1 h 59"/>
                <a:gd name="T10" fmla="*/ 0 w 29"/>
                <a:gd name="T11" fmla="*/ 1 h 59"/>
                <a:gd name="T12" fmla="*/ 0 w 29"/>
                <a:gd name="T13" fmla="*/ 1 h 59"/>
                <a:gd name="T14" fmla="*/ 0 w 29"/>
                <a:gd name="T15" fmla="*/ 1 h 59"/>
                <a:gd name="T16" fmla="*/ 0 w 29"/>
                <a:gd name="T17" fmla="*/ 1 h 59"/>
                <a:gd name="T18" fmla="*/ 0 w 29"/>
                <a:gd name="T19" fmla="*/ 1 h 59"/>
                <a:gd name="T20" fmla="*/ 0 w 29"/>
                <a:gd name="T21" fmla="*/ 1 h 59"/>
                <a:gd name="T22" fmla="*/ 0 w 29"/>
                <a:gd name="T23" fmla="*/ 1 h 59"/>
                <a:gd name="T24" fmla="*/ 0 w 29"/>
                <a:gd name="T25" fmla="*/ 0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59"/>
                <a:gd name="T41" fmla="*/ 29 w 29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59">
                  <a:moveTo>
                    <a:pt x="29" y="0"/>
                  </a:moveTo>
                  <a:lnTo>
                    <a:pt x="22" y="6"/>
                  </a:lnTo>
                  <a:lnTo>
                    <a:pt x="15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58"/>
                  </a:lnTo>
                  <a:lnTo>
                    <a:pt x="9" y="59"/>
                  </a:lnTo>
                  <a:lnTo>
                    <a:pt x="21" y="51"/>
                  </a:lnTo>
                  <a:lnTo>
                    <a:pt x="23" y="33"/>
                  </a:lnTo>
                  <a:lnTo>
                    <a:pt x="25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38"/>
            <p:cNvSpPr>
              <a:spLocks/>
            </p:cNvSpPr>
            <p:nvPr/>
          </p:nvSpPr>
          <p:spPr bwMode="auto">
            <a:xfrm flipH="1">
              <a:off x="1858" y="3568"/>
              <a:ext cx="5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1 h 51"/>
                <a:gd name="T8" fmla="*/ 0 w 13"/>
                <a:gd name="T9" fmla="*/ 1 h 51"/>
                <a:gd name="T10" fmla="*/ 0 w 13"/>
                <a:gd name="T11" fmla="*/ 1 h 51"/>
                <a:gd name="T12" fmla="*/ 0 w 13"/>
                <a:gd name="T13" fmla="*/ 1 h 51"/>
                <a:gd name="T14" fmla="*/ 0 w 13"/>
                <a:gd name="T15" fmla="*/ 1 h 51"/>
                <a:gd name="T16" fmla="*/ 0 w 13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1"/>
                <a:gd name="T29" fmla="*/ 13 w 1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1">
                  <a:moveTo>
                    <a:pt x="13" y="0"/>
                  </a:moveTo>
                  <a:lnTo>
                    <a:pt x="7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7" y="51"/>
                  </a:lnTo>
                  <a:lnTo>
                    <a:pt x="13" y="45"/>
                  </a:lnTo>
                  <a:lnTo>
                    <a:pt x="13" y="31"/>
                  </a:lnTo>
                  <a:lnTo>
                    <a:pt x="12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39"/>
            <p:cNvSpPr>
              <a:spLocks/>
            </p:cNvSpPr>
            <p:nvPr/>
          </p:nvSpPr>
          <p:spPr bwMode="auto">
            <a:xfrm flipH="1">
              <a:off x="1841" y="3564"/>
              <a:ext cx="7" cy="25"/>
            </a:xfrm>
            <a:custGeom>
              <a:avLst/>
              <a:gdLst>
                <a:gd name="T0" fmla="*/ 0 w 17"/>
                <a:gd name="T1" fmla="*/ 0 h 50"/>
                <a:gd name="T2" fmla="*/ 0 w 17"/>
                <a:gd name="T3" fmla="*/ 1 h 50"/>
                <a:gd name="T4" fmla="*/ 0 w 17"/>
                <a:gd name="T5" fmla="*/ 1 h 50"/>
                <a:gd name="T6" fmla="*/ 0 w 17"/>
                <a:gd name="T7" fmla="*/ 1 h 50"/>
                <a:gd name="T8" fmla="*/ 0 w 17"/>
                <a:gd name="T9" fmla="*/ 1 h 50"/>
                <a:gd name="T10" fmla="*/ 0 w 17"/>
                <a:gd name="T11" fmla="*/ 1 h 50"/>
                <a:gd name="T12" fmla="*/ 0 w 17"/>
                <a:gd name="T13" fmla="*/ 1 h 50"/>
                <a:gd name="T14" fmla="*/ 0 w 17"/>
                <a:gd name="T15" fmla="*/ 1 h 50"/>
                <a:gd name="T16" fmla="*/ 0 w 17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0"/>
                <a:gd name="T29" fmla="*/ 17 w 17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0">
                  <a:moveTo>
                    <a:pt x="8" y="0"/>
                  </a:moveTo>
                  <a:lnTo>
                    <a:pt x="3" y="11"/>
                  </a:lnTo>
                  <a:lnTo>
                    <a:pt x="0" y="28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17" y="46"/>
                  </a:lnTo>
                  <a:lnTo>
                    <a:pt x="15" y="33"/>
                  </a:lnTo>
                  <a:lnTo>
                    <a:pt x="1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40"/>
            <p:cNvSpPr>
              <a:spLocks/>
            </p:cNvSpPr>
            <p:nvPr/>
          </p:nvSpPr>
          <p:spPr bwMode="auto">
            <a:xfrm flipH="1">
              <a:off x="1827" y="3556"/>
              <a:ext cx="8" cy="25"/>
            </a:xfrm>
            <a:custGeom>
              <a:avLst/>
              <a:gdLst>
                <a:gd name="T0" fmla="*/ 0 w 19"/>
                <a:gd name="T1" fmla="*/ 0 h 49"/>
                <a:gd name="T2" fmla="*/ 0 w 19"/>
                <a:gd name="T3" fmla="*/ 1 h 49"/>
                <a:gd name="T4" fmla="*/ 0 w 19"/>
                <a:gd name="T5" fmla="*/ 1 h 49"/>
                <a:gd name="T6" fmla="*/ 0 w 19"/>
                <a:gd name="T7" fmla="*/ 1 h 49"/>
                <a:gd name="T8" fmla="*/ 0 w 19"/>
                <a:gd name="T9" fmla="*/ 1 h 49"/>
                <a:gd name="T10" fmla="*/ 0 w 19"/>
                <a:gd name="T11" fmla="*/ 1 h 49"/>
                <a:gd name="T12" fmla="*/ 0 w 19"/>
                <a:gd name="T13" fmla="*/ 1 h 49"/>
                <a:gd name="T14" fmla="*/ 0 w 19"/>
                <a:gd name="T15" fmla="*/ 1 h 49"/>
                <a:gd name="T16" fmla="*/ 0 w 1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49"/>
                <a:gd name="T29" fmla="*/ 19 w 1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49">
                  <a:moveTo>
                    <a:pt x="17" y="0"/>
                  </a:moveTo>
                  <a:lnTo>
                    <a:pt x="10" y="6"/>
                  </a:lnTo>
                  <a:lnTo>
                    <a:pt x="2" y="21"/>
                  </a:lnTo>
                  <a:lnTo>
                    <a:pt x="0" y="39"/>
                  </a:lnTo>
                  <a:lnTo>
                    <a:pt x="8" y="49"/>
                  </a:lnTo>
                  <a:lnTo>
                    <a:pt x="17" y="46"/>
                  </a:lnTo>
                  <a:lnTo>
                    <a:pt x="19" y="32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41"/>
            <p:cNvSpPr>
              <a:spLocks/>
            </p:cNvSpPr>
            <p:nvPr/>
          </p:nvSpPr>
          <p:spPr bwMode="auto">
            <a:xfrm flipH="1">
              <a:off x="1817" y="3551"/>
              <a:ext cx="8" cy="27"/>
            </a:xfrm>
            <a:custGeom>
              <a:avLst/>
              <a:gdLst>
                <a:gd name="T0" fmla="*/ 0 w 17"/>
                <a:gd name="T1" fmla="*/ 0 h 54"/>
                <a:gd name="T2" fmla="*/ 0 w 17"/>
                <a:gd name="T3" fmla="*/ 1 h 54"/>
                <a:gd name="T4" fmla="*/ 0 w 17"/>
                <a:gd name="T5" fmla="*/ 1 h 54"/>
                <a:gd name="T6" fmla="*/ 0 w 17"/>
                <a:gd name="T7" fmla="*/ 1 h 54"/>
                <a:gd name="T8" fmla="*/ 0 w 17"/>
                <a:gd name="T9" fmla="*/ 1 h 54"/>
                <a:gd name="T10" fmla="*/ 0 w 17"/>
                <a:gd name="T11" fmla="*/ 1 h 54"/>
                <a:gd name="T12" fmla="*/ 0 w 17"/>
                <a:gd name="T13" fmla="*/ 1 h 54"/>
                <a:gd name="T14" fmla="*/ 0 w 17"/>
                <a:gd name="T15" fmla="*/ 1 h 54"/>
                <a:gd name="T16" fmla="*/ 0 w 17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4"/>
                <a:gd name="T29" fmla="*/ 17 w 17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4">
                  <a:moveTo>
                    <a:pt x="13" y="0"/>
                  </a:moveTo>
                  <a:lnTo>
                    <a:pt x="8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4" y="51"/>
                  </a:lnTo>
                  <a:lnTo>
                    <a:pt x="17" y="34"/>
                  </a:lnTo>
                  <a:lnTo>
                    <a:pt x="16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42"/>
            <p:cNvSpPr>
              <a:spLocks/>
            </p:cNvSpPr>
            <p:nvPr/>
          </p:nvSpPr>
          <p:spPr bwMode="auto">
            <a:xfrm flipH="1">
              <a:off x="1975" y="3580"/>
              <a:ext cx="44" cy="27"/>
            </a:xfrm>
            <a:custGeom>
              <a:avLst/>
              <a:gdLst>
                <a:gd name="T0" fmla="*/ 0 w 98"/>
                <a:gd name="T1" fmla="*/ 1 h 54"/>
                <a:gd name="T2" fmla="*/ 0 w 98"/>
                <a:gd name="T3" fmla="*/ 1 h 54"/>
                <a:gd name="T4" fmla="*/ 0 w 98"/>
                <a:gd name="T5" fmla="*/ 1 h 54"/>
                <a:gd name="T6" fmla="*/ 0 w 98"/>
                <a:gd name="T7" fmla="*/ 1 h 54"/>
                <a:gd name="T8" fmla="*/ 0 w 98"/>
                <a:gd name="T9" fmla="*/ 1 h 54"/>
                <a:gd name="T10" fmla="*/ 0 w 98"/>
                <a:gd name="T11" fmla="*/ 1 h 54"/>
                <a:gd name="T12" fmla="*/ 0 w 98"/>
                <a:gd name="T13" fmla="*/ 1 h 54"/>
                <a:gd name="T14" fmla="*/ 0 w 98"/>
                <a:gd name="T15" fmla="*/ 1 h 54"/>
                <a:gd name="T16" fmla="*/ 0 w 98"/>
                <a:gd name="T17" fmla="*/ 0 h 54"/>
                <a:gd name="T18" fmla="*/ 0 w 98"/>
                <a:gd name="T19" fmla="*/ 1 h 54"/>
                <a:gd name="T20" fmla="*/ 0 w 98"/>
                <a:gd name="T21" fmla="*/ 1 h 54"/>
                <a:gd name="T22" fmla="*/ 0 w 98"/>
                <a:gd name="T23" fmla="*/ 1 h 54"/>
                <a:gd name="T24" fmla="*/ 0 w 98"/>
                <a:gd name="T25" fmla="*/ 1 h 54"/>
                <a:gd name="T26" fmla="*/ 0 w 98"/>
                <a:gd name="T27" fmla="*/ 1 h 54"/>
                <a:gd name="T28" fmla="*/ 0 w 98"/>
                <a:gd name="T29" fmla="*/ 1 h 54"/>
                <a:gd name="T30" fmla="*/ 0 w 98"/>
                <a:gd name="T31" fmla="*/ 1 h 54"/>
                <a:gd name="T32" fmla="*/ 0 w 98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54"/>
                <a:gd name="T53" fmla="*/ 98 w 9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54">
                  <a:moveTo>
                    <a:pt x="3" y="54"/>
                  </a:moveTo>
                  <a:lnTo>
                    <a:pt x="8" y="52"/>
                  </a:lnTo>
                  <a:lnTo>
                    <a:pt x="17" y="46"/>
                  </a:lnTo>
                  <a:lnTo>
                    <a:pt x="28" y="38"/>
                  </a:lnTo>
                  <a:lnTo>
                    <a:pt x="42" y="29"/>
                  </a:lnTo>
                  <a:lnTo>
                    <a:pt x="57" y="18"/>
                  </a:lnTo>
                  <a:lnTo>
                    <a:pt x="71" y="9"/>
                  </a:lnTo>
                  <a:lnTo>
                    <a:pt x="86" y="3"/>
                  </a:lnTo>
                  <a:lnTo>
                    <a:pt x="98" y="0"/>
                  </a:lnTo>
                  <a:lnTo>
                    <a:pt x="82" y="3"/>
                  </a:lnTo>
                  <a:lnTo>
                    <a:pt x="65" y="9"/>
                  </a:lnTo>
                  <a:lnTo>
                    <a:pt x="46" y="17"/>
                  </a:lnTo>
                  <a:lnTo>
                    <a:pt x="29" y="25"/>
                  </a:lnTo>
                  <a:lnTo>
                    <a:pt x="15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843"/>
            <p:cNvSpPr>
              <a:spLocks/>
            </p:cNvSpPr>
            <p:nvPr/>
          </p:nvSpPr>
          <p:spPr bwMode="auto">
            <a:xfrm flipH="1">
              <a:off x="1994" y="3578"/>
              <a:ext cx="32" cy="17"/>
            </a:xfrm>
            <a:custGeom>
              <a:avLst/>
              <a:gdLst>
                <a:gd name="T0" fmla="*/ 0 w 71"/>
                <a:gd name="T1" fmla="*/ 0 h 35"/>
                <a:gd name="T2" fmla="*/ 0 w 71"/>
                <a:gd name="T3" fmla="*/ 0 h 35"/>
                <a:gd name="T4" fmla="*/ 0 w 71"/>
                <a:gd name="T5" fmla="*/ 0 h 35"/>
                <a:gd name="T6" fmla="*/ 0 w 71"/>
                <a:gd name="T7" fmla="*/ 0 h 35"/>
                <a:gd name="T8" fmla="*/ 0 w 71"/>
                <a:gd name="T9" fmla="*/ 0 h 35"/>
                <a:gd name="T10" fmla="*/ 0 w 71"/>
                <a:gd name="T11" fmla="*/ 0 h 35"/>
                <a:gd name="T12" fmla="*/ 0 w 71"/>
                <a:gd name="T13" fmla="*/ 0 h 35"/>
                <a:gd name="T14" fmla="*/ 0 w 71"/>
                <a:gd name="T15" fmla="*/ 0 h 35"/>
                <a:gd name="T16" fmla="*/ 0 w 71"/>
                <a:gd name="T17" fmla="*/ 0 h 35"/>
                <a:gd name="T18" fmla="*/ 0 w 71"/>
                <a:gd name="T19" fmla="*/ 0 h 35"/>
                <a:gd name="T20" fmla="*/ 0 w 71"/>
                <a:gd name="T21" fmla="*/ 0 h 35"/>
                <a:gd name="T22" fmla="*/ 0 w 71"/>
                <a:gd name="T23" fmla="*/ 0 h 35"/>
                <a:gd name="T24" fmla="*/ 0 w 71"/>
                <a:gd name="T25" fmla="*/ 0 h 35"/>
                <a:gd name="T26" fmla="*/ 0 w 71"/>
                <a:gd name="T27" fmla="*/ 0 h 35"/>
                <a:gd name="T28" fmla="*/ 0 w 71"/>
                <a:gd name="T29" fmla="*/ 0 h 35"/>
                <a:gd name="T30" fmla="*/ 0 w 71"/>
                <a:gd name="T31" fmla="*/ 0 h 35"/>
                <a:gd name="T32" fmla="*/ 0 w 71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5"/>
                <a:gd name="T53" fmla="*/ 71 w 71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5">
                  <a:moveTo>
                    <a:pt x="71" y="0"/>
                  </a:moveTo>
                  <a:lnTo>
                    <a:pt x="62" y="4"/>
                  </a:lnTo>
                  <a:lnTo>
                    <a:pt x="50" y="8"/>
                  </a:lnTo>
                  <a:lnTo>
                    <a:pt x="37" y="14"/>
                  </a:lnTo>
                  <a:lnTo>
                    <a:pt x="25" y="19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7" y="35"/>
                  </a:lnTo>
                  <a:lnTo>
                    <a:pt x="15" y="31"/>
                  </a:lnTo>
                  <a:lnTo>
                    <a:pt x="25" y="27"/>
                  </a:lnTo>
                  <a:lnTo>
                    <a:pt x="36" y="21"/>
                  </a:lnTo>
                  <a:lnTo>
                    <a:pt x="48" y="14"/>
                  </a:lnTo>
                  <a:lnTo>
                    <a:pt x="57" y="8"/>
                  </a:lnTo>
                  <a:lnTo>
                    <a:pt x="66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844"/>
            <p:cNvSpPr>
              <a:spLocks/>
            </p:cNvSpPr>
            <p:nvPr/>
          </p:nvSpPr>
          <p:spPr bwMode="auto">
            <a:xfrm flipH="1">
              <a:off x="1737" y="3454"/>
              <a:ext cx="171" cy="46"/>
            </a:xfrm>
            <a:custGeom>
              <a:avLst/>
              <a:gdLst>
                <a:gd name="T0" fmla="*/ 0 w 380"/>
                <a:gd name="T1" fmla="*/ 1 h 91"/>
                <a:gd name="T2" fmla="*/ 0 w 380"/>
                <a:gd name="T3" fmla="*/ 1 h 91"/>
                <a:gd name="T4" fmla="*/ 0 w 380"/>
                <a:gd name="T5" fmla="*/ 1 h 91"/>
                <a:gd name="T6" fmla="*/ 0 w 380"/>
                <a:gd name="T7" fmla="*/ 1 h 91"/>
                <a:gd name="T8" fmla="*/ 0 w 380"/>
                <a:gd name="T9" fmla="*/ 1 h 91"/>
                <a:gd name="T10" fmla="*/ 0 w 380"/>
                <a:gd name="T11" fmla="*/ 1 h 91"/>
                <a:gd name="T12" fmla="*/ 0 w 380"/>
                <a:gd name="T13" fmla="*/ 1 h 91"/>
                <a:gd name="T14" fmla="*/ 0 w 380"/>
                <a:gd name="T15" fmla="*/ 1 h 91"/>
                <a:gd name="T16" fmla="*/ 0 w 380"/>
                <a:gd name="T17" fmla="*/ 1 h 91"/>
                <a:gd name="T18" fmla="*/ 0 w 380"/>
                <a:gd name="T19" fmla="*/ 1 h 91"/>
                <a:gd name="T20" fmla="*/ 0 w 380"/>
                <a:gd name="T21" fmla="*/ 1 h 91"/>
                <a:gd name="T22" fmla="*/ 0 w 380"/>
                <a:gd name="T23" fmla="*/ 1 h 91"/>
                <a:gd name="T24" fmla="*/ 0 w 380"/>
                <a:gd name="T25" fmla="*/ 1 h 91"/>
                <a:gd name="T26" fmla="*/ 0 w 380"/>
                <a:gd name="T27" fmla="*/ 1 h 91"/>
                <a:gd name="T28" fmla="*/ 0 w 380"/>
                <a:gd name="T29" fmla="*/ 1 h 91"/>
                <a:gd name="T30" fmla="*/ 0 w 380"/>
                <a:gd name="T31" fmla="*/ 1 h 91"/>
                <a:gd name="T32" fmla="*/ 0 w 380"/>
                <a:gd name="T33" fmla="*/ 1 h 91"/>
                <a:gd name="T34" fmla="*/ 0 w 380"/>
                <a:gd name="T35" fmla="*/ 1 h 91"/>
                <a:gd name="T36" fmla="*/ 0 w 380"/>
                <a:gd name="T37" fmla="*/ 1 h 91"/>
                <a:gd name="T38" fmla="*/ 0 w 380"/>
                <a:gd name="T39" fmla="*/ 1 h 91"/>
                <a:gd name="T40" fmla="*/ 0 w 380"/>
                <a:gd name="T41" fmla="*/ 1 h 91"/>
                <a:gd name="T42" fmla="*/ 0 w 380"/>
                <a:gd name="T43" fmla="*/ 1 h 91"/>
                <a:gd name="T44" fmla="*/ 0 w 380"/>
                <a:gd name="T45" fmla="*/ 1 h 91"/>
                <a:gd name="T46" fmla="*/ 0 w 380"/>
                <a:gd name="T47" fmla="*/ 1 h 91"/>
                <a:gd name="T48" fmla="*/ 0 w 380"/>
                <a:gd name="T49" fmla="*/ 1 h 91"/>
                <a:gd name="T50" fmla="*/ 0 w 380"/>
                <a:gd name="T51" fmla="*/ 1 h 91"/>
                <a:gd name="T52" fmla="*/ 0 w 380"/>
                <a:gd name="T53" fmla="*/ 0 h 91"/>
                <a:gd name="T54" fmla="*/ 0 w 380"/>
                <a:gd name="T55" fmla="*/ 1 h 91"/>
                <a:gd name="T56" fmla="*/ 0 w 380"/>
                <a:gd name="T57" fmla="*/ 1 h 91"/>
                <a:gd name="T58" fmla="*/ 0 w 380"/>
                <a:gd name="T59" fmla="*/ 1 h 91"/>
                <a:gd name="T60" fmla="*/ 0 w 380"/>
                <a:gd name="T61" fmla="*/ 1 h 91"/>
                <a:gd name="T62" fmla="*/ 0 w 380"/>
                <a:gd name="T63" fmla="*/ 1 h 91"/>
                <a:gd name="T64" fmla="*/ 0 w 380"/>
                <a:gd name="T65" fmla="*/ 1 h 91"/>
                <a:gd name="T66" fmla="*/ 0 w 380"/>
                <a:gd name="T67" fmla="*/ 1 h 91"/>
                <a:gd name="T68" fmla="*/ 0 w 380"/>
                <a:gd name="T69" fmla="*/ 1 h 91"/>
                <a:gd name="T70" fmla="*/ 0 w 380"/>
                <a:gd name="T71" fmla="*/ 1 h 91"/>
                <a:gd name="T72" fmla="*/ 0 w 380"/>
                <a:gd name="T73" fmla="*/ 1 h 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0"/>
                <a:gd name="T112" fmla="*/ 0 h 91"/>
                <a:gd name="T113" fmla="*/ 380 w 380"/>
                <a:gd name="T114" fmla="*/ 91 h 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0" h="91">
                  <a:moveTo>
                    <a:pt x="378" y="77"/>
                  </a:moveTo>
                  <a:lnTo>
                    <a:pt x="380" y="80"/>
                  </a:lnTo>
                  <a:lnTo>
                    <a:pt x="378" y="84"/>
                  </a:lnTo>
                  <a:lnTo>
                    <a:pt x="377" y="87"/>
                  </a:lnTo>
                  <a:lnTo>
                    <a:pt x="377" y="91"/>
                  </a:lnTo>
                  <a:lnTo>
                    <a:pt x="355" y="72"/>
                  </a:lnTo>
                  <a:lnTo>
                    <a:pt x="331" y="56"/>
                  </a:lnTo>
                  <a:lnTo>
                    <a:pt x="306" y="42"/>
                  </a:lnTo>
                  <a:lnTo>
                    <a:pt x="281" y="32"/>
                  </a:lnTo>
                  <a:lnTo>
                    <a:pt x="254" y="24"/>
                  </a:lnTo>
                  <a:lnTo>
                    <a:pt x="228" y="18"/>
                  </a:lnTo>
                  <a:lnTo>
                    <a:pt x="203" y="13"/>
                  </a:lnTo>
                  <a:lnTo>
                    <a:pt x="177" y="11"/>
                  </a:lnTo>
                  <a:lnTo>
                    <a:pt x="152" y="10"/>
                  </a:lnTo>
                  <a:lnTo>
                    <a:pt x="127" y="10"/>
                  </a:lnTo>
                  <a:lnTo>
                    <a:pt x="102" y="11"/>
                  </a:lnTo>
                  <a:lnTo>
                    <a:pt x="79" y="13"/>
                  </a:lnTo>
                  <a:lnTo>
                    <a:pt x="57" y="16"/>
                  </a:lnTo>
                  <a:lnTo>
                    <a:pt x="37" y="18"/>
                  </a:lnTo>
                  <a:lnTo>
                    <a:pt x="17" y="20"/>
                  </a:lnTo>
                  <a:lnTo>
                    <a:pt x="0" y="23"/>
                  </a:lnTo>
                  <a:lnTo>
                    <a:pt x="12" y="16"/>
                  </a:lnTo>
                  <a:lnTo>
                    <a:pt x="29" y="10"/>
                  </a:lnTo>
                  <a:lnTo>
                    <a:pt x="50" y="5"/>
                  </a:lnTo>
                  <a:lnTo>
                    <a:pt x="73" y="3"/>
                  </a:lnTo>
                  <a:lnTo>
                    <a:pt x="99" y="1"/>
                  </a:lnTo>
                  <a:lnTo>
                    <a:pt x="127" y="0"/>
                  </a:lnTo>
                  <a:lnTo>
                    <a:pt x="156" y="1"/>
                  </a:lnTo>
                  <a:lnTo>
                    <a:pt x="186" y="2"/>
                  </a:lnTo>
                  <a:lnTo>
                    <a:pt x="216" y="5"/>
                  </a:lnTo>
                  <a:lnTo>
                    <a:pt x="245" y="11"/>
                  </a:lnTo>
                  <a:lnTo>
                    <a:pt x="273" y="17"/>
                  </a:lnTo>
                  <a:lnTo>
                    <a:pt x="301" y="26"/>
                  </a:lnTo>
                  <a:lnTo>
                    <a:pt x="324" y="35"/>
                  </a:lnTo>
                  <a:lnTo>
                    <a:pt x="347" y="48"/>
                  </a:lnTo>
                  <a:lnTo>
                    <a:pt x="364" y="61"/>
                  </a:lnTo>
                  <a:lnTo>
                    <a:pt x="378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845"/>
            <p:cNvSpPr>
              <a:spLocks/>
            </p:cNvSpPr>
            <p:nvPr/>
          </p:nvSpPr>
          <p:spPr bwMode="auto">
            <a:xfrm flipH="1">
              <a:off x="1881" y="3459"/>
              <a:ext cx="23" cy="33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w 50"/>
                <a:gd name="T25" fmla="*/ 0 h 67"/>
                <a:gd name="T26" fmla="*/ 0 w 50"/>
                <a:gd name="T27" fmla="*/ 0 h 67"/>
                <a:gd name="T28" fmla="*/ 0 w 50"/>
                <a:gd name="T29" fmla="*/ 0 h 67"/>
                <a:gd name="T30" fmla="*/ 0 w 50"/>
                <a:gd name="T31" fmla="*/ 0 h 67"/>
                <a:gd name="T32" fmla="*/ 0 w 50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7"/>
                <a:gd name="T53" fmla="*/ 50 w 50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7">
                  <a:moveTo>
                    <a:pt x="50" y="0"/>
                  </a:moveTo>
                  <a:lnTo>
                    <a:pt x="41" y="7"/>
                  </a:lnTo>
                  <a:lnTo>
                    <a:pt x="30" y="15"/>
                  </a:lnTo>
                  <a:lnTo>
                    <a:pt x="21" y="25"/>
                  </a:lnTo>
                  <a:lnTo>
                    <a:pt x="12" y="37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5"/>
                  </a:lnTo>
                  <a:lnTo>
                    <a:pt x="10" y="61"/>
                  </a:lnTo>
                  <a:lnTo>
                    <a:pt x="16" y="53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34" y="21"/>
                  </a:lnTo>
                  <a:lnTo>
                    <a:pt x="42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846"/>
            <p:cNvSpPr>
              <a:spLocks/>
            </p:cNvSpPr>
            <p:nvPr/>
          </p:nvSpPr>
          <p:spPr bwMode="auto">
            <a:xfrm flipH="1">
              <a:off x="1864" y="3458"/>
              <a:ext cx="34" cy="39"/>
            </a:xfrm>
            <a:custGeom>
              <a:avLst/>
              <a:gdLst>
                <a:gd name="T0" fmla="*/ 0 w 75"/>
                <a:gd name="T1" fmla="*/ 1 h 78"/>
                <a:gd name="T2" fmla="*/ 0 w 75"/>
                <a:gd name="T3" fmla="*/ 1 h 78"/>
                <a:gd name="T4" fmla="*/ 0 w 75"/>
                <a:gd name="T5" fmla="*/ 1 h 78"/>
                <a:gd name="T6" fmla="*/ 0 w 75"/>
                <a:gd name="T7" fmla="*/ 1 h 78"/>
                <a:gd name="T8" fmla="*/ 0 w 75"/>
                <a:gd name="T9" fmla="*/ 1 h 78"/>
                <a:gd name="T10" fmla="*/ 0 w 75"/>
                <a:gd name="T11" fmla="*/ 1 h 78"/>
                <a:gd name="T12" fmla="*/ 0 w 75"/>
                <a:gd name="T13" fmla="*/ 1 h 78"/>
                <a:gd name="T14" fmla="*/ 0 w 75"/>
                <a:gd name="T15" fmla="*/ 1 h 78"/>
                <a:gd name="T16" fmla="*/ 0 w 75"/>
                <a:gd name="T17" fmla="*/ 0 h 78"/>
                <a:gd name="T18" fmla="*/ 0 w 75"/>
                <a:gd name="T19" fmla="*/ 1 h 78"/>
                <a:gd name="T20" fmla="*/ 0 w 75"/>
                <a:gd name="T21" fmla="*/ 1 h 78"/>
                <a:gd name="T22" fmla="*/ 0 w 75"/>
                <a:gd name="T23" fmla="*/ 1 h 78"/>
                <a:gd name="T24" fmla="*/ 0 w 75"/>
                <a:gd name="T25" fmla="*/ 1 h 78"/>
                <a:gd name="T26" fmla="*/ 0 w 75"/>
                <a:gd name="T27" fmla="*/ 1 h 78"/>
                <a:gd name="T28" fmla="*/ 0 w 75"/>
                <a:gd name="T29" fmla="*/ 1 h 78"/>
                <a:gd name="T30" fmla="*/ 0 w 75"/>
                <a:gd name="T31" fmla="*/ 1 h 78"/>
                <a:gd name="T32" fmla="*/ 0 w 75"/>
                <a:gd name="T33" fmla="*/ 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8"/>
                <a:gd name="T53" fmla="*/ 75 w 7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10" y="55"/>
                  </a:lnTo>
                  <a:lnTo>
                    <a:pt x="19" y="41"/>
                  </a:lnTo>
                  <a:lnTo>
                    <a:pt x="31" y="28"/>
                  </a:lnTo>
                  <a:lnTo>
                    <a:pt x="44" y="16"/>
                  </a:lnTo>
                  <a:lnTo>
                    <a:pt x="59" y="5"/>
                  </a:lnTo>
                  <a:lnTo>
                    <a:pt x="75" y="0"/>
                  </a:lnTo>
                  <a:lnTo>
                    <a:pt x="66" y="8"/>
                  </a:lnTo>
                  <a:lnTo>
                    <a:pt x="56" y="20"/>
                  </a:lnTo>
                  <a:lnTo>
                    <a:pt x="44" y="33"/>
                  </a:lnTo>
                  <a:lnTo>
                    <a:pt x="33" y="47"/>
                  </a:lnTo>
                  <a:lnTo>
                    <a:pt x="22" y="59"/>
                  </a:lnTo>
                  <a:lnTo>
                    <a:pt x="13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847"/>
            <p:cNvSpPr>
              <a:spLocks/>
            </p:cNvSpPr>
            <p:nvPr/>
          </p:nvSpPr>
          <p:spPr bwMode="auto">
            <a:xfrm flipH="1">
              <a:off x="1833" y="3457"/>
              <a:ext cx="43" cy="46"/>
            </a:xfrm>
            <a:custGeom>
              <a:avLst/>
              <a:gdLst>
                <a:gd name="T0" fmla="*/ 0 w 96"/>
                <a:gd name="T1" fmla="*/ 1 h 92"/>
                <a:gd name="T2" fmla="*/ 0 w 96"/>
                <a:gd name="T3" fmla="*/ 1 h 92"/>
                <a:gd name="T4" fmla="*/ 0 w 96"/>
                <a:gd name="T5" fmla="*/ 1 h 92"/>
                <a:gd name="T6" fmla="*/ 0 w 96"/>
                <a:gd name="T7" fmla="*/ 1 h 92"/>
                <a:gd name="T8" fmla="*/ 0 w 96"/>
                <a:gd name="T9" fmla="*/ 1 h 92"/>
                <a:gd name="T10" fmla="*/ 0 w 96"/>
                <a:gd name="T11" fmla="*/ 1 h 92"/>
                <a:gd name="T12" fmla="*/ 0 w 96"/>
                <a:gd name="T13" fmla="*/ 1 h 92"/>
                <a:gd name="T14" fmla="*/ 0 w 96"/>
                <a:gd name="T15" fmla="*/ 1 h 92"/>
                <a:gd name="T16" fmla="*/ 0 w 96"/>
                <a:gd name="T17" fmla="*/ 0 h 92"/>
                <a:gd name="T18" fmla="*/ 0 w 96"/>
                <a:gd name="T19" fmla="*/ 1 h 92"/>
                <a:gd name="T20" fmla="*/ 0 w 96"/>
                <a:gd name="T21" fmla="*/ 1 h 92"/>
                <a:gd name="T22" fmla="*/ 0 w 96"/>
                <a:gd name="T23" fmla="*/ 1 h 92"/>
                <a:gd name="T24" fmla="*/ 0 w 96"/>
                <a:gd name="T25" fmla="*/ 1 h 92"/>
                <a:gd name="T26" fmla="*/ 0 w 96"/>
                <a:gd name="T27" fmla="*/ 1 h 92"/>
                <a:gd name="T28" fmla="*/ 0 w 96"/>
                <a:gd name="T29" fmla="*/ 1 h 92"/>
                <a:gd name="T30" fmla="*/ 0 w 96"/>
                <a:gd name="T31" fmla="*/ 1 h 92"/>
                <a:gd name="T32" fmla="*/ 0 w 96"/>
                <a:gd name="T33" fmla="*/ 1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92"/>
                <a:gd name="T53" fmla="*/ 96 w 9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6" y="64"/>
                  </a:lnTo>
                  <a:lnTo>
                    <a:pt x="29" y="49"/>
                  </a:lnTo>
                  <a:lnTo>
                    <a:pt x="45" y="32"/>
                  </a:lnTo>
                  <a:lnTo>
                    <a:pt x="62" y="19"/>
                  </a:lnTo>
                  <a:lnTo>
                    <a:pt x="80" y="7"/>
                  </a:lnTo>
                  <a:lnTo>
                    <a:pt x="96" y="0"/>
                  </a:lnTo>
                  <a:lnTo>
                    <a:pt x="88" y="7"/>
                  </a:lnTo>
                  <a:lnTo>
                    <a:pt x="77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33" y="68"/>
                  </a:lnTo>
                  <a:lnTo>
                    <a:pt x="18" y="82"/>
                  </a:lnTo>
                  <a:lnTo>
                    <a:pt x="8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848"/>
            <p:cNvSpPr>
              <a:spLocks/>
            </p:cNvSpPr>
            <p:nvPr/>
          </p:nvSpPr>
          <p:spPr bwMode="auto">
            <a:xfrm flipH="1">
              <a:off x="1801" y="3460"/>
              <a:ext cx="40" cy="51"/>
            </a:xfrm>
            <a:custGeom>
              <a:avLst/>
              <a:gdLst>
                <a:gd name="T0" fmla="*/ 0 w 88"/>
                <a:gd name="T1" fmla="*/ 1 h 102"/>
                <a:gd name="T2" fmla="*/ 0 w 88"/>
                <a:gd name="T3" fmla="*/ 1 h 102"/>
                <a:gd name="T4" fmla="*/ 0 w 88"/>
                <a:gd name="T5" fmla="*/ 1 h 102"/>
                <a:gd name="T6" fmla="*/ 0 w 88"/>
                <a:gd name="T7" fmla="*/ 1 h 102"/>
                <a:gd name="T8" fmla="*/ 0 w 88"/>
                <a:gd name="T9" fmla="*/ 1 h 102"/>
                <a:gd name="T10" fmla="*/ 0 w 88"/>
                <a:gd name="T11" fmla="*/ 1 h 102"/>
                <a:gd name="T12" fmla="*/ 0 w 88"/>
                <a:gd name="T13" fmla="*/ 1 h 102"/>
                <a:gd name="T14" fmla="*/ 0 w 88"/>
                <a:gd name="T15" fmla="*/ 1 h 102"/>
                <a:gd name="T16" fmla="*/ 0 w 88"/>
                <a:gd name="T17" fmla="*/ 0 h 102"/>
                <a:gd name="T18" fmla="*/ 0 w 88"/>
                <a:gd name="T19" fmla="*/ 1 h 102"/>
                <a:gd name="T20" fmla="*/ 0 w 88"/>
                <a:gd name="T21" fmla="*/ 1 h 102"/>
                <a:gd name="T22" fmla="*/ 0 w 88"/>
                <a:gd name="T23" fmla="*/ 1 h 102"/>
                <a:gd name="T24" fmla="*/ 0 w 88"/>
                <a:gd name="T25" fmla="*/ 1 h 102"/>
                <a:gd name="T26" fmla="*/ 0 w 88"/>
                <a:gd name="T27" fmla="*/ 1 h 102"/>
                <a:gd name="T28" fmla="*/ 0 w 88"/>
                <a:gd name="T29" fmla="*/ 1 h 102"/>
                <a:gd name="T30" fmla="*/ 0 w 88"/>
                <a:gd name="T31" fmla="*/ 1 h 102"/>
                <a:gd name="T32" fmla="*/ 0 w 88"/>
                <a:gd name="T33" fmla="*/ 1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02"/>
                <a:gd name="T53" fmla="*/ 88 w 88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02">
                  <a:moveTo>
                    <a:pt x="1" y="102"/>
                  </a:moveTo>
                  <a:lnTo>
                    <a:pt x="0" y="95"/>
                  </a:lnTo>
                  <a:lnTo>
                    <a:pt x="5" y="83"/>
                  </a:lnTo>
                  <a:lnTo>
                    <a:pt x="15" y="68"/>
                  </a:lnTo>
                  <a:lnTo>
                    <a:pt x="28" y="51"/>
                  </a:lnTo>
                  <a:lnTo>
                    <a:pt x="42" y="34"/>
                  </a:lnTo>
                  <a:lnTo>
                    <a:pt x="58" y="19"/>
                  </a:lnTo>
                  <a:lnTo>
                    <a:pt x="74" y="7"/>
                  </a:lnTo>
                  <a:lnTo>
                    <a:pt x="88" y="0"/>
                  </a:lnTo>
                  <a:lnTo>
                    <a:pt x="83" y="8"/>
                  </a:lnTo>
                  <a:lnTo>
                    <a:pt x="73" y="21"/>
                  </a:lnTo>
                  <a:lnTo>
                    <a:pt x="59" y="38"/>
                  </a:lnTo>
                  <a:lnTo>
                    <a:pt x="45" y="57"/>
                  </a:lnTo>
                  <a:lnTo>
                    <a:pt x="30" y="74"/>
                  </a:lnTo>
                  <a:lnTo>
                    <a:pt x="17" y="89"/>
                  </a:lnTo>
                  <a:lnTo>
                    <a:pt x="8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849"/>
            <p:cNvSpPr>
              <a:spLocks/>
            </p:cNvSpPr>
            <p:nvPr/>
          </p:nvSpPr>
          <p:spPr bwMode="auto">
            <a:xfrm flipH="1">
              <a:off x="1789" y="3466"/>
              <a:ext cx="35" cy="46"/>
            </a:xfrm>
            <a:custGeom>
              <a:avLst/>
              <a:gdLst>
                <a:gd name="T0" fmla="*/ 0 w 76"/>
                <a:gd name="T1" fmla="*/ 1 h 92"/>
                <a:gd name="T2" fmla="*/ 0 w 76"/>
                <a:gd name="T3" fmla="*/ 1 h 92"/>
                <a:gd name="T4" fmla="*/ 0 w 76"/>
                <a:gd name="T5" fmla="*/ 1 h 92"/>
                <a:gd name="T6" fmla="*/ 0 w 76"/>
                <a:gd name="T7" fmla="*/ 1 h 92"/>
                <a:gd name="T8" fmla="*/ 0 w 76"/>
                <a:gd name="T9" fmla="*/ 1 h 92"/>
                <a:gd name="T10" fmla="*/ 0 w 76"/>
                <a:gd name="T11" fmla="*/ 1 h 92"/>
                <a:gd name="T12" fmla="*/ 0 w 76"/>
                <a:gd name="T13" fmla="*/ 1 h 92"/>
                <a:gd name="T14" fmla="*/ 0 w 76"/>
                <a:gd name="T15" fmla="*/ 1 h 92"/>
                <a:gd name="T16" fmla="*/ 0 w 76"/>
                <a:gd name="T17" fmla="*/ 0 h 92"/>
                <a:gd name="T18" fmla="*/ 0 w 76"/>
                <a:gd name="T19" fmla="*/ 1 h 92"/>
                <a:gd name="T20" fmla="*/ 0 w 76"/>
                <a:gd name="T21" fmla="*/ 1 h 92"/>
                <a:gd name="T22" fmla="*/ 0 w 76"/>
                <a:gd name="T23" fmla="*/ 1 h 92"/>
                <a:gd name="T24" fmla="*/ 0 w 76"/>
                <a:gd name="T25" fmla="*/ 1 h 92"/>
                <a:gd name="T26" fmla="*/ 0 w 76"/>
                <a:gd name="T27" fmla="*/ 1 h 92"/>
                <a:gd name="T28" fmla="*/ 0 w 76"/>
                <a:gd name="T29" fmla="*/ 1 h 92"/>
                <a:gd name="T30" fmla="*/ 0 w 76"/>
                <a:gd name="T31" fmla="*/ 1 h 92"/>
                <a:gd name="T32" fmla="*/ 0 w 76"/>
                <a:gd name="T33" fmla="*/ 1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92"/>
                <a:gd name="T53" fmla="*/ 76 w 7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3" y="62"/>
                  </a:lnTo>
                  <a:lnTo>
                    <a:pt x="25" y="46"/>
                  </a:lnTo>
                  <a:lnTo>
                    <a:pt x="38" y="30"/>
                  </a:lnTo>
                  <a:lnTo>
                    <a:pt x="52" y="15"/>
                  </a:lnTo>
                  <a:lnTo>
                    <a:pt x="64" y="4"/>
                  </a:lnTo>
                  <a:lnTo>
                    <a:pt x="76" y="0"/>
                  </a:lnTo>
                  <a:lnTo>
                    <a:pt x="69" y="8"/>
                  </a:lnTo>
                  <a:lnTo>
                    <a:pt x="60" y="22"/>
                  </a:lnTo>
                  <a:lnTo>
                    <a:pt x="50" y="38"/>
                  </a:lnTo>
                  <a:lnTo>
                    <a:pt x="38" y="54"/>
                  </a:lnTo>
                  <a:lnTo>
                    <a:pt x="27" y="70"/>
                  </a:lnTo>
                  <a:lnTo>
                    <a:pt x="15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850"/>
            <p:cNvSpPr>
              <a:spLocks/>
            </p:cNvSpPr>
            <p:nvPr/>
          </p:nvSpPr>
          <p:spPr bwMode="auto">
            <a:xfrm flipH="1">
              <a:off x="1764" y="3473"/>
              <a:ext cx="30" cy="38"/>
            </a:xfrm>
            <a:custGeom>
              <a:avLst/>
              <a:gdLst>
                <a:gd name="T0" fmla="*/ 0 w 65"/>
                <a:gd name="T1" fmla="*/ 0 h 77"/>
                <a:gd name="T2" fmla="*/ 0 w 65"/>
                <a:gd name="T3" fmla="*/ 0 h 77"/>
                <a:gd name="T4" fmla="*/ 0 w 65"/>
                <a:gd name="T5" fmla="*/ 0 h 77"/>
                <a:gd name="T6" fmla="*/ 0 w 65"/>
                <a:gd name="T7" fmla="*/ 0 h 77"/>
                <a:gd name="T8" fmla="*/ 0 w 65"/>
                <a:gd name="T9" fmla="*/ 0 h 77"/>
                <a:gd name="T10" fmla="*/ 0 w 65"/>
                <a:gd name="T11" fmla="*/ 0 h 77"/>
                <a:gd name="T12" fmla="*/ 0 w 65"/>
                <a:gd name="T13" fmla="*/ 0 h 77"/>
                <a:gd name="T14" fmla="*/ 0 w 65"/>
                <a:gd name="T15" fmla="*/ 0 h 77"/>
                <a:gd name="T16" fmla="*/ 0 w 65"/>
                <a:gd name="T17" fmla="*/ 0 h 77"/>
                <a:gd name="T18" fmla="*/ 0 w 65"/>
                <a:gd name="T19" fmla="*/ 0 h 77"/>
                <a:gd name="T20" fmla="*/ 0 w 65"/>
                <a:gd name="T21" fmla="*/ 0 h 77"/>
                <a:gd name="T22" fmla="*/ 0 w 65"/>
                <a:gd name="T23" fmla="*/ 0 h 77"/>
                <a:gd name="T24" fmla="*/ 0 w 65"/>
                <a:gd name="T25" fmla="*/ 0 h 77"/>
                <a:gd name="T26" fmla="*/ 0 w 65"/>
                <a:gd name="T27" fmla="*/ 0 h 77"/>
                <a:gd name="T28" fmla="*/ 0 w 65"/>
                <a:gd name="T29" fmla="*/ 0 h 77"/>
                <a:gd name="T30" fmla="*/ 0 w 65"/>
                <a:gd name="T31" fmla="*/ 0 h 77"/>
                <a:gd name="T32" fmla="*/ 0 w 65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7"/>
                <a:gd name="T53" fmla="*/ 65 w 6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7">
                  <a:moveTo>
                    <a:pt x="2" y="77"/>
                  </a:moveTo>
                  <a:lnTo>
                    <a:pt x="0" y="72"/>
                  </a:lnTo>
                  <a:lnTo>
                    <a:pt x="2" y="64"/>
                  </a:lnTo>
                  <a:lnTo>
                    <a:pt x="7" y="52"/>
                  </a:lnTo>
                  <a:lnTo>
                    <a:pt x="16" y="40"/>
                  </a:lnTo>
                  <a:lnTo>
                    <a:pt x="26" y="27"/>
                  </a:lnTo>
                  <a:lnTo>
                    <a:pt x="37" y="15"/>
                  </a:lnTo>
                  <a:lnTo>
                    <a:pt x="51" y="6"/>
                  </a:lnTo>
                  <a:lnTo>
                    <a:pt x="65" y="0"/>
                  </a:lnTo>
                  <a:lnTo>
                    <a:pt x="58" y="9"/>
                  </a:lnTo>
                  <a:lnTo>
                    <a:pt x="51" y="20"/>
                  </a:lnTo>
                  <a:lnTo>
                    <a:pt x="41" y="33"/>
                  </a:lnTo>
                  <a:lnTo>
                    <a:pt x="32" y="47"/>
                  </a:lnTo>
                  <a:lnTo>
                    <a:pt x="22" y="59"/>
                  </a:lnTo>
                  <a:lnTo>
                    <a:pt x="14" y="70"/>
                  </a:lnTo>
                  <a:lnTo>
                    <a:pt x="7" y="75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851"/>
            <p:cNvSpPr>
              <a:spLocks/>
            </p:cNvSpPr>
            <p:nvPr/>
          </p:nvSpPr>
          <p:spPr bwMode="auto">
            <a:xfrm flipH="1">
              <a:off x="1744" y="3495"/>
              <a:ext cx="8" cy="23"/>
            </a:xfrm>
            <a:custGeom>
              <a:avLst/>
              <a:gdLst>
                <a:gd name="T0" fmla="*/ 0 w 17"/>
                <a:gd name="T1" fmla="*/ 1 h 46"/>
                <a:gd name="T2" fmla="*/ 0 w 17"/>
                <a:gd name="T3" fmla="*/ 1 h 46"/>
                <a:gd name="T4" fmla="*/ 0 w 17"/>
                <a:gd name="T5" fmla="*/ 1 h 46"/>
                <a:gd name="T6" fmla="*/ 0 w 17"/>
                <a:gd name="T7" fmla="*/ 1 h 46"/>
                <a:gd name="T8" fmla="*/ 0 w 17"/>
                <a:gd name="T9" fmla="*/ 0 h 46"/>
                <a:gd name="T10" fmla="*/ 0 w 17"/>
                <a:gd name="T11" fmla="*/ 1 h 46"/>
                <a:gd name="T12" fmla="*/ 0 w 17"/>
                <a:gd name="T13" fmla="*/ 1 h 46"/>
                <a:gd name="T14" fmla="*/ 0 w 17"/>
                <a:gd name="T15" fmla="*/ 1 h 46"/>
                <a:gd name="T16" fmla="*/ 0 w 17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6"/>
                <a:gd name="T29" fmla="*/ 17 w 1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6">
                  <a:moveTo>
                    <a:pt x="5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5" y="7"/>
                  </a:lnTo>
                  <a:lnTo>
                    <a:pt x="17" y="0"/>
                  </a:lnTo>
                  <a:lnTo>
                    <a:pt x="11" y="13"/>
                  </a:lnTo>
                  <a:lnTo>
                    <a:pt x="11" y="30"/>
                  </a:lnTo>
                  <a:lnTo>
                    <a:pt x="11" y="44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852"/>
            <p:cNvSpPr>
              <a:spLocks/>
            </p:cNvSpPr>
            <p:nvPr/>
          </p:nvSpPr>
          <p:spPr bwMode="auto">
            <a:xfrm flipH="1">
              <a:off x="1846" y="3456"/>
              <a:ext cx="39" cy="43"/>
            </a:xfrm>
            <a:custGeom>
              <a:avLst/>
              <a:gdLst>
                <a:gd name="T0" fmla="*/ 0 w 85"/>
                <a:gd name="T1" fmla="*/ 1 h 85"/>
                <a:gd name="T2" fmla="*/ 0 w 85"/>
                <a:gd name="T3" fmla="*/ 1 h 85"/>
                <a:gd name="T4" fmla="*/ 0 w 85"/>
                <a:gd name="T5" fmla="*/ 1 h 85"/>
                <a:gd name="T6" fmla="*/ 0 w 85"/>
                <a:gd name="T7" fmla="*/ 1 h 85"/>
                <a:gd name="T8" fmla="*/ 0 w 85"/>
                <a:gd name="T9" fmla="*/ 1 h 85"/>
                <a:gd name="T10" fmla="*/ 0 w 85"/>
                <a:gd name="T11" fmla="*/ 1 h 85"/>
                <a:gd name="T12" fmla="*/ 0 w 85"/>
                <a:gd name="T13" fmla="*/ 1 h 85"/>
                <a:gd name="T14" fmla="*/ 0 w 85"/>
                <a:gd name="T15" fmla="*/ 1 h 85"/>
                <a:gd name="T16" fmla="*/ 0 w 85"/>
                <a:gd name="T17" fmla="*/ 0 h 85"/>
                <a:gd name="T18" fmla="*/ 0 w 85"/>
                <a:gd name="T19" fmla="*/ 1 h 85"/>
                <a:gd name="T20" fmla="*/ 0 w 85"/>
                <a:gd name="T21" fmla="*/ 1 h 85"/>
                <a:gd name="T22" fmla="*/ 0 w 85"/>
                <a:gd name="T23" fmla="*/ 1 h 85"/>
                <a:gd name="T24" fmla="*/ 0 w 85"/>
                <a:gd name="T25" fmla="*/ 1 h 85"/>
                <a:gd name="T26" fmla="*/ 0 w 85"/>
                <a:gd name="T27" fmla="*/ 1 h 85"/>
                <a:gd name="T28" fmla="*/ 0 w 85"/>
                <a:gd name="T29" fmla="*/ 1 h 85"/>
                <a:gd name="T30" fmla="*/ 0 w 85"/>
                <a:gd name="T31" fmla="*/ 1 h 85"/>
                <a:gd name="T32" fmla="*/ 0 w 85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85"/>
                <a:gd name="T53" fmla="*/ 85 w 8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85">
                  <a:moveTo>
                    <a:pt x="1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2" y="59"/>
                  </a:lnTo>
                  <a:lnTo>
                    <a:pt x="23" y="45"/>
                  </a:lnTo>
                  <a:lnTo>
                    <a:pt x="38" y="30"/>
                  </a:lnTo>
                  <a:lnTo>
                    <a:pt x="54" y="17"/>
                  </a:lnTo>
                  <a:lnTo>
                    <a:pt x="69" y="7"/>
                  </a:lnTo>
                  <a:lnTo>
                    <a:pt x="85" y="0"/>
                  </a:lnTo>
                  <a:lnTo>
                    <a:pt x="79" y="7"/>
                  </a:lnTo>
                  <a:lnTo>
                    <a:pt x="68" y="18"/>
                  </a:lnTo>
                  <a:lnTo>
                    <a:pt x="56" y="33"/>
                  </a:lnTo>
                  <a:lnTo>
                    <a:pt x="43" y="48"/>
                  </a:lnTo>
                  <a:lnTo>
                    <a:pt x="30" y="63"/>
                  </a:lnTo>
                  <a:lnTo>
                    <a:pt x="17" y="76"/>
                  </a:lnTo>
                  <a:lnTo>
                    <a:pt x="8" y="84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853"/>
            <p:cNvSpPr>
              <a:spLocks/>
            </p:cNvSpPr>
            <p:nvPr/>
          </p:nvSpPr>
          <p:spPr bwMode="auto">
            <a:xfrm flipH="1">
              <a:off x="1818" y="3457"/>
              <a:ext cx="38" cy="50"/>
            </a:xfrm>
            <a:custGeom>
              <a:avLst/>
              <a:gdLst>
                <a:gd name="T0" fmla="*/ 0 w 85"/>
                <a:gd name="T1" fmla="*/ 1 h 99"/>
                <a:gd name="T2" fmla="*/ 0 w 85"/>
                <a:gd name="T3" fmla="*/ 1 h 99"/>
                <a:gd name="T4" fmla="*/ 0 w 85"/>
                <a:gd name="T5" fmla="*/ 1 h 99"/>
                <a:gd name="T6" fmla="*/ 0 w 85"/>
                <a:gd name="T7" fmla="*/ 1 h 99"/>
                <a:gd name="T8" fmla="*/ 0 w 85"/>
                <a:gd name="T9" fmla="*/ 1 h 99"/>
                <a:gd name="T10" fmla="*/ 0 w 85"/>
                <a:gd name="T11" fmla="*/ 1 h 99"/>
                <a:gd name="T12" fmla="*/ 0 w 85"/>
                <a:gd name="T13" fmla="*/ 1 h 99"/>
                <a:gd name="T14" fmla="*/ 0 w 85"/>
                <a:gd name="T15" fmla="*/ 1 h 99"/>
                <a:gd name="T16" fmla="*/ 0 w 85"/>
                <a:gd name="T17" fmla="*/ 0 h 99"/>
                <a:gd name="T18" fmla="*/ 0 w 85"/>
                <a:gd name="T19" fmla="*/ 1 h 99"/>
                <a:gd name="T20" fmla="*/ 0 w 85"/>
                <a:gd name="T21" fmla="*/ 1 h 99"/>
                <a:gd name="T22" fmla="*/ 0 w 85"/>
                <a:gd name="T23" fmla="*/ 1 h 99"/>
                <a:gd name="T24" fmla="*/ 0 w 85"/>
                <a:gd name="T25" fmla="*/ 1 h 99"/>
                <a:gd name="T26" fmla="*/ 0 w 85"/>
                <a:gd name="T27" fmla="*/ 1 h 99"/>
                <a:gd name="T28" fmla="*/ 0 w 85"/>
                <a:gd name="T29" fmla="*/ 1 h 99"/>
                <a:gd name="T30" fmla="*/ 0 w 85"/>
                <a:gd name="T31" fmla="*/ 1 h 99"/>
                <a:gd name="T32" fmla="*/ 0 w 85"/>
                <a:gd name="T33" fmla="*/ 1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99"/>
                <a:gd name="T53" fmla="*/ 85 w 85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99">
                  <a:moveTo>
                    <a:pt x="2" y="99"/>
                  </a:moveTo>
                  <a:lnTo>
                    <a:pt x="0" y="94"/>
                  </a:lnTo>
                  <a:lnTo>
                    <a:pt x="4" y="82"/>
                  </a:lnTo>
                  <a:lnTo>
                    <a:pt x="13" y="67"/>
                  </a:lnTo>
                  <a:lnTo>
                    <a:pt x="25" y="50"/>
                  </a:lnTo>
                  <a:lnTo>
                    <a:pt x="40" y="33"/>
                  </a:lnTo>
                  <a:lnTo>
                    <a:pt x="56" y="18"/>
                  </a:lnTo>
                  <a:lnTo>
                    <a:pt x="70" y="6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69" y="21"/>
                  </a:lnTo>
                  <a:lnTo>
                    <a:pt x="57" y="38"/>
                  </a:lnTo>
                  <a:lnTo>
                    <a:pt x="44" y="56"/>
                  </a:lnTo>
                  <a:lnTo>
                    <a:pt x="29" y="73"/>
                  </a:lnTo>
                  <a:lnTo>
                    <a:pt x="17" y="88"/>
                  </a:lnTo>
                  <a:lnTo>
                    <a:pt x="7" y="97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854"/>
            <p:cNvSpPr>
              <a:spLocks/>
            </p:cNvSpPr>
            <p:nvPr/>
          </p:nvSpPr>
          <p:spPr bwMode="auto">
            <a:xfrm flipH="1">
              <a:off x="1777" y="3466"/>
              <a:ext cx="28" cy="48"/>
            </a:xfrm>
            <a:custGeom>
              <a:avLst/>
              <a:gdLst>
                <a:gd name="T0" fmla="*/ 0 w 64"/>
                <a:gd name="T1" fmla="*/ 1 h 95"/>
                <a:gd name="T2" fmla="*/ 0 w 64"/>
                <a:gd name="T3" fmla="*/ 1 h 95"/>
                <a:gd name="T4" fmla="*/ 0 w 64"/>
                <a:gd name="T5" fmla="*/ 1 h 95"/>
                <a:gd name="T6" fmla="*/ 0 w 64"/>
                <a:gd name="T7" fmla="*/ 1 h 95"/>
                <a:gd name="T8" fmla="*/ 0 w 64"/>
                <a:gd name="T9" fmla="*/ 1 h 95"/>
                <a:gd name="T10" fmla="*/ 0 w 64"/>
                <a:gd name="T11" fmla="*/ 1 h 95"/>
                <a:gd name="T12" fmla="*/ 0 w 64"/>
                <a:gd name="T13" fmla="*/ 1 h 95"/>
                <a:gd name="T14" fmla="*/ 0 w 64"/>
                <a:gd name="T15" fmla="*/ 1 h 95"/>
                <a:gd name="T16" fmla="*/ 0 w 64"/>
                <a:gd name="T17" fmla="*/ 0 h 95"/>
                <a:gd name="T18" fmla="*/ 0 w 64"/>
                <a:gd name="T19" fmla="*/ 1 h 95"/>
                <a:gd name="T20" fmla="*/ 0 w 64"/>
                <a:gd name="T21" fmla="*/ 1 h 95"/>
                <a:gd name="T22" fmla="*/ 0 w 64"/>
                <a:gd name="T23" fmla="*/ 1 h 95"/>
                <a:gd name="T24" fmla="*/ 0 w 64"/>
                <a:gd name="T25" fmla="*/ 1 h 95"/>
                <a:gd name="T26" fmla="*/ 0 w 64"/>
                <a:gd name="T27" fmla="*/ 1 h 95"/>
                <a:gd name="T28" fmla="*/ 0 w 64"/>
                <a:gd name="T29" fmla="*/ 1 h 95"/>
                <a:gd name="T30" fmla="*/ 0 w 64"/>
                <a:gd name="T31" fmla="*/ 1 h 95"/>
                <a:gd name="T32" fmla="*/ 0 w 64"/>
                <a:gd name="T33" fmla="*/ 1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95"/>
                <a:gd name="T53" fmla="*/ 64 w 64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95">
                  <a:moveTo>
                    <a:pt x="2" y="95"/>
                  </a:moveTo>
                  <a:lnTo>
                    <a:pt x="0" y="90"/>
                  </a:lnTo>
                  <a:lnTo>
                    <a:pt x="2" y="79"/>
                  </a:lnTo>
                  <a:lnTo>
                    <a:pt x="7" y="65"/>
                  </a:lnTo>
                  <a:lnTo>
                    <a:pt x="15" y="49"/>
                  </a:lnTo>
                  <a:lnTo>
                    <a:pt x="24" y="33"/>
                  </a:lnTo>
                  <a:lnTo>
                    <a:pt x="36" y="18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57" y="9"/>
                  </a:lnTo>
                  <a:lnTo>
                    <a:pt x="49" y="22"/>
                  </a:lnTo>
                  <a:lnTo>
                    <a:pt x="40" y="38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5"/>
                  </a:lnTo>
                  <a:lnTo>
                    <a:pt x="7" y="93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855"/>
            <p:cNvSpPr>
              <a:spLocks/>
            </p:cNvSpPr>
            <p:nvPr/>
          </p:nvSpPr>
          <p:spPr bwMode="auto">
            <a:xfrm flipH="1">
              <a:off x="1755" y="3478"/>
              <a:ext cx="30" cy="36"/>
            </a:xfrm>
            <a:custGeom>
              <a:avLst/>
              <a:gdLst>
                <a:gd name="T0" fmla="*/ 0 w 66"/>
                <a:gd name="T1" fmla="*/ 1 h 70"/>
                <a:gd name="T2" fmla="*/ 0 w 66"/>
                <a:gd name="T3" fmla="*/ 1 h 70"/>
                <a:gd name="T4" fmla="*/ 0 w 66"/>
                <a:gd name="T5" fmla="*/ 1 h 70"/>
                <a:gd name="T6" fmla="*/ 0 w 66"/>
                <a:gd name="T7" fmla="*/ 1 h 70"/>
                <a:gd name="T8" fmla="*/ 0 w 66"/>
                <a:gd name="T9" fmla="*/ 1 h 70"/>
                <a:gd name="T10" fmla="*/ 0 w 66"/>
                <a:gd name="T11" fmla="*/ 1 h 70"/>
                <a:gd name="T12" fmla="*/ 0 w 66"/>
                <a:gd name="T13" fmla="*/ 1 h 70"/>
                <a:gd name="T14" fmla="*/ 0 w 66"/>
                <a:gd name="T15" fmla="*/ 1 h 70"/>
                <a:gd name="T16" fmla="*/ 0 w 66"/>
                <a:gd name="T17" fmla="*/ 0 h 70"/>
                <a:gd name="T18" fmla="*/ 0 w 66"/>
                <a:gd name="T19" fmla="*/ 1 h 70"/>
                <a:gd name="T20" fmla="*/ 0 w 66"/>
                <a:gd name="T21" fmla="*/ 1 h 70"/>
                <a:gd name="T22" fmla="*/ 0 w 66"/>
                <a:gd name="T23" fmla="*/ 1 h 70"/>
                <a:gd name="T24" fmla="*/ 0 w 66"/>
                <a:gd name="T25" fmla="*/ 1 h 70"/>
                <a:gd name="T26" fmla="*/ 0 w 66"/>
                <a:gd name="T27" fmla="*/ 1 h 70"/>
                <a:gd name="T28" fmla="*/ 0 w 66"/>
                <a:gd name="T29" fmla="*/ 1 h 70"/>
                <a:gd name="T30" fmla="*/ 0 w 66"/>
                <a:gd name="T31" fmla="*/ 1 h 70"/>
                <a:gd name="T32" fmla="*/ 0 w 66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0"/>
                <a:gd name="T53" fmla="*/ 66 w 66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0">
                  <a:moveTo>
                    <a:pt x="2" y="70"/>
                  </a:moveTo>
                  <a:lnTo>
                    <a:pt x="0" y="66"/>
                  </a:lnTo>
                  <a:lnTo>
                    <a:pt x="6" y="56"/>
                  </a:lnTo>
                  <a:lnTo>
                    <a:pt x="13" y="45"/>
                  </a:lnTo>
                  <a:lnTo>
                    <a:pt x="24" y="32"/>
                  </a:lnTo>
                  <a:lnTo>
                    <a:pt x="36" y="21"/>
                  </a:lnTo>
                  <a:lnTo>
                    <a:pt x="48" y="9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3" y="16"/>
                  </a:lnTo>
                  <a:lnTo>
                    <a:pt x="44" y="28"/>
                  </a:lnTo>
                  <a:lnTo>
                    <a:pt x="34" y="39"/>
                  </a:lnTo>
                  <a:lnTo>
                    <a:pt x="24" y="51"/>
                  </a:lnTo>
                  <a:lnTo>
                    <a:pt x="15" y="61"/>
                  </a:lnTo>
                  <a:lnTo>
                    <a:pt x="7" y="68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856"/>
            <p:cNvSpPr>
              <a:spLocks/>
            </p:cNvSpPr>
            <p:nvPr/>
          </p:nvSpPr>
          <p:spPr bwMode="auto">
            <a:xfrm flipH="1">
              <a:off x="1751" y="3483"/>
              <a:ext cx="12" cy="26"/>
            </a:xfrm>
            <a:custGeom>
              <a:avLst/>
              <a:gdLst>
                <a:gd name="T0" fmla="*/ 0 w 25"/>
                <a:gd name="T1" fmla="*/ 1 h 52"/>
                <a:gd name="T2" fmla="*/ 0 w 25"/>
                <a:gd name="T3" fmla="*/ 1 h 52"/>
                <a:gd name="T4" fmla="*/ 0 w 25"/>
                <a:gd name="T5" fmla="*/ 1 h 52"/>
                <a:gd name="T6" fmla="*/ 0 w 25"/>
                <a:gd name="T7" fmla="*/ 1 h 52"/>
                <a:gd name="T8" fmla="*/ 0 w 25"/>
                <a:gd name="T9" fmla="*/ 0 h 52"/>
                <a:gd name="T10" fmla="*/ 0 w 25"/>
                <a:gd name="T11" fmla="*/ 1 h 52"/>
                <a:gd name="T12" fmla="*/ 0 w 25"/>
                <a:gd name="T13" fmla="*/ 1 h 52"/>
                <a:gd name="T14" fmla="*/ 0 w 25"/>
                <a:gd name="T15" fmla="*/ 1 h 52"/>
                <a:gd name="T16" fmla="*/ 0 w 25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2"/>
                <a:gd name="T29" fmla="*/ 25 w 25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2">
                  <a:moveTo>
                    <a:pt x="3" y="52"/>
                  </a:moveTo>
                  <a:lnTo>
                    <a:pt x="0" y="43"/>
                  </a:lnTo>
                  <a:lnTo>
                    <a:pt x="4" y="26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16" y="14"/>
                  </a:lnTo>
                  <a:lnTo>
                    <a:pt x="13" y="32"/>
                  </a:lnTo>
                  <a:lnTo>
                    <a:pt x="10" y="49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857"/>
            <p:cNvSpPr>
              <a:spLocks/>
            </p:cNvSpPr>
            <p:nvPr/>
          </p:nvSpPr>
          <p:spPr bwMode="auto">
            <a:xfrm flipH="1">
              <a:off x="1894" y="3463"/>
              <a:ext cx="23" cy="20"/>
            </a:xfrm>
            <a:custGeom>
              <a:avLst/>
              <a:gdLst>
                <a:gd name="T0" fmla="*/ 0 w 51"/>
                <a:gd name="T1" fmla="*/ 0 h 40"/>
                <a:gd name="T2" fmla="*/ 0 w 51"/>
                <a:gd name="T3" fmla="*/ 1 h 40"/>
                <a:gd name="T4" fmla="*/ 0 w 51"/>
                <a:gd name="T5" fmla="*/ 1 h 40"/>
                <a:gd name="T6" fmla="*/ 0 w 51"/>
                <a:gd name="T7" fmla="*/ 1 h 40"/>
                <a:gd name="T8" fmla="*/ 0 w 51"/>
                <a:gd name="T9" fmla="*/ 1 h 40"/>
                <a:gd name="T10" fmla="*/ 0 w 51"/>
                <a:gd name="T11" fmla="*/ 1 h 40"/>
                <a:gd name="T12" fmla="*/ 0 w 51"/>
                <a:gd name="T13" fmla="*/ 1 h 40"/>
                <a:gd name="T14" fmla="*/ 0 w 51"/>
                <a:gd name="T15" fmla="*/ 1 h 40"/>
                <a:gd name="T16" fmla="*/ 0 w 51"/>
                <a:gd name="T17" fmla="*/ 1 h 40"/>
                <a:gd name="T18" fmla="*/ 0 w 51"/>
                <a:gd name="T19" fmla="*/ 1 h 40"/>
                <a:gd name="T20" fmla="*/ 0 w 51"/>
                <a:gd name="T21" fmla="*/ 1 h 40"/>
                <a:gd name="T22" fmla="*/ 0 w 51"/>
                <a:gd name="T23" fmla="*/ 1 h 40"/>
                <a:gd name="T24" fmla="*/ 0 w 51"/>
                <a:gd name="T25" fmla="*/ 1 h 40"/>
                <a:gd name="T26" fmla="*/ 0 w 51"/>
                <a:gd name="T27" fmla="*/ 1 h 40"/>
                <a:gd name="T28" fmla="*/ 0 w 51"/>
                <a:gd name="T29" fmla="*/ 1 h 40"/>
                <a:gd name="T30" fmla="*/ 0 w 51"/>
                <a:gd name="T31" fmla="*/ 1 h 40"/>
                <a:gd name="T32" fmla="*/ 0 w 51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0"/>
                <a:gd name="T53" fmla="*/ 51 w 5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0">
                  <a:moveTo>
                    <a:pt x="51" y="0"/>
                  </a:moveTo>
                  <a:lnTo>
                    <a:pt x="47" y="3"/>
                  </a:lnTo>
                  <a:lnTo>
                    <a:pt x="42" y="9"/>
                  </a:lnTo>
                  <a:lnTo>
                    <a:pt x="35" y="17"/>
                  </a:lnTo>
                  <a:lnTo>
                    <a:pt x="29" y="25"/>
                  </a:lnTo>
                  <a:lnTo>
                    <a:pt x="21" y="32"/>
                  </a:lnTo>
                  <a:lnTo>
                    <a:pt x="13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4"/>
                  </a:lnTo>
                  <a:lnTo>
                    <a:pt x="17" y="18"/>
                  </a:lnTo>
                  <a:lnTo>
                    <a:pt x="27" y="13"/>
                  </a:lnTo>
                  <a:lnTo>
                    <a:pt x="36" y="8"/>
                  </a:lnTo>
                  <a:lnTo>
                    <a:pt x="44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858"/>
            <p:cNvSpPr>
              <a:spLocks/>
            </p:cNvSpPr>
            <p:nvPr/>
          </p:nvSpPr>
          <p:spPr bwMode="auto">
            <a:xfrm flipH="1">
              <a:off x="1898" y="3462"/>
              <a:ext cx="28" cy="6"/>
            </a:xfrm>
            <a:custGeom>
              <a:avLst/>
              <a:gdLst>
                <a:gd name="T0" fmla="*/ 0 w 61"/>
                <a:gd name="T1" fmla="*/ 1 h 11"/>
                <a:gd name="T2" fmla="*/ 0 w 61"/>
                <a:gd name="T3" fmla="*/ 1 h 11"/>
                <a:gd name="T4" fmla="*/ 0 w 61"/>
                <a:gd name="T5" fmla="*/ 1 h 11"/>
                <a:gd name="T6" fmla="*/ 0 w 61"/>
                <a:gd name="T7" fmla="*/ 1 h 11"/>
                <a:gd name="T8" fmla="*/ 0 w 61"/>
                <a:gd name="T9" fmla="*/ 1 h 11"/>
                <a:gd name="T10" fmla="*/ 0 w 61"/>
                <a:gd name="T11" fmla="*/ 0 h 11"/>
                <a:gd name="T12" fmla="*/ 0 w 61"/>
                <a:gd name="T13" fmla="*/ 1 h 11"/>
                <a:gd name="T14" fmla="*/ 0 w 61"/>
                <a:gd name="T15" fmla="*/ 1 h 11"/>
                <a:gd name="T16" fmla="*/ 0 w 61"/>
                <a:gd name="T17" fmla="*/ 1 h 11"/>
                <a:gd name="T18" fmla="*/ 0 w 61"/>
                <a:gd name="T19" fmla="*/ 1 h 11"/>
                <a:gd name="T20" fmla="*/ 0 w 61"/>
                <a:gd name="T21" fmla="*/ 1 h 11"/>
                <a:gd name="T22" fmla="*/ 0 w 61"/>
                <a:gd name="T23" fmla="*/ 1 h 11"/>
                <a:gd name="T24" fmla="*/ 0 w 61"/>
                <a:gd name="T25" fmla="*/ 1 h 11"/>
                <a:gd name="T26" fmla="*/ 0 w 61"/>
                <a:gd name="T27" fmla="*/ 1 h 11"/>
                <a:gd name="T28" fmla="*/ 0 w 61"/>
                <a:gd name="T29" fmla="*/ 1 h 11"/>
                <a:gd name="T30" fmla="*/ 0 w 61"/>
                <a:gd name="T31" fmla="*/ 1 h 11"/>
                <a:gd name="T32" fmla="*/ 0 w 61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11"/>
                <a:gd name="T53" fmla="*/ 61 w 6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11">
                  <a:moveTo>
                    <a:pt x="61" y="3"/>
                  </a:moveTo>
                  <a:lnTo>
                    <a:pt x="57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5" y="11"/>
                  </a:lnTo>
                  <a:lnTo>
                    <a:pt x="25" y="10"/>
                  </a:lnTo>
                  <a:lnTo>
                    <a:pt x="35" y="9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859"/>
            <p:cNvSpPr>
              <a:spLocks/>
            </p:cNvSpPr>
            <p:nvPr/>
          </p:nvSpPr>
          <p:spPr bwMode="auto">
            <a:xfrm flipH="1">
              <a:off x="1893" y="3441"/>
              <a:ext cx="27" cy="23"/>
            </a:xfrm>
            <a:custGeom>
              <a:avLst/>
              <a:gdLst>
                <a:gd name="T0" fmla="*/ 0 w 59"/>
                <a:gd name="T1" fmla="*/ 1 h 45"/>
                <a:gd name="T2" fmla="*/ 0 w 59"/>
                <a:gd name="T3" fmla="*/ 1 h 45"/>
                <a:gd name="T4" fmla="*/ 0 w 59"/>
                <a:gd name="T5" fmla="*/ 1 h 45"/>
                <a:gd name="T6" fmla="*/ 0 w 59"/>
                <a:gd name="T7" fmla="*/ 1 h 45"/>
                <a:gd name="T8" fmla="*/ 0 w 59"/>
                <a:gd name="T9" fmla="*/ 1 h 45"/>
                <a:gd name="T10" fmla="*/ 0 w 59"/>
                <a:gd name="T11" fmla="*/ 1 h 45"/>
                <a:gd name="T12" fmla="*/ 0 w 59"/>
                <a:gd name="T13" fmla="*/ 1 h 45"/>
                <a:gd name="T14" fmla="*/ 0 w 59"/>
                <a:gd name="T15" fmla="*/ 1 h 45"/>
                <a:gd name="T16" fmla="*/ 0 w 59"/>
                <a:gd name="T17" fmla="*/ 0 h 45"/>
                <a:gd name="T18" fmla="*/ 0 w 59"/>
                <a:gd name="T19" fmla="*/ 0 h 45"/>
                <a:gd name="T20" fmla="*/ 0 w 59"/>
                <a:gd name="T21" fmla="*/ 1 h 45"/>
                <a:gd name="T22" fmla="*/ 0 w 59"/>
                <a:gd name="T23" fmla="*/ 1 h 45"/>
                <a:gd name="T24" fmla="*/ 0 w 59"/>
                <a:gd name="T25" fmla="*/ 1 h 45"/>
                <a:gd name="T26" fmla="*/ 0 w 59"/>
                <a:gd name="T27" fmla="*/ 1 h 45"/>
                <a:gd name="T28" fmla="*/ 0 w 59"/>
                <a:gd name="T29" fmla="*/ 1 h 45"/>
                <a:gd name="T30" fmla="*/ 0 w 59"/>
                <a:gd name="T31" fmla="*/ 1 h 45"/>
                <a:gd name="T32" fmla="*/ 0 w 59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5"/>
                <a:gd name="T53" fmla="*/ 59 w 5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5">
                  <a:moveTo>
                    <a:pt x="59" y="45"/>
                  </a:moveTo>
                  <a:lnTo>
                    <a:pt x="51" y="40"/>
                  </a:lnTo>
                  <a:lnTo>
                    <a:pt x="41" y="35"/>
                  </a:lnTo>
                  <a:lnTo>
                    <a:pt x="30" y="28"/>
                  </a:lnTo>
                  <a:lnTo>
                    <a:pt x="20" y="21"/>
                  </a:lnTo>
                  <a:lnTo>
                    <a:pt x="11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4"/>
                  </a:lnTo>
                  <a:lnTo>
                    <a:pt x="21" y="9"/>
                  </a:lnTo>
                  <a:lnTo>
                    <a:pt x="30" y="17"/>
                  </a:lnTo>
                  <a:lnTo>
                    <a:pt x="40" y="25"/>
                  </a:lnTo>
                  <a:lnTo>
                    <a:pt x="47" y="34"/>
                  </a:lnTo>
                  <a:lnTo>
                    <a:pt x="54" y="40"/>
                  </a:lnTo>
                  <a:lnTo>
                    <a:pt x="59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860"/>
            <p:cNvSpPr>
              <a:spLocks/>
            </p:cNvSpPr>
            <p:nvPr/>
          </p:nvSpPr>
          <p:spPr bwMode="auto">
            <a:xfrm flipH="1">
              <a:off x="1751" y="3446"/>
              <a:ext cx="7" cy="34"/>
            </a:xfrm>
            <a:custGeom>
              <a:avLst/>
              <a:gdLst>
                <a:gd name="T0" fmla="*/ 0 w 17"/>
                <a:gd name="T1" fmla="*/ 1 h 68"/>
                <a:gd name="T2" fmla="*/ 0 w 17"/>
                <a:gd name="T3" fmla="*/ 1 h 68"/>
                <a:gd name="T4" fmla="*/ 0 w 17"/>
                <a:gd name="T5" fmla="*/ 1 h 68"/>
                <a:gd name="T6" fmla="*/ 0 w 17"/>
                <a:gd name="T7" fmla="*/ 1 h 68"/>
                <a:gd name="T8" fmla="*/ 0 w 17"/>
                <a:gd name="T9" fmla="*/ 0 h 68"/>
                <a:gd name="T10" fmla="*/ 0 w 17"/>
                <a:gd name="T11" fmla="*/ 1 h 68"/>
                <a:gd name="T12" fmla="*/ 0 w 17"/>
                <a:gd name="T13" fmla="*/ 1 h 68"/>
                <a:gd name="T14" fmla="*/ 0 w 17"/>
                <a:gd name="T15" fmla="*/ 1 h 68"/>
                <a:gd name="T16" fmla="*/ 0 w 17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8"/>
                <a:gd name="T29" fmla="*/ 17 w 17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10" y="0"/>
                  </a:lnTo>
                  <a:lnTo>
                    <a:pt x="17" y="8"/>
                  </a:lnTo>
                  <a:lnTo>
                    <a:pt x="14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861"/>
            <p:cNvSpPr>
              <a:spLocks/>
            </p:cNvSpPr>
            <p:nvPr/>
          </p:nvSpPr>
          <p:spPr bwMode="auto">
            <a:xfrm flipH="1">
              <a:off x="1736" y="3453"/>
              <a:ext cx="15" cy="32"/>
            </a:xfrm>
            <a:custGeom>
              <a:avLst/>
              <a:gdLst>
                <a:gd name="T0" fmla="*/ 0 w 34"/>
                <a:gd name="T1" fmla="*/ 0 h 65"/>
                <a:gd name="T2" fmla="*/ 0 w 34"/>
                <a:gd name="T3" fmla="*/ 0 h 65"/>
                <a:gd name="T4" fmla="*/ 0 w 34"/>
                <a:gd name="T5" fmla="*/ 0 h 65"/>
                <a:gd name="T6" fmla="*/ 0 w 34"/>
                <a:gd name="T7" fmla="*/ 0 h 65"/>
                <a:gd name="T8" fmla="*/ 0 w 34"/>
                <a:gd name="T9" fmla="*/ 0 h 65"/>
                <a:gd name="T10" fmla="*/ 0 w 34"/>
                <a:gd name="T11" fmla="*/ 0 h 65"/>
                <a:gd name="T12" fmla="*/ 0 w 34"/>
                <a:gd name="T13" fmla="*/ 0 h 65"/>
                <a:gd name="T14" fmla="*/ 0 w 34"/>
                <a:gd name="T15" fmla="*/ 0 h 65"/>
                <a:gd name="T16" fmla="*/ 0 w 34"/>
                <a:gd name="T17" fmla="*/ 0 h 65"/>
                <a:gd name="T18" fmla="*/ 0 w 34"/>
                <a:gd name="T19" fmla="*/ 0 h 65"/>
                <a:gd name="T20" fmla="*/ 0 w 34"/>
                <a:gd name="T21" fmla="*/ 0 h 65"/>
                <a:gd name="T22" fmla="*/ 0 w 34"/>
                <a:gd name="T23" fmla="*/ 0 h 65"/>
                <a:gd name="T24" fmla="*/ 0 w 34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65"/>
                <a:gd name="T41" fmla="*/ 34 w 34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65">
                  <a:moveTo>
                    <a:pt x="0" y="65"/>
                  </a:moveTo>
                  <a:lnTo>
                    <a:pt x="2" y="49"/>
                  </a:lnTo>
                  <a:lnTo>
                    <a:pt x="9" y="28"/>
                  </a:lnTo>
                  <a:lnTo>
                    <a:pt x="18" y="8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3" y="8"/>
                  </a:lnTo>
                  <a:lnTo>
                    <a:pt x="29" y="18"/>
                  </a:lnTo>
                  <a:lnTo>
                    <a:pt x="23" y="29"/>
                  </a:lnTo>
                  <a:lnTo>
                    <a:pt x="15" y="41"/>
                  </a:lnTo>
                  <a:lnTo>
                    <a:pt x="9" y="51"/>
                  </a:lnTo>
                  <a:lnTo>
                    <a:pt x="4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862"/>
            <p:cNvSpPr>
              <a:spLocks/>
            </p:cNvSpPr>
            <p:nvPr/>
          </p:nvSpPr>
          <p:spPr bwMode="auto">
            <a:xfrm flipH="1">
              <a:off x="1764" y="3446"/>
              <a:ext cx="8" cy="32"/>
            </a:xfrm>
            <a:custGeom>
              <a:avLst/>
              <a:gdLst>
                <a:gd name="T0" fmla="*/ 0 w 17"/>
                <a:gd name="T1" fmla="*/ 0 h 65"/>
                <a:gd name="T2" fmla="*/ 0 w 17"/>
                <a:gd name="T3" fmla="*/ 0 h 65"/>
                <a:gd name="T4" fmla="*/ 0 w 17"/>
                <a:gd name="T5" fmla="*/ 0 h 65"/>
                <a:gd name="T6" fmla="*/ 0 w 17"/>
                <a:gd name="T7" fmla="*/ 0 h 65"/>
                <a:gd name="T8" fmla="*/ 0 w 17"/>
                <a:gd name="T9" fmla="*/ 0 h 65"/>
                <a:gd name="T10" fmla="*/ 0 w 17"/>
                <a:gd name="T11" fmla="*/ 0 h 65"/>
                <a:gd name="T12" fmla="*/ 0 w 17"/>
                <a:gd name="T13" fmla="*/ 0 h 65"/>
                <a:gd name="T14" fmla="*/ 0 w 17"/>
                <a:gd name="T15" fmla="*/ 0 h 65"/>
                <a:gd name="T16" fmla="*/ 0 w 17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5"/>
                <a:gd name="T29" fmla="*/ 17 w 1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5">
                  <a:moveTo>
                    <a:pt x="9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6" y="23"/>
                  </a:lnTo>
                  <a:lnTo>
                    <a:pt x="12" y="46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863"/>
            <p:cNvSpPr>
              <a:spLocks/>
            </p:cNvSpPr>
            <p:nvPr/>
          </p:nvSpPr>
          <p:spPr bwMode="auto">
            <a:xfrm flipH="1">
              <a:off x="1779" y="3437"/>
              <a:ext cx="6" cy="35"/>
            </a:xfrm>
            <a:custGeom>
              <a:avLst/>
              <a:gdLst>
                <a:gd name="T0" fmla="*/ 0 w 13"/>
                <a:gd name="T1" fmla="*/ 1 h 69"/>
                <a:gd name="T2" fmla="*/ 0 w 13"/>
                <a:gd name="T3" fmla="*/ 1 h 69"/>
                <a:gd name="T4" fmla="*/ 0 w 13"/>
                <a:gd name="T5" fmla="*/ 1 h 69"/>
                <a:gd name="T6" fmla="*/ 0 w 13"/>
                <a:gd name="T7" fmla="*/ 1 h 69"/>
                <a:gd name="T8" fmla="*/ 0 w 13"/>
                <a:gd name="T9" fmla="*/ 0 h 69"/>
                <a:gd name="T10" fmla="*/ 0 w 13"/>
                <a:gd name="T11" fmla="*/ 1 h 69"/>
                <a:gd name="T12" fmla="*/ 0 w 13"/>
                <a:gd name="T13" fmla="*/ 1 h 69"/>
                <a:gd name="T14" fmla="*/ 0 w 13"/>
                <a:gd name="T15" fmla="*/ 1 h 69"/>
                <a:gd name="T16" fmla="*/ 0 w 13"/>
                <a:gd name="T17" fmla="*/ 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9"/>
                <a:gd name="T29" fmla="*/ 13 w 13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9">
                  <a:moveTo>
                    <a:pt x="13" y="69"/>
                  </a:moveTo>
                  <a:lnTo>
                    <a:pt x="7" y="55"/>
                  </a:lnTo>
                  <a:lnTo>
                    <a:pt x="2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3"/>
                  </a:lnTo>
                  <a:lnTo>
                    <a:pt x="12" y="47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864"/>
            <p:cNvSpPr>
              <a:spLocks/>
            </p:cNvSpPr>
            <p:nvPr/>
          </p:nvSpPr>
          <p:spPr bwMode="auto">
            <a:xfrm flipH="1">
              <a:off x="1790" y="3431"/>
              <a:ext cx="9" cy="34"/>
            </a:xfrm>
            <a:custGeom>
              <a:avLst/>
              <a:gdLst>
                <a:gd name="T0" fmla="*/ 1 w 17"/>
                <a:gd name="T1" fmla="*/ 1 h 68"/>
                <a:gd name="T2" fmla="*/ 1 w 17"/>
                <a:gd name="T3" fmla="*/ 1 h 68"/>
                <a:gd name="T4" fmla="*/ 1 w 17"/>
                <a:gd name="T5" fmla="*/ 1 h 68"/>
                <a:gd name="T6" fmla="*/ 0 w 17"/>
                <a:gd name="T7" fmla="*/ 1 h 68"/>
                <a:gd name="T8" fmla="*/ 1 w 17"/>
                <a:gd name="T9" fmla="*/ 0 h 68"/>
                <a:gd name="T10" fmla="*/ 1 w 17"/>
                <a:gd name="T11" fmla="*/ 1 h 68"/>
                <a:gd name="T12" fmla="*/ 1 w 17"/>
                <a:gd name="T13" fmla="*/ 1 h 68"/>
                <a:gd name="T14" fmla="*/ 1 w 17"/>
                <a:gd name="T15" fmla="*/ 1 h 68"/>
                <a:gd name="T16" fmla="*/ 1 w 17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8"/>
                <a:gd name="T29" fmla="*/ 17 w 17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8">
                  <a:moveTo>
                    <a:pt x="17" y="68"/>
                  </a:moveTo>
                  <a:lnTo>
                    <a:pt x="10" y="52"/>
                  </a:lnTo>
                  <a:lnTo>
                    <a:pt x="4" y="2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2" y="9"/>
                  </a:lnTo>
                  <a:lnTo>
                    <a:pt x="14" y="27"/>
                  </a:lnTo>
                  <a:lnTo>
                    <a:pt x="14" y="50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865"/>
            <p:cNvSpPr>
              <a:spLocks/>
            </p:cNvSpPr>
            <p:nvPr/>
          </p:nvSpPr>
          <p:spPr bwMode="auto">
            <a:xfrm flipH="1">
              <a:off x="1803" y="3424"/>
              <a:ext cx="10" cy="38"/>
            </a:xfrm>
            <a:custGeom>
              <a:avLst/>
              <a:gdLst>
                <a:gd name="T0" fmla="*/ 0 w 21"/>
                <a:gd name="T1" fmla="*/ 1 h 76"/>
                <a:gd name="T2" fmla="*/ 0 w 21"/>
                <a:gd name="T3" fmla="*/ 1 h 76"/>
                <a:gd name="T4" fmla="*/ 0 w 21"/>
                <a:gd name="T5" fmla="*/ 1 h 76"/>
                <a:gd name="T6" fmla="*/ 0 w 21"/>
                <a:gd name="T7" fmla="*/ 1 h 76"/>
                <a:gd name="T8" fmla="*/ 0 w 21"/>
                <a:gd name="T9" fmla="*/ 0 h 76"/>
                <a:gd name="T10" fmla="*/ 0 w 21"/>
                <a:gd name="T11" fmla="*/ 1 h 76"/>
                <a:gd name="T12" fmla="*/ 0 w 21"/>
                <a:gd name="T13" fmla="*/ 1 h 76"/>
                <a:gd name="T14" fmla="*/ 0 w 21"/>
                <a:gd name="T15" fmla="*/ 1 h 76"/>
                <a:gd name="T16" fmla="*/ 0 w 21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6"/>
                <a:gd name="T29" fmla="*/ 21 w 21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6">
                  <a:moveTo>
                    <a:pt x="21" y="76"/>
                  </a:moveTo>
                  <a:lnTo>
                    <a:pt x="12" y="56"/>
                  </a:lnTo>
                  <a:lnTo>
                    <a:pt x="3" y="31"/>
                  </a:lnTo>
                  <a:lnTo>
                    <a:pt x="0" y="9"/>
                  </a:lnTo>
                  <a:lnTo>
                    <a:pt x="8" y="0"/>
                  </a:lnTo>
                  <a:lnTo>
                    <a:pt x="17" y="9"/>
                  </a:lnTo>
                  <a:lnTo>
                    <a:pt x="20" y="31"/>
                  </a:lnTo>
                  <a:lnTo>
                    <a:pt x="19" y="57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866"/>
            <p:cNvSpPr>
              <a:spLocks/>
            </p:cNvSpPr>
            <p:nvPr/>
          </p:nvSpPr>
          <p:spPr bwMode="auto">
            <a:xfrm flipH="1">
              <a:off x="1817" y="3418"/>
              <a:ext cx="14" cy="42"/>
            </a:xfrm>
            <a:custGeom>
              <a:avLst/>
              <a:gdLst>
                <a:gd name="T0" fmla="*/ 0 w 30"/>
                <a:gd name="T1" fmla="*/ 1 h 84"/>
                <a:gd name="T2" fmla="*/ 0 w 30"/>
                <a:gd name="T3" fmla="*/ 1 h 84"/>
                <a:gd name="T4" fmla="*/ 0 w 30"/>
                <a:gd name="T5" fmla="*/ 1 h 84"/>
                <a:gd name="T6" fmla="*/ 0 w 30"/>
                <a:gd name="T7" fmla="*/ 1 h 84"/>
                <a:gd name="T8" fmla="*/ 0 w 30"/>
                <a:gd name="T9" fmla="*/ 1 h 84"/>
                <a:gd name="T10" fmla="*/ 0 w 30"/>
                <a:gd name="T11" fmla="*/ 1 h 84"/>
                <a:gd name="T12" fmla="*/ 0 w 30"/>
                <a:gd name="T13" fmla="*/ 1 h 84"/>
                <a:gd name="T14" fmla="*/ 0 w 30"/>
                <a:gd name="T15" fmla="*/ 1 h 84"/>
                <a:gd name="T16" fmla="*/ 0 w 30"/>
                <a:gd name="T17" fmla="*/ 0 h 84"/>
                <a:gd name="T18" fmla="*/ 0 w 30"/>
                <a:gd name="T19" fmla="*/ 1 h 84"/>
                <a:gd name="T20" fmla="*/ 0 w 30"/>
                <a:gd name="T21" fmla="*/ 1 h 84"/>
                <a:gd name="T22" fmla="*/ 0 w 30"/>
                <a:gd name="T23" fmla="*/ 1 h 84"/>
                <a:gd name="T24" fmla="*/ 0 w 30"/>
                <a:gd name="T25" fmla="*/ 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84"/>
                <a:gd name="T41" fmla="*/ 30 w 30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84">
                  <a:moveTo>
                    <a:pt x="30" y="84"/>
                  </a:moveTo>
                  <a:lnTo>
                    <a:pt x="26" y="76"/>
                  </a:lnTo>
                  <a:lnTo>
                    <a:pt x="19" y="63"/>
                  </a:lnTo>
                  <a:lnTo>
                    <a:pt x="13" y="50"/>
                  </a:lnTo>
                  <a:lnTo>
                    <a:pt x="7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3"/>
                  </a:lnTo>
                  <a:lnTo>
                    <a:pt x="23" y="39"/>
                  </a:lnTo>
                  <a:lnTo>
                    <a:pt x="26" y="67"/>
                  </a:lnTo>
                  <a:lnTo>
                    <a:pt x="30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867"/>
            <p:cNvSpPr>
              <a:spLocks/>
            </p:cNvSpPr>
            <p:nvPr/>
          </p:nvSpPr>
          <p:spPr bwMode="auto">
            <a:xfrm flipH="1">
              <a:off x="1829" y="3414"/>
              <a:ext cx="17" cy="45"/>
            </a:xfrm>
            <a:custGeom>
              <a:avLst/>
              <a:gdLst>
                <a:gd name="T0" fmla="*/ 0 w 40"/>
                <a:gd name="T1" fmla="*/ 0 h 91"/>
                <a:gd name="T2" fmla="*/ 0 w 40"/>
                <a:gd name="T3" fmla="*/ 0 h 91"/>
                <a:gd name="T4" fmla="*/ 0 w 40"/>
                <a:gd name="T5" fmla="*/ 0 h 91"/>
                <a:gd name="T6" fmla="*/ 0 w 40"/>
                <a:gd name="T7" fmla="*/ 0 h 91"/>
                <a:gd name="T8" fmla="*/ 0 w 40"/>
                <a:gd name="T9" fmla="*/ 0 h 91"/>
                <a:gd name="T10" fmla="*/ 0 w 40"/>
                <a:gd name="T11" fmla="*/ 0 h 91"/>
                <a:gd name="T12" fmla="*/ 0 w 40"/>
                <a:gd name="T13" fmla="*/ 0 h 91"/>
                <a:gd name="T14" fmla="*/ 0 w 40"/>
                <a:gd name="T15" fmla="*/ 0 h 91"/>
                <a:gd name="T16" fmla="*/ 0 w 40"/>
                <a:gd name="T17" fmla="*/ 0 h 91"/>
                <a:gd name="T18" fmla="*/ 0 w 40"/>
                <a:gd name="T19" fmla="*/ 0 h 91"/>
                <a:gd name="T20" fmla="*/ 0 w 40"/>
                <a:gd name="T21" fmla="*/ 0 h 91"/>
                <a:gd name="T22" fmla="*/ 0 w 40"/>
                <a:gd name="T23" fmla="*/ 0 h 91"/>
                <a:gd name="T24" fmla="*/ 0 w 40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91"/>
                <a:gd name="T41" fmla="*/ 40 w 40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91">
                  <a:moveTo>
                    <a:pt x="40" y="91"/>
                  </a:moveTo>
                  <a:lnTo>
                    <a:pt x="31" y="83"/>
                  </a:lnTo>
                  <a:lnTo>
                    <a:pt x="21" y="70"/>
                  </a:lnTo>
                  <a:lnTo>
                    <a:pt x="13" y="56"/>
                  </a:lnTo>
                  <a:lnTo>
                    <a:pt x="7" y="40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2" y="3"/>
                  </a:lnTo>
                  <a:lnTo>
                    <a:pt x="7" y="0"/>
                  </a:lnTo>
                  <a:lnTo>
                    <a:pt x="20" y="10"/>
                  </a:lnTo>
                  <a:lnTo>
                    <a:pt x="31" y="37"/>
                  </a:lnTo>
                  <a:lnTo>
                    <a:pt x="37" y="68"/>
                  </a:lnTo>
                  <a:lnTo>
                    <a:pt x="40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868"/>
            <p:cNvSpPr>
              <a:spLocks/>
            </p:cNvSpPr>
            <p:nvPr/>
          </p:nvSpPr>
          <p:spPr bwMode="auto">
            <a:xfrm flipH="1">
              <a:off x="1846" y="3418"/>
              <a:ext cx="29" cy="43"/>
            </a:xfrm>
            <a:custGeom>
              <a:avLst/>
              <a:gdLst>
                <a:gd name="T0" fmla="*/ 0 w 65"/>
                <a:gd name="T1" fmla="*/ 1 h 85"/>
                <a:gd name="T2" fmla="*/ 0 w 65"/>
                <a:gd name="T3" fmla="*/ 1 h 85"/>
                <a:gd name="T4" fmla="*/ 0 w 65"/>
                <a:gd name="T5" fmla="*/ 1 h 85"/>
                <a:gd name="T6" fmla="*/ 0 w 65"/>
                <a:gd name="T7" fmla="*/ 1 h 85"/>
                <a:gd name="T8" fmla="*/ 0 w 65"/>
                <a:gd name="T9" fmla="*/ 1 h 85"/>
                <a:gd name="T10" fmla="*/ 0 w 65"/>
                <a:gd name="T11" fmla="*/ 1 h 85"/>
                <a:gd name="T12" fmla="*/ 0 w 65"/>
                <a:gd name="T13" fmla="*/ 1 h 85"/>
                <a:gd name="T14" fmla="*/ 0 w 65"/>
                <a:gd name="T15" fmla="*/ 1 h 85"/>
                <a:gd name="T16" fmla="*/ 0 w 65"/>
                <a:gd name="T17" fmla="*/ 0 h 85"/>
                <a:gd name="T18" fmla="*/ 0 w 65"/>
                <a:gd name="T19" fmla="*/ 0 h 85"/>
                <a:gd name="T20" fmla="*/ 0 w 65"/>
                <a:gd name="T21" fmla="*/ 1 h 85"/>
                <a:gd name="T22" fmla="*/ 0 w 65"/>
                <a:gd name="T23" fmla="*/ 1 h 85"/>
                <a:gd name="T24" fmla="*/ 0 w 65"/>
                <a:gd name="T25" fmla="*/ 1 h 85"/>
                <a:gd name="T26" fmla="*/ 0 w 65"/>
                <a:gd name="T27" fmla="*/ 1 h 85"/>
                <a:gd name="T28" fmla="*/ 0 w 65"/>
                <a:gd name="T29" fmla="*/ 1 h 85"/>
                <a:gd name="T30" fmla="*/ 0 w 65"/>
                <a:gd name="T31" fmla="*/ 1 h 85"/>
                <a:gd name="T32" fmla="*/ 0 w 65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5"/>
                <a:gd name="T53" fmla="*/ 65 w 6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5">
                  <a:moveTo>
                    <a:pt x="65" y="85"/>
                  </a:moveTo>
                  <a:lnTo>
                    <a:pt x="54" y="77"/>
                  </a:lnTo>
                  <a:lnTo>
                    <a:pt x="44" y="67"/>
                  </a:lnTo>
                  <a:lnTo>
                    <a:pt x="30" y="53"/>
                  </a:lnTo>
                  <a:lnTo>
                    <a:pt x="20" y="39"/>
                  </a:lnTo>
                  <a:lnTo>
                    <a:pt x="9" y="25"/>
                  </a:lnTo>
                  <a:lnTo>
                    <a:pt x="3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6" y="16"/>
                  </a:lnTo>
                  <a:lnTo>
                    <a:pt x="37" y="29"/>
                  </a:lnTo>
                  <a:lnTo>
                    <a:pt x="46" y="44"/>
                  </a:lnTo>
                  <a:lnTo>
                    <a:pt x="54" y="59"/>
                  </a:lnTo>
                  <a:lnTo>
                    <a:pt x="61" y="73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869"/>
            <p:cNvSpPr>
              <a:spLocks/>
            </p:cNvSpPr>
            <p:nvPr/>
          </p:nvSpPr>
          <p:spPr bwMode="auto">
            <a:xfrm flipH="1">
              <a:off x="1862" y="3425"/>
              <a:ext cx="37" cy="35"/>
            </a:xfrm>
            <a:custGeom>
              <a:avLst/>
              <a:gdLst>
                <a:gd name="T0" fmla="*/ 0 w 82"/>
                <a:gd name="T1" fmla="*/ 1 h 70"/>
                <a:gd name="T2" fmla="*/ 0 w 82"/>
                <a:gd name="T3" fmla="*/ 1 h 70"/>
                <a:gd name="T4" fmla="*/ 0 w 82"/>
                <a:gd name="T5" fmla="*/ 1 h 70"/>
                <a:gd name="T6" fmla="*/ 0 w 82"/>
                <a:gd name="T7" fmla="*/ 1 h 70"/>
                <a:gd name="T8" fmla="*/ 0 w 82"/>
                <a:gd name="T9" fmla="*/ 1 h 70"/>
                <a:gd name="T10" fmla="*/ 0 w 82"/>
                <a:gd name="T11" fmla="*/ 1 h 70"/>
                <a:gd name="T12" fmla="*/ 0 w 82"/>
                <a:gd name="T13" fmla="*/ 1 h 70"/>
                <a:gd name="T14" fmla="*/ 0 w 82"/>
                <a:gd name="T15" fmla="*/ 1 h 70"/>
                <a:gd name="T16" fmla="*/ 0 w 82"/>
                <a:gd name="T17" fmla="*/ 0 h 70"/>
                <a:gd name="T18" fmla="*/ 0 w 82"/>
                <a:gd name="T19" fmla="*/ 0 h 70"/>
                <a:gd name="T20" fmla="*/ 0 w 82"/>
                <a:gd name="T21" fmla="*/ 1 h 70"/>
                <a:gd name="T22" fmla="*/ 0 w 82"/>
                <a:gd name="T23" fmla="*/ 1 h 70"/>
                <a:gd name="T24" fmla="*/ 0 w 82"/>
                <a:gd name="T25" fmla="*/ 1 h 70"/>
                <a:gd name="T26" fmla="*/ 0 w 82"/>
                <a:gd name="T27" fmla="*/ 1 h 70"/>
                <a:gd name="T28" fmla="*/ 0 w 82"/>
                <a:gd name="T29" fmla="*/ 1 h 70"/>
                <a:gd name="T30" fmla="*/ 0 w 82"/>
                <a:gd name="T31" fmla="*/ 1 h 70"/>
                <a:gd name="T32" fmla="*/ 0 w 82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70"/>
                <a:gd name="T53" fmla="*/ 82 w 82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70">
                  <a:moveTo>
                    <a:pt x="82" y="70"/>
                  </a:moveTo>
                  <a:lnTo>
                    <a:pt x="73" y="64"/>
                  </a:lnTo>
                  <a:lnTo>
                    <a:pt x="58" y="56"/>
                  </a:lnTo>
                  <a:lnTo>
                    <a:pt x="44" y="46"/>
                  </a:lnTo>
                  <a:lnTo>
                    <a:pt x="28" y="34"/>
                  </a:lnTo>
                  <a:lnTo>
                    <a:pt x="15" y="23"/>
                  </a:lnTo>
                  <a:lnTo>
                    <a:pt x="4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9" y="0"/>
                  </a:lnTo>
                  <a:lnTo>
                    <a:pt x="21" y="6"/>
                  </a:lnTo>
                  <a:lnTo>
                    <a:pt x="34" y="15"/>
                  </a:lnTo>
                  <a:lnTo>
                    <a:pt x="47" y="26"/>
                  </a:lnTo>
                  <a:lnTo>
                    <a:pt x="61" y="40"/>
                  </a:lnTo>
                  <a:lnTo>
                    <a:pt x="71" y="52"/>
                  </a:lnTo>
                  <a:lnTo>
                    <a:pt x="79" y="63"/>
                  </a:lnTo>
                  <a:lnTo>
                    <a:pt x="8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870"/>
            <p:cNvSpPr>
              <a:spLocks/>
            </p:cNvSpPr>
            <p:nvPr/>
          </p:nvSpPr>
          <p:spPr bwMode="auto">
            <a:xfrm flipH="1">
              <a:off x="1878" y="3430"/>
              <a:ext cx="33" cy="32"/>
            </a:xfrm>
            <a:custGeom>
              <a:avLst/>
              <a:gdLst>
                <a:gd name="T0" fmla="*/ 0 w 73"/>
                <a:gd name="T1" fmla="*/ 0 h 65"/>
                <a:gd name="T2" fmla="*/ 0 w 73"/>
                <a:gd name="T3" fmla="*/ 0 h 65"/>
                <a:gd name="T4" fmla="*/ 0 w 73"/>
                <a:gd name="T5" fmla="*/ 0 h 65"/>
                <a:gd name="T6" fmla="*/ 0 w 73"/>
                <a:gd name="T7" fmla="*/ 0 h 65"/>
                <a:gd name="T8" fmla="*/ 0 w 73"/>
                <a:gd name="T9" fmla="*/ 0 h 65"/>
                <a:gd name="T10" fmla="*/ 0 w 73"/>
                <a:gd name="T11" fmla="*/ 0 h 65"/>
                <a:gd name="T12" fmla="*/ 0 w 73"/>
                <a:gd name="T13" fmla="*/ 0 h 65"/>
                <a:gd name="T14" fmla="*/ 0 w 73"/>
                <a:gd name="T15" fmla="*/ 0 h 65"/>
                <a:gd name="T16" fmla="*/ 0 w 73"/>
                <a:gd name="T17" fmla="*/ 0 h 65"/>
                <a:gd name="T18" fmla="*/ 0 w 73"/>
                <a:gd name="T19" fmla="*/ 0 h 65"/>
                <a:gd name="T20" fmla="*/ 0 w 73"/>
                <a:gd name="T21" fmla="*/ 0 h 65"/>
                <a:gd name="T22" fmla="*/ 0 w 73"/>
                <a:gd name="T23" fmla="*/ 0 h 65"/>
                <a:gd name="T24" fmla="*/ 0 w 73"/>
                <a:gd name="T25" fmla="*/ 0 h 65"/>
                <a:gd name="T26" fmla="*/ 0 w 73"/>
                <a:gd name="T27" fmla="*/ 0 h 65"/>
                <a:gd name="T28" fmla="*/ 0 w 73"/>
                <a:gd name="T29" fmla="*/ 0 h 65"/>
                <a:gd name="T30" fmla="*/ 0 w 73"/>
                <a:gd name="T31" fmla="*/ 0 h 65"/>
                <a:gd name="T32" fmla="*/ 0 w 73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65"/>
                <a:gd name="T53" fmla="*/ 73 w 7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65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3" y="16"/>
                  </a:lnTo>
                  <a:lnTo>
                    <a:pt x="33" y="27"/>
                  </a:lnTo>
                  <a:lnTo>
                    <a:pt x="43" y="38"/>
                  </a:lnTo>
                  <a:lnTo>
                    <a:pt x="54" y="48"/>
                  </a:lnTo>
                  <a:lnTo>
                    <a:pt x="64" y="58"/>
                  </a:lnTo>
                  <a:lnTo>
                    <a:pt x="73" y="65"/>
                  </a:lnTo>
                  <a:lnTo>
                    <a:pt x="60" y="61"/>
                  </a:lnTo>
                  <a:lnTo>
                    <a:pt x="46" y="53"/>
                  </a:lnTo>
                  <a:lnTo>
                    <a:pt x="33" y="44"/>
                  </a:lnTo>
                  <a:lnTo>
                    <a:pt x="20" y="33"/>
                  </a:lnTo>
                  <a:lnTo>
                    <a:pt x="9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871"/>
            <p:cNvSpPr>
              <a:spLocks/>
            </p:cNvSpPr>
            <p:nvPr/>
          </p:nvSpPr>
          <p:spPr bwMode="auto">
            <a:xfrm flipH="1">
              <a:off x="1912" y="3493"/>
              <a:ext cx="161" cy="38"/>
            </a:xfrm>
            <a:custGeom>
              <a:avLst/>
              <a:gdLst>
                <a:gd name="T0" fmla="*/ 0 w 357"/>
                <a:gd name="T1" fmla="*/ 1 h 76"/>
                <a:gd name="T2" fmla="*/ 0 w 357"/>
                <a:gd name="T3" fmla="*/ 1 h 76"/>
                <a:gd name="T4" fmla="*/ 0 w 357"/>
                <a:gd name="T5" fmla="*/ 1 h 76"/>
                <a:gd name="T6" fmla="*/ 0 w 357"/>
                <a:gd name="T7" fmla="*/ 1 h 76"/>
                <a:gd name="T8" fmla="*/ 0 w 357"/>
                <a:gd name="T9" fmla="*/ 1 h 76"/>
                <a:gd name="T10" fmla="*/ 0 w 357"/>
                <a:gd name="T11" fmla="*/ 1 h 76"/>
                <a:gd name="T12" fmla="*/ 0 w 357"/>
                <a:gd name="T13" fmla="*/ 1 h 76"/>
                <a:gd name="T14" fmla="*/ 0 w 357"/>
                <a:gd name="T15" fmla="*/ 1 h 76"/>
                <a:gd name="T16" fmla="*/ 0 w 357"/>
                <a:gd name="T17" fmla="*/ 1 h 76"/>
                <a:gd name="T18" fmla="*/ 0 w 357"/>
                <a:gd name="T19" fmla="*/ 1 h 76"/>
                <a:gd name="T20" fmla="*/ 0 w 357"/>
                <a:gd name="T21" fmla="*/ 1 h 76"/>
                <a:gd name="T22" fmla="*/ 0 w 357"/>
                <a:gd name="T23" fmla="*/ 1 h 76"/>
                <a:gd name="T24" fmla="*/ 0 w 357"/>
                <a:gd name="T25" fmla="*/ 1 h 76"/>
                <a:gd name="T26" fmla="*/ 0 w 357"/>
                <a:gd name="T27" fmla="*/ 1 h 76"/>
                <a:gd name="T28" fmla="*/ 0 w 357"/>
                <a:gd name="T29" fmla="*/ 1 h 76"/>
                <a:gd name="T30" fmla="*/ 0 w 357"/>
                <a:gd name="T31" fmla="*/ 1 h 76"/>
                <a:gd name="T32" fmla="*/ 0 w 357"/>
                <a:gd name="T33" fmla="*/ 1 h 76"/>
                <a:gd name="T34" fmla="*/ 0 w 357"/>
                <a:gd name="T35" fmla="*/ 1 h 76"/>
                <a:gd name="T36" fmla="*/ 0 w 357"/>
                <a:gd name="T37" fmla="*/ 1 h 76"/>
                <a:gd name="T38" fmla="*/ 0 w 357"/>
                <a:gd name="T39" fmla="*/ 1 h 76"/>
                <a:gd name="T40" fmla="*/ 0 w 357"/>
                <a:gd name="T41" fmla="*/ 1 h 76"/>
                <a:gd name="T42" fmla="*/ 0 w 357"/>
                <a:gd name="T43" fmla="*/ 1 h 76"/>
                <a:gd name="T44" fmla="*/ 0 w 357"/>
                <a:gd name="T45" fmla="*/ 1 h 76"/>
                <a:gd name="T46" fmla="*/ 0 w 357"/>
                <a:gd name="T47" fmla="*/ 1 h 76"/>
                <a:gd name="T48" fmla="*/ 0 w 357"/>
                <a:gd name="T49" fmla="*/ 1 h 76"/>
                <a:gd name="T50" fmla="*/ 0 w 357"/>
                <a:gd name="T51" fmla="*/ 1 h 76"/>
                <a:gd name="T52" fmla="*/ 0 w 357"/>
                <a:gd name="T53" fmla="*/ 1 h 76"/>
                <a:gd name="T54" fmla="*/ 0 w 357"/>
                <a:gd name="T55" fmla="*/ 0 h 76"/>
                <a:gd name="T56" fmla="*/ 0 w 357"/>
                <a:gd name="T57" fmla="*/ 0 h 76"/>
                <a:gd name="T58" fmla="*/ 0 w 357"/>
                <a:gd name="T59" fmla="*/ 1 h 76"/>
                <a:gd name="T60" fmla="*/ 0 w 357"/>
                <a:gd name="T61" fmla="*/ 1 h 76"/>
                <a:gd name="T62" fmla="*/ 0 w 357"/>
                <a:gd name="T63" fmla="*/ 1 h 76"/>
                <a:gd name="T64" fmla="*/ 0 w 357"/>
                <a:gd name="T65" fmla="*/ 1 h 76"/>
                <a:gd name="T66" fmla="*/ 0 w 357"/>
                <a:gd name="T67" fmla="*/ 1 h 76"/>
                <a:gd name="T68" fmla="*/ 0 w 357"/>
                <a:gd name="T69" fmla="*/ 1 h 76"/>
                <a:gd name="T70" fmla="*/ 0 w 357"/>
                <a:gd name="T71" fmla="*/ 1 h 76"/>
                <a:gd name="T72" fmla="*/ 0 w 357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7"/>
                <a:gd name="T112" fmla="*/ 0 h 76"/>
                <a:gd name="T113" fmla="*/ 357 w 357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7" h="76">
                  <a:moveTo>
                    <a:pt x="356" y="68"/>
                  </a:moveTo>
                  <a:lnTo>
                    <a:pt x="357" y="70"/>
                  </a:lnTo>
                  <a:lnTo>
                    <a:pt x="354" y="72"/>
                  </a:lnTo>
                  <a:lnTo>
                    <a:pt x="351" y="75"/>
                  </a:lnTo>
                  <a:lnTo>
                    <a:pt x="348" y="76"/>
                  </a:lnTo>
                  <a:lnTo>
                    <a:pt x="327" y="59"/>
                  </a:lnTo>
                  <a:lnTo>
                    <a:pt x="303" y="45"/>
                  </a:lnTo>
                  <a:lnTo>
                    <a:pt x="281" y="34"/>
                  </a:lnTo>
                  <a:lnTo>
                    <a:pt x="257" y="25"/>
                  </a:lnTo>
                  <a:lnTo>
                    <a:pt x="233" y="19"/>
                  </a:lnTo>
                  <a:lnTo>
                    <a:pt x="208" y="16"/>
                  </a:lnTo>
                  <a:lnTo>
                    <a:pt x="185" y="14"/>
                  </a:lnTo>
                  <a:lnTo>
                    <a:pt x="161" y="12"/>
                  </a:lnTo>
                  <a:lnTo>
                    <a:pt x="139" y="14"/>
                  </a:lnTo>
                  <a:lnTo>
                    <a:pt x="115" y="16"/>
                  </a:lnTo>
                  <a:lnTo>
                    <a:pt x="92" y="18"/>
                  </a:lnTo>
                  <a:lnTo>
                    <a:pt x="71" y="22"/>
                  </a:lnTo>
                  <a:lnTo>
                    <a:pt x="52" y="26"/>
                  </a:lnTo>
                  <a:lnTo>
                    <a:pt x="33" y="30"/>
                  </a:lnTo>
                  <a:lnTo>
                    <a:pt x="16" y="34"/>
                  </a:lnTo>
                  <a:lnTo>
                    <a:pt x="0" y="38"/>
                  </a:lnTo>
                  <a:lnTo>
                    <a:pt x="8" y="29"/>
                  </a:lnTo>
                  <a:lnTo>
                    <a:pt x="21" y="22"/>
                  </a:lnTo>
                  <a:lnTo>
                    <a:pt x="40" y="15"/>
                  </a:lnTo>
                  <a:lnTo>
                    <a:pt x="60" y="9"/>
                  </a:lnTo>
                  <a:lnTo>
                    <a:pt x="83" y="4"/>
                  </a:lnTo>
                  <a:lnTo>
                    <a:pt x="110" y="1"/>
                  </a:lnTo>
                  <a:lnTo>
                    <a:pt x="137" y="0"/>
                  </a:lnTo>
                  <a:lnTo>
                    <a:pt x="166" y="0"/>
                  </a:lnTo>
                  <a:lnTo>
                    <a:pt x="195" y="1"/>
                  </a:lnTo>
                  <a:lnTo>
                    <a:pt x="223" y="4"/>
                  </a:lnTo>
                  <a:lnTo>
                    <a:pt x="250" y="10"/>
                  </a:lnTo>
                  <a:lnTo>
                    <a:pt x="278" y="17"/>
                  </a:lnTo>
                  <a:lnTo>
                    <a:pt x="302" y="26"/>
                  </a:lnTo>
                  <a:lnTo>
                    <a:pt x="323" y="38"/>
                  </a:lnTo>
                  <a:lnTo>
                    <a:pt x="341" y="52"/>
                  </a:lnTo>
                  <a:lnTo>
                    <a:pt x="356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872"/>
            <p:cNvSpPr>
              <a:spLocks/>
            </p:cNvSpPr>
            <p:nvPr/>
          </p:nvSpPr>
          <p:spPr bwMode="auto">
            <a:xfrm flipH="1">
              <a:off x="2051" y="3502"/>
              <a:ext cx="19" cy="34"/>
            </a:xfrm>
            <a:custGeom>
              <a:avLst/>
              <a:gdLst>
                <a:gd name="T0" fmla="*/ 0 w 43"/>
                <a:gd name="T1" fmla="*/ 0 h 68"/>
                <a:gd name="T2" fmla="*/ 0 w 43"/>
                <a:gd name="T3" fmla="*/ 1 h 68"/>
                <a:gd name="T4" fmla="*/ 0 w 43"/>
                <a:gd name="T5" fmla="*/ 1 h 68"/>
                <a:gd name="T6" fmla="*/ 0 w 43"/>
                <a:gd name="T7" fmla="*/ 1 h 68"/>
                <a:gd name="T8" fmla="*/ 0 w 43"/>
                <a:gd name="T9" fmla="*/ 1 h 68"/>
                <a:gd name="T10" fmla="*/ 0 w 43"/>
                <a:gd name="T11" fmla="*/ 1 h 68"/>
                <a:gd name="T12" fmla="*/ 0 w 43"/>
                <a:gd name="T13" fmla="*/ 1 h 68"/>
                <a:gd name="T14" fmla="*/ 0 w 43"/>
                <a:gd name="T15" fmla="*/ 1 h 68"/>
                <a:gd name="T16" fmla="*/ 0 w 43"/>
                <a:gd name="T17" fmla="*/ 1 h 68"/>
                <a:gd name="T18" fmla="*/ 0 w 43"/>
                <a:gd name="T19" fmla="*/ 1 h 68"/>
                <a:gd name="T20" fmla="*/ 0 w 43"/>
                <a:gd name="T21" fmla="*/ 1 h 68"/>
                <a:gd name="T22" fmla="*/ 0 w 43"/>
                <a:gd name="T23" fmla="*/ 1 h 68"/>
                <a:gd name="T24" fmla="*/ 0 w 43"/>
                <a:gd name="T25" fmla="*/ 1 h 68"/>
                <a:gd name="T26" fmla="*/ 0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0 w 43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8"/>
                <a:gd name="T53" fmla="*/ 43 w 43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8">
                  <a:moveTo>
                    <a:pt x="43" y="0"/>
                  </a:moveTo>
                  <a:lnTo>
                    <a:pt x="34" y="7"/>
                  </a:lnTo>
                  <a:lnTo>
                    <a:pt x="26" y="16"/>
                  </a:lnTo>
                  <a:lnTo>
                    <a:pt x="18" y="27"/>
                  </a:lnTo>
                  <a:lnTo>
                    <a:pt x="10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3" y="54"/>
                  </a:lnTo>
                  <a:lnTo>
                    <a:pt x="18" y="44"/>
                  </a:lnTo>
                  <a:lnTo>
                    <a:pt x="23" y="32"/>
                  </a:lnTo>
                  <a:lnTo>
                    <a:pt x="30" y="21"/>
                  </a:lnTo>
                  <a:lnTo>
                    <a:pt x="36" y="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873"/>
            <p:cNvSpPr>
              <a:spLocks/>
            </p:cNvSpPr>
            <p:nvPr/>
          </p:nvSpPr>
          <p:spPr bwMode="auto">
            <a:xfrm flipH="1">
              <a:off x="2037" y="3498"/>
              <a:ext cx="23" cy="38"/>
            </a:xfrm>
            <a:custGeom>
              <a:avLst/>
              <a:gdLst>
                <a:gd name="T0" fmla="*/ 0 w 52"/>
                <a:gd name="T1" fmla="*/ 1 h 75"/>
                <a:gd name="T2" fmla="*/ 0 w 52"/>
                <a:gd name="T3" fmla="*/ 1 h 75"/>
                <a:gd name="T4" fmla="*/ 0 w 52"/>
                <a:gd name="T5" fmla="*/ 1 h 75"/>
                <a:gd name="T6" fmla="*/ 0 w 52"/>
                <a:gd name="T7" fmla="*/ 1 h 75"/>
                <a:gd name="T8" fmla="*/ 0 w 52"/>
                <a:gd name="T9" fmla="*/ 1 h 75"/>
                <a:gd name="T10" fmla="*/ 0 w 52"/>
                <a:gd name="T11" fmla="*/ 1 h 75"/>
                <a:gd name="T12" fmla="*/ 0 w 52"/>
                <a:gd name="T13" fmla="*/ 1 h 75"/>
                <a:gd name="T14" fmla="*/ 0 w 52"/>
                <a:gd name="T15" fmla="*/ 1 h 75"/>
                <a:gd name="T16" fmla="*/ 0 w 52"/>
                <a:gd name="T17" fmla="*/ 0 h 75"/>
                <a:gd name="T18" fmla="*/ 0 w 52"/>
                <a:gd name="T19" fmla="*/ 1 h 75"/>
                <a:gd name="T20" fmla="*/ 0 w 52"/>
                <a:gd name="T21" fmla="*/ 1 h 75"/>
                <a:gd name="T22" fmla="*/ 0 w 52"/>
                <a:gd name="T23" fmla="*/ 1 h 75"/>
                <a:gd name="T24" fmla="*/ 0 w 52"/>
                <a:gd name="T25" fmla="*/ 1 h 75"/>
                <a:gd name="T26" fmla="*/ 0 w 52"/>
                <a:gd name="T27" fmla="*/ 1 h 75"/>
                <a:gd name="T28" fmla="*/ 0 w 52"/>
                <a:gd name="T29" fmla="*/ 1 h 75"/>
                <a:gd name="T30" fmla="*/ 0 w 52"/>
                <a:gd name="T31" fmla="*/ 1 h 75"/>
                <a:gd name="T32" fmla="*/ 0 w 52"/>
                <a:gd name="T33" fmla="*/ 1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5"/>
                <a:gd name="T53" fmla="*/ 52 w 52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5">
                  <a:moveTo>
                    <a:pt x="2" y="75"/>
                  </a:moveTo>
                  <a:lnTo>
                    <a:pt x="0" y="72"/>
                  </a:lnTo>
                  <a:lnTo>
                    <a:pt x="2" y="65"/>
                  </a:lnTo>
                  <a:lnTo>
                    <a:pt x="5" y="55"/>
                  </a:lnTo>
                  <a:lnTo>
                    <a:pt x="11" y="44"/>
                  </a:lnTo>
                  <a:lnTo>
                    <a:pt x="19" y="31"/>
                  </a:lnTo>
                  <a:lnTo>
                    <a:pt x="28" y="20"/>
                  </a:lnTo>
                  <a:lnTo>
                    <a:pt x="40" y="8"/>
                  </a:lnTo>
                  <a:lnTo>
                    <a:pt x="52" y="0"/>
                  </a:lnTo>
                  <a:lnTo>
                    <a:pt x="45" y="9"/>
                  </a:lnTo>
                  <a:lnTo>
                    <a:pt x="38" y="21"/>
                  </a:lnTo>
                  <a:lnTo>
                    <a:pt x="31" y="34"/>
                  </a:lnTo>
                  <a:lnTo>
                    <a:pt x="24" y="46"/>
                  </a:lnTo>
                  <a:lnTo>
                    <a:pt x="16" y="58"/>
                  </a:lnTo>
                  <a:lnTo>
                    <a:pt x="11" y="67"/>
                  </a:lnTo>
                  <a:lnTo>
                    <a:pt x="5" y="74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874"/>
            <p:cNvSpPr>
              <a:spLocks/>
            </p:cNvSpPr>
            <p:nvPr/>
          </p:nvSpPr>
          <p:spPr bwMode="auto">
            <a:xfrm flipH="1">
              <a:off x="2006" y="3495"/>
              <a:ext cx="30" cy="49"/>
            </a:xfrm>
            <a:custGeom>
              <a:avLst/>
              <a:gdLst>
                <a:gd name="T0" fmla="*/ 0 w 68"/>
                <a:gd name="T1" fmla="*/ 1 h 98"/>
                <a:gd name="T2" fmla="*/ 0 w 68"/>
                <a:gd name="T3" fmla="*/ 1 h 98"/>
                <a:gd name="T4" fmla="*/ 0 w 68"/>
                <a:gd name="T5" fmla="*/ 1 h 98"/>
                <a:gd name="T6" fmla="*/ 0 w 68"/>
                <a:gd name="T7" fmla="*/ 1 h 98"/>
                <a:gd name="T8" fmla="*/ 0 w 68"/>
                <a:gd name="T9" fmla="*/ 1 h 98"/>
                <a:gd name="T10" fmla="*/ 0 w 68"/>
                <a:gd name="T11" fmla="*/ 1 h 98"/>
                <a:gd name="T12" fmla="*/ 0 w 68"/>
                <a:gd name="T13" fmla="*/ 1 h 98"/>
                <a:gd name="T14" fmla="*/ 0 w 68"/>
                <a:gd name="T15" fmla="*/ 1 h 98"/>
                <a:gd name="T16" fmla="*/ 0 w 68"/>
                <a:gd name="T17" fmla="*/ 0 h 98"/>
                <a:gd name="T18" fmla="*/ 0 w 68"/>
                <a:gd name="T19" fmla="*/ 1 h 98"/>
                <a:gd name="T20" fmla="*/ 0 w 68"/>
                <a:gd name="T21" fmla="*/ 1 h 98"/>
                <a:gd name="T22" fmla="*/ 0 w 68"/>
                <a:gd name="T23" fmla="*/ 1 h 98"/>
                <a:gd name="T24" fmla="*/ 0 w 68"/>
                <a:gd name="T25" fmla="*/ 1 h 98"/>
                <a:gd name="T26" fmla="*/ 0 w 68"/>
                <a:gd name="T27" fmla="*/ 1 h 98"/>
                <a:gd name="T28" fmla="*/ 0 w 68"/>
                <a:gd name="T29" fmla="*/ 1 h 98"/>
                <a:gd name="T30" fmla="*/ 0 w 68"/>
                <a:gd name="T31" fmla="*/ 1 h 98"/>
                <a:gd name="T32" fmla="*/ 0 w 68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98"/>
                <a:gd name="T53" fmla="*/ 68 w 68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98">
                  <a:moveTo>
                    <a:pt x="1" y="98"/>
                  </a:moveTo>
                  <a:lnTo>
                    <a:pt x="0" y="92"/>
                  </a:lnTo>
                  <a:lnTo>
                    <a:pt x="3" y="82"/>
                  </a:lnTo>
                  <a:lnTo>
                    <a:pt x="9" y="68"/>
                  </a:lnTo>
                  <a:lnTo>
                    <a:pt x="17" y="52"/>
                  </a:lnTo>
                  <a:lnTo>
                    <a:pt x="29" y="36"/>
                  </a:lnTo>
                  <a:lnTo>
                    <a:pt x="42" y="21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21"/>
                  </a:lnTo>
                  <a:lnTo>
                    <a:pt x="46" y="37"/>
                  </a:lnTo>
                  <a:lnTo>
                    <a:pt x="35" y="56"/>
                  </a:lnTo>
                  <a:lnTo>
                    <a:pt x="25" y="72"/>
                  </a:lnTo>
                  <a:lnTo>
                    <a:pt x="16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875"/>
            <p:cNvSpPr>
              <a:spLocks/>
            </p:cNvSpPr>
            <p:nvPr/>
          </p:nvSpPr>
          <p:spPr bwMode="auto">
            <a:xfrm flipH="1">
              <a:off x="1976" y="3498"/>
              <a:ext cx="33" cy="52"/>
            </a:xfrm>
            <a:custGeom>
              <a:avLst/>
              <a:gdLst>
                <a:gd name="T0" fmla="*/ 0 w 75"/>
                <a:gd name="T1" fmla="*/ 0 h 105"/>
                <a:gd name="T2" fmla="*/ 0 w 75"/>
                <a:gd name="T3" fmla="*/ 0 h 105"/>
                <a:gd name="T4" fmla="*/ 0 w 75"/>
                <a:gd name="T5" fmla="*/ 0 h 105"/>
                <a:gd name="T6" fmla="*/ 0 w 75"/>
                <a:gd name="T7" fmla="*/ 0 h 105"/>
                <a:gd name="T8" fmla="*/ 0 w 75"/>
                <a:gd name="T9" fmla="*/ 0 h 105"/>
                <a:gd name="T10" fmla="*/ 0 w 75"/>
                <a:gd name="T11" fmla="*/ 0 h 105"/>
                <a:gd name="T12" fmla="*/ 0 w 75"/>
                <a:gd name="T13" fmla="*/ 0 h 105"/>
                <a:gd name="T14" fmla="*/ 0 w 75"/>
                <a:gd name="T15" fmla="*/ 0 h 105"/>
                <a:gd name="T16" fmla="*/ 0 w 75"/>
                <a:gd name="T17" fmla="*/ 0 h 105"/>
                <a:gd name="T18" fmla="*/ 0 w 75"/>
                <a:gd name="T19" fmla="*/ 0 h 105"/>
                <a:gd name="T20" fmla="*/ 0 w 75"/>
                <a:gd name="T21" fmla="*/ 0 h 105"/>
                <a:gd name="T22" fmla="*/ 0 w 75"/>
                <a:gd name="T23" fmla="*/ 0 h 105"/>
                <a:gd name="T24" fmla="*/ 0 w 75"/>
                <a:gd name="T25" fmla="*/ 0 h 105"/>
                <a:gd name="T26" fmla="*/ 0 w 75"/>
                <a:gd name="T27" fmla="*/ 0 h 105"/>
                <a:gd name="T28" fmla="*/ 0 w 75"/>
                <a:gd name="T29" fmla="*/ 0 h 105"/>
                <a:gd name="T30" fmla="*/ 0 w 75"/>
                <a:gd name="T31" fmla="*/ 0 h 105"/>
                <a:gd name="T32" fmla="*/ 0 w 7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05"/>
                <a:gd name="T53" fmla="*/ 75 w 7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05">
                  <a:moveTo>
                    <a:pt x="1" y="105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23" y="54"/>
                  </a:lnTo>
                  <a:lnTo>
                    <a:pt x="34" y="36"/>
                  </a:lnTo>
                  <a:lnTo>
                    <a:pt x="49" y="20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8"/>
                  </a:lnTo>
                  <a:lnTo>
                    <a:pt x="62" y="22"/>
                  </a:lnTo>
                  <a:lnTo>
                    <a:pt x="52" y="39"/>
                  </a:lnTo>
                  <a:lnTo>
                    <a:pt x="38" y="58"/>
                  </a:lnTo>
                  <a:lnTo>
                    <a:pt x="26" y="76"/>
                  </a:lnTo>
                  <a:lnTo>
                    <a:pt x="16" y="91"/>
                  </a:lnTo>
                  <a:lnTo>
                    <a:pt x="7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876"/>
            <p:cNvSpPr>
              <a:spLocks/>
            </p:cNvSpPr>
            <p:nvPr/>
          </p:nvSpPr>
          <p:spPr bwMode="auto">
            <a:xfrm flipH="1">
              <a:off x="1956" y="3502"/>
              <a:ext cx="36" cy="43"/>
            </a:xfrm>
            <a:custGeom>
              <a:avLst/>
              <a:gdLst>
                <a:gd name="T0" fmla="*/ 0 w 82"/>
                <a:gd name="T1" fmla="*/ 0 h 87"/>
                <a:gd name="T2" fmla="*/ 0 w 82"/>
                <a:gd name="T3" fmla="*/ 0 h 87"/>
                <a:gd name="T4" fmla="*/ 0 w 82"/>
                <a:gd name="T5" fmla="*/ 0 h 87"/>
                <a:gd name="T6" fmla="*/ 0 w 82"/>
                <a:gd name="T7" fmla="*/ 0 h 87"/>
                <a:gd name="T8" fmla="*/ 0 w 82"/>
                <a:gd name="T9" fmla="*/ 0 h 87"/>
                <a:gd name="T10" fmla="*/ 0 w 82"/>
                <a:gd name="T11" fmla="*/ 0 h 87"/>
                <a:gd name="T12" fmla="*/ 0 w 82"/>
                <a:gd name="T13" fmla="*/ 0 h 87"/>
                <a:gd name="T14" fmla="*/ 0 w 82"/>
                <a:gd name="T15" fmla="*/ 0 h 87"/>
                <a:gd name="T16" fmla="*/ 0 w 82"/>
                <a:gd name="T17" fmla="*/ 0 h 87"/>
                <a:gd name="T18" fmla="*/ 0 w 82"/>
                <a:gd name="T19" fmla="*/ 0 h 87"/>
                <a:gd name="T20" fmla="*/ 0 w 82"/>
                <a:gd name="T21" fmla="*/ 0 h 87"/>
                <a:gd name="T22" fmla="*/ 0 w 82"/>
                <a:gd name="T23" fmla="*/ 0 h 87"/>
                <a:gd name="T24" fmla="*/ 0 w 82"/>
                <a:gd name="T25" fmla="*/ 0 h 87"/>
                <a:gd name="T26" fmla="*/ 0 w 82"/>
                <a:gd name="T27" fmla="*/ 0 h 87"/>
                <a:gd name="T28" fmla="*/ 0 w 82"/>
                <a:gd name="T29" fmla="*/ 0 h 87"/>
                <a:gd name="T30" fmla="*/ 0 w 82"/>
                <a:gd name="T31" fmla="*/ 0 h 87"/>
                <a:gd name="T32" fmla="*/ 0 w 82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7"/>
                <a:gd name="T53" fmla="*/ 82 w 82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7">
                  <a:moveTo>
                    <a:pt x="0" y="87"/>
                  </a:moveTo>
                  <a:lnTo>
                    <a:pt x="0" y="82"/>
                  </a:lnTo>
                  <a:lnTo>
                    <a:pt x="6" y="72"/>
                  </a:lnTo>
                  <a:lnTo>
                    <a:pt x="16" y="58"/>
                  </a:lnTo>
                  <a:lnTo>
                    <a:pt x="29" y="43"/>
                  </a:lnTo>
                  <a:lnTo>
                    <a:pt x="42" y="28"/>
                  </a:lnTo>
                  <a:lnTo>
                    <a:pt x="57" y="14"/>
                  </a:lnTo>
                  <a:lnTo>
                    <a:pt x="71" y="5"/>
                  </a:lnTo>
                  <a:lnTo>
                    <a:pt x="82" y="0"/>
                  </a:lnTo>
                  <a:lnTo>
                    <a:pt x="75" y="8"/>
                  </a:lnTo>
                  <a:lnTo>
                    <a:pt x="65" y="21"/>
                  </a:lnTo>
                  <a:lnTo>
                    <a:pt x="53" y="36"/>
                  </a:lnTo>
                  <a:lnTo>
                    <a:pt x="40" y="52"/>
                  </a:lnTo>
                  <a:lnTo>
                    <a:pt x="28" y="67"/>
                  </a:lnTo>
                  <a:lnTo>
                    <a:pt x="16" y="79"/>
                  </a:lnTo>
                  <a:lnTo>
                    <a:pt x="7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877"/>
            <p:cNvSpPr>
              <a:spLocks/>
            </p:cNvSpPr>
            <p:nvPr/>
          </p:nvSpPr>
          <p:spPr bwMode="auto">
            <a:xfrm flipH="1">
              <a:off x="1942" y="3508"/>
              <a:ext cx="31" cy="36"/>
            </a:xfrm>
            <a:custGeom>
              <a:avLst/>
              <a:gdLst>
                <a:gd name="T0" fmla="*/ 0 w 70"/>
                <a:gd name="T1" fmla="*/ 1 h 71"/>
                <a:gd name="T2" fmla="*/ 0 w 70"/>
                <a:gd name="T3" fmla="*/ 1 h 71"/>
                <a:gd name="T4" fmla="*/ 0 w 70"/>
                <a:gd name="T5" fmla="*/ 1 h 71"/>
                <a:gd name="T6" fmla="*/ 0 w 70"/>
                <a:gd name="T7" fmla="*/ 1 h 71"/>
                <a:gd name="T8" fmla="*/ 0 w 70"/>
                <a:gd name="T9" fmla="*/ 1 h 71"/>
                <a:gd name="T10" fmla="*/ 0 w 70"/>
                <a:gd name="T11" fmla="*/ 1 h 71"/>
                <a:gd name="T12" fmla="*/ 0 w 70"/>
                <a:gd name="T13" fmla="*/ 1 h 71"/>
                <a:gd name="T14" fmla="*/ 0 w 70"/>
                <a:gd name="T15" fmla="*/ 1 h 71"/>
                <a:gd name="T16" fmla="*/ 0 w 70"/>
                <a:gd name="T17" fmla="*/ 0 h 71"/>
                <a:gd name="T18" fmla="*/ 0 w 70"/>
                <a:gd name="T19" fmla="*/ 1 h 71"/>
                <a:gd name="T20" fmla="*/ 0 w 70"/>
                <a:gd name="T21" fmla="*/ 1 h 71"/>
                <a:gd name="T22" fmla="*/ 0 w 70"/>
                <a:gd name="T23" fmla="*/ 1 h 71"/>
                <a:gd name="T24" fmla="*/ 0 w 70"/>
                <a:gd name="T25" fmla="*/ 1 h 71"/>
                <a:gd name="T26" fmla="*/ 0 w 70"/>
                <a:gd name="T27" fmla="*/ 1 h 71"/>
                <a:gd name="T28" fmla="*/ 0 w 70"/>
                <a:gd name="T29" fmla="*/ 1 h 71"/>
                <a:gd name="T30" fmla="*/ 0 w 70"/>
                <a:gd name="T31" fmla="*/ 1 h 71"/>
                <a:gd name="T32" fmla="*/ 0 w 70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71"/>
                <a:gd name="T53" fmla="*/ 70 w 70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9" y="47"/>
                  </a:lnTo>
                  <a:lnTo>
                    <a:pt x="18" y="35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63" y="7"/>
                  </a:lnTo>
                  <a:lnTo>
                    <a:pt x="54" y="17"/>
                  </a:lnTo>
                  <a:lnTo>
                    <a:pt x="43" y="30"/>
                  </a:lnTo>
                  <a:lnTo>
                    <a:pt x="33" y="42"/>
                  </a:lnTo>
                  <a:lnTo>
                    <a:pt x="22" y="55"/>
                  </a:lnTo>
                  <a:lnTo>
                    <a:pt x="13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878"/>
            <p:cNvSpPr>
              <a:spLocks/>
            </p:cNvSpPr>
            <p:nvPr/>
          </p:nvSpPr>
          <p:spPr bwMode="auto">
            <a:xfrm flipH="1">
              <a:off x="1926" y="3518"/>
              <a:ext cx="27" cy="25"/>
            </a:xfrm>
            <a:custGeom>
              <a:avLst/>
              <a:gdLst>
                <a:gd name="T0" fmla="*/ 0 w 61"/>
                <a:gd name="T1" fmla="*/ 0 h 51"/>
                <a:gd name="T2" fmla="*/ 0 w 61"/>
                <a:gd name="T3" fmla="*/ 0 h 51"/>
                <a:gd name="T4" fmla="*/ 0 w 61"/>
                <a:gd name="T5" fmla="*/ 0 h 51"/>
                <a:gd name="T6" fmla="*/ 0 w 61"/>
                <a:gd name="T7" fmla="*/ 0 h 51"/>
                <a:gd name="T8" fmla="*/ 0 w 61"/>
                <a:gd name="T9" fmla="*/ 0 h 51"/>
                <a:gd name="T10" fmla="*/ 0 w 61"/>
                <a:gd name="T11" fmla="*/ 0 h 51"/>
                <a:gd name="T12" fmla="*/ 0 w 61"/>
                <a:gd name="T13" fmla="*/ 0 h 51"/>
                <a:gd name="T14" fmla="*/ 0 w 61"/>
                <a:gd name="T15" fmla="*/ 0 h 51"/>
                <a:gd name="T16" fmla="*/ 0 w 61"/>
                <a:gd name="T17" fmla="*/ 0 h 51"/>
                <a:gd name="T18" fmla="*/ 0 w 61"/>
                <a:gd name="T19" fmla="*/ 0 h 51"/>
                <a:gd name="T20" fmla="*/ 0 w 61"/>
                <a:gd name="T21" fmla="*/ 0 h 51"/>
                <a:gd name="T22" fmla="*/ 0 w 61"/>
                <a:gd name="T23" fmla="*/ 0 h 51"/>
                <a:gd name="T24" fmla="*/ 0 w 61"/>
                <a:gd name="T25" fmla="*/ 0 h 51"/>
                <a:gd name="T26" fmla="*/ 0 w 61"/>
                <a:gd name="T27" fmla="*/ 0 h 51"/>
                <a:gd name="T28" fmla="*/ 0 w 61"/>
                <a:gd name="T29" fmla="*/ 0 h 51"/>
                <a:gd name="T30" fmla="*/ 0 w 61"/>
                <a:gd name="T31" fmla="*/ 0 h 51"/>
                <a:gd name="T32" fmla="*/ 0 w 61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51"/>
                <a:gd name="T53" fmla="*/ 61 w 61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2" y="31"/>
                  </a:lnTo>
                  <a:lnTo>
                    <a:pt x="23" y="22"/>
                  </a:lnTo>
                  <a:lnTo>
                    <a:pt x="33" y="14"/>
                  </a:lnTo>
                  <a:lnTo>
                    <a:pt x="44" y="6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54" y="6"/>
                  </a:lnTo>
                  <a:lnTo>
                    <a:pt x="46" y="13"/>
                  </a:lnTo>
                  <a:lnTo>
                    <a:pt x="38" y="21"/>
                  </a:lnTo>
                  <a:lnTo>
                    <a:pt x="29" y="30"/>
                  </a:lnTo>
                  <a:lnTo>
                    <a:pt x="21" y="38"/>
                  </a:lnTo>
                  <a:lnTo>
                    <a:pt x="12" y="45"/>
                  </a:lnTo>
                  <a:lnTo>
                    <a:pt x="6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879"/>
            <p:cNvSpPr>
              <a:spLocks/>
            </p:cNvSpPr>
            <p:nvPr/>
          </p:nvSpPr>
          <p:spPr bwMode="auto">
            <a:xfrm flipH="1">
              <a:off x="1917" y="3523"/>
              <a:ext cx="17" cy="18"/>
            </a:xfrm>
            <a:custGeom>
              <a:avLst/>
              <a:gdLst>
                <a:gd name="T0" fmla="*/ 0 w 40"/>
                <a:gd name="T1" fmla="*/ 1 h 34"/>
                <a:gd name="T2" fmla="*/ 0 w 40"/>
                <a:gd name="T3" fmla="*/ 1 h 34"/>
                <a:gd name="T4" fmla="*/ 0 w 40"/>
                <a:gd name="T5" fmla="*/ 1 h 34"/>
                <a:gd name="T6" fmla="*/ 0 w 40"/>
                <a:gd name="T7" fmla="*/ 1 h 34"/>
                <a:gd name="T8" fmla="*/ 0 w 40"/>
                <a:gd name="T9" fmla="*/ 1 h 34"/>
                <a:gd name="T10" fmla="*/ 0 w 40"/>
                <a:gd name="T11" fmla="*/ 1 h 34"/>
                <a:gd name="T12" fmla="*/ 0 w 40"/>
                <a:gd name="T13" fmla="*/ 1 h 34"/>
                <a:gd name="T14" fmla="*/ 0 w 40"/>
                <a:gd name="T15" fmla="*/ 0 h 34"/>
                <a:gd name="T16" fmla="*/ 0 w 40"/>
                <a:gd name="T17" fmla="*/ 1 h 34"/>
                <a:gd name="T18" fmla="*/ 0 w 40"/>
                <a:gd name="T19" fmla="*/ 1 h 34"/>
                <a:gd name="T20" fmla="*/ 0 w 40"/>
                <a:gd name="T21" fmla="*/ 1 h 34"/>
                <a:gd name="T22" fmla="*/ 0 w 40"/>
                <a:gd name="T23" fmla="*/ 1 h 34"/>
                <a:gd name="T24" fmla="*/ 0 w 40"/>
                <a:gd name="T25" fmla="*/ 1 h 34"/>
                <a:gd name="T26" fmla="*/ 0 w 40"/>
                <a:gd name="T27" fmla="*/ 1 h 34"/>
                <a:gd name="T28" fmla="*/ 0 w 40"/>
                <a:gd name="T29" fmla="*/ 1 h 34"/>
                <a:gd name="T30" fmla="*/ 0 w 40"/>
                <a:gd name="T31" fmla="*/ 1 h 34"/>
                <a:gd name="T32" fmla="*/ 0 w 40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4"/>
                <a:gd name="T53" fmla="*/ 40 w 4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9" y="6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32" y="3"/>
                  </a:lnTo>
                  <a:lnTo>
                    <a:pt x="25" y="8"/>
                  </a:lnTo>
                  <a:lnTo>
                    <a:pt x="20" y="15"/>
                  </a:lnTo>
                  <a:lnTo>
                    <a:pt x="15" y="22"/>
                  </a:lnTo>
                  <a:lnTo>
                    <a:pt x="9" y="29"/>
                  </a:lnTo>
                  <a:lnTo>
                    <a:pt x="7" y="33"/>
                  </a:lnTo>
                  <a:lnTo>
                    <a:pt x="3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880"/>
            <p:cNvSpPr>
              <a:spLocks/>
            </p:cNvSpPr>
            <p:nvPr/>
          </p:nvSpPr>
          <p:spPr bwMode="auto">
            <a:xfrm flipH="1">
              <a:off x="2063" y="3508"/>
              <a:ext cx="21" cy="22"/>
            </a:xfrm>
            <a:custGeom>
              <a:avLst/>
              <a:gdLst>
                <a:gd name="T0" fmla="*/ 0 w 46"/>
                <a:gd name="T1" fmla="*/ 0 h 44"/>
                <a:gd name="T2" fmla="*/ 0 w 46"/>
                <a:gd name="T3" fmla="*/ 1 h 44"/>
                <a:gd name="T4" fmla="*/ 0 w 46"/>
                <a:gd name="T5" fmla="*/ 1 h 44"/>
                <a:gd name="T6" fmla="*/ 0 w 46"/>
                <a:gd name="T7" fmla="*/ 1 h 44"/>
                <a:gd name="T8" fmla="*/ 0 w 46"/>
                <a:gd name="T9" fmla="*/ 1 h 44"/>
                <a:gd name="T10" fmla="*/ 0 w 46"/>
                <a:gd name="T11" fmla="*/ 1 h 44"/>
                <a:gd name="T12" fmla="*/ 0 w 46"/>
                <a:gd name="T13" fmla="*/ 1 h 44"/>
                <a:gd name="T14" fmla="*/ 0 w 46"/>
                <a:gd name="T15" fmla="*/ 1 h 44"/>
                <a:gd name="T16" fmla="*/ 0 w 46"/>
                <a:gd name="T17" fmla="*/ 1 h 44"/>
                <a:gd name="T18" fmla="*/ 0 w 46"/>
                <a:gd name="T19" fmla="*/ 1 h 44"/>
                <a:gd name="T20" fmla="*/ 0 w 46"/>
                <a:gd name="T21" fmla="*/ 1 h 44"/>
                <a:gd name="T22" fmla="*/ 0 w 46"/>
                <a:gd name="T23" fmla="*/ 1 h 44"/>
                <a:gd name="T24" fmla="*/ 0 w 46"/>
                <a:gd name="T25" fmla="*/ 1 h 44"/>
                <a:gd name="T26" fmla="*/ 0 w 46"/>
                <a:gd name="T27" fmla="*/ 1 h 44"/>
                <a:gd name="T28" fmla="*/ 0 w 46"/>
                <a:gd name="T29" fmla="*/ 1 h 44"/>
                <a:gd name="T30" fmla="*/ 0 w 46"/>
                <a:gd name="T31" fmla="*/ 1 h 44"/>
                <a:gd name="T32" fmla="*/ 0 w 46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4"/>
                <a:gd name="T53" fmla="*/ 46 w 46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4">
                  <a:moveTo>
                    <a:pt x="46" y="0"/>
                  </a:moveTo>
                  <a:lnTo>
                    <a:pt x="44" y="3"/>
                  </a:lnTo>
                  <a:lnTo>
                    <a:pt x="38" y="10"/>
                  </a:lnTo>
                  <a:lnTo>
                    <a:pt x="33" y="18"/>
                  </a:lnTo>
                  <a:lnTo>
                    <a:pt x="27" y="26"/>
                  </a:lnTo>
                  <a:lnTo>
                    <a:pt x="20" y="34"/>
                  </a:lnTo>
                  <a:lnTo>
                    <a:pt x="13" y="40"/>
                  </a:lnTo>
                  <a:lnTo>
                    <a:pt x="7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3" y="32"/>
                  </a:lnTo>
                  <a:lnTo>
                    <a:pt x="8" y="26"/>
                  </a:lnTo>
                  <a:lnTo>
                    <a:pt x="16" y="19"/>
                  </a:lnTo>
                  <a:lnTo>
                    <a:pt x="25" y="14"/>
                  </a:lnTo>
                  <a:lnTo>
                    <a:pt x="34" y="8"/>
                  </a:lnTo>
                  <a:lnTo>
                    <a:pt x="41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881"/>
            <p:cNvSpPr>
              <a:spLocks/>
            </p:cNvSpPr>
            <p:nvPr/>
          </p:nvSpPr>
          <p:spPr bwMode="auto">
            <a:xfrm flipH="1">
              <a:off x="2063" y="3496"/>
              <a:ext cx="24" cy="11"/>
            </a:xfrm>
            <a:custGeom>
              <a:avLst/>
              <a:gdLst>
                <a:gd name="T0" fmla="*/ 0 w 54"/>
                <a:gd name="T1" fmla="*/ 1 h 21"/>
                <a:gd name="T2" fmla="*/ 0 w 54"/>
                <a:gd name="T3" fmla="*/ 1 h 21"/>
                <a:gd name="T4" fmla="*/ 0 w 54"/>
                <a:gd name="T5" fmla="*/ 1 h 21"/>
                <a:gd name="T6" fmla="*/ 0 w 54"/>
                <a:gd name="T7" fmla="*/ 1 h 21"/>
                <a:gd name="T8" fmla="*/ 0 w 54"/>
                <a:gd name="T9" fmla="*/ 1 h 21"/>
                <a:gd name="T10" fmla="*/ 0 w 54"/>
                <a:gd name="T11" fmla="*/ 1 h 21"/>
                <a:gd name="T12" fmla="*/ 0 w 54"/>
                <a:gd name="T13" fmla="*/ 1 h 21"/>
                <a:gd name="T14" fmla="*/ 0 w 54"/>
                <a:gd name="T15" fmla="*/ 0 h 21"/>
                <a:gd name="T16" fmla="*/ 0 w 54"/>
                <a:gd name="T17" fmla="*/ 1 h 21"/>
                <a:gd name="T18" fmla="*/ 0 w 54"/>
                <a:gd name="T19" fmla="*/ 1 h 21"/>
                <a:gd name="T20" fmla="*/ 0 w 54"/>
                <a:gd name="T21" fmla="*/ 1 h 21"/>
                <a:gd name="T22" fmla="*/ 0 w 54"/>
                <a:gd name="T23" fmla="*/ 1 h 21"/>
                <a:gd name="T24" fmla="*/ 0 w 54"/>
                <a:gd name="T25" fmla="*/ 1 h 21"/>
                <a:gd name="T26" fmla="*/ 0 w 54"/>
                <a:gd name="T27" fmla="*/ 1 h 21"/>
                <a:gd name="T28" fmla="*/ 0 w 54"/>
                <a:gd name="T29" fmla="*/ 1 h 21"/>
                <a:gd name="T30" fmla="*/ 0 w 54"/>
                <a:gd name="T31" fmla="*/ 1 h 21"/>
                <a:gd name="T32" fmla="*/ 0 w 54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21"/>
                <a:gd name="T53" fmla="*/ 54 w 5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21">
                  <a:moveTo>
                    <a:pt x="54" y="21"/>
                  </a:moveTo>
                  <a:lnTo>
                    <a:pt x="50" y="20"/>
                  </a:lnTo>
                  <a:lnTo>
                    <a:pt x="44" y="17"/>
                  </a:lnTo>
                  <a:lnTo>
                    <a:pt x="37" y="12"/>
                  </a:lnTo>
                  <a:lnTo>
                    <a:pt x="27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12"/>
                  </a:lnTo>
                  <a:lnTo>
                    <a:pt x="19" y="15"/>
                  </a:lnTo>
                  <a:lnTo>
                    <a:pt x="30" y="17"/>
                  </a:lnTo>
                  <a:lnTo>
                    <a:pt x="39" y="19"/>
                  </a:lnTo>
                  <a:lnTo>
                    <a:pt x="47" y="20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882"/>
            <p:cNvSpPr>
              <a:spLocks/>
            </p:cNvSpPr>
            <p:nvPr/>
          </p:nvSpPr>
          <p:spPr bwMode="auto">
            <a:xfrm flipH="1">
              <a:off x="2068" y="3509"/>
              <a:ext cx="27" cy="6"/>
            </a:xfrm>
            <a:custGeom>
              <a:avLst/>
              <a:gdLst>
                <a:gd name="T0" fmla="*/ 0 w 60"/>
                <a:gd name="T1" fmla="*/ 0 h 13"/>
                <a:gd name="T2" fmla="*/ 0 w 60"/>
                <a:gd name="T3" fmla="*/ 0 h 13"/>
                <a:gd name="T4" fmla="*/ 0 w 60"/>
                <a:gd name="T5" fmla="*/ 0 h 13"/>
                <a:gd name="T6" fmla="*/ 0 w 60"/>
                <a:gd name="T7" fmla="*/ 0 h 13"/>
                <a:gd name="T8" fmla="*/ 0 w 60"/>
                <a:gd name="T9" fmla="*/ 0 h 13"/>
                <a:gd name="T10" fmla="*/ 0 w 60"/>
                <a:gd name="T11" fmla="*/ 0 h 13"/>
                <a:gd name="T12" fmla="*/ 0 w 60"/>
                <a:gd name="T13" fmla="*/ 0 h 13"/>
                <a:gd name="T14" fmla="*/ 0 w 60"/>
                <a:gd name="T15" fmla="*/ 0 h 13"/>
                <a:gd name="T16" fmla="*/ 0 w 60"/>
                <a:gd name="T17" fmla="*/ 0 h 13"/>
                <a:gd name="T18" fmla="*/ 0 w 60"/>
                <a:gd name="T19" fmla="*/ 0 h 13"/>
                <a:gd name="T20" fmla="*/ 0 w 60"/>
                <a:gd name="T21" fmla="*/ 0 h 13"/>
                <a:gd name="T22" fmla="*/ 0 w 60"/>
                <a:gd name="T23" fmla="*/ 0 h 13"/>
                <a:gd name="T24" fmla="*/ 0 w 60"/>
                <a:gd name="T25" fmla="*/ 0 h 13"/>
                <a:gd name="T26" fmla="*/ 0 w 60"/>
                <a:gd name="T27" fmla="*/ 0 h 13"/>
                <a:gd name="T28" fmla="*/ 0 w 60"/>
                <a:gd name="T29" fmla="*/ 0 h 13"/>
                <a:gd name="T30" fmla="*/ 0 w 60"/>
                <a:gd name="T31" fmla="*/ 0 h 13"/>
                <a:gd name="T32" fmla="*/ 0 w 60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3"/>
                <a:gd name="T53" fmla="*/ 60 w 60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3">
                  <a:moveTo>
                    <a:pt x="60" y="0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5" y="12"/>
                  </a:lnTo>
                  <a:lnTo>
                    <a:pt x="26" y="10"/>
                  </a:lnTo>
                  <a:lnTo>
                    <a:pt x="35" y="7"/>
                  </a:lnTo>
                  <a:lnTo>
                    <a:pt x="46" y="5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883"/>
            <p:cNvSpPr>
              <a:spLocks/>
            </p:cNvSpPr>
            <p:nvPr/>
          </p:nvSpPr>
          <p:spPr bwMode="auto">
            <a:xfrm flipH="1">
              <a:off x="2054" y="3483"/>
              <a:ext cx="25" cy="20"/>
            </a:xfrm>
            <a:custGeom>
              <a:avLst/>
              <a:gdLst>
                <a:gd name="T0" fmla="*/ 0 w 55"/>
                <a:gd name="T1" fmla="*/ 0 h 41"/>
                <a:gd name="T2" fmla="*/ 0 w 55"/>
                <a:gd name="T3" fmla="*/ 0 h 41"/>
                <a:gd name="T4" fmla="*/ 0 w 55"/>
                <a:gd name="T5" fmla="*/ 0 h 41"/>
                <a:gd name="T6" fmla="*/ 0 w 55"/>
                <a:gd name="T7" fmla="*/ 0 h 41"/>
                <a:gd name="T8" fmla="*/ 0 w 55"/>
                <a:gd name="T9" fmla="*/ 0 h 41"/>
                <a:gd name="T10" fmla="*/ 0 w 55"/>
                <a:gd name="T11" fmla="*/ 0 h 41"/>
                <a:gd name="T12" fmla="*/ 0 w 55"/>
                <a:gd name="T13" fmla="*/ 0 h 41"/>
                <a:gd name="T14" fmla="*/ 0 w 55"/>
                <a:gd name="T15" fmla="*/ 0 h 41"/>
                <a:gd name="T16" fmla="*/ 0 w 55"/>
                <a:gd name="T17" fmla="*/ 0 h 41"/>
                <a:gd name="T18" fmla="*/ 0 w 55"/>
                <a:gd name="T19" fmla="*/ 0 h 41"/>
                <a:gd name="T20" fmla="*/ 0 w 55"/>
                <a:gd name="T21" fmla="*/ 0 h 41"/>
                <a:gd name="T22" fmla="*/ 0 w 55"/>
                <a:gd name="T23" fmla="*/ 0 h 41"/>
                <a:gd name="T24" fmla="*/ 0 w 55"/>
                <a:gd name="T25" fmla="*/ 0 h 41"/>
                <a:gd name="T26" fmla="*/ 0 w 55"/>
                <a:gd name="T27" fmla="*/ 0 h 41"/>
                <a:gd name="T28" fmla="*/ 0 w 55"/>
                <a:gd name="T29" fmla="*/ 0 h 41"/>
                <a:gd name="T30" fmla="*/ 0 w 55"/>
                <a:gd name="T31" fmla="*/ 0 h 41"/>
                <a:gd name="T32" fmla="*/ 0 w 5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1"/>
                <a:gd name="T53" fmla="*/ 55 w 5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1">
                  <a:moveTo>
                    <a:pt x="55" y="41"/>
                  </a:moveTo>
                  <a:lnTo>
                    <a:pt x="48" y="37"/>
                  </a:lnTo>
                  <a:lnTo>
                    <a:pt x="39" y="31"/>
                  </a:lnTo>
                  <a:lnTo>
                    <a:pt x="29" y="26"/>
                  </a:lnTo>
                  <a:lnTo>
                    <a:pt x="18" y="20"/>
                  </a:lnTo>
                  <a:lnTo>
                    <a:pt x="10" y="14"/>
                  </a:lnTo>
                  <a:lnTo>
                    <a:pt x="4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37" y="23"/>
                  </a:lnTo>
                  <a:lnTo>
                    <a:pt x="45" y="30"/>
                  </a:lnTo>
                  <a:lnTo>
                    <a:pt x="51" y="37"/>
                  </a:lnTo>
                  <a:lnTo>
                    <a:pt x="55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884"/>
            <p:cNvSpPr>
              <a:spLocks/>
            </p:cNvSpPr>
            <p:nvPr/>
          </p:nvSpPr>
          <p:spPr bwMode="auto">
            <a:xfrm flipH="1">
              <a:off x="1922" y="3485"/>
              <a:ext cx="7" cy="34"/>
            </a:xfrm>
            <a:custGeom>
              <a:avLst/>
              <a:gdLst>
                <a:gd name="T0" fmla="*/ 0 w 16"/>
                <a:gd name="T1" fmla="*/ 1 h 68"/>
                <a:gd name="T2" fmla="*/ 0 w 16"/>
                <a:gd name="T3" fmla="*/ 1 h 68"/>
                <a:gd name="T4" fmla="*/ 0 w 16"/>
                <a:gd name="T5" fmla="*/ 1 h 68"/>
                <a:gd name="T6" fmla="*/ 0 w 16"/>
                <a:gd name="T7" fmla="*/ 1 h 68"/>
                <a:gd name="T8" fmla="*/ 0 w 16"/>
                <a:gd name="T9" fmla="*/ 0 h 68"/>
                <a:gd name="T10" fmla="*/ 0 w 16"/>
                <a:gd name="T11" fmla="*/ 1 h 68"/>
                <a:gd name="T12" fmla="*/ 0 w 16"/>
                <a:gd name="T13" fmla="*/ 1 h 68"/>
                <a:gd name="T14" fmla="*/ 0 w 16"/>
                <a:gd name="T15" fmla="*/ 1 h 68"/>
                <a:gd name="T16" fmla="*/ 0 w 16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8"/>
                <a:gd name="T29" fmla="*/ 16 w 16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11" y="0"/>
                  </a:lnTo>
                  <a:lnTo>
                    <a:pt x="16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885"/>
            <p:cNvSpPr>
              <a:spLocks/>
            </p:cNvSpPr>
            <p:nvPr/>
          </p:nvSpPr>
          <p:spPr bwMode="auto">
            <a:xfrm flipH="1">
              <a:off x="1908" y="3491"/>
              <a:ext cx="12" cy="33"/>
            </a:xfrm>
            <a:custGeom>
              <a:avLst/>
              <a:gdLst>
                <a:gd name="T0" fmla="*/ 0 w 26"/>
                <a:gd name="T1" fmla="*/ 1 h 66"/>
                <a:gd name="T2" fmla="*/ 0 w 26"/>
                <a:gd name="T3" fmla="*/ 1 h 66"/>
                <a:gd name="T4" fmla="*/ 0 w 26"/>
                <a:gd name="T5" fmla="*/ 1 h 66"/>
                <a:gd name="T6" fmla="*/ 0 w 26"/>
                <a:gd name="T7" fmla="*/ 1 h 66"/>
                <a:gd name="T8" fmla="*/ 0 w 26"/>
                <a:gd name="T9" fmla="*/ 0 h 66"/>
                <a:gd name="T10" fmla="*/ 0 w 26"/>
                <a:gd name="T11" fmla="*/ 1 h 66"/>
                <a:gd name="T12" fmla="*/ 0 w 26"/>
                <a:gd name="T13" fmla="*/ 1 h 66"/>
                <a:gd name="T14" fmla="*/ 0 w 26"/>
                <a:gd name="T15" fmla="*/ 1 h 66"/>
                <a:gd name="T16" fmla="*/ 0 w 26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66"/>
                <a:gd name="T29" fmla="*/ 26 w 2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66">
                  <a:moveTo>
                    <a:pt x="0" y="66"/>
                  </a:moveTo>
                  <a:lnTo>
                    <a:pt x="1" y="51"/>
                  </a:lnTo>
                  <a:lnTo>
                    <a:pt x="5" y="29"/>
                  </a:lnTo>
                  <a:lnTo>
                    <a:pt x="13" y="10"/>
                  </a:lnTo>
                  <a:lnTo>
                    <a:pt x="22" y="0"/>
                  </a:lnTo>
                  <a:lnTo>
                    <a:pt x="26" y="8"/>
                  </a:lnTo>
                  <a:lnTo>
                    <a:pt x="20" y="29"/>
                  </a:lnTo>
                  <a:lnTo>
                    <a:pt x="8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886"/>
            <p:cNvSpPr>
              <a:spLocks/>
            </p:cNvSpPr>
            <p:nvPr/>
          </p:nvSpPr>
          <p:spPr bwMode="auto">
            <a:xfrm flipH="1">
              <a:off x="1940" y="3477"/>
              <a:ext cx="7" cy="31"/>
            </a:xfrm>
            <a:custGeom>
              <a:avLst/>
              <a:gdLst>
                <a:gd name="T0" fmla="*/ 0 w 16"/>
                <a:gd name="T1" fmla="*/ 0 h 63"/>
                <a:gd name="T2" fmla="*/ 0 w 16"/>
                <a:gd name="T3" fmla="*/ 0 h 63"/>
                <a:gd name="T4" fmla="*/ 0 w 16"/>
                <a:gd name="T5" fmla="*/ 0 h 63"/>
                <a:gd name="T6" fmla="*/ 0 w 16"/>
                <a:gd name="T7" fmla="*/ 0 h 63"/>
                <a:gd name="T8" fmla="*/ 0 w 16"/>
                <a:gd name="T9" fmla="*/ 0 h 63"/>
                <a:gd name="T10" fmla="*/ 0 w 16"/>
                <a:gd name="T11" fmla="*/ 0 h 63"/>
                <a:gd name="T12" fmla="*/ 0 w 16"/>
                <a:gd name="T13" fmla="*/ 0 h 63"/>
                <a:gd name="T14" fmla="*/ 0 w 16"/>
                <a:gd name="T15" fmla="*/ 0 h 63"/>
                <a:gd name="T16" fmla="*/ 0 w 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3"/>
                <a:gd name="T29" fmla="*/ 16 w 1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3">
                  <a:moveTo>
                    <a:pt x="9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4" y="23"/>
                  </a:lnTo>
                  <a:lnTo>
                    <a:pt x="10" y="44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887"/>
            <p:cNvSpPr>
              <a:spLocks/>
            </p:cNvSpPr>
            <p:nvPr/>
          </p:nvSpPr>
          <p:spPr bwMode="auto">
            <a:xfrm flipH="1">
              <a:off x="1956" y="3468"/>
              <a:ext cx="11" cy="37"/>
            </a:xfrm>
            <a:custGeom>
              <a:avLst/>
              <a:gdLst>
                <a:gd name="T0" fmla="*/ 0 w 25"/>
                <a:gd name="T1" fmla="*/ 0 h 75"/>
                <a:gd name="T2" fmla="*/ 0 w 25"/>
                <a:gd name="T3" fmla="*/ 0 h 75"/>
                <a:gd name="T4" fmla="*/ 0 w 25"/>
                <a:gd name="T5" fmla="*/ 0 h 75"/>
                <a:gd name="T6" fmla="*/ 0 w 25"/>
                <a:gd name="T7" fmla="*/ 0 h 75"/>
                <a:gd name="T8" fmla="*/ 0 w 25"/>
                <a:gd name="T9" fmla="*/ 0 h 75"/>
                <a:gd name="T10" fmla="*/ 0 w 25"/>
                <a:gd name="T11" fmla="*/ 0 h 75"/>
                <a:gd name="T12" fmla="*/ 0 w 25"/>
                <a:gd name="T13" fmla="*/ 0 h 75"/>
                <a:gd name="T14" fmla="*/ 0 w 25"/>
                <a:gd name="T15" fmla="*/ 0 h 75"/>
                <a:gd name="T16" fmla="*/ 0 w 25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5"/>
                <a:gd name="T29" fmla="*/ 25 w 25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5">
                  <a:moveTo>
                    <a:pt x="25" y="75"/>
                  </a:moveTo>
                  <a:lnTo>
                    <a:pt x="14" y="57"/>
                  </a:lnTo>
                  <a:lnTo>
                    <a:pt x="4" y="32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6" y="8"/>
                  </a:lnTo>
                  <a:lnTo>
                    <a:pt x="20" y="30"/>
                  </a:lnTo>
                  <a:lnTo>
                    <a:pt x="22" y="57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888"/>
            <p:cNvSpPr>
              <a:spLocks/>
            </p:cNvSpPr>
            <p:nvPr/>
          </p:nvSpPr>
          <p:spPr bwMode="auto">
            <a:xfrm flipH="1">
              <a:off x="1973" y="3458"/>
              <a:ext cx="13" cy="41"/>
            </a:xfrm>
            <a:custGeom>
              <a:avLst/>
              <a:gdLst>
                <a:gd name="T0" fmla="*/ 0 w 29"/>
                <a:gd name="T1" fmla="*/ 1 h 80"/>
                <a:gd name="T2" fmla="*/ 0 w 29"/>
                <a:gd name="T3" fmla="*/ 1 h 80"/>
                <a:gd name="T4" fmla="*/ 0 w 29"/>
                <a:gd name="T5" fmla="*/ 1 h 80"/>
                <a:gd name="T6" fmla="*/ 0 w 29"/>
                <a:gd name="T7" fmla="*/ 1 h 80"/>
                <a:gd name="T8" fmla="*/ 0 w 29"/>
                <a:gd name="T9" fmla="*/ 1 h 80"/>
                <a:gd name="T10" fmla="*/ 0 w 29"/>
                <a:gd name="T11" fmla="*/ 1 h 80"/>
                <a:gd name="T12" fmla="*/ 0 w 29"/>
                <a:gd name="T13" fmla="*/ 1 h 80"/>
                <a:gd name="T14" fmla="*/ 0 w 29"/>
                <a:gd name="T15" fmla="*/ 1 h 80"/>
                <a:gd name="T16" fmla="*/ 0 w 29"/>
                <a:gd name="T17" fmla="*/ 0 h 80"/>
                <a:gd name="T18" fmla="*/ 0 w 29"/>
                <a:gd name="T19" fmla="*/ 1 h 80"/>
                <a:gd name="T20" fmla="*/ 0 w 29"/>
                <a:gd name="T21" fmla="*/ 1 h 80"/>
                <a:gd name="T22" fmla="*/ 0 w 29"/>
                <a:gd name="T23" fmla="*/ 1 h 80"/>
                <a:gd name="T24" fmla="*/ 0 w 29"/>
                <a:gd name="T25" fmla="*/ 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80"/>
                <a:gd name="T41" fmla="*/ 29 w 29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80">
                  <a:moveTo>
                    <a:pt x="29" y="80"/>
                  </a:moveTo>
                  <a:lnTo>
                    <a:pt x="25" y="72"/>
                  </a:lnTo>
                  <a:lnTo>
                    <a:pt x="18" y="62"/>
                  </a:lnTo>
                  <a:lnTo>
                    <a:pt x="13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16" y="12"/>
                  </a:lnTo>
                  <a:lnTo>
                    <a:pt x="21" y="38"/>
                  </a:lnTo>
                  <a:lnTo>
                    <a:pt x="25" y="64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889"/>
            <p:cNvSpPr>
              <a:spLocks/>
            </p:cNvSpPr>
            <p:nvPr/>
          </p:nvSpPr>
          <p:spPr bwMode="auto">
            <a:xfrm flipH="1">
              <a:off x="2005" y="3455"/>
              <a:ext cx="22" cy="44"/>
            </a:xfrm>
            <a:custGeom>
              <a:avLst/>
              <a:gdLst>
                <a:gd name="T0" fmla="*/ 0 w 50"/>
                <a:gd name="T1" fmla="*/ 1 h 86"/>
                <a:gd name="T2" fmla="*/ 0 w 50"/>
                <a:gd name="T3" fmla="*/ 1 h 86"/>
                <a:gd name="T4" fmla="*/ 0 w 50"/>
                <a:gd name="T5" fmla="*/ 1 h 86"/>
                <a:gd name="T6" fmla="*/ 0 w 50"/>
                <a:gd name="T7" fmla="*/ 1 h 86"/>
                <a:gd name="T8" fmla="*/ 0 w 50"/>
                <a:gd name="T9" fmla="*/ 1 h 86"/>
                <a:gd name="T10" fmla="*/ 0 w 50"/>
                <a:gd name="T11" fmla="*/ 1 h 86"/>
                <a:gd name="T12" fmla="*/ 0 w 50"/>
                <a:gd name="T13" fmla="*/ 1 h 86"/>
                <a:gd name="T14" fmla="*/ 0 w 50"/>
                <a:gd name="T15" fmla="*/ 1 h 86"/>
                <a:gd name="T16" fmla="*/ 0 w 50"/>
                <a:gd name="T17" fmla="*/ 0 h 86"/>
                <a:gd name="T18" fmla="*/ 0 w 50"/>
                <a:gd name="T19" fmla="*/ 1 h 86"/>
                <a:gd name="T20" fmla="*/ 0 w 50"/>
                <a:gd name="T21" fmla="*/ 1 h 86"/>
                <a:gd name="T22" fmla="*/ 0 w 50"/>
                <a:gd name="T23" fmla="*/ 1 h 86"/>
                <a:gd name="T24" fmla="*/ 0 w 50"/>
                <a:gd name="T25" fmla="*/ 1 h 86"/>
                <a:gd name="T26" fmla="*/ 0 w 50"/>
                <a:gd name="T27" fmla="*/ 1 h 86"/>
                <a:gd name="T28" fmla="*/ 0 w 50"/>
                <a:gd name="T29" fmla="*/ 1 h 86"/>
                <a:gd name="T30" fmla="*/ 0 w 50"/>
                <a:gd name="T31" fmla="*/ 1 h 86"/>
                <a:gd name="T32" fmla="*/ 0 w 50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86"/>
                <a:gd name="T53" fmla="*/ 50 w 50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86">
                  <a:moveTo>
                    <a:pt x="50" y="86"/>
                  </a:moveTo>
                  <a:lnTo>
                    <a:pt x="42" y="78"/>
                  </a:lnTo>
                  <a:lnTo>
                    <a:pt x="33" y="67"/>
                  </a:lnTo>
                  <a:lnTo>
                    <a:pt x="22" y="53"/>
                  </a:lnTo>
                  <a:lnTo>
                    <a:pt x="14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10"/>
                  </a:lnTo>
                  <a:lnTo>
                    <a:pt x="21" y="23"/>
                  </a:lnTo>
                  <a:lnTo>
                    <a:pt x="26" y="38"/>
                  </a:lnTo>
                  <a:lnTo>
                    <a:pt x="33" y="54"/>
                  </a:lnTo>
                  <a:lnTo>
                    <a:pt x="39" y="69"/>
                  </a:lnTo>
                  <a:lnTo>
                    <a:pt x="44" y="81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890"/>
            <p:cNvSpPr>
              <a:spLocks/>
            </p:cNvSpPr>
            <p:nvPr/>
          </p:nvSpPr>
          <p:spPr bwMode="auto">
            <a:xfrm flipH="1">
              <a:off x="2040" y="3462"/>
              <a:ext cx="27" cy="40"/>
            </a:xfrm>
            <a:custGeom>
              <a:avLst/>
              <a:gdLst>
                <a:gd name="T0" fmla="*/ 0 w 59"/>
                <a:gd name="T1" fmla="*/ 1 h 79"/>
                <a:gd name="T2" fmla="*/ 0 w 59"/>
                <a:gd name="T3" fmla="*/ 1 h 79"/>
                <a:gd name="T4" fmla="*/ 0 w 59"/>
                <a:gd name="T5" fmla="*/ 1 h 79"/>
                <a:gd name="T6" fmla="*/ 0 w 59"/>
                <a:gd name="T7" fmla="*/ 1 h 79"/>
                <a:gd name="T8" fmla="*/ 0 w 59"/>
                <a:gd name="T9" fmla="*/ 1 h 79"/>
                <a:gd name="T10" fmla="*/ 0 w 59"/>
                <a:gd name="T11" fmla="*/ 1 h 79"/>
                <a:gd name="T12" fmla="*/ 0 w 59"/>
                <a:gd name="T13" fmla="*/ 1 h 79"/>
                <a:gd name="T14" fmla="*/ 0 w 59"/>
                <a:gd name="T15" fmla="*/ 1 h 79"/>
                <a:gd name="T16" fmla="*/ 0 w 59"/>
                <a:gd name="T17" fmla="*/ 0 h 79"/>
                <a:gd name="T18" fmla="*/ 0 w 59"/>
                <a:gd name="T19" fmla="*/ 1 h 79"/>
                <a:gd name="T20" fmla="*/ 0 w 59"/>
                <a:gd name="T21" fmla="*/ 1 h 79"/>
                <a:gd name="T22" fmla="*/ 0 w 59"/>
                <a:gd name="T23" fmla="*/ 1 h 79"/>
                <a:gd name="T24" fmla="*/ 0 w 59"/>
                <a:gd name="T25" fmla="*/ 1 h 79"/>
                <a:gd name="T26" fmla="*/ 0 w 59"/>
                <a:gd name="T27" fmla="*/ 1 h 79"/>
                <a:gd name="T28" fmla="*/ 0 w 59"/>
                <a:gd name="T29" fmla="*/ 1 h 79"/>
                <a:gd name="T30" fmla="*/ 0 w 59"/>
                <a:gd name="T31" fmla="*/ 1 h 79"/>
                <a:gd name="T32" fmla="*/ 0 w 59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9"/>
                <a:gd name="T53" fmla="*/ 59 w 5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9">
                  <a:moveTo>
                    <a:pt x="59" y="79"/>
                  </a:moveTo>
                  <a:lnTo>
                    <a:pt x="51" y="72"/>
                  </a:lnTo>
                  <a:lnTo>
                    <a:pt x="42" y="63"/>
                  </a:lnTo>
                  <a:lnTo>
                    <a:pt x="30" y="50"/>
                  </a:lnTo>
                  <a:lnTo>
                    <a:pt x="19" y="38"/>
                  </a:lnTo>
                  <a:lnTo>
                    <a:pt x="9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3" y="35"/>
                  </a:lnTo>
                  <a:lnTo>
                    <a:pt x="41" y="50"/>
                  </a:lnTo>
                  <a:lnTo>
                    <a:pt x="48" y="63"/>
                  </a:lnTo>
                  <a:lnTo>
                    <a:pt x="54" y="73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891"/>
            <p:cNvSpPr>
              <a:spLocks/>
            </p:cNvSpPr>
            <p:nvPr/>
          </p:nvSpPr>
          <p:spPr bwMode="auto">
            <a:xfrm flipH="1">
              <a:off x="1988" y="3461"/>
              <a:ext cx="23" cy="36"/>
            </a:xfrm>
            <a:custGeom>
              <a:avLst/>
              <a:gdLst>
                <a:gd name="T0" fmla="*/ 0 w 52"/>
                <a:gd name="T1" fmla="*/ 0 h 73"/>
                <a:gd name="T2" fmla="*/ 0 w 52"/>
                <a:gd name="T3" fmla="*/ 0 h 73"/>
                <a:gd name="T4" fmla="*/ 0 w 52"/>
                <a:gd name="T5" fmla="*/ 0 h 73"/>
                <a:gd name="T6" fmla="*/ 0 w 52"/>
                <a:gd name="T7" fmla="*/ 0 h 73"/>
                <a:gd name="T8" fmla="*/ 0 w 52"/>
                <a:gd name="T9" fmla="*/ 0 h 73"/>
                <a:gd name="T10" fmla="*/ 0 w 52"/>
                <a:gd name="T11" fmla="*/ 0 h 73"/>
                <a:gd name="T12" fmla="*/ 0 w 52"/>
                <a:gd name="T13" fmla="*/ 0 h 73"/>
                <a:gd name="T14" fmla="*/ 0 w 52"/>
                <a:gd name="T15" fmla="*/ 0 h 73"/>
                <a:gd name="T16" fmla="*/ 0 w 52"/>
                <a:gd name="T17" fmla="*/ 0 h 73"/>
                <a:gd name="T18" fmla="*/ 0 w 52"/>
                <a:gd name="T19" fmla="*/ 0 h 73"/>
                <a:gd name="T20" fmla="*/ 0 w 52"/>
                <a:gd name="T21" fmla="*/ 0 h 73"/>
                <a:gd name="T22" fmla="*/ 0 w 52"/>
                <a:gd name="T23" fmla="*/ 0 h 73"/>
                <a:gd name="T24" fmla="*/ 0 w 52"/>
                <a:gd name="T25" fmla="*/ 0 h 73"/>
                <a:gd name="T26" fmla="*/ 0 w 52"/>
                <a:gd name="T27" fmla="*/ 0 h 73"/>
                <a:gd name="T28" fmla="*/ 0 w 52"/>
                <a:gd name="T29" fmla="*/ 0 h 73"/>
                <a:gd name="T30" fmla="*/ 0 w 52"/>
                <a:gd name="T31" fmla="*/ 0 h 73"/>
                <a:gd name="T32" fmla="*/ 0 w 52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3"/>
                <a:gd name="T53" fmla="*/ 52 w 52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3">
                  <a:moveTo>
                    <a:pt x="52" y="73"/>
                  </a:moveTo>
                  <a:lnTo>
                    <a:pt x="45" y="66"/>
                  </a:lnTo>
                  <a:lnTo>
                    <a:pt x="36" y="57"/>
                  </a:lnTo>
                  <a:lnTo>
                    <a:pt x="27" y="45"/>
                  </a:lnTo>
                  <a:lnTo>
                    <a:pt x="16" y="33"/>
                  </a:lnTo>
                  <a:lnTo>
                    <a:pt x="8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2" y="33"/>
                  </a:lnTo>
                  <a:lnTo>
                    <a:pt x="37" y="45"/>
                  </a:lnTo>
                  <a:lnTo>
                    <a:pt x="44" y="58"/>
                  </a:lnTo>
                  <a:lnTo>
                    <a:pt x="48" y="67"/>
                  </a:lnTo>
                  <a:lnTo>
                    <a:pt x="52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892"/>
            <p:cNvSpPr>
              <a:spLocks/>
            </p:cNvSpPr>
            <p:nvPr/>
          </p:nvSpPr>
          <p:spPr bwMode="auto">
            <a:xfrm flipH="1">
              <a:off x="1990" y="3494"/>
              <a:ext cx="35" cy="53"/>
            </a:xfrm>
            <a:custGeom>
              <a:avLst/>
              <a:gdLst>
                <a:gd name="T0" fmla="*/ 0 w 76"/>
                <a:gd name="T1" fmla="*/ 1 h 106"/>
                <a:gd name="T2" fmla="*/ 0 w 76"/>
                <a:gd name="T3" fmla="*/ 1 h 106"/>
                <a:gd name="T4" fmla="*/ 0 w 76"/>
                <a:gd name="T5" fmla="*/ 1 h 106"/>
                <a:gd name="T6" fmla="*/ 0 w 76"/>
                <a:gd name="T7" fmla="*/ 1 h 106"/>
                <a:gd name="T8" fmla="*/ 0 w 76"/>
                <a:gd name="T9" fmla="*/ 1 h 106"/>
                <a:gd name="T10" fmla="*/ 0 w 76"/>
                <a:gd name="T11" fmla="*/ 1 h 106"/>
                <a:gd name="T12" fmla="*/ 0 w 76"/>
                <a:gd name="T13" fmla="*/ 1 h 106"/>
                <a:gd name="T14" fmla="*/ 0 w 76"/>
                <a:gd name="T15" fmla="*/ 1 h 106"/>
                <a:gd name="T16" fmla="*/ 0 w 76"/>
                <a:gd name="T17" fmla="*/ 0 h 106"/>
                <a:gd name="T18" fmla="*/ 0 w 76"/>
                <a:gd name="T19" fmla="*/ 1 h 106"/>
                <a:gd name="T20" fmla="*/ 0 w 76"/>
                <a:gd name="T21" fmla="*/ 1 h 106"/>
                <a:gd name="T22" fmla="*/ 0 w 76"/>
                <a:gd name="T23" fmla="*/ 1 h 106"/>
                <a:gd name="T24" fmla="*/ 0 w 76"/>
                <a:gd name="T25" fmla="*/ 1 h 106"/>
                <a:gd name="T26" fmla="*/ 0 w 76"/>
                <a:gd name="T27" fmla="*/ 1 h 106"/>
                <a:gd name="T28" fmla="*/ 0 w 76"/>
                <a:gd name="T29" fmla="*/ 1 h 106"/>
                <a:gd name="T30" fmla="*/ 0 w 76"/>
                <a:gd name="T31" fmla="*/ 1 h 106"/>
                <a:gd name="T32" fmla="*/ 0 w 76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06"/>
                <a:gd name="T53" fmla="*/ 76 w 76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06">
                  <a:moveTo>
                    <a:pt x="1" y="106"/>
                  </a:moveTo>
                  <a:lnTo>
                    <a:pt x="0" y="100"/>
                  </a:lnTo>
                  <a:lnTo>
                    <a:pt x="4" y="88"/>
                  </a:lnTo>
                  <a:lnTo>
                    <a:pt x="12" y="73"/>
                  </a:lnTo>
                  <a:lnTo>
                    <a:pt x="24" y="54"/>
                  </a:lnTo>
                  <a:lnTo>
                    <a:pt x="35" y="37"/>
                  </a:lnTo>
                  <a:lnTo>
                    <a:pt x="50" y="21"/>
                  </a:lnTo>
                  <a:lnTo>
                    <a:pt x="63" y="8"/>
                  </a:lnTo>
                  <a:lnTo>
                    <a:pt x="76" y="0"/>
                  </a:lnTo>
                  <a:lnTo>
                    <a:pt x="71" y="8"/>
                  </a:lnTo>
                  <a:lnTo>
                    <a:pt x="63" y="22"/>
                  </a:lnTo>
                  <a:lnTo>
                    <a:pt x="53" y="40"/>
                  </a:lnTo>
                  <a:lnTo>
                    <a:pt x="39" y="59"/>
                  </a:lnTo>
                  <a:lnTo>
                    <a:pt x="28" y="77"/>
                  </a:lnTo>
                  <a:lnTo>
                    <a:pt x="16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893"/>
            <p:cNvSpPr>
              <a:spLocks/>
            </p:cNvSpPr>
            <p:nvPr/>
          </p:nvSpPr>
          <p:spPr bwMode="auto">
            <a:xfrm flipH="1">
              <a:off x="2018" y="3496"/>
              <a:ext cx="30" cy="42"/>
            </a:xfrm>
            <a:custGeom>
              <a:avLst/>
              <a:gdLst>
                <a:gd name="T0" fmla="*/ 0 w 65"/>
                <a:gd name="T1" fmla="*/ 1 h 83"/>
                <a:gd name="T2" fmla="*/ 0 w 65"/>
                <a:gd name="T3" fmla="*/ 1 h 83"/>
                <a:gd name="T4" fmla="*/ 0 w 65"/>
                <a:gd name="T5" fmla="*/ 1 h 83"/>
                <a:gd name="T6" fmla="*/ 0 w 65"/>
                <a:gd name="T7" fmla="*/ 1 h 83"/>
                <a:gd name="T8" fmla="*/ 0 w 65"/>
                <a:gd name="T9" fmla="*/ 1 h 83"/>
                <a:gd name="T10" fmla="*/ 0 w 65"/>
                <a:gd name="T11" fmla="*/ 1 h 83"/>
                <a:gd name="T12" fmla="*/ 0 w 65"/>
                <a:gd name="T13" fmla="*/ 1 h 83"/>
                <a:gd name="T14" fmla="*/ 0 w 65"/>
                <a:gd name="T15" fmla="*/ 1 h 83"/>
                <a:gd name="T16" fmla="*/ 0 w 65"/>
                <a:gd name="T17" fmla="*/ 0 h 83"/>
                <a:gd name="T18" fmla="*/ 0 w 65"/>
                <a:gd name="T19" fmla="*/ 1 h 83"/>
                <a:gd name="T20" fmla="*/ 0 w 65"/>
                <a:gd name="T21" fmla="*/ 1 h 83"/>
                <a:gd name="T22" fmla="*/ 0 w 65"/>
                <a:gd name="T23" fmla="*/ 1 h 83"/>
                <a:gd name="T24" fmla="*/ 0 w 65"/>
                <a:gd name="T25" fmla="*/ 1 h 83"/>
                <a:gd name="T26" fmla="*/ 0 w 65"/>
                <a:gd name="T27" fmla="*/ 1 h 83"/>
                <a:gd name="T28" fmla="*/ 0 w 65"/>
                <a:gd name="T29" fmla="*/ 1 h 83"/>
                <a:gd name="T30" fmla="*/ 0 w 65"/>
                <a:gd name="T31" fmla="*/ 1 h 83"/>
                <a:gd name="T32" fmla="*/ 0 w 65"/>
                <a:gd name="T33" fmla="*/ 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3"/>
                <a:gd name="T53" fmla="*/ 65 w 65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7" y="46"/>
                  </a:lnTo>
                  <a:lnTo>
                    <a:pt x="27" y="32"/>
                  </a:lnTo>
                  <a:lnTo>
                    <a:pt x="39" y="18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0"/>
                  </a:lnTo>
                  <a:lnTo>
                    <a:pt x="39" y="35"/>
                  </a:lnTo>
                  <a:lnTo>
                    <a:pt x="29" y="49"/>
                  </a:lnTo>
                  <a:lnTo>
                    <a:pt x="19" y="63"/>
                  </a:lnTo>
                  <a:lnTo>
                    <a:pt x="10" y="73"/>
                  </a:lnTo>
                  <a:lnTo>
                    <a:pt x="4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894"/>
            <p:cNvSpPr>
              <a:spLocks/>
            </p:cNvSpPr>
            <p:nvPr/>
          </p:nvSpPr>
          <p:spPr bwMode="auto">
            <a:xfrm flipH="1">
              <a:off x="2022" y="3459"/>
              <a:ext cx="27" cy="40"/>
            </a:xfrm>
            <a:custGeom>
              <a:avLst/>
              <a:gdLst>
                <a:gd name="T0" fmla="*/ 0 w 59"/>
                <a:gd name="T1" fmla="*/ 1 h 79"/>
                <a:gd name="T2" fmla="*/ 0 w 59"/>
                <a:gd name="T3" fmla="*/ 1 h 79"/>
                <a:gd name="T4" fmla="*/ 0 w 59"/>
                <a:gd name="T5" fmla="*/ 1 h 79"/>
                <a:gd name="T6" fmla="*/ 0 w 59"/>
                <a:gd name="T7" fmla="*/ 1 h 79"/>
                <a:gd name="T8" fmla="*/ 0 w 59"/>
                <a:gd name="T9" fmla="*/ 1 h 79"/>
                <a:gd name="T10" fmla="*/ 0 w 59"/>
                <a:gd name="T11" fmla="*/ 1 h 79"/>
                <a:gd name="T12" fmla="*/ 0 w 59"/>
                <a:gd name="T13" fmla="*/ 1 h 79"/>
                <a:gd name="T14" fmla="*/ 0 w 59"/>
                <a:gd name="T15" fmla="*/ 1 h 79"/>
                <a:gd name="T16" fmla="*/ 0 w 59"/>
                <a:gd name="T17" fmla="*/ 0 h 79"/>
                <a:gd name="T18" fmla="*/ 0 w 59"/>
                <a:gd name="T19" fmla="*/ 1 h 79"/>
                <a:gd name="T20" fmla="*/ 0 w 59"/>
                <a:gd name="T21" fmla="*/ 1 h 79"/>
                <a:gd name="T22" fmla="*/ 0 w 59"/>
                <a:gd name="T23" fmla="*/ 1 h 79"/>
                <a:gd name="T24" fmla="*/ 0 w 59"/>
                <a:gd name="T25" fmla="*/ 1 h 79"/>
                <a:gd name="T26" fmla="*/ 0 w 59"/>
                <a:gd name="T27" fmla="*/ 1 h 79"/>
                <a:gd name="T28" fmla="*/ 0 w 59"/>
                <a:gd name="T29" fmla="*/ 1 h 79"/>
                <a:gd name="T30" fmla="*/ 0 w 59"/>
                <a:gd name="T31" fmla="*/ 1 h 79"/>
                <a:gd name="T32" fmla="*/ 0 w 59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9"/>
                <a:gd name="T53" fmla="*/ 59 w 5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9">
                  <a:moveTo>
                    <a:pt x="59" y="79"/>
                  </a:moveTo>
                  <a:lnTo>
                    <a:pt x="52" y="73"/>
                  </a:lnTo>
                  <a:lnTo>
                    <a:pt x="42" y="63"/>
                  </a:lnTo>
                  <a:lnTo>
                    <a:pt x="31" y="51"/>
                  </a:lnTo>
                  <a:lnTo>
                    <a:pt x="20" y="38"/>
                  </a:lnTo>
                  <a:lnTo>
                    <a:pt x="9" y="25"/>
                  </a:lnTo>
                  <a:lnTo>
                    <a:pt x="3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1"/>
                  </a:lnTo>
                  <a:lnTo>
                    <a:pt x="33" y="36"/>
                  </a:lnTo>
                  <a:lnTo>
                    <a:pt x="41" y="51"/>
                  </a:lnTo>
                  <a:lnTo>
                    <a:pt x="49" y="63"/>
                  </a:lnTo>
                  <a:lnTo>
                    <a:pt x="54" y="74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895"/>
            <p:cNvSpPr>
              <a:spLocks/>
            </p:cNvSpPr>
            <p:nvPr/>
          </p:nvSpPr>
          <p:spPr bwMode="auto">
            <a:xfrm flipH="1">
              <a:off x="2053" y="3551"/>
              <a:ext cx="137" cy="32"/>
            </a:xfrm>
            <a:custGeom>
              <a:avLst/>
              <a:gdLst>
                <a:gd name="T0" fmla="*/ 0 w 303"/>
                <a:gd name="T1" fmla="*/ 0 h 65"/>
                <a:gd name="T2" fmla="*/ 0 w 303"/>
                <a:gd name="T3" fmla="*/ 0 h 65"/>
                <a:gd name="T4" fmla="*/ 0 w 303"/>
                <a:gd name="T5" fmla="*/ 0 h 65"/>
                <a:gd name="T6" fmla="*/ 0 w 303"/>
                <a:gd name="T7" fmla="*/ 0 h 65"/>
                <a:gd name="T8" fmla="*/ 0 w 303"/>
                <a:gd name="T9" fmla="*/ 0 h 65"/>
                <a:gd name="T10" fmla="*/ 0 w 303"/>
                <a:gd name="T11" fmla="*/ 0 h 65"/>
                <a:gd name="T12" fmla="*/ 0 w 303"/>
                <a:gd name="T13" fmla="*/ 0 h 65"/>
                <a:gd name="T14" fmla="*/ 0 w 303"/>
                <a:gd name="T15" fmla="*/ 0 h 65"/>
                <a:gd name="T16" fmla="*/ 0 w 303"/>
                <a:gd name="T17" fmla="*/ 0 h 65"/>
                <a:gd name="T18" fmla="*/ 0 w 303"/>
                <a:gd name="T19" fmla="*/ 0 h 65"/>
                <a:gd name="T20" fmla="*/ 0 w 303"/>
                <a:gd name="T21" fmla="*/ 0 h 65"/>
                <a:gd name="T22" fmla="*/ 0 w 303"/>
                <a:gd name="T23" fmla="*/ 0 h 65"/>
                <a:gd name="T24" fmla="*/ 0 w 303"/>
                <a:gd name="T25" fmla="*/ 0 h 65"/>
                <a:gd name="T26" fmla="*/ 0 w 303"/>
                <a:gd name="T27" fmla="*/ 0 h 65"/>
                <a:gd name="T28" fmla="*/ 0 w 303"/>
                <a:gd name="T29" fmla="*/ 0 h 65"/>
                <a:gd name="T30" fmla="*/ 0 w 303"/>
                <a:gd name="T31" fmla="*/ 0 h 65"/>
                <a:gd name="T32" fmla="*/ 0 w 303"/>
                <a:gd name="T33" fmla="*/ 0 h 65"/>
                <a:gd name="T34" fmla="*/ 0 w 303"/>
                <a:gd name="T35" fmla="*/ 0 h 65"/>
                <a:gd name="T36" fmla="*/ 0 w 303"/>
                <a:gd name="T37" fmla="*/ 0 h 65"/>
                <a:gd name="T38" fmla="*/ 0 w 303"/>
                <a:gd name="T39" fmla="*/ 0 h 65"/>
                <a:gd name="T40" fmla="*/ 0 w 303"/>
                <a:gd name="T41" fmla="*/ 0 h 65"/>
                <a:gd name="T42" fmla="*/ 0 w 303"/>
                <a:gd name="T43" fmla="*/ 0 h 65"/>
                <a:gd name="T44" fmla="*/ 0 w 303"/>
                <a:gd name="T45" fmla="*/ 0 h 65"/>
                <a:gd name="T46" fmla="*/ 0 w 303"/>
                <a:gd name="T47" fmla="*/ 0 h 65"/>
                <a:gd name="T48" fmla="*/ 0 w 303"/>
                <a:gd name="T49" fmla="*/ 0 h 65"/>
                <a:gd name="T50" fmla="*/ 0 w 303"/>
                <a:gd name="T51" fmla="*/ 0 h 65"/>
                <a:gd name="T52" fmla="*/ 0 w 303"/>
                <a:gd name="T53" fmla="*/ 0 h 65"/>
                <a:gd name="T54" fmla="*/ 0 w 303"/>
                <a:gd name="T55" fmla="*/ 0 h 65"/>
                <a:gd name="T56" fmla="*/ 0 w 303"/>
                <a:gd name="T57" fmla="*/ 0 h 65"/>
                <a:gd name="T58" fmla="*/ 0 w 303"/>
                <a:gd name="T59" fmla="*/ 0 h 65"/>
                <a:gd name="T60" fmla="*/ 0 w 303"/>
                <a:gd name="T61" fmla="*/ 0 h 65"/>
                <a:gd name="T62" fmla="*/ 0 w 303"/>
                <a:gd name="T63" fmla="*/ 0 h 65"/>
                <a:gd name="T64" fmla="*/ 0 w 303"/>
                <a:gd name="T65" fmla="*/ 0 h 65"/>
                <a:gd name="T66" fmla="*/ 0 w 303"/>
                <a:gd name="T67" fmla="*/ 0 h 65"/>
                <a:gd name="T68" fmla="*/ 0 w 303"/>
                <a:gd name="T69" fmla="*/ 0 h 65"/>
                <a:gd name="T70" fmla="*/ 0 w 303"/>
                <a:gd name="T71" fmla="*/ 0 h 65"/>
                <a:gd name="T72" fmla="*/ 0 w 303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3"/>
                <a:gd name="T112" fmla="*/ 0 h 65"/>
                <a:gd name="T113" fmla="*/ 303 w 303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3" h="65">
                  <a:moveTo>
                    <a:pt x="303" y="58"/>
                  </a:moveTo>
                  <a:lnTo>
                    <a:pt x="303" y="60"/>
                  </a:lnTo>
                  <a:lnTo>
                    <a:pt x="301" y="62"/>
                  </a:lnTo>
                  <a:lnTo>
                    <a:pt x="297" y="64"/>
                  </a:lnTo>
                  <a:lnTo>
                    <a:pt x="295" y="65"/>
                  </a:lnTo>
                  <a:lnTo>
                    <a:pt x="276" y="51"/>
                  </a:lnTo>
                  <a:lnTo>
                    <a:pt x="258" y="38"/>
                  </a:lnTo>
                  <a:lnTo>
                    <a:pt x="238" y="29"/>
                  </a:lnTo>
                  <a:lnTo>
                    <a:pt x="218" y="22"/>
                  </a:lnTo>
                  <a:lnTo>
                    <a:pt x="197" y="17"/>
                  </a:lnTo>
                  <a:lnTo>
                    <a:pt x="178" y="14"/>
                  </a:lnTo>
                  <a:lnTo>
                    <a:pt x="157" y="12"/>
                  </a:lnTo>
                  <a:lnTo>
                    <a:pt x="137" y="12"/>
                  </a:lnTo>
                  <a:lnTo>
                    <a:pt x="117" y="12"/>
                  </a:lnTo>
                  <a:lnTo>
                    <a:pt x="97" y="14"/>
                  </a:lnTo>
                  <a:lnTo>
                    <a:pt x="79" y="16"/>
                  </a:lnTo>
                  <a:lnTo>
                    <a:pt x="60" y="20"/>
                  </a:lnTo>
                  <a:lnTo>
                    <a:pt x="43" y="23"/>
                  </a:lnTo>
                  <a:lnTo>
                    <a:pt x="27" y="26"/>
                  </a:lnTo>
                  <a:lnTo>
                    <a:pt x="13" y="29"/>
                  </a:lnTo>
                  <a:lnTo>
                    <a:pt x="0" y="32"/>
                  </a:lnTo>
                  <a:lnTo>
                    <a:pt x="8" y="26"/>
                  </a:lnTo>
                  <a:lnTo>
                    <a:pt x="18" y="19"/>
                  </a:lnTo>
                  <a:lnTo>
                    <a:pt x="33" y="13"/>
                  </a:lnTo>
                  <a:lnTo>
                    <a:pt x="51" y="8"/>
                  </a:lnTo>
                  <a:lnTo>
                    <a:pt x="71" y="4"/>
                  </a:lnTo>
                  <a:lnTo>
                    <a:pt x="93" y="1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6" y="1"/>
                  </a:lnTo>
                  <a:lnTo>
                    <a:pt x="189" y="5"/>
                  </a:lnTo>
                  <a:lnTo>
                    <a:pt x="213" y="9"/>
                  </a:lnTo>
                  <a:lnTo>
                    <a:pt x="236" y="15"/>
                  </a:lnTo>
                  <a:lnTo>
                    <a:pt x="257" y="23"/>
                  </a:lnTo>
                  <a:lnTo>
                    <a:pt x="275" y="32"/>
                  </a:lnTo>
                  <a:lnTo>
                    <a:pt x="291" y="44"/>
                  </a:lnTo>
                  <a:lnTo>
                    <a:pt x="303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896"/>
            <p:cNvSpPr>
              <a:spLocks/>
            </p:cNvSpPr>
            <p:nvPr/>
          </p:nvSpPr>
          <p:spPr bwMode="auto">
            <a:xfrm flipH="1">
              <a:off x="2171" y="3559"/>
              <a:ext cx="16" cy="28"/>
            </a:xfrm>
            <a:custGeom>
              <a:avLst/>
              <a:gdLst>
                <a:gd name="T0" fmla="*/ 0 w 37"/>
                <a:gd name="T1" fmla="*/ 0 h 58"/>
                <a:gd name="T2" fmla="*/ 0 w 37"/>
                <a:gd name="T3" fmla="*/ 0 h 58"/>
                <a:gd name="T4" fmla="*/ 0 w 37"/>
                <a:gd name="T5" fmla="*/ 0 h 58"/>
                <a:gd name="T6" fmla="*/ 0 w 37"/>
                <a:gd name="T7" fmla="*/ 0 h 58"/>
                <a:gd name="T8" fmla="*/ 0 w 37"/>
                <a:gd name="T9" fmla="*/ 0 h 58"/>
                <a:gd name="T10" fmla="*/ 0 w 37"/>
                <a:gd name="T11" fmla="*/ 0 h 58"/>
                <a:gd name="T12" fmla="*/ 0 w 37"/>
                <a:gd name="T13" fmla="*/ 0 h 58"/>
                <a:gd name="T14" fmla="*/ 0 w 37"/>
                <a:gd name="T15" fmla="*/ 0 h 58"/>
                <a:gd name="T16" fmla="*/ 0 w 37"/>
                <a:gd name="T17" fmla="*/ 0 h 58"/>
                <a:gd name="T18" fmla="*/ 0 w 37"/>
                <a:gd name="T19" fmla="*/ 0 h 58"/>
                <a:gd name="T20" fmla="*/ 0 w 37"/>
                <a:gd name="T21" fmla="*/ 0 h 58"/>
                <a:gd name="T22" fmla="*/ 0 w 37"/>
                <a:gd name="T23" fmla="*/ 0 h 58"/>
                <a:gd name="T24" fmla="*/ 0 w 37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8"/>
                <a:gd name="T41" fmla="*/ 37 w 37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8">
                  <a:moveTo>
                    <a:pt x="37" y="0"/>
                  </a:moveTo>
                  <a:lnTo>
                    <a:pt x="29" y="6"/>
                  </a:lnTo>
                  <a:lnTo>
                    <a:pt x="22" y="14"/>
                  </a:lnTo>
                  <a:lnTo>
                    <a:pt x="15" y="23"/>
                  </a:lnTo>
                  <a:lnTo>
                    <a:pt x="9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8" y="53"/>
                  </a:lnTo>
                  <a:lnTo>
                    <a:pt x="16" y="37"/>
                  </a:lnTo>
                  <a:lnTo>
                    <a:pt x="25" y="1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897"/>
            <p:cNvSpPr>
              <a:spLocks/>
            </p:cNvSpPr>
            <p:nvPr/>
          </p:nvSpPr>
          <p:spPr bwMode="auto">
            <a:xfrm flipH="1">
              <a:off x="2159" y="3556"/>
              <a:ext cx="19" cy="31"/>
            </a:xfrm>
            <a:custGeom>
              <a:avLst/>
              <a:gdLst>
                <a:gd name="T0" fmla="*/ 0 w 43"/>
                <a:gd name="T1" fmla="*/ 0 h 64"/>
                <a:gd name="T2" fmla="*/ 0 w 43"/>
                <a:gd name="T3" fmla="*/ 0 h 64"/>
                <a:gd name="T4" fmla="*/ 0 w 43"/>
                <a:gd name="T5" fmla="*/ 0 h 64"/>
                <a:gd name="T6" fmla="*/ 0 w 43"/>
                <a:gd name="T7" fmla="*/ 0 h 64"/>
                <a:gd name="T8" fmla="*/ 0 w 43"/>
                <a:gd name="T9" fmla="*/ 0 h 64"/>
                <a:gd name="T10" fmla="*/ 0 w 43"/>
                <a:gd name="T11" fmla="*/ 0 h 64"/>
                <a:gd name="T12" fmla="*/ 0 w 43"/>
                <a:gd name="T13" fmla="*/ 0 h 64"/>
                <a:gd name="T14" fmla="*/ 0 w 43"/>
                <a:gd name="T15" fmla="*/ 0 h 64"/>
                <a:gd name="T16" fmla="*/ 0 w 43"/>
                <a:gd name="T17" fmla="*/ 0 h 64"/>
                <a:gd name="T18" fmla="*/ 0 w 43"/>
                <a:gd name="T19" fmla="*/ 0 h 64"/>
                <a:gd name="T20" fmla="*/ 0 w 43"/>
                <a:gd name="T21" fmla="*/ 0 h 64"/>
                <a:gd name="T22" fmla="*/ 0 w 43"/>
                <a:gd name="T23" fmla="*/ 0 h 64"/>
                <a:gd name="T24" fmla="*/ 0 w 43"/>
                <a:gd name="T25" fmla="*/ 0 h 64"/>
                <a:gd name="T26" fmla="*/ 0 w 43"/>
                <a:gd name="T27" fmla="*/ 0 h 64"/>
                <a:gd name="T28" fmla="*/ 0 w 43"/>
                <a:gd name="T29" fmla="*/ 0 h 64"/>
                <a:gd name="T30" fmla="*/ 0 w 43"/>
                <a:gd name="T31" fmla="*/ 0 h 64"/>
                <a:gd name="T32" fmla="*/ 0 w 43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4"/>
                <a:gd name="T53" fmla="*/ 43 w 43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9" y="37"/>
                  </a:lnTo>
                  <a:lnTo>
                    <a:pt x="16" y="27"/>
                  </a:lnTo>
                  <a:lnTo>
                    <a:pt x="24" y="17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38" y="8"/>
                  </a:lnTo>
                  <a:lnTo>
                    <a:pt x="33" y="18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4" y="49"/>
                  </a:lnTo>
                  <a:lnTo>
                    <a:pt x="8" y="57"/>
                  </a:lnTo>
                  <a:lnTo>
                    <a:pt x="4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898"/>
            <p:cNvSpPr>
              <a:spLocks/>
            </p:cNvSpPr>
            <p:nvPr/>
          </p:nvSpPr>
          <p:spPr bwMode="auto">
            <a:xfrm flipH="1">
              <a:off x="2132" y="3553"/>
              <a:ext cx="27" cy="41"/>
            </a:xfrm>
            <a:custGeom>
              <a:avLst/>
              <a:gdLst>
                <a:gd name="T0" fmla="*/ 0 w 59"/>
                <a:gd name="T1" fmla="*/ 0 h 83"/>
                <a:gd name="T2" fmla="*/ 0 w 59"/>
                <a:gd name="T3" fmla="*/ 0 h 83"/>
                <a:gd name="T4" fmla="*/ 0 w 59"/>
                <a:gd name="T5" fmla="*/ 0 h 83"/>
                <a:gd name="T6" fmla="*/ 0 w 59"/>
                <a:gd name="T7" fmla="*/ 0 h 83"/>
                <a:gd name="T8" fmla="*/ 0 w 59"/>
                <a:gd name="T9" fmla="*/ 0 h 83"/>
                <a:gd name="T10" fmla="*/ 0 w 59"/>
                <a:gd name="T11" fmla="*/ 0 h 83"/>
                <a:gd name="T12" fmla="*/ 0 w 59"/>
                <a:gd name="T13" fmla="*/ 0 h 83"/>
                <a:gd name="T14" fmla="*/ 0 w 59"/>
                <a:gd name="T15" fmla="*/ 0 h 83"/>
                <a:gd name="T16" fmla="*/ 0 w 59"/>
                <a:gd name="T17" fmla="*/ 0 h 83"/>
                <a:gd name="T18" fmla="*/ 0 w 59"/>
                <a:gd name="T19" fmla="*/ 0 h 83"/>
                <a:gd name="T20" fmla="*/ 0 w 59"/>
                <a:gd name="T21" fmla="*/ 0 h 83"/>
                <a:gd name="T22" fmla="*/ 0 w 59"/>
                <a:gd name="T23" fmla="*/ 0 h 83"/>
                <a:gd name="T24" fmla="*/ 0 w 59"/>
                <a:gd name="T25" fmla="*/ 0 h 83"/>
                <a:gd name="T26" fmla="*/ 0 w 59"/>
                <a:gd name="T27" fmla="*/ 0 h 83"/>
                <a:gd name="T28" fmla="*/ 0 w 59"/>
                <a:gd name="T29" fmla="*/ 0 h 83"/>
                <a:gd name="T30" fmla="*/ 0 w 59"/>
                <a:gd name="T31" fmla="*/ 0 h 83"/>
                <a:gd name="T32" fmla="*/ 0 w 59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83"/>
                <a:gd name="T53" fmla="*/ 59 w 59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8" y="57"/>
                  </a:lnTo>
                  <a:lnTo>
                    <a:pt x="14" y="45"/>
                  </a:lnTo>
                  <a:lnTo>
                    <a:pt x="25" y="31"/>
                  </a:lnTo>
                  <a:lnTo>
                    <a:pt x="35" y="17"/>
                  </a:lnTo>
                  <a:lnTo>
                    <a:pt x="47" y="7"/>
                  </a:lnTo>
                  <a:lnTo>
                    <a:pt x="59" y="0"/>
                  </a:lnTo>
                  <a:lnTo>
                    <a:pt x="54" y="7"/>
                  </a:lnTo>
                  <a:lnTo>
                    <a:pt x="47" y="17"/>
                  </a:lnTo>
                  <a:lnTo>
                    <a:pt x="38" y="31"/>
                  </a:lnTo>
                  <a:lnTo>
                    <a:pt x="30" y="46"/>
                  </a:lnTo>
                  <a:lnTo>
                    <a:pt x="21" y="61"/>
                  </a:lnTo>
                  <a:lnTo>
                    <a:pt x="13" y="72"/>
                  </a:lnTo>
                  <a:lnTo>
                    <a:pt x="6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899"/>
            <p:cNvSpPr>
              <a:spLocks/>
            </p:cNvSpPr>
            <p:nvPr/>
          </p:nvSpPr>
          <p:spPr bwMode="auto">
            <a:xfrm flipH="1">
              <a:off x="2106" y="3555"/>
              <a:ext cx="30" cy="44"/>
            </a:xfrm>
            <a:custGeom>
              <a:avLst/>
              <a:gdLst>
                <a:gd name="T0" fmla="*/ 0 w 64"/>
                <a:gd name="T1" fmla="*/ 0 h 90"/>
                <a:gd name="T2" fmla="*/ 0 w 64"/>
                <a:gd name="T3" fmla="*/ 0 h 90"/>
                <a:gd name="T4" fmla="*/ 0 w 64"/>
                <a:gd name="T5" fmla="*/ 0 h 90"/>
                <a:gd name="T6" fmla="*/ 0 w 64"/>
                <a:gd name="T7" fmla="*/ 0 h 90"/>
                <a:gd name="T8" fmla="*/ 0 w 64"/>
                <a:gd name="T9" fmla="*/ 0 h 90"/>
                <a:gd name="T10" fmla="*/ 0 w 64"/>
                <a:gd name="T11" fmla="*/ 0 h 90"/>
                <a:gd name="T12" fmla="*/ 0 w 64"/>
                <a:gd name="T13" fmla="*/ 0 h 90"/>
                <a:gd name="T14" fmla="*/ 0 w 64"/>
                <a:gd name="T15" fmla="*/ 0 h 90"/>
                <a:gd name="T16" fmla="*/ 0 w 64"/>
                <a:gd name="T17" fmla="*/ 0 h 90"/>
                <a:gd name="T18" fmla="*/ 0 w 64"/>
                <a:gd name="T19" fmla="*/ 0 h 90"/>
                <a:gd name="T20" fmla="*/ 0 w 64"/>
                <a:gd name="T21" fmla="*/ 0 h 90"/>
                <a:gd name="T22" fmla="*/ 0 w 64"/>
                <a:gd name="T23" fmla="*/ 0 h 90"/>
                <a:gd name="T24" fmla="*/ 0 w 64"/>
                <a:gd name="T25" fmla="*/ 0 h 90"/>
                <a:gd name="T26" fmla="*/ 0 w 64"/>
                <a:gd name="T27" fmla="*/ 0 h 90"/>
                <a:gd name="T28" fmla="*/ 0 w 64"/>
                <a:gd name="T29" fmla="*/ 0 h 90"/>
                <a:gd name="T30" fmla="*/ 0 w 64"/>
                <a:gd name="T31" fmla="*/ 0 h 90"/>
                <a:gd name="T32" fmla="*/ 0 w 64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90"/>
                <a:gd name="T53" fmla="*/ 64 w 64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90">
                  <a:moveTo>
                    <a:pt x="1" y="90"/>
                  </a:moveTo>
                  <a:lnTo>
                    <a:pt x="0" y="85"/>
                  </a:lnTo>
                  <a:lnTo>
                    <a:pt x="2" y="75"/>
                  </a:lnTo>
                  <a:lnTo>
                    <a:pt x="9" y="61"/>
                  </a:lnTo>
                  <a:lnTo>
                    <a:pt x="18" y="46"/>
                  </a:lnTo>
                  <a:lnTo>
                    <a:pt x="29" y="31"/>
                  </a:lnTo>
                  <a:lnTo>
                    <a:pt x="42" y="17"/>
                  </a:lnTo>
                  <a:lnTo>
                    <a:pt x="54" y="6"/>
                  </a:lnTo>
                  <a:lnTo>
                    <a:pt x="64" y="0"/>
                  </a:lnTo>
                  <a:lnTo>
                    <a:pt x="60" y="7"/>
                  </a:lnTo>
                  <a:lnTo>
                    <a:pt x="52" y="19"/>
                  </a:lnTo>
                  <a:lnTo>
                    <a:pt x="43" y="34"/>
                  </a:lnTo>
                  <a:lnTo>
                    <a:pt x="33" y="50"/>
                  </a:lnTo>
                  <a:lnTo>
                    <a:pt x="22" y="66"/>
                  </a:lnTo>
                  <a:lnTo>
                    <a:pt x="13" y="78"/>
                  </a:lnTo>
                  <a:lnTo>
                    <a:pt x="5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900"/>
            <p:cNvSpPr>
              <a:spLocks/>
            </p:cNvSpPr>
            <p:nvPr/>
          </p:nvSpPr>
          <p:spPr bwMode="auto">
            <a:xfrm flipH="1">
              <a:off x="2090" y="3559"/>
              <a:ext cx="31" cy="36"/>
            </a:xfrm>
            <a:custGeom>
              <a:avLst/>
              <a:gdLst>
                <a:gd name="T0" fmla="*/ 0 w 68"/>
                <a:gd name="T1" fmla="*/ 0 h 74"/>
                <a:gd name="T2" fmla="*/ 0 w 68"/>
                <a:gd name="T3" fmla="*/ 0 h 74"/>
                <a:gd name="T4" fmla="*/ 0 w 68"/>
                <a:gd name="T5" fmla="*/ 0 h 74"/>
                <a:gd name="T6" fmla="*/ 0 w 68"/>
                <a:gd name="T7" fmla="*/ 0 h 74"/>
                <a:gd name="T8" fmla="*/ 0 w 68"/>
                <a:gd name="T9" fmla="*/ 0 h 74"/>
                <a:gd name="T10" fmla="*/ 0 w 68"/>
                <a:gd name="T11" fmla="*/ 0 h 74"/>
                <a:gd name="T12" fmla="*/ 0 w 68"/>
                <a:gd name="T13" fmla="*/ 0 h 74"/>
                <a:gd name="T14" fmla="*/ 0 w 68"/>
                <a:gd name="T15" fmla="*/ 0 h 74"/>
                <a:gd name="T16" fmla="*/ 0 w 68"/>
                <a:gd name="T17" fmla="*/ 0 h 74"/>
                <a:gd name="T18" fmla="*/ 0 w 68"/>
                <a:gd name="T19" fmla="*/ 0 h 74"/>
                <a:gd name="T20" fmla="*/ 0 w 68"/>
                <a:gd name="T21" fmla="*/ 0 h 74"/>
                <a:gd name="T22" fmla="*/ 0 w 68"/>
                <a:gd name="T23" fmla="*/ 0 h 74"/>
                <a:gd name="T24" fmla="*/ 0 w 68"/>
                <a:gd name="T25" fmla="*/ 0 h 74"/>
                <a:gd name="T26" fmla="*/ 0 w 68"/>
                <a:gd name="T27" fmla="*/ 0 h 74"/>
                <a:gd name="T28" fmla="*/ 0 w 68"/>
                <a:gd name="T29" fmla="*/ 0 h 74"/>
                <a:gd name="T30" fmla="*/ 0 w 68"/>
                <a:gd name="T31" fmla="*/ 0 h 74"/>
                <a:gd name="T32" fmla="*/ 0 w 68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4"/>
                <a:gd name="T53" fmla="*/ 68 w 68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3" y="50"/>
                  </a:lnTo>
                  <a:lnTo>
                    <a:pt x="23" y="37"/>
                  </a:lnTo>
                  <a:lnTo>
                    <a:pt x="35" y="24"/>
                  </a:lnTo>
                  <a:lnTo>
                    <a:pt x="47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63" y="7"/>
                  </a:lnTo>
                  <a:lnTo>
                    <a:pt x="54" y="17"/>
                  </a:lnTo>
                  <a:lnTo>
                    <a:pt x="44" y="31"/>
                  </a:lnTo>
                  <a:lnTo>
                    <a:pt x="34" y="44"/>
                  </a:lnTo>
                  <a:lnTo>
                    <a:pt x="23" y="57"/>
                  </a:lnTo>
                  <a:lnTo>
                    <a:pt x="13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901"/>
            <p:cNvSpPr>
              <a:spLocks/>
            </p:cNvSpPr>
            <p:nvPr/>
          </p:nvSpPr>
          <p:spPr bwMode="auto">
            <a:xfrm flipH="1">
              <a:off x="2078" y="3564"/>
              <a:ext cx="27" cy="30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0 h 61"/>
                <a:gd name="T4" fmla="*/ 0 w 60"/>
                <a:gd name="T5" fmla="*/ 0 h 61"/>
                <a:gd name="T6" fmla="*/ 0 w 60"/>
                <a:gd name="T7" fmla="*/ 0 h 61"/>
                <a:gd name="T8" fmla="*/ 0 w 60"/>
                <a:gd name="T9" fmla="*/ 0 h 61"/>
                <a:gd name="T10" fmla="*/ 0 w 60"/>
                <a:gd name="T11" fmla="*/ 0 h 61"/>
                <a:gd name="T12" fmla="*/ 0 w 60"/>
                <a:gd name="T13" fmla="*/ 0 h 61"/>
                <a:gd name="T14" fmla="*/ 0 w 60"/>
                <a:gd name="T15" fmla="*/ 0 h 61"/>
                <a:gd name="T16" fmla="*/ 0 w 60"/>
                <a:gd name="T17" fmla="*/ 0 h 61"/>
                <a:gd name="T18" fmla="*/ 0 w 60"/>
                <a:gd name="T19" fmla="*/ 0 h 61"/>
                <a:gd name="T20" fmla="*/ 0 w 60"/>
                <a:gd name="T21" fmla="*/ 0 h 61"/>
                <a:gd name="T22" fmla="*/ 0 w 60"/>
                <a:gd name="T23" fmla="*/ 0 h 61"/>
                <a:gd name="T24" fmla="*/ 0 w 60"/>
                <a:gd name="T25" fmla="*/ 0 h 61"/>
                <a:gd name="T26" fmla="*/ 0 w 60"/>
                <a:gd name="T27" fmla="*/ 0 h 61"/>
                <a:gd name="T28" fmla="*/ 0 w 60"/>
                <a:gd name="T29" fmla="*/ 0 h 61"/>
                <a:gd name="T30" fmla="*/ 0 w 60"/>
                <a:gd name="T31" fmla="*/ 0 h 61"/>
                <a:gd name="T32" fmla="*/ 0 w 60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1"/>
                <a:gd name="T53" fmla="*/ 60 w 60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8" y="40"/>
                  </a:lnTo>
                  <a:lnTo>
                    <a:pt x="16" y="29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8" y="4"/>
                  </a:lnTo>
                  <a:lnTo>
                    <a:pt x="60" y="0"/>
                  </a:lnTo>
                  <a:lnTo>
                    <a:pt x="53" y="5"/>
                  </a:lnTo>
                  <a:lnTo>
                    <a:pt x="47" y="15"/>
                  </a:lnTo>
                  <a:lnTo>
                    <a:pt x="37" y="25"/>
                  </a:lnTo>
                  <a:lnTo>
                    <a:pt x="28" y="36"/>
                  </a:lnTo>
                  <a:lnTo>
                    <a:pt x="19" y="47"/>
                  </a:lnTo>
                  <a:lnTo>
                    <a:pt x="12" y="55"/>
                  </a:lnTo>
                  <a:lnTo>
                    <a:pt x="6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902"/>
            <p:cNvSpPr>
              <a:spLocks/>
            </p:cNvSpPr>
            <p:nvPr/>
          </p:nvSpPr>
          <p:spPr bwMode="auto">
            <a:xfrm flipH="1">
              <a:off x="2065" y="3572"/>
              <a:ext cx="22" cy="22"/>
            </a:xfrm>
            <a:custGeom>
              <a:avLst/>
              <a:gdLst>
                <a:gd name="T0" fmla="*/ 0 w 52"/>
                <a:gd name="T1" fmla="*/ 1 h 42"/>
                <a:gd name="T2" fmla="*/ 0 w 52"/>
                <a:gd name="T3" fmla="*/ 1 h 42"/>
                <a:gd name="T4" fmla="*/ 0 w 52"/>
                <a:gd name="T5" fmla="*/ 1 h 42"/>
                <a:gd name="T6" fmla="*/ 0 w 52"/>
                <a:gd name="T7" fmla="*/ 1 h 42"/>
                <a:gd name="T8" fmla="*/ 0 w 52"/>
                <a:gd name="T9" fmla="*/ 1 h 42"/>
                <a:gd name="T10" fmla="*/ 0 w 52"/>
                <a:gd name="T11" fmla="*/ 1 h 42"/>
                <a:gd name="T12" fmla="*/ 0 w 52"/>
                <a:gd name="T13" fmla="*/ 1 h 42"/>
                <a:gd name="T14" fmla="*/ 0 w 52"/>
                <a:gd name="T15" fmla="*/ 1 h 42"/>
                <a:gd name="T16" fmla="*/ 0 w 52"/>
                <a:gd name="T17" fmla="*/ 0 h 42"/>
                <a:gd name="T18" fmla="*/ 0 w 52"/>
                <a:gd name="T19" fmla="*/ 1 h 42"/>
                <a:gd name="T20" fmla="*/ 0 w 52"/>
                <a:gd name="T21" fmla="*/ 1 h 42"/>
                <a:gd name="T22" fmla="*/ 0 w 52"/>
                <a:gd name="T23" fmla="*/ 1 h 42"/>
                <a:gd name="T24" fmla="*/ 0 w 52"/>
                <a:gd name="T25" fmla="*/ 1 h 42"/>
                <a:gd name="T26" fmla="*/ 0 w 52"/>
                <a:gd name="T27" fmla="*/ 1 h 42"/>
                <a:gd name="T28" fmla="*/ 0 w 52"/>
                <a:gd name="T29" fmla="*/ 1 h 42"/>
                <a:gd name="T30" fmla="*/ 0 w 52"/>
                <a:gd name="T31" fmla="*/ 1 h 42"/>
                <a:gd name="T32" fmla="*/ 0 w 52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42"/>
                <a:gd name="T53" fmla="*/ 52 w 5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42">
                  <a:moveTo>
                    <a:pt x="0" y="42"/>
                  </a:moveTo>
                  <a:lnTo>
                    <a:pt x="0" y="39"/>
                  </a:lnTo>
                  <a:lnTo>
                    <a:pt x="4" y="33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46" y="4"/>
                  </a:lnTo>
                  <a:lnTo>
                    <a:pt x="40" y="10"/>
                  </a:lnTo>
                  <a:lnTo>
                    <a:pt x="33" y="17"/>
                  </a:lnTo>
                  <a:lnTo>
                    <a:pt x="25" y="24"/>
                  </a:lnTo>
                  <a:lnTo>
                    <a:pt x="17" y="31"/>
                  </a:lnTo>
                  <a:lnTo>
                    <a:pt x="11" y="37"/>
                  </a:lnTo>
                  <a:lnTo>
                    <a:pt x="4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Freeform 903"/>
            <p:cNvSpPr>
              <a:spLocks/>
            </p:cNvSpPr>
            <p:nvPr/>
          </p:nvSpPr>
          <p:spPr bwMode="auto">
            <a:xfrm flipH="1">
              <a:off x="2057" y="3578"/>
              <a:ext cx="15" cy="13"/>
            </a:xfrm>
            <a:custGeom>
              <a:avLst/>
              <a:gdLst>
                <a:gd name="T0" fmla="*/ 0 w 34"/>
                <a:gd name="T1" fmla="*/ 0 h 27"/>
                <a:gd name="T2" fmla="*/ 0 w 34"/>
                <a:gd name="T3" fmla="*/ 0 h 27"/>
                <a:gd name="T4" fmla="*/ 0 w 34"/>
                <a:gd name="T5" fmla="*/ 0 h 27"/>
                <a:gd name="T6" fmla="*/ 0 w 34"/>
                <a:gd name="T7" fmla="*/ 0 h 27"/>
                <a:gd name="T8" fmla="*/ 0 w 34"/>
                <a:gd name="T9" fmla="*/ 0 h 27"/>
                <a:gd name="T10" fmla="*/ 0 w 34"/>
                <a:gd name="T11" fmla="*/ 0 h 27"/>
                <a:gd name="T12" fmla="*/ 0 w 34"/>
                <a:gd name="T13" fmla="*/ 0 h 27"/>
                <a:gd name="T14" fmla="*/ 0 w 34"/>
                <a:gd name="T15" fmla="*/ 0 h 27"/>
                <a:gd name="T16" fmla="*/ 0 w 3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7"/>
                <a:gd name="T29" fmla="*/ 34 w 3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7">
                  <a:moveTo>
                    <a:pt x="0" y="27"/>
                  </a:moveTo>
                  <a:lnTo>
                    <a:pt x="1" y="20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6"/>
                  </a:lnTo>
                  <a:lnTo>
                    <a:pt x="11" y="17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Freeform 904"/>
            <p:cNvSpPr>
              <a:spLocks/>
            </p:cNvSpPr>
            <p:nvPr/>
          </p:nvSpPr>
          <p:spPr bwMode="auto">
            <a:xfrm flipH="1">
              <a:off x="2181" y="3564"/>
              <a:ext cx="18" cy="18"/>
            </a:xfrm>
            <a:custGeom>
              <a:avLst/>
              <a:gdLst>
                <a:gd name="T0" fmla="*/ 0 w 39"/>
                <a:gd name="T1" fmla="*/ 0 h 35"/>
                <a:gd name="T2" fmla="*/ 0 w 39"/>
                <a:gd name="T3" fmla="*/ 1 h 35"/>
                <a:gd name="T4" fmla="*/ 0 w 39"/>
                <a:gd name="T5" fmla="*/ 1 h 35"/>
                <a:gd name="T6" fmla="*/ 0 w 39"/>
                <a:gd name="T7" fmla="*/ 1 h 35"/>
                <a:gd name="T8" fmla="*/ 0 w 39"/>
                <a:gd name="T9" fmla="*/ 1 h 35"/>
                <a:gd name="T10" fmla="*/ 0 w 39"/>
                <a:gd name="T11" fmla="*/ 1 h 35"/>
                <a:gd name="T12" fmla="*/ 0 w 39"/>
                <a:gd name="T13" fmla="*/ 1 h 35"/>
                <a:gd name="T14" fmla="*/ 0 w 39"/>
                <a:gd name="T15" fmla="*/ 1 h 35"/>
                <a:gd name="T16" fmla="*/ 0 w 39"/>
                <a:gd name="T17" fmla="*/ 1 h 35"/>
                <a:gd name="T18" fmla="*/ 0 w 39"/>
                <a:gd name="T19" fmla="*/ 1 h 35"/>
                <a:gd name="T20" fmla="*/ 0 w 39"/>
                <a:gd name="T21" fmla="*/ 1 h 35"/>
                <a:gd name="T22" fmla="*/ 0 w 39"/>
                <a:gd name="T23" fmla="*/ 1 h 35"/>
                <a:gd name="T24" fmla="*/ 0 w 39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5"/>
                <a:gd name="T41" fmla="*/ 39 w 39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5">
                  <a:moveTo>
                    <a:pt x="39" y="0"/>
                  </a:moveTo>
                  <a:lnTo>
                    <a:pt x="33" y="9"/>
                  </a:lnTo>
                  <a:lnTo>
                    <a:pt x="22" y="23"/>
                  </a:lnTo>
                  <a:lnTo>
                    <a:pt x="10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8" y="21"/>
                  </a:lnTo>
                  <a:lnTo>
                    <a:pt x="14" y="17"/>
                  </a:lnTo>
                  <a:lnTo>
                    <a:pt x="21" y="11"/>
                  </a:lnTo>
                  <a:lnTo>
                    <a:pt x="29" y="6"/>
                  </a:lnTo>
                  <a:lnTo>
                    <a:pt x="3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Freeform 905"/>
            <p:cNvSpPr>
              <a:spLocks/>
            </p:cNvSpPr>
            <p:nvPr/>
          </p:nvSpPr>
          <p:spPr bwMode="auto">
            <a:xfrm flipH="1">
              <a:off x="2181" y="3554"/>
              <a:ext cx="21" cy="9"/>
            </a:xfrm>
            <a:custGeom>
              <a:avLst/>
              <a:gdLst>
                <a:gd name="T0" fmla="*/ 0 w 47"/>
                <a:gd name="T1" fmla="*/ 1 h 17"/>
                <a:gd name="T2" fmla="*/ 0 w 47"/>
                <a:gd name="T3" fmla="*/ 1 h 17"/>
                <a:gd name="T4" fmla="*/ 0 w 47"/>
                <a:gd name="T5" fmla="*/ 1 h 17"/>
                <a:gd name="T6" fmla="*/ 0 w 47"/>
                <a:gd name="T7" fmla="*/ 1 h 17"/>
                <a:gd name="T8" fmla="*/ 0 w 47"/>
                <a:gd name="T9" fmla="*/ 1 h 17"/>
                <a:gd name="T10" fmla="*/ 0 w 47"/>
                <a:gd name="T11" fmla="*/ 1 h 17"/>
                <a:gd name="T12" fmla="*/ 0 w 47"/>
                <a:gd name="T13" fmla="*/ 0 h 17"/>
                <a:gd name="T14" fmla="*/ 0 w 47"/>
                <a:gd name="T15" fmla="*/ 0 h 17"/>
                <a:gd name="T16" fmla="*/ 0 w 47"/>
                <a:gd name="T17" fmla="*/ 1 h 17"/>
                <a:gd name="T18" fmla="*/ 0 w 47"/>
                <a:gd name="T19" fmla="*/ 1 h 17"/>
                <a:gd name="T20" fmla="*/ 0 w 47"/>
                <a:gd name="T21" fmla="*/ 1 h 17"/>
                <a:gd name="T22" fmla="*/ 0 w 47"/>
                <a:gd name="T23" fmla="*/ 1 h 17"/>
                <a:gd name="T24" fmla="*/ 0 w 47"/>
                <a:gd name="T25" fmla="*/ 1 h 17"/>
                <a:gd name="T26" fmla="*/ 0 w 47"/>
                <a:gd name="T27" fmla="*/ 1 h 17"/>
                <a:gd name="T28" fmla="*/ 0 w 47"/>
                <a:gd name="T29" fmla="*/ 1 h 17"/>
                <a:gd name="T30" fmla="*/ 0 w 47"/>
                <a:gd name="T31" fmla="*/ 1 h 17"/>
                <a:gd name="T32" fmla="*/ 0 w 47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7"/>
                <a:gd name="T53" fmla="*/ 47 w 4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7">
                  <a:moveTo>
                    <a:pt x="47" y="17"/>
                  </a:moveTo>
                  <a:lnTo>
                    <a:pt x="44" y="16"/>
                  </a:lnTo>
                  <a:lnTo>
                    <a:pt x="39" y="13"/>
                  </a:lnTo>
                  <a:lnTo>
                    <a:pt x="31" y="9"/>
                  </a:lnTo>
                  <a:lnTo>
                    <a:pt x="24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7"/>
                  </a:lnTo>
                  <a:lnTo>
                    <a:pt x="10" y="9"/>
                  </a:lnTo>
                  <a:lnTo>
                    <a:pt x="18" y="11"/>
                  </a:lnTo>
                  <a:lnTo>
                    <a:pt x="26" y="14"/>
                  </a:lnTo>
                  <a:lnTo>
                    <a:pt x="33" y="15"/>
                  </a:lnTo>
                  <a:lnTo>
                    <a:pt x="41" y="16"/>
                  </a:lnTo>
                  <a:lnTo>
                    <a:pt x="47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Freeform 906"/>
            <p:cNvSpPr>
              <a:spLocks/>
            </p:cNvSpPr>
            <p:nvPr/>
          </p:nvSpPr>
          <p:spPr bwMode="auto">
            <a:xfrm flipH="1">
              <a:off x="2185" y="3565"/>
              <a:ext cx="23" cy="5"/>
            </a:xfrm>
            <a:custGeom>
              <a:avLst/>
              <a:gdLst>
                <a:gd name="T0" fmla="*/ 0 w 51"/>
                <a:gd name="T1" fmla="*/ 0 h 10"/>
                <a:gd name="T2" fmla="*/ 0 w 51"/>
                <a:gd name="T3" fmla="*/ 0 h 10"/>
                <a:gd name="T4" fmla="*/ 0 w 51"/>
                <a:gd name="T5" fmla="*/ 0 h 10"/>
                <a:gd name="T6" fmla="*/ 0 w 51"/>
                <a:gd name="T7" fmla="*/ 0 h 10"/>
                <a:gd name="T8" fmla="*/ 0 w 51"/>
                <a:gd name="T9" fmla="*/ 0 h 10"/>
                <a:gd name="T10" fmla="*/ 0 w 51"/>
                <a:gd name="T11" fmla="*/ 0 h 10"/>
                <a:gd name="T12" fmla="*/ 0 w 51"/>
                <a:gd name="T13" fmla="*/ 1 h 10"/>
                <a:gd name="T14" fmla="*/ 0 w 51"/>
                <a:gd name="T15" fmla="*/ 1 h 10"/>
                <a:gd name="T16" fmla="*/ 0 w 51"/>
                <a:gd name="T17" fmla="*/ 1 h 10"/>
                <a:gd name="T18" fmla="*/ 0 w 51"/>
                <a:gd name="T19" fmla="*/ 1 h 10"/>
                <a:gd name="T20" fmla="*/ 0 w 51"/>
                <a:gd name="T21" fmla="*/ 1 h 10"/>
                <a:gd name="T22" fmla="*/ 0 w 51"/>
                <a:gd name="T23" fmla="*/ 1 h 10"/>
                <a:gd name="T24" fmla="*/ 0 w 51"/>
                <a:gd name="T25" fmla="*/ 1 h 10"/>
                <a:gd name="T26" fmla="*/ 0 w 51"/>
                <a:gd name="T27" fmla="*/ 1 h 10"/>
                <a:gd name="T28" fmla="*/ 0 w 51"/>
                <a:gd name="T29" fmla="*/ 1 h 10"/>
                <a:gd name="T30" fmla="*/ 0 w 51"/>
                <a:gd name="T31" fmla="*/ 1 h 10"/>
                <a:gd name="T32" fmla="*/ 0 w 51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0"/>
                <a:gd name="T53" fmla="*/ 51 w 5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0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907"/>
            <p:cNvSpPr>
              <a:spLocks/>
            </p:cNvSpPr>
            <p:nvPr/>
          </p:nvSpPr>
          <p:spPr bwMode="auto">
            <a:xfrm flipH="1">
              <a:off x="2174" y="3543"/>
              <a:ext cx="21" cy="17"/>
            </a:xfrm>
            <a:custGeom>
              <a:avLst/>
              <a:gdLst>
                <a:gd name="T0" fmla="*/ 0 w 47"/>
                <a:gd name="T1" fmla="*/ 1 h 33"/>
                <a:gd name="T2" fmla="*/ 0 w 47"/>
                <a:gd name="T3" fmla="*/ 1 h 33"/>
                <a:gd name="T4" fmla="*/ 0 w 47"/>
                <a:gd name="T5" fmla="*/ 1 h 33"/>
                <a:gd name="T6" fmla="*/ 0 w 47"/>
                <a:gd name="T7" fmla="*/ 1 h 33"/>
                <a:gd name="T8" fmla="*/ 0 w 47"/>
                <a:gd name="T9" fmla="*/ 1 h 33"/>
                <a:gd name="T10" fmla="*/ 0 w 47"/>
                <a:gd name="T11" fmla="*/ 1 h 33"/>
                <a:gd name="T12" fmla="*/ 0 w 47"/>
                <a:gd name="T13" fmla="*/ 1 h 33"/>
                <a:gd name="T14" fmla="*/ 0 w 47"/>
                <a:gd name="T15" fmla="*/ 1 h 33"/>
                <a:gd name="T16" fmla="*/ 0 w 47"/>
                <a:gd name="T17" fmla="*/ 0 h 33"/>
                <a:gd name="T18" fmla="*/ 0 w 47"/>
                <a:gd name="T19" fmla="*/ 0 h 33"/>
                <a:gd name="T20" fmla="*/ 0 w 47"/>
                <a:gd name="T21" fmla="*/ 1 h 33"/>
                <a:gd name="T22" fmla="*/ 0 w 47"/>
                <a:gd name="T23" fmla="*/ 1 h 33"/>
                <a:gd name="T24" fmla="*/ 0 w 47"/>
                <a:gd name="T25" fmla="*/ 1 h 33"/>
                <a:gd name="T26" fmla="*/ 0 w 47"/>
                <a:gd name="T27" fmla="*/ 1 h 33"/>
                <a:gd name="T28" fmla="*/ 0 w 47"/>
                <a:gd name="T29" fmla="*/ 1 h 33"/>
                <a:gd name="T30" fmla="*/ 0 w 47"/>
                <a:gd name="T31" fmla="*/ 1 h 33"/>
                <a:gd name="T32" fmla="*/ 0 w 47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3"/>
                <a:gd name="T53" fmla="*/ 47 w 4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3">
                  <a:moveTo>
                    <a:pt x="47" y="33"/>
                  </a:moveTo>
                  <a:lnTo>
                    <a:pt x="41" y="31"/>
                  </a:lnTo>
                  <a:lnTo>
                    <a:pt x="33" y="27"/>
                  </a:lnTo>
                  <a:lnTo>
                    <a:pt x="25" y="22"/>
                  </a:lnTo>
                  <a:lnTo>
                    <a:pt x="16" y="16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5" y="13"/>
                  </a:lnTo>
                  <a:lnTo>
                    <a:pt x="32" y="18"/>
                  </a:lnTo>
                  <a:lnTo>
                    <a:pt x="38" y="25"/>
                  </a:lnTo>
                  <a:lnTo>
                    <a:pt x="43" y="30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Freeform 908"/>
            <p:cNvSpPr>
              <a:spLocks/>
            </p:cNvSpPr>
            <p:nvPr/>
          </p:nvSpPr>
          <p:spPr bwMode="auto">
            <a:xfrm flipH="1">
              <a:off x="2061" y="3545"/>
              <a:ext cx="7" cy="29"/>
            </a:xfrm>
            <a:custGeom>
              <a:avLst/>
              <a:gdLst>
                <a:gd name="T0" fmla="*/ 0 w 15"/>
                <a:gd name="T1" fmla="*/ 1 h 58"/>
                <a:gd name="T2" fmla="*/ 0 w 15"/>
                <a:gd name="T3" fmla="*/ 1 h 58"/>
                <a:gd name="T4" fmla="*/ 0 w 15"/>
                <a:gd name="T5" fmla="*/ 1 h 58"/>
                <a:gd name="T6" fmla="*/ 0 w 15"/>
                <a:gd name="T7" fmla="*/ 1 h 58"/>
                <a:gd name="T8" fmla="*/ 0 w 15"/>
                <a:gd name="T9" fmla="*/ 0 h 58"/>
                <a:gd name="T10" fmla="*/ 0 w 15"/>
                <a:gd name="T11" fmla="*/ 1 h 58"/>
                <a:gd name="T12" fmla="*/ 0 w 15"/>
                <a:gd name="T13" fmla="*/ 1 h 58"/>
                <a:gd name="T14" fmla="*/ 0 w 15"/>
                <a:gd name="T15" fmla="*/ 1 h 58"/>
                <a:gd name="T16" fmla="*/ 0 w 15"/>
                <a:gd name="T17" fmla="*/ 1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8"/>
                <a:gd name="T29" fmla="*/ 15 w 15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8">
                  <a:moveTo>
                    <a:pt x="3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3" y="9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2" y="24"/>
                  </a:lnTo>
                  <a:lnTo>
                    <a:pt x="7" y="43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909"/>
            <p:cNvSpPr>
              <a:spLocks/>
            </p:cNvSpPr>
            <p:nvPr/>
          </p:nvSpPr>
          <p:spPr bwMode="auto">
            <a:xfrm flipH="1">
              <a:off x="2050" y="3550"/>
              <a:ext cx="10" cy="28"/>
            </a:xfrm>
            <a:custGeom>
              <a:avLst/>
              <a:gdLst>
                <a:gd name="T0" fmla="*/ 0 w 21"/>
                <a:gd name="T1" fmla="*/ 1 h 55"/>
                <a:gd name="T2" fmla="*/ 0 w 21"/>
                <a:gd name="T3" fmla="*/ 1 h 55"/>
                <a:gd name="T4" fmla="*/ 0 w 21"/>
                <a:gd name="T5" fmla="*/ 1 h 55"/>
                <a:gd name="T6" fmla="*/ 0 w 21"/>
                <a:gd name="T7" fmla="*/ 1 h 55"/>
                <a:gd name="T8" fmla="*/ 0 w 21"/>
                <a:gd name="T9" fmla="*/ 0 h 55"/>
                <a:gd name="T10" fmla="*/ 0 w 21"/>
                <a:gd name="T11" fmla="*/ 1 h 55"/>
                <a:gd name="T12" fmla="*/ 0 w 21"/>
                <a:gd name="T13" fmla="*/ 1 h 55"/>
                <a:gd name="T14" fmla="*/ 0 w 21"/>
                <a:gd name="T15" fmla="*/ 1 h 55"/>
                <a:gd name="T16" fmla="*/ 0 w 21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5"/>
                <a:gd name="T29" fmla="*/ 21 w 21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10" y="8"/>
                  </a:lnTo>
                  <a:lnTo>
                    <a:pt x="18" y="0"/>
                  </a:lnTo>
                  <a:lnTo>
                    <a:pt x="21" y="7"/>
                  </a:lnTo>
                  <a:lnTo>
                    <a:pt x="15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Freeform 910"/>
            <p:cNvSpPr>
              <a:spLocks/>
            </p:cNvSpPr>
            <p:nvPr/>
          </p:nvSpPr>
          <p:spPr bwMode="auto">
            <a:xfrm flipH="1">
              <a:off x="2077" y="3537"/>
              <a:ext cx="5" cy="27"/>
            </a:xfrm>
            <a:custGeom>
              <a:avLst/>
              <a:gdLst>
                <a:gd name="T0" fmla="*/ 0 w 13"/>
                <a:gd name="T1" fmla="*/ 1 h 54"/>
                <a:gd name="T2" fmla="*/ 0 w 13"/>
                <a:gd name="T3" fmla="*/ 1 h 54"/>
                <a:gd name="T4" fmla="*/ 0 w 13"/>
                <a:gd name="T5" fmla="*/ 1 h 54"/>
                <a:gd name="T6" fmla="*/ 0 w 13"/>
                <a:gd name="T7" fmla="*/ 1 h 54"/>
                <a:gd name="T8" fmla="*/ 0 w 13"/>
                <a:gd name="T9" fmla="*/ 0 h 54"/>
                <a:gd name="T10" fmla="*/ 0 w 13"/>
                <a:gd name="T11" fmla="*/ 1 h 54"/>
                <a:gd name="T12" fmla="*/ 0 w 13"/>
                <a:gd name="T13" fmla="*/ 1 h 54"/>
                <a:gd name="T14" fmla="*/ 0 w 13"/>
                <a:gd name="T15" fmla="*/ 1 h 54"/>
                <a:gd name="T16" fmla="*/ 0 w 13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4"/>
                <a:gd name="T29" fmla="*/ 13 w 13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4">
                  <a:moveTo>
                    <a:pt x="8" y="54"/>
                  </a:moveTo>
                  <a:lnTo>
                    <a:pt x="3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2" y="19"/>
                  </a:lnTo>
                  <a:lnTo>
                    <a:pt x="9" y="3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911"/>
            <p:cNvSpPr>
              <a:spLocks/>
            </p:cNvSpPr>
            <p:nvPr/>
          </p:nvSpPr>
          <p:spPr bwMode="auto">
            <a:xfrm flipH="1">
              <a:off x="2089" y="3530"/>
              <a:ext cx="11" cy="31"/>
            </a:xfrm>
            <a:custGeom>
              <a:avLst/>
              <a:gdLst>
                <a:gd name="T0" fmla="*/ 1 w 22"/>
                <a:gd name="T1" fmla="*/ 1 h 62"/>
                <a:gd name="T2" fmla="*/ 1 w 22"/>
                <a:gd name="T3" fmla="*/ 1 h 62"/>
                <a:gd name="T4" fmla="*/ 1 w 22"/>
                <a:gd name="T5" fmla="*/ 1 h 62"/>
                <a:gd name="T6" fmla="*/ 0 w 22"/>
                <a:gd name="T7" fmla="*/ 1 h 62"/>
                <a:gd name="T8" fmla="*/ 1 w 22"/>
                <a:gd name="T9" fmla="*/ 0 h 62"/>
                <a:gd name="T10" fmla="*/ 1 w 22"/>
                <a:gd name="T11" fmla="*/ 1 h 62"/>
                <a:gd name="T12" fmla="*/ 1 w 22"/>
                <a:gd name="T13" fmla="*/ 1 h 62"/>
                <a:gd name="T14" fmla="*/ 1 w 22"/>
                <a:gd name="T15" fmla="*/ 1 h 62"/>
                <a:gd name="T16" fmla="*/ 1 w 22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62"/>
                <a:gd name="T29" fmla="*/ 22 w 22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62">
                  <a:moveTo>
                    <a:pt x="22" y="62"/>
                  </a:moveTo>
                  <a:lnTo>
                    <a:pt x="13" y="46"/>
                  </a:lnTo>
                  <a:lnTo>
                    <a:pt x="4" y="26"/>
                  </a:lnTo>
                  <a:lnTo>
                    <a:pt x="0" y="8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7" y="25"/>
                  </a:lnTo>
                  <a:lnTo>
                    <a:pt x="18" y="47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Freeform 912"/>
            <p:cNvSpPr>
              <a:spLocks/>
            </p:cNvSpPr>
            <p:nvPr/>
          </p:nvSpPr>
          <p:spPr bwMode="auto">
            <a:xfrm flipH="1">
              <a:off x="2105" y="3522"/>
              <a:ext cx="10" cy="34"/>
            </a:xfrm>
            <a:custGeom>
              <a:avLst/>
              <a:gdLst>
                <a:gd name="T0" fmla="*/ 0 w 25"/>
                <a:gd name="T1" fmla="*/ 0 h 70"/>
                <a:gd name="T2" fmla="*/ 0 w 25"/>
                <a:gd name="T3" fmla="*/ 0 h 70"/>
                <a:gd name="T4" fmla="*/ 0 w 25"/>
                <a:gd name="T5" fmla="*/ 0 h 70"/>
                <a:gd name="T6" fmla="*/ 0 w 25"/>
                <a:gd name="T7" fmla="*/ 0 h 70"/>
                <a:gd name="T8" fmla="*/ 0 w 25"/>
                <a:gd name="T9" fmla="*/ 0 h 70"/>
                <a:gd name="T10" fmla="*/ 0 w 25"/>
                <a:gd name="T11" fmla="*/ 0 h 70"/>
                <a:gd name="T12" fmla="*/ 0 w 25"/>
                <a:gd name="T13" fmla="*/ 0 h 70"/>
                <a:gd name="T14" fmla="*/ 0 w 25"/>
                <a:gd name="T15" fmla="*/ 0 h 70"/>
                <a:gd name="T16" fmla="*/ 0 w 25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0"/>
                <a:gd name="T29" fmla="*/ 25 w 25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0">
                  <a:moveTo>
                    <a:pt x="25" y="70"/>
                  </a:moveTo>
                  <a:lnTo>
                    <a:pt x="16" y="53"/>
                  </a:lnTo>
                  <a:lnTo>
                    <a:pt x="7" y="29"/>
                  </a:lnTo>
                  <a:lnTo>
                    <a:pt x="0" y="8"/>
                  </a:lnTo>
                  <a:lnTo>
                    <a:pt x="4" y="0"/>
                  </a:lnTo>
                  <a:lnTo>
                    <a:pt x="14" y="11"/>
                  </a:lnTo>
                  <a:lnTo>
                    <a:pt x="19" y="32"/>
                  </a:lnTo>
                  <a:lnTo>
                    <a:pt x="23" y="55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913"/>
            <p:cNvSpPr>
              <a:spLocks/>
            </p:cNvSpPr>
            <p:nvPr/>
          </p:nvSpPr>
          <p:spPr bwMode="auto">
            <a:xfrm flipH="1">
              <a:off x="2132" y="3519"/>
              <a:ext cx="18" cy="37"/>
            </a:xfrm>
            <a:custGeom>
              <a:avLst/>
              <a:gdLst>
                <a:gd name="T0" fmla="*/ 0 w 42"/>
                <a:gd name="T1" fmla="*/ 1 h 72"/>
                <a:gd name="T2" fmla="*/ 0 w 42"/>
                <a:gd name="T3" fmla="*/ 1 h 72"/>
                <a:gd name="T4" fmla="*/ 0 w 42"/>
                <a:gd name="T5" fmla="*/ 1 h 72"/>
                <a:gd name="T6" fmla="*/ 0 w 42"/>
                <a:gd name="T7" fmla="*/ 1 h 72"/>
                <a:gd name="T8" fmla="*/ 0 w 42"/>
                <a:gd name="T9" fmla="*/ 1 h 72"/>
                <a:gd name="T10" fmla="*/ 0 w 42"/>
                <a:gd name="T11" fmla="*/ 1 h 72"/>
                <a:gd name="T12" fmla="*/ 0 w 42"/>
                <a:gd name="T13" fmla="*/ 1 h 72"/>
                <a:gd name="T14" fmla="*/ 0 w 42"/>
                <a:gd name="T15" fmla="*/ 1 h 72"/>
                <a:gd name="T16" fmla="*/ 0 w 42"/>
                <a:gd name="T17" fmla="*/ 0 h 72"/>
                <a:gd name="T18" fmla="*/ 0 w 42"/>
                <a:gd name="T19" fmla="*/ 1 h 72"/>
                <a:gd name="T20" fmla="*/ 0 w 42"/>
                <a:gd name="T21" fmla="*/ 1 h 72"/>
                <a:gd name="T22" fmla="*/ 0 w 42"/>
                <a:gd name="T23" fmla="*/ 1 h 72"/>
                <a:gd name="T24" fmla="*/ 0 w 42"/>
                <a:gd name="T25" fmla="*/ 1 h 72"/>
                <a:gd name="T26" fmla="*/ 0 w 42"/>
                <a:gd name="T27" fmla="*/ 1 h 72"/>
                <a:gd name="T28" fmla="*/ 0 w 42"/>
                <a:gd name="T29" fmla="*/ 1 h 72"/>
                <a:gd name="T30" fmla="*/ 0 w 42"/>
                <a:gd name="T31" fmla="*/ 1 h 72"/>
                <a:gd name="T32" fmla="*/ 0 w 42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72"/>
                <a:gd name="T53" fmla="*/ 42 w 4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72">
                  <a:moveTo>
                    <a:pt x="42" y="72"/>
                  </a:moveTo>
                  <a:lnTo>
                    <a:pt x="35" y="65"/>
                  </a:lnTo>
                  <a:lnTo>
                    <a:pt x="27" y="56"/>
                  </a:lnTo>
                  <a:lnTo>
                    <a:pt x="18" y="45"/>
                  </a:lnTo>
                  <a:lnTo>
                    <a:pt x="12" y="33"/>
                  </a:lnTo>
                  <a:lnTo>
                    <a:pt x="5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1"/>
                  </a:lnTo>
                  <a:lnTo>
                    <a:pt x="12" y="8"/>
                  </a:lnTo>
                  <a:lnTo>
                    <a:pt x="17" y="18"/>
                  </a:lnTo>
                  <a:lnTo>
                    <a:pt x="22" y="31"/>
                  </a:lnTo>
                  <a:lnTo>
                    <a:pt x="27" y="45"/>
                  </a:lnTo>
                  <a:lnTo>
                    <a:pt x="33" y="57"/>
                  </a:lnTo>
                  <a:lnTo>
                    <a:pt x="37" y="67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Freeform 914"/>
            <p:cNvSpPr>
              <a:spLocks/>
            </p:cNvSpPr>
            <p:nvPr/>
          </p:nvSpPr>
          <p:spPr bwMode="auto">
            <a:xfrm flipH="1">
              <a:off x="2161" y="3525"/>
              <a:ext cx="23" cy="34"/>
            </a:xfrm>
            <a:custGeom>
              <a:avLst/>
              <a:gdLst>
                <a:gd name="T0" fmla="*/ 0 w 50"/>
                <a:gd name="T1" fmla="*/ 1 h 68"/>
                <a:gd name="T2" fmla="*/ 0 w 50"/>
                <a:gd name="T3" fmla="*/ 1 h 68"/>
                <a:gd name="T4" fmla="*/ 0 w 50"/>
                <a:gd name="T5" fmla="*/ 1 h 68"/>
                <a:gd name="T6" fmla="*/ 0 w 50"/>
                <a:gd name="T7" fmla="*/ 1 h 68"/>
                <a:gd name="T8" fmla="*/ 0 w 50"/>
                <a:gd name="T9" fmla="*/ 1 h 68"/>
                <a:gd name="T10" fmla="*/ 0 w 50"/>
                <a:gd name="T11" fmla="*/ 1 h 68"/>
                <a:gd name="T12" fmla="*/ 0 w 50"/>
                <a:gd name="T13" fmla="*/ 1 h 68"/>
                <a:gd name="T14" fmla="*/ 0 w 50"/>
                <a:gd name="T15" fmla="*/ 1 h 68"/>
                <a:gd name="T16" fmla="*/ 0 w 50"/>
                <a:gd name="T17" fmla="*/ 0 h 68"/>
                <a:gd name="T18" fmla="*/ 0 w 50"/>
                <a:gd name="T19" fmla="*/ 1 h 68"/>
                <a:gd name="T20" fmla="*/ 0 w 50"/>
                <a:gd name="T21" fmla="*/ 1 h 68"/>
                <a:gd name="T22" fmla="*/ 0 w 50"/>
                <a:gd name="T23" fmla="*/ 1 h 68"/>
                <a:gd name="T24" fmla="*/ 0 w 50"/>
                <a:gd name="T25" fmla="*/ 1 h 68"/>
                <a:gd name="T26" fmla="*/ 0 w 50"/>
                <a:gd name="T27" fmla="*/ 1 h 68"/>
                <a:gd name="T28" fmla="*/ 0 w 50"/>
                <a:gd name="T29" fmla="*/ 1 h 68"/>
                <a:gd name="T30" fmla="*/ 0 w 50"/>
                <a:gd name="T31" fmla="*/ 1 h 68"/>
                <a:gd name="T32" fmla="*/ 0 w 5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8"/>
                <a:gd name="T53" fmla="*/ 50 w 5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8">
                  <a:moveTo>
                    <a:pt x="50" y="68"/>
                  </a:moveTo>
                  <a:lnTo>
                    <a:pt x="43" y="63"/>
                  </a:lnTo>
                  <a:lnTo>
                    <a:pt x="36" y="54"/>
                  </a:lnTo>
                  <a:lnTo>
                    <a:pt x="25" y="44"/>
                  </a:lnTo>
                  <a:lnTo>
                    <a:pt x="16" y="33"/>
                  </a:lnTo>
                  <a:lnTo>
                    <a:pt x="8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8"/>
                  </a:lnTo>
                  <a:lnTo>
                    <a:pt x="28" y="30"/>
                  </a:lnTo>
                  <a:lnTo>
                    <a:pt x="34" y="43"/>
                  </a:lnTo>
                  <a:lnTo>
                    <a:pt x="41" y="54"/>
                  </a:lnTo>
                  <a:lnTo>
                    <a:pt x="46" y="64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915"/>
            <p:cNvSpPr>
              <a:spLocks/>
            </p:cNvSpPr>
            <p:nvPr/>
          </p:nvSpPr>
          <p:spPr bwMode="auto">
            <a:xfrm flipH="1">
              <a:off x="2118" y="3523"/>
              <a:ext cx="19" cy="32"/>
            </a:xfrm>
            <a:custGeom>
              <a:avLst/>
              <a:gdLst>
                <a:gd name="T0" fmla="*/ 0 w 42"/>
                <a:gd name="T1" fmla="*/ 1 h 62"/>
                <a:gd name="T2" fmla="*/ 0 w 42"/>
                <a:gd name="T3" fmla="*/ 1 h 62"/>
                <a:gd name="T4" fmla="*/ 0 w 42"/>
                <a:gd name="T5" fmla="*/ 1 h 62"/>
                <a:gd name="T6" fmla="*/ 0 w 42"/>
                <a:gd name="T7" fmla="*/ 1 h 62"/>
                <a:gd name="T8" fmla="*/ 0 w 42"/>
                <a:gd name="T9" fmla="*/ 1 h 62"/>
                <a:gd name="T10" fmla="*/ 0 w 42"/>
                <a:gd name="T11" fmla="*/ 1 h 62"/>
                <a:gd name="T12" fmla="*/ 0 w 42"/>
                <a:gd name="T13" fmla="*/ 1 h 62"/>
                <a:gd name="T14" fmla="*/ 0 w 42"/>
                <a:gd name="T15" fmla="*/ 1 h 62"/>
                <a:gd name="T16" fmla="*/ 0 w 42"/>
                <a:gd name="T17" fmla="*/ 0 h 62"/>
                <a:gd name="T18" fmla="*/ 0 w 42"/>
                <a:gd name="T19" fmla="*/ 1 h 62"/>
                <a:gd name="T20" fmla="*/ 0 w 42"/>
                <a:gd name="T21" fmla="*/ 1 h 62"/>
                <a:gd name="T22" fmla="*/ 0 w 42"/>
                <a:gd name="T23" fmla="*/ 1 h 62"/>
                <a:gd name="T24" fmla="*/ 0 w 42"/>
                <a:gd name="T25" fmla="*/ 1 h 62"/>
                <a:gd name="T26" fmla="*/ 0 w 42"/>
                <a:gd name="T27" fmla="*/ 1 h 62"/>
                <a:gd name="T28" fmla="*/ 0 w 42"/>
                <a:gd name="T29" fmla="*/ 1 h 62"/>
                <a:gd name="T30" fmla="*/ 0 w 42"/>
                <a:gd name="T31" fmla="*/ 1 h 62"/>
                <a:gd name="T32" fmla="*/ 0 w 42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62"/>
                <a:gd name="T53" fmla="*/ 42 w 4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62">
                  <a:moveTo>
                    <a:pt x="42" y="62"/>
                  </a:moveTo>
                  <a:lnTo>
                    <a:pt x="37" y="56"/>
                  </a:lnTo>
                  <a:lnTo>
                    <a:pt x="29" y="48"/>
                  </a:lnTo>
                  <a:lnTo>
                    <a:pt x="21" y="38"/>
                  </a:lnTo>
                  <a:lnTo>
                    <a:pt x="13" y="28"/>
                  </a:lnTo>
                  <a:lnTo>
                    <a:pt x="7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2"/>
                  </a:lnTo>
                  <a:lnTo>
                    <a:pt x="15" y="8"/>
                  </a:lnTo>
                  <a:lnTo>
                    <a:pt x="21" y="17"/>
                  </a:lnTo>
                  <a:lnTo>
                    <a:pt x="26" y="28"/>
                  </a:lnTo>
                  <a:lnTo>
                    <a:pt x="32" y="39"/>
                  </a:lnTo>
                  <a:lnTo>
                    <a:pt x="36" y="49"/>
                  </a:lnTo>
                  <a:lnTo>
                    <a:pt x="40" y="57"/>
                  </a:lnTo>
                  <a:lnTo>
                    <a:pt x="4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916"/>
            <p:cNvSpPr>
              <a:spLocks/>
            </p:cNvSpPr>
            <p:nvPr/>
          </p:nvSpPr>
          <p:spPr bwMode="auto">
            <a:xfrm flipH="1">
              <a:off x="2119" y="3552"/>
              <a:ext cx="30" cy="45"/>
            </a:xfrm>
            <a:custGeom>
              <a:avLst/>
              <a:gdLst>
                <a:gd name="T0" fmla="*/ 0 w 66"/>
                <a:gd name="T1" fmla="*/ 1 h 90"/>
                <a:gd name="T2" fmla="*/ 0 w 66"/>
                <a:gd name="T3" fmla="*/ 1 h 90"/>
                <a:gd name="T4" fmla="*/ 0 w 66"/>
                <a:gd name="T5" fmla="*/ 1 h 90"/>
                <a:gd name="T6" fmla="*/ 0 w 66"/>
                <a:gd name="T7" fmla="*/ 1 h 90"/>
                <a:gd name="T8" fmla="*/ 0 w 66"/>
                <a:gd name="T9" fmla="*/ 1 h 90"/>
                <a:gd name="T10" fmla="*/ 0 w 66"/>
                <a:gd name="T11" fmla="*/ 1 h 90"/>
                <a:gd name="T12" fmla="*/ 0 w 66"/>
                <a:gd name="T13" fmla="*/ 1 h 90"/>
                <a:gd name="T14" fmla="*/ 0 w 66"/>
                <a:gd name="T15" fmla="*/ 1 h 90"/>
                <a:gd name="T16" fmla="*/ 0 w 66"/>
                <a:gd name="T17" fmla="*/ 0 h 90"/>
                <a:gd name="T18" fmla="*/ 0 w 66"/>
                <a:gd name="T19" fmla="*/ 1 h 90"/>
                <a:gd name="T20" fmla="*/ 0 w 66"/>
                <a:gd name="T21" fmla="*/ 1 h 90"/>
                <a:gd name="T22" fmla="*/ 0 w 66"/>
                <a:gd name="T23" fmla="*/ 1 h 90"/>
                <a:gd name="T24" fmla="*/ 0 w 66"/>
                <a:gd name="T25" fmla="*/ 1 h 90"/>
                <a:gd name="T26" fmla="*/ 0 w 66"/>
                <a:gd name="T27" fmla="*/ 1 h 90"/>
                <a:gd name="T28" fmla="*/ 0 w 66"/>
                <a:gd name="T29" fmla="*/ 1 h 90"/>
                <a:gd name="T30" fmla="*/ 0 w 66"/>
                <a:gd name="T31" fmla="*/ 1 h 90"/>
                <a:gd name="T32" fmla="*/ 0 w 66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90"/>
                <a:gd name="T53" fmla="*/ 66 w 66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10" y="62"/>
                  </a:lnTo>
                  <a:lnTo>
                    <a:pt x="19" y="47"/>
                  </a:lnTo>
                  <a:lnTo>
                    <a:pt x="30" y="32"/>
                  </a:lnTo>
                  <a:lnTo>
                    <a:pt x="43" y="18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62" y="7"/>
                  </a:lnTo>
                  <a:lnTo>
                    <a:pt x="54" y="19"/>
                  </a:lnTo>
                  <a:lnTo>
                    <a:pt x="44" y="34"/>
                  </a:lnTo>
                  <a:lnTo>
                    <a:pt x="34" y="50"/>
                  </a:lnTo>
                  <a:lnTo>
                    <a:pt x="23" y="66"/>
                  </a:lnTo>
                  <a:lnTo>
                    <a:pt x="13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Freeform 917"/>
            <p:cNvSpPr>
              <a:spLocks/>
            </p:cNvSpPr>
            <p:nvPr/>
          </p:nvSpPr>
          <p:spPr bwMode="auto">
            <a:xfrm flipH="1">
              <a:off x="2143" y="3554"/>
              <a:ext cx="25" cy="35"/>
            </a:xfrm>
            <a:custGeom>
              <a:avLst/>
              <a:gdLst>
                <a:gd name="T0" fmla="*/ 0 w 56"/>
                <a:gd name="T1" fmla="*/ 1 h 70"/>
                <a:gd name="T2" fmla="*/ 0 w 56"/>
                <a:gd name="T3" fmla="*/ 1 h 70"/>
                <a:gd name="T4" fmla="*/ 0 w 56"/>
                <a:gd name="T5" fmla="*/ 1 h 70"/>
                <a:gd name="T6" fmla="*/ 0 w 56"/>
                <a:gd name="T7" fmla="*/ 1 h 70"/>
                <a:gd name="T8" fmla="*/ 0 w 56"/>
                <a:gd name="T9" fmla="*/ 1 h 70"/>
                <a:gd name="T10" fmla="*/ 0 w 56"/>
                <a:gd name="T11" fmla="*/ 1 h 70"/>
                <a:gd name="T12" fmla="*/ 0 w 56"/>
                <a:gd name="T13" fmla="*/ 1 h 70"/>
                <a:gd name="T14" fmla="*/ 0 w 56"/>
                <a:gd name="T15" fmla="*/ 1 h 70"/>
                <a:gd name="T16" fmla="*/ 0 w 56"/>
                <a:gd name="T17" fmla="*/ 0 h 70"/>
                <a:gd name="T18" fmla="*/ 0 w 56"/>
                <a:gd name="T19" fmla="*/ 1 h 70"/>
                <a:gd name="T20" fmla="*/ 0 w 56"/>
                <a:gd name="T21" fmla="*/ 1 h 70"/>
                <a:gd name="T22" fmla="*/ 0 w 56"/>
                <a:gd name="T23" fmla="*/ 1 h 70"/>
                <a:gd name="T24" fmla="*/ 0 w 56"/>
                <a:gd name="T25" fmla="*/ 1 h 70"/>
                <a:gd name="T26" fmla="*/ 0 w 56"/>
                <a:gd name="T27" fmla="*/ 1 h 70"/>
                <a:gd name="T28" fmla="*/ 0 w 56"/>
                <a:gd name="T29" fmla="*/ 1 h 70"/>
                <a:gd name="T30" fmla="*/ 0 w 56"/>
                <a:gd name="T31" fmla="*/ 1 h 70"/>
                <a:gd name="T32" fmla="*/ 0 w 56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70"/>
                <a:gd name="T53" fmla="*/ 56 w 56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70">
                  <a:moveTo>
                    <a:pt x="0" y="70"/>
                  </a:moveTo>
                  <a:lnTo>
                    <a:pt x="0" y="67"/>
                  </a:lnTo>
                  <a:lnTo>
                    <a:pt x="3" y="60"/>
                  </a:lnTo>
                  <a:lnTo>
                    <a:pt x="7" y="49"/>
                  </a:lnTo>
                  <a:lnTo>
                    <a:pt x="15" y="38"/>
                  </a:lnTo>
                  <a:lnTo>
                    <a:pt x="23" y="26"/>
                  </a:lnTo>
                  <a:lnTo>
                    <a:pt x="33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49" y="8"/>
                  </a:lnTo>
                  <a:lnTo>
                    <a:pt x="42" y="18"/>
                  </a:lnTo>
                  <a:lnTo>
                    <a:pt x="33" y="30"/>
                  </a:lnTo>
                  <a:lnTo>
                    <a:pt x="25" y="43"/>
                  </a:lnTo>
                  <a:lnTo>
                    <a:pt x="17" y="54"/>
                  </a:lnTo>
                  <a:lnTo>
                    <a:pt x="9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Freeform 918"/>
            <p:cNvSpPr>
              <a:spLocks/>
            </p:cNvSpPr>
            <p:nvPr/>
          </p:nvSpPr>
          <p:spPr bwMode="auto">
            <a:xfrm flipH="1">
              <a:off x="2147" y="3523"/>
              <a:ext cx="22" cy="34"/>
            </a:xfrm>
            <a:custGeom>
              <a:avLst/>
              <a:gdLst>
                <a:gd name="T0" fmla="*/ 0 w 50"/>
                <a:gd name="T1" fmla="*/ 1 h 68"/>
                <a:gd name="T2" fmla="*/ 0 w 50"/>
                <a:gd name="T3" fmla="*/ 1 h 68"/>
                <a:gd name="T4" fmla="*/ 0 w 50"/>
                <a:gd name="T5" fmla="*/ 1 h 68"/>
                <a:gd name="T6" fmla="*/ 0 w 50"/>
                <a:gd name="T7" fmla="*/ 1 h 68"/>
                <a:gd name="T8" fmla="*/ 0 w 50"/>
                <a:gd name="T9" fmla="*/ 1 h 68"/>
                <a:gd name="T10" fmla="*/ 0 w 50"/>
                <a:gd name="T11" fmla="*/ 1 h 68"/>
                <a:gd name="T12" fmla="*/ 0 w 50"/>
                <a:gd name="T13" fmla="*/ 1 h 68"/>
                <a:gd name="T14" fmla="*/ 0 w 50"/>
                <a:gd name="T15" fmla="*/ 1 h 68"/>
                <a:gd name="T16" fmla="*/ 0 w 50"/>
                <a:gd name="T17" fmla="*/ 0 h 68"/>
                <a:gd name="T18" fmla="*/ 0 w 50"/>
                <a:gd name="T19" fmla="*/ 1 h 68"/>
                <a:gd name="T20" fmla="*/ 0 w 50"/>
                <a:gd name="T21" fmla="*/ 1 h 68"/>
                <a:gd name="T22" fmla="*/ 0 w 50"/>
                <a:gd name="T23" fmla="*/ 1 h 68"/>
                <a:gd name="T24" fmla="*/ 0 w 50"/>
                <a:gd name="T25" fmla="*/ 1 h 68"/>
                <a:gd name="T26" fmla="*/ 0 w 50"/>
                <a:gd name="T27" fmla="*/ 1 h 68"/>
                <a:gd name="T28" fmla="*/ 0 w 50"/>
                <a:gd name="T29" fmla="*/ 1 h 68"/>
                <a:gd name="T30" fmla="*/ 0 w 50"/>
                <a:gd name="T31" fmla="*/ 1 h 68"/>
                <a:gd name="T32" fmla="*/ 0 w 5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8"/>
                <a:gd name="T53" fmla="*/ 50 w 5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8">
                  <a:moveTo>
                    <a:pt x="50" y="68"/>
                  </a:moveTo>
                  <a:lnTo>
                    <a:pt x="43" y="62"/>
                  </a:lnTo>
                  <a:lnTo>
                    <a:pt x="35" y="54"/>
                  </a:lnTo>
                  <a:lnTo>
                    <a:pt x="26" y="42"/>
                  </a:lnTo>
                  <a:lnTo>
                    <a:pt x="17" y="32"/>
                  </a:lnTo>
                  <a:lnTo>
                    <a:pt x="8" y="20"/>
                  </a:lnTo>
                  <a:lnTo>
                    <a:pt x="3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7"/>
                  </a:lnTo>
                  <a:lnTo>
                    <a:pt x="29" y="30"/>
                  </a:lnTo>
                  <a:lnTo>
                    <a:pt x="35" y="42"/>
                  </a:lnTo>
                  <a:lnTo>
                    <a:pt x="41" y="54"/>
                  </a:lnTo>
                  <a:lnTo>
                    <a:pt x="46" y="63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Freeform 919"/>
            <p:cNvSpPr>
              <a:spLocks/>
            </p:cNvSpPr>
            <p:nvPr/>
          </p:nvSpPr>
          <p:spPr bwMode="auto">
            <a:xfrm flipH="1">
              <a:off x="1166" y="3029"/>
              <a:ext cx="89" cy="89"/>
            </a:xfrm>
            <a:custGeom>
              <a:avLst/>
              <a:gdLst>
                <a:gd name="T0" fmla="*/ 0 w 197"/>
                <a:gd name="T1" fmla="*/ 1 h 178"/>
                <a:gd name="T2" fmla="*/ 0 w 197"/>
                <a:gd name="T3" fmla="*/ 1 h 178"/>
                <a:gd name="T4" fmla="*/ 0 w 197"/>
                <a:gd name="T5" fmla="*/ 1 h 178"/>
                <a:gd name="T6" fmla="*/ 0 w 197"/>
                <a:gd name="T7" fmla="*/ 1 h 178"/>
                <a:gd name="T8" fmla="*/ 0 w 197"/>
                <a:gd name="T9" fmla="*/ 1 h 178"/>
                <a:gd name="T10" fmla="*/ 0 w 197"/>
                <a:gd name="T11" fmla="*/ 1 h 178"/>
                <a:gd name="T12" fmla="*/ 0 w 197"/>
                <a:gd name="T13" fmla="*/ 1 h 178"/>
                <a:gd name="T14" fmla="*/ 0 w 197"/>
                <a:gd name="T15" fmla="*/ 1 h 178"/>
                <a:gd name="T16" fmla="*/ 0 w 197"/>
                <a:gd name="T17" fmla="*/ 1 h 178"/>
                <a:gd name="T18" fmla="*/ 0 w 197"/>
                <a:gd name="T19" fmla="*/ 1 h 178"/>
                <a:gd name="T20" fmla="*/ 0 w 197"/>
                <a:gd name="T21" fmla="*/ 1 h 178"/>
                <a:gd name="T22" fmla="*/ 0 w 197"/>
                <a:gd name="T23" fmla="*/ 1 h 178"/>
                <a:gd name="T24" fmla="*/ 0 w 197"/>
                <a:gd name="T25" fmla="*/ 1 h 178"/>
                <a:gd name="T26" fmla="*/ 0 w 197"/>
                <a:gd name="T27" fmla="*/ 1 h 178"/>
                <a:gd name="T28" fmla="*/ 0 w 197"/>
                <a:gd name="T29" fmla="*/ 1 h 178"/>
                <a:gd name="T30" fmla="*/ 0 w 197"/>
                <a:gd name="T31" fmla="*/ 1 h 178"/>
                <a:gd name="T32" fmla="*/ 0 w 197"/>
                <a:gd name="T33" fmla="*/ 1 h 178"/>
                <a:gd name="T34" fmla="*/ 0 w 197"/>
                <a:gd name="T35" fmla="*/ 1 h 178"/>
                <a:gd name="T36" fmla="*/ 0 w 197"/>
                <a:gd name="T37" fmla="*/ 1 h 178"/>
                <a:gd name="T38" fmla="*/ 0 w 197"/>
                <a:gd name="T39" fmla="*/ 1 h 178"/>
                <a:gd name="T40" fmla="*/ 0 w 197"/>
                <a:gd name="T41" fmla="*/ 1 h 178"/>
                <a:gd name="T42" fmla="*/ 0 w 197"/>
                <a:gd name="T43" fmla="*/ 1 h 178"/>
                <a:gd name="T44" fmla="*/ 0 w 197"/>
                <a:gd name="T45" fmla="*/ 1 h 178"/>
                <a:gd name="T46" fmla="*/ 0 w 197"/>
                <a:gd name="T47" fmla="*/ 1 h 178"/>
                <a:gd name="T48" fmla="*/ 0 w 197"/>
                <a:gd name="T49" fmla="*/ 1 h 178"/>
                <a:gd name="T50" fmla="*/ 0 w 197"/>
                <a:gd name="T51" fmla="*/ 1 h 178"/>
                <a:gd name="T52" fmla="*/ 0 w 197"/>
                <a:gd name="T53" fmla="*/ 1 h 178"/>
                <a:gd name="T54" fmla="*/ 0 w 197"/>
                <a:gd name="T55" fmla="*/ 1 h 178"/>
                <a:gd name="T56" fmla="*/ 0 w 197"/>
                <a:gd name="T57" fmla="*/ 1 h 178"/>
                <a:gd name="T58" fmla="*/ 0 w 197"/>
                <a:gd name="T59" fmla="*/ 1 h 178"/>
                <a:gd name="T60" fmla="*/ 0 w 197"/>
                <a:gd name="T61" fmla="*/ 1 h 178"/>
                <a:gd name="T62" fmla="*/ 0 w 197"/>
                <a:gd name="T63" fmla="*/ 1 h 178"/>
                <a:gd name="T64" fmla="*/ 0 w 197"/>
                <a:gd name="T65" fmla="*/ 1 h 178"/>
                <a:gd name="T66" fmla="*/ 0 w 197"/>
                <a:gd name="T67" fmla="*/ 1 h 178"/>
                <a:gd name="T68" fmla="*/ 0 w 197"/>
                <a:gd name="T69" fmla="*/ 1 h 178"/>
                <a:gd name="T70" fmla="*/ 0 w 197"/>
                <a:gd name="T71" fmla="*/ 1 h 178"/>
                <a:gd name="T72" fmla="*/ 0 w 197"/>
                <a:gd name="T73" fmla="*/ 1 h 178"/>
                <a:gd name="T74" fmla="*/ 0 w 197"/>
                <a:gd name="T75" fmla="*/ 1 h 178"/>
                <a:gd name="T76" fmla="*/ 0 w 197"/>
                <a:gd name="T77" fmla="*/ 1 h 178"/>
                <a:gd name="T78" fmla="*/ 0 w 197"/>
                <a:gd name="T79" fmla="*/ 1 h 178"/>
                <a:gd name="T80" fmla="*/ 0 w 197"/>
                <a:gd name="T81" fmla="*/ 1 h 178"/>
                <a:gd name="T82" fmla="*/ 0 w 197"/>
                <a:gd name="T83" fmla="*/ 1 h 178"/>
                <a:gd name="T84" fmla="*/ 0 w 197"/>
                <a:gd name="T85" fmla="*/ 1 h 178"/>
                <a:gd name="T86" fmla="*/ 0 w 197"/>
                <a:gd name="T87" fmla="*/ 1 h 178"/>
                <a:gd name="T88" fmla="*/ 0 w 197"/>
                <a:gd name="T89" fmla="*/ 1 h 178"/>
                <a:gd name="T90" fmla="*/ 0 w 197"/>
                <a:gd name="T91" fmla="*/ 1 h 178"/>
                <a:gd name="T92" fmla="*/ 0 w 197"/>
                <a:gd name="T93" fmla="*/ 1 h 178"/>
                <a:gd name="T94" fmla="*/ 0 w 197"/>
                <a:gd name="T95" fmla="*/ 1 h 178"/>
                <a:gd name="T96" fmla="*/ 0 w 197"/>
                <a:gd name="T97" fmla="*/ 1 h 178"/>
                <a:gd name="T98" fmla="*/ 0 w 197"/>
                <a:gd name="T99" fmla="*/ 1 h 178"/>
                <a:gd name="T100" fmla="*/ 0 w 197"/>
                <a:gd name="T101" fmla="*/ 1 h 178"/>
                <a:gd name="T102" fmla="*/ 0 w 197"/>
                <a:gd name="T103" fmla="*/ 1 h 178"/>
                <a:gd name="T104" fmla="*/ 0 w 197"/>
                <a:gd name="T105" fmla="*/ 1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78"/>
                <a:gd name="T161" fmla="*/ 197 w 197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78">
                  <a:moveTo>
                    <a:pt x="48" y="39"/>
                  </a:moveTo>
                  <a:lnTo>
                    <a:pt x="42" y="41"/>
                  </a:lnTo>
                  <a:lnTo>
                    <a:pt x="35" y="43"/>
                  </a:lnTo>
                  <a:lnTo>
                    <a:pt x="27" y="46"/>
                  </a:lnTo>
                  <a:lnTo>
                    <a:pt x="22" y="52"/>
                  </a:lnTo>
                  <a:lnTo>
                    <a:pt x="18" y="58"/>
                  </a:lnTo>
                  <a:lnTo>
                    <a:pt x="17" y="65"/>
                  </a:lnTo>
                  <a:lnTo>
                    <a:pt x="18" y="74"/>
                  </a:lnTo>
                  <a:lnTo>
                    <a:pt x="25" y="83"/>
                  </a:lnTo>
                  <a:lnTo>
                    <a:pt x="31" y="87"/>
                  </a:lnTo>
                  <a:lnTo>
                    <a:pt x="38" y="87"/>
                  </a:lnTo>
                  <a:lnTo>
                    <a:pt x="44" y="85"/>
                  </a:lnTo>
                  <a:lnTo>
                    <a:pt x="48" y="83"/>
                  </a:lnTo>
                  <a:lnTo>
                    <a:pt x="54" y="88"/>
                  </a:lnTo>
                  <a:lnTo>
                    <a:pt x="59" y="91"/>
                  </a:lnTo>
                  <a:lnTo>
                    <a:pt x="63" y="95"/>
                  </a:lnTo>
                  <a:lnTo>
                    <a:pt x="67" y="99"/>
                  </a:lnTo>
                  <a:lnTo>
                    <a:pt x="69" y="103"/>
                  </a:lnTo>
                  <a:lnTo>
                    <a:pt x="69" y="104"/>
                  </a:lnTo>
                  <a:lnTo>
                    <a:pt x="65" y="104"/>
                  </a:lnTo>
                  <a:lnTo>
                    <a:pt x="59" y="103"/>
                  </a:lnTo>
                  <a:lnTo>
                    <a:pt x="52" y="102"/>
                  </a:lnTo>
                  <a:lnTo>
                    <a:pt x="47" y="102"/>
                  </a:lnTo>
                  <a:lnTo>
                    <a:pt x="43" y="100"/>
                  </a:lnTo>
                  <a:lnTo>
                    <a:pt x="42" y="98"/>
                  </a:lnTo>
                  <a:lnTo>
                    <a:pt x="39" y="95"/>
                  </a:lnTo>
                  <a:lnTo>
                    <a:pt x="34" y="91"/>
                  </a:lnTo>
                  <a:lnTo>
                    <a:pt x="27" y="90"/>
                  </a:lnTo>
                  <a:lnTo>
                    <a:pt x="18" y="91"/>
                  </a:lnTo>
                  <a:lnTo>
                    <a:pt x="9" y="95"/>
                  </a:lnTo>
                  <a:lnTo>
                    <a:pt x="3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1" y="124"/>
                  </a:lnTo>
                  <a:lnTo>
                    <a:pt x="2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7" y="137"/>
                  </a:lnTo>
                  <a:lnTo>
                    <a:pt x="22" y="138"/>
                  </a:lnTo>
                  <a:lnTo>
                    <a:pt x="29" y="138"/>
                  </a:lnTo>
                  <a:lnTo>
                    <a:pt x="35" y="137"/>
                  </a:lnTo>
                  <a:lnTo>
                    <a:pt x="40" y="136"/>
                  </a:lnTo>
                  <a:lnTo>
                    <a:pt x="44" y="134"/>
                  </a:lnTo>
                  <a:lnTo>
                    <a:pt x="47" y="132"/>
                  </a:lnTo>
                  <a:lnTo>
                    <a:pt x="51" y="128"/>
                  </a:lnTo>
                  <a:lnTo>
                    <a:pt x="57" y="127"/>
                  </a:lnTo>
                  <a:lnTo>
                    <a:pt x="63" y="129"/>
                  </a:lnTo>
                  <a:lnTo>
                    <a:pt x="67" y="130"/>
                  </a:lnTo>
                  <a:lnTo>
                    <a:pt x="56" y="138"/>
                  </a:lnTo>
                  <a:lnTo>
                    <a:pt x="47" y="150"/>
                  </a:lnTo>
                  <a:lnTo>
                    <a:pt x="43" y="163"/>
                  </a:lnTo>
                  <a:lnTo>
                    <a:pt x="47" y="172"/>
                  </a:lnTo>
                  <a:lnTo>
                    <a:pt x="51" y="174"/>
                  </a:lnTo>
                  <a:lnTo>
                    <a:pt x="56" y="177"/>
                  </a:lnTo>
                  <a:lnTo>
                    <a:pt x="63" y="178"/>
                  </a:lnTo>
                  <a:lnTo>
                    <a:pt x="68" y="177"/>
                  </a:lnTo>
                  <a:lnTo>
                    <a:pt x="75" y="175"/>
                  </a:lnTo>
                  <a:lnTo>
                    <a:pt x="80" y="174"/>
                  </a:lnTo>
                  <a:lnTo>
                    <a:pt x="84" y="171"/>
                  </a:lnTo>
                  <a:lnTo>
                    <a:pt x="88" y="167"/>
                  </a:lnTo>
                  <a:lnTo>
                    <a:pt x="92" y="159"/>
                  </a:lnTo>
                  <a:lnTo>
                    <a:pt x="92" y="150"/>
                  </a:lnTo>
                  <a:lnTo>
                    <a:pt x="90" y="142"/>
                  </a:lnTo>
                  <a:lnTo>
                    <a:pt x="86" y="135"/>
                  </a:lnTo>
                  <a:lnTo>
                    <a:pt x="84" y="132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9" y="125"/>
                  </a:lnTo>
                  <a:lnTo>
                    <a:pt x="92" y="126"/>
                  </a:lnTo>
                  <a:lnTo>
                    <a:pt x="94" y="128"/>
                  </a:lnTo>
                  <a:lnTo>
                    <a:pt x="96" y="134"/>
                  </a:lnTo>
                  <a:lnTo>
                    <a:pt x="97" y="140"/>
                  </a:lnTo>
                  <a:lnTo>
                    <a:pt x="100" y="145"/>
                  </a:lnTo>
                  <a:lnTo>
                    <a:pt x="105" y="151"/>
                  </a:lnTo>
                  <a:lnTo>
                    <a:pt x="115" y="152"/>
                  </a:lnTo>
                  <a:lnTo>
                    <a:pt x="129" y="145"/>
                  </a:lnTo>
                  <a:lnTo>
                    <a:pt x="134" y="150"/>
                  </a:lnTo>
                  <a:lnTo>
                    <a:pt x="140" y="153"/>
                  </a:lnTo>
                  <a:lnTo>
                    <a:pt x="148" y="156"/>
                  </a:lnTo>
                  <a:lnTo>
                    <a:pt x="158" y="157"/>
                  </a:lnTo>
                  <a:lnTo>
                    <a:pt x="165" y="155"/>
                  </a:lnTo>
                  <a:lnTo>
                    <a:pt x="173" y="151"/>
                  </a:lnTo>
                  <a:lnTo>
                    <a:pt x="180" y="144"/>
                  </a:lnTo>
                  <a:lnTo>
                    <a:pt x="185" y="134"/>
                  </a:lnTo>
                  <a:lnTo>
                    <a:pt x="185" y="133"/>
                  </a:lnTo>
                  <a:lnTo>
                    <a:pt x="185" y="132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1" y="125"/>
                  </a:lnTo>
                  <a:lnTo>
                    <a:pt x="176" y="118"/>
                  </a:lnTo>
                  <a:lnTo>
                    <a:pt x="168" y="113"/>
                  </a:lnTo>
                  <a:lnTo>
                    <a:pt x="155" y="113"/>
                  </a:lnTo>
                  <a:lnTo>
                    <a:pt x="147" y="114"/>
                  </a:lnTo>
                  <a:lnTo>
                    <a:pt x="142" y="112"/>
                  </a:lnTo>
                  <a:lnTo>
                    <a:pt x="136" y="109"/>
                  </a:lnTo>
                  <a:lnTo>
                    <a:pt x="133" y="105"/>
                  </a:lnTo>
                  <a:lnTo>
                    <a:pt x="139" y="99"/>
                  </a:lnTo>
                  <a:lnTo>
                    <a:pt x="144" y="94"/>
                  </a:lnTo>
                  <a:lnTo>
                    <a:pt x="151" y="89"/>
                  </a:lnTo>
                  <a:lnTo>
                    <a:pt x="156" y="84"/>
                  </a:lnTo>
                  <a:lnTo>
                    <a:pt x="169" y="85"/>
                  </a:lnTo>
                  <a:lnTo>
                    <a:pt x="179" y="83"/>
                  </a:lnTo>
                  <a:lnTo>
                    <a:pt x="187" y="80"/>
                  </a:lnTo>
                  <a:lnTo>
                    <a:pt x="193" y="73"/>
                  </a:lnTo>
                  <a:lnTo>
                    <a:pt x="196" y="66"/>
                  </a:lnTo>
                  <a:lnTo>
                    <a:pt x="197" y="59"/>
                  </a:lnTo>
                  <a:lnTo>
                    <a:pt x="194" y="52"/>
                  </a:lnTo>
                  <a:lnTo>
                    <a:pt x="189" y="45"/>
                  </a:lnTo>
                  <a:lnTo>
                    <a:pt x="183" y="41"/>
                  </a:lnTo>
                  <a:lnTo>
                    <a:pt x="172" y="39"/>
                  </a:lnTo>
                  <a:lnTo>
                    <a:pt x="162" y="41"/>
                  </a:lnTo>
                  <a:lnTo>
                    <a:pt x="152" y="44"/>
                  </a:lnTo>
                  <a:lnTo>
                    <a:pt x="147" y="50"/>
                  </a:lnTo>
                  <a:lnTo>
                    <a:pt x="146" y="54"/>
                  </a:lnTo>
                  <a:lnTo>
                    <a:pt x="146" y="59"/>
                  </a:lnTo>
                  <a:lnTo>
                    <a:pt x="147" y="64"/>
                  </a:lnTo>
                  <a:lnTo>
                    <a:pt x="140" y="71"/>
                  </a:lnTo>
                  <a:lnTo>
                    <a:pt x="133" y="76"/>
                  </a:lnTo>
                  <a:lnTo>
                    <a:pt x="126" y="81"/>
                  </a:lnTo>
                  <a:lnTo>
                    <a:pt x="122" y="83"/>
                  </a:lnTo>
                  <a:lnTo>
                    <a:pt x="119" y="81"/>
                  </a:lnTo>
                  <a:lnTo>
                    <a:pt x="117" y="79"/>
                  </a:lnTo>
                  <a:lnTo>
                    <a:pt x="114" y="76"/>
                  </a:lnTo>
                  <a:lnTo>
                    <a:pt x="110" y="75"/>
                  </a:lnTo>
                  <a:lnTo>
                    <a:pt x="114" y="68"/>
                  </a:lnTo>
                  <a:lnTo>
                    <a:pt x="117" y="60"/>
                  </a:lnTo>
                  <a:lnTo>
                    <a:pt x="118" y="53"/>
                  </a:lnTo>
                  <a:lnTo>
                    <a:pt x="119" y="49"/>
                  </a:lnTo>
                  <a:lnTo>
                    <a:pt x="129" y="43"/>
                  </a:lnTo>
                  <a:lnTo>
                    <a:pt x="135" y="35"/>
                  </a:lnTo>
                  <a:lnTo>
                    <a:pt x="139" y="27"/>
                  </a:lnTo>
                  <a:lnTo>
                    <a:pt x="138" y="19"/>
                  </a:lnTo>
                  <a:lnTo>
                    <a:pt x="133" y="11"/>
                  </a:lnTo>
                  <a:lnTo>
                    <a:pt x="126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4" y="12"/>
                  </a:lnTo>
                  <a:lnTo>
                    <a:pt x="80" y="15"/>
                  </a:lnTo>
                  <a:lnTo>
                    <a:pt x="79" y="19"/>
                  </a:lnTo>
                  <a:lnTo>
                    <a:pt x="77" y="22"/>
                  </a:lnTo>
                  <a:lnTo>
                    <a:pt x="77" y="27"/>
                  </a:lnTo>
                  <a:lnTo>
                    <a:pt x="80" y="34"/>
                  </a:lnTo>
                  <a:lnTo>
                    <a:pt x="84" y="39"/>
                  </a:lnTo>
                  <a:lnTo>
                    <a:pt x="89" y="44"/>
                  </a:lnTo>
                  <a:lnTo>
                    <a:pt x="94" y="46"/>
                  </a:lnTo>
                  <a:lnTo>
                    <a:pt x="96" y="54"/>
                  </a:lnTo>
                  <a:lnTo>
                    <a:pt x="94" y="61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89" y="71"/>
                  </a:lnTo>
                  <a:lnTo>
                    <a:pt x="85" y="72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5" y="67"/>
                  </a:lnTo>
                  <a:lnTo>
                    <a:pt x="71" y="54"/>
                  </a:lnTo>
                  <a:lnTo>
                    <a:pt x="63" y="44"/>
                  </a:lnTo>
                  <a:lnTo>
                    <a:pt x="48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920"/>
            <p:cNvSpPr>
              <a:spLocks/>
            </p:cNvSpPr>
            <p:nvPr/>
          </p:nvSpPr>
          <p:spPr bwMode="auto">
            <a:xfrm flipH="1">
              <a:off x="1225" y="3146"/>
              <a:ext cx="92" cy="154"/>
            </a:xfrm>
            <a:custGeom>
              <a:avLst/>
              <a:gdLst>
                <a:gd name="T0" fmla="*/ 0 w 204"/>
                <a:gd name="T1" fmla="*/ 0 h 309"/>
                <a:gd name="T2" fmla="*/ 0 w 204"/>
                <a:gd name="T3" fmla="*/ 0 h 309"/>
                <a:gd name="T4" fmla="*/ 0 w 204"/>
                <a:gd name="T5" fmla="*/ 0 h 309"/>
                <a:gd name="T6" fmla="*/ 0 w 204"/>
                <a:gd name="T7" fmla="*/ 0 h 309"/>
                <a:gd name="T8" fmla="*/ 0 w 204"/>
                <a:gd name="T9" fmla="*/ 0 h 309"/>
                <a:gd name="T10" fmla="*/ 0 w 204"/>
                <a:gd name="T11" fmla="*/ 0 h 309"/>
                <a:gd name="T12" fmla="*/ 0 w 204"/>
                <a:gd name="T13" fmla="*/ 0 h 309"/>
                <a:gd name="T14" fmla="*/ 0 w 204"/>
                <a:gd name="T15" fmla="*/ 0 h 309"/>
                <a:gd name="T16" fmla="*/ 0 w 204"/>
                <a:gd name="T17" fmla="*/ 0 h 309"/>
                <a:gd name="T18" fmla="*/ 0 w 204"/>
                <a:gd name="T19" fmla="*/ 0 h 309"/>
                <a:gd name="T20" fmla="*/ 0 w 204"/>
                <a:gd name="T21" fmla="*/ 0 h 309"/>
                <a:gd name="T22" fmla="*/ 0 w 204"/>
                <a:gd name="T23" fmla="*/ 0 h 309"/>
                <a:gd name="T24" fmla="*/ 0 w 204"/>
                <a:gd name="T25" fmla="*/ 0 h 309"/>
                <a:gd name="T26" fmla="*/ 0 w 204"/>
                <a:gd name="T27" fmla="*/ 0 h 309"/>
                <a:gd name="T28" fmla="*/ 0 w 204"/>
                <a:gd name="T29" fmla="*/ 0 h 309"/>
                <a:gd name="T30" fmla="*/ 0 w 204"/>
                <a:gd name="T31" fmla="*/ 0 h 309"/>
                <a:gd name="T32" fmla="*/ 0 w 204"/>
                <a:gd name="T33" fmla="*/ 0 h 309"/>
                <a:gd name="T34" fmla="*/ 0 w 204"/>
                <a:gd name="T35" fmla="*/ 0 h 309"/>
                <a:gd name="T36" fmla="*/ 0 w 204"/>
                <a:gd name="T37" fmla="*/ 0 h 309"/>
                <a:gd name="T38" fmla="*/ 0 w 204"/>
                <a:gd name="T39" fmla="*/ 0 h 309"/>
                <a:gd name="T40" fmla="*/ 0 w 204"/>
                <a:gd name="T41" fmla="*/ 0 h 309"/>
                <a:gd name="T42" fmla="*/ 0 w 204"/>
                <a:gd name="T43" fmla="*/ 0 h 309"/>
                <a:gd name="T44" fmla="*/ 0 w 204"/>
                <a:gd name="T45" fmla="*/ 0 h 309"/>
                <a:gd name="T46" fmla="*/ 0 w 204"/>
                <a:gd name="T47" fmla="*/ 0 h 309"/>
                <a:gd name="T48" fmla="*/ 0 w 204"/>
                <a:gd name="T49" fmla="*/ 0 h 309"/>
                <a:gd name="T50" fmla="*/ 0 w 204"/>
                <a:gd name="T51" fmla="*/ 1 h 309"/>
                <a:gd name="T52" fmla="*/ 0 w 204"/>
                <a:gd name="T53" fmla="*/ 1 h 309"/>
                <a:gd name="T54" fmla="*/ 0 w 204"/>
                <a:gd name="T55" fmla="*/ 1 h 309"/>
                <a:gd name="T56" fmla="*/ 0 w 204"/>
                <a:gd name="T57" fmla="*/ 1 h 309"/>
                <a:gd name="T58" fmla="*/ 0 w 204"/>
                <a:gd name="T59" fmla="*/ 1 h 309"/>
                <a:gd name="T60" fmla="*/ 0 w 204"/>
                <a:gd name="T61" fmla="*/ 1 h 309"/>
                <a:gd name="T62" fmla="*/ 0 w 204"/>
                <a:gd name="T63" fmla="*/ 1 h 309"/>
                <a:gd name="T64" fmla="*/ 0 w 204"/>
                <a:gd name="T65" fmla="*/ 1 h 309"/>
                <a:gd name="T66" fmla="*/ 0 w 204"/>
                <a:gd name="T67" fmla="*/ 0 h 309"/>
                <a:gd name="T68" fmla="*/ 0 w 204"/>
                <a:gd name="T69" fmla="*/ 0 h 309"/>
                <a:gd name="T70" fmla="*/ 0 w 204"/>
                <a:gd name="T71" fmla="*/ 0 h 309"/>
                <a:gd name="T72" fmla="*/ 0 w 204"/>
                <a:gd name="T73" fmla="*/ 0 h 309"/>
                <a:gd name="T74" fmla="*/ 0 w 204"/>
                <a:gd name="T75" fmla="*/ 0 h 309"/>
                <a:gd name="T76" fmla="*/ 0 w 204"/>
                <a:gd name="T77" fmla="*/ 0 h 309"/>
                <a:gd name="T78" fmla="*/ 0 w 204"/>
                <a:gd name="T79" fmla="*/ 0 h 309"/>
                <a:gd name="T80" fmla="*/ 0 w 204"/>
                <a:gd name="T81" fmla="*/ 0 h 309"/>
                <a:gd name="T82" fmla="*/ 0 w 204"/>
                <a:gd name="T83" fmla="*/ 0 h 309"/>
                <a:gd name="T84" fmla="*/ 0 w 204"/>
                <a:gd name="T85" fmla="*/ 0 h 309"/>
                <a:gd name="T86" fmla="*/ 0 w 204"/>
                <a:gd name="T87" fmla="*/ 0 h 309"/>
                <a:gd name="T88" fmla="*/ 0 w 204"/>
                <a:gd name="T89" fmla="*/ 0 h 309"/>
                <a:gd name="T90" fmla="*/ 0 w 204"/>
                <a:gd name="T91" fmla="*/ 0 h 309"/>
                <a:gd name="T92" fmla="*/ 0 w 204"/>
                <a:gd name="T93" fmla="*/ 0 h 309"/>
                <a:gd name="T94" fmla="*/ 0 w 204"/>
                <a:gd name="T95" fmla="*/ 0 h 309"/>
                <a:gd name="T96" fmla="*/ 0 w 204"/>
                <a:gd name="T97" fmla="*/ 0 h 309"/>
                <a:gd name="T98" fmla="*/ 0 w 204"/>
                <a:gd name="T99" fmla="*/ 0 h 309"/>
                <a:gd name="T100" fmla="*/ 0 w 204"/>
                <a:gd name="T101" fmla="*/ 0 h 309"/>
                <a:gd name="T102" fmla="*/ 0 w 204"/>
                <a:gd name="T103" fmla="*/ 0 h 309"/>
                <a:gd name="T104" fmla="*/ 0 w 204"/>
                <a:gd name="T105" fmla="*/ 0 h 309"/>
                <a:gd name="T106" fmla="*/ 0 w 204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"/>
                <a:gd name="T163" fmla="*/ 0 h 309"/>
                <a:gd name="T164" fmla="*/ 204 w 204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" h="309">
                  <a:moveTo>
                    <a:pt x="202" y="0"/>
                  </a:moveTo>
                  <a:lnTo>
                    <a:pt x="185" y="20"/>
                  </a:lnTo>
                  <a:lnTo>
                    <a:pt x="166" y="37"/>
                  </a:lnTo>
                  <a:lnTo>
                    <a:pt x="145" y="51"/>
                  </a:lnTo>
                  <a:lnTo>
                    <a:pt x="124" y="61"/>
                  </a:lnTo>
                  <a:lnTo>
                    <a:pt x="102" y="69"/>
                  </a:lnTo>
                  <a:lnTo>
                    <a:pt x="79" y="75"/>
                  </a:lnTo>
                  <a:lnTo>
                    <a:pt x="58" y="77"/>
                  </a:lnTo>
                  <a:lnTo>
                    <a:pt x="37" y="77"/>
                  </a:lnTo>
                  <a:lnTo>
                    <a:pt x="38" y="84"/>
                  </a:lnTo>
                  <a:lnTo>
                    <a:pt x="38" y="92"/>
                  </a:lnTo>
                  <a:lnTo>
                    <a:pt x="37" y="100"/>
                  </a:lnTo>
                  <a:lnTo>
                    <a:pt x="34" y="110"/>
                  </a:lnTo>
                  <a:lnTo>
                    <a:pt x="29" y="119"/>
                  </a:lnTo>
                  <a:lnTo>
                    <a:pt x="21" y="128"/>
                  </a:lnTo>
                  <a:lnTo>
                    <a:pt x="12" y="135"/>
                  </a:lnTo>
                  <a:lnTo>
                    <a:pt x="0" y="142"/>
                  </a:lnTo>
                  <a:lnTo>
                    <a:pt x="13" y="161"/>
                  </a:lnTo>
                  <a:lnTo>
                    <a:pt x="23" y="187"/>
                  </a:lnTo>
                  <a:lnTo>
                    <a:pt x="24" y="211"/>
                  </a:lnTo>
                  <a:lnTo>
                    <a:pt x="13" y="232"/>
                  </a:lnTo>
                  <a:lnTo>
                    <a:pt x="23" y="235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58" y="252"/>
                  </a:lnTo>
                  <a:lnTo>
                    <a:pt x="70" y="263"/>
                  </a:lnTo>
                  <a:lnTo>
                    <a:pt x="82" y="276"/>
                  </a:lnTo>
                  <a:lnTo>
                    <a:pt x="91" y="290"/>
                  </a:lnTo>
                  <a:lnTo>
                    <a:pt x="98" y="309"/>
                  </a:lnTo>
                  <a:lnTo>
                    <a:pt x="103" y="299"/>
                  </a:lnTo>
                  <a:lnTo>
                    <a:pt x="110" y="286"/>
                  </a:lnTo>
                  <a:lnTo>
                    <a:pt x="119" y="274"/>
                  </a:lnTo>
                  <a:lnTo>
                    <a:pt x="129" y="264"/>
                  </a:lnTo>
                  <a:lnTo>
                    <a:pt x="140" y="254"/>
                  </a:lnTo>
                  <a:lnTo>
                    <a:pt x="153" y="247"/>
                  </a:lnTo>
                  <a:lnTo>
                    <a:pt x="168" y="241"/>
                  </a:lnTo>
                  <a:lnTo>
                    <a:pt x="183" y="239"/>
                  </a:lnTo>
                  <a:lnTo>
                    <a:pt x="175" y="225"/>
                  </a:lnTo>
                  <a:lnTo>
                    <a:pt x="171" y="208"/>
                  </a:lnTo>
                  <a:lnTo>
                    <a:pt x="174" y="188"/>
                  </a:lnTo>
                  <a:lnTo>
                    <a:pt x="189" y="168"/>
                  </a:lnTo>
                  <a:lnTo>
                    <a:pt x="175" y="135"/>
                  </a:lnTo>
                  <a:lnTo>
                    <a:pt x="171" y="103"/>
                  </a:lnTo>
                  <a:lnTo>
                    <a:pt x="173" y="74"/>
                  </a:lnTo>
                  <a:lnTo>
                    <a:pt x="178" y="52"/>
                  </a:lnTo>
                  <a:lnTo>
                    <a:pt x="183" y="39"/>
                  </a:lnTo>
                  <a:lnTo>
                    <a:pt x="190" y="27"/>
                  </a:lnTo>
                  <a:lnTo>
                    <a:pt x="196" y="15"/>
                  </a:lnTo>
                  <a:lnTo>
                    <a:pt x="202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3" y="4"/>
                  </a:lnTo>
                  <a:lnTo>
                    <a:pt x="202" y="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921"/>
            <p:cNvSpPr>
              <a:spLocks/>
            </p:cNvSpPr>
            <p:nvPr/>
          </p:nvSpPr>
          <p:spPr bwMode="auto">
            <a:xfrm flipH="1">
              <a:off x="912" y="3107"/>
              <a:ext cx="172" cy="128"/>
            </a:xfrm>
            <a:custGeom>
              <a:avLst/>
              <a:gdLst>
                <a:gd name="T0" fmla="*/ 0 w 382"/>
                <a:gd name="T1" fmla="*/ 0 h 256"/>
                <a:gd name="T2" fmla="*/ 0 w 382"/>
                <a:gd name="T3" fmla="*/ 1 h 256"/>
                <a:gd name="T4" fmla="*/ 0 w 382"/>
                <a:gd name="T5" fmla="*/ 1 h 256"/>
                <a:gd name="T6" fmla="*/ 0 w 382"/>
                <a:gd name="T7" fmla="*/ 1 h 256"/>
                <a:gd name="T8" fmla="*/ 0 w 382"/>
                <a:gd name="T9" fmla="*/ 1 h 256"/>
                <a:gd name="T10" fmla="*/ 0 w 382"/>
                <a:gd name="T11" fmla="*/ 1 h 256"/>
                <a:gd name="T12" fmla="*/ 0 w 382"/>
                <a:gd name="T13" fmla="*/ 1 h 256"/>
                <a:gd name="T14" fmla="*/ 0 w 382"/>
                <a:gd name="T15" fmla="*/ 1 h 256"/>
                <a:gd name="T16" fmla="*/ 0 w 382"/>
                <a:gd name="T17" fmla="*/ 1 h 256"/>
                <a:gd name="T18" fmla="*/ 0 w 382"/>
                <a:gd name="T19" fmla="*/ 1 h 256"/>
                <a:gd name="T20" fmla="*/ 0 w 382"/>
                <a:gd name="T21" fmla="*/ 1 h 256"/>
                <a:gd name="T22" fmla="*/ 0 w 382"/>
                <a:gd name="T23" fmla="*/ 1 h 256"/>
                <a:gd name="T24" fmla="*/ 0 w 382"/>
                <a:gd name="T25" fmla="*/ 1 h 256"/>
                <a:gd name="T26" fmla="*/ 0 w 382"/>
                <a:gd name="T27" fmla="*/ 1 h 256"/>
                <a:gd name="T28" fmla="*/ 0 w 382"/>
                <a:gd name="T29" fmla="*/ 1 h 256"/>
                <a:gd name="T30" fmla="*/ 0 w 382"/>
                <a:gd name="T31" fmla="*/ 1 h 256"/>
                <a:gd name="T32" fmla="*/ 0 w 382"/>
                <a:gd name="T33" fmla="*/ 1 h 256"/>
                <a:gd name="T34" fmla="*/ 0 w 382"/>
                <a:gd name="T35" fmla="*/ 1 h 256"/>
                <a:gd name="T36" fmla="*/ 0 w 382"/>
                <a:gd name="T37" fmla="*/ 1 h 256"/>
                <a:gd name="T38" fmla="*/ 0 w 382"/>
                <a:gd name="T39" fmla="*/ 1 h 256"/>
                <a:gd name="T40" fmla="*/ 0 w 382"/>
                <a:gd name="T41" fmla="*/ 1 h 256"/>
                <a:gd name="T42" fmla="*/ 0 w 382"/>
                <a:gd name="T43" fmla="*/ 1 h 256"/>
                <a:gd name="T44" fmla="*/ 0 w 382"/>
                <a:gd name="T45" fmla="*/ 1 h 256"/>
                <a:gd name="T46" fmla="*/ 0 w 382"/>
                <a:gd name="T47" fmla="*/ 1 h 256"/>
                <a:gd name="T48" fmla="*/ 0 w 382"/>
                <a:gd name="T49" fmla="*/ 1 h 256"/>
                <a:gd name="T50" fmla="*/ 0 w 382"/>
                <a:gd name="T51" fmla="*/ 1 h 256"/>
                <a:gd name="T52" fmla="*/ 0 w 382"/>
                <a:gd name="T53" fmla="*/ 1 h 256"/>
                <a:gd name="T54" fmla="*/ 0 w 382"/>
                <a:gd name="T55" fmla="*/ 1 h 256"/>
                <a:gd name="T56" fmla="*/ 0 w 382"/>
                <a:gd name="T57" fmla="*/ 1 h 256"/>
                <a:gd name="T58" fmla="*/ 0 w 382"/>
                <a:gd name="T59" fmla="*/ 1 h 256"/>
                <a:gd name="T60" fmla="*/ 0 w 382"/>
                <a:gd name="T61" fmla="*/ 1 h 256"/>
                <a:gd name="T62" fmla="*/ 0 w 382"/>
                <a:gd name="T63" fmla="*/ 1 h 256"/>
                <a:gd name="T64" fmla="*/ 0 w 382"/>
                <a:gd name="T65" fmla="*/ 1 h 256"/>
                <a:gd name="T66" fmla="*/ 0 w 382"/>
                <a:gd name="T67" fmla="*/ 1 h 256"/>
                <a:gd name="T68" fmla="*/ 0 w 382"/>
                <a:gd name="T69" fmla="*/ 1 h 256"/>
                <a:gd name="T70" fmla="*/ 0 w 382"/>
                <a:gd name="T71" fmla="*/ 1 h 256"/>
                <a:gd name="T72" fmla="*/ 0 w 382"/>
                <a:gd name="T73" fmla="*/ 1 h 256"/>
                <a:gd name="T74" fmla="*/ 0 w 382"/>
                <a:gd name="T75" fmla="*/ 1 h 256"/>
                <a:gd name="T76" fmla="*/ 0 w 382"/>
                <a:gd name="T77" fmla="*/ 1 h 256"/>
                <a:gd name="T78" fmla="*/ 0 w 382"/>
                <a:gd name="T79" fmla="*/ 1 h 256"/>
                <a:gd name="T80" fmla="*/ 0 w 382"/>
                <a:gd name="T81" fmla="*/ 1 h 256"/>
                <a:gd name="T82" fmla="*/ 0 w 382"/>
                <a:gd name="T83" fmla="*/ 1 h 256"/>
                <a:gd name="T84" fmla="*/ 0 w 382"/>
                <a:gd name="T85" fmla="*/ 1 h 256"/>
                <a:gd name="T86" fmla="*/ 0 w 382"/>
                <a:gd name="T87" fmla="*/ 1 h 256"/>
                <a:gd name="T88" fmla="*/ 0 w 382"/>
                <a:gd name="T89" fmla="*/ 1 h 256"/>
                <a:gd name="T90" fmla="*/ 0 w 382"/>
                <a:gd name="T91" fmla="*/ 1 h 256"/>
                <a:gd name="T92" fmla="*/ 0 w 382"/>
                <a:gd name="T93" fmla="*/ 1 h 256"/>
                <a:gd name="T94" fmla="*/ 0 w 382"/>
                <a:gd name="T95" fmla="*/ 1 h 256"/>
                <a:gd name="T96" fmla="*/ 0 w 382"/>
                <a:gd name="T97" fmla="*/ 1 h 256"/>
                <a:gd name="T98" fmla="*/ 0 w 382"/>
                <a:gd name="T99" fmla="*/ 1 h 256"/>
                <a:gd name="T100" fmla="*/ 0 w 382"/>
                <a:gd name="T101" fmla="*/ 1 h 256"/>
                <a:gd name="T102" fmla="*/ 0 w 382"/>
                <a:gd name="T103" fmla="*/ 1 h 256"/>
                <a:gd name="T104" fmla="*/ 0 w 382"/>
                <a:gd name="T105" fmla="*/ 1 h 256"/>
                <a:gd name="T106" fmla="*/ 0 w 382"/>
                <a:gd name="T107" fmla="*/ 1 h 256"/>
                <a:gd name="T108" fmla="*/ 0 w 382"/>
                <a:gd name="T109" fmla="*/ 1 h 256"/>
                <a:gd name="T110" fmla="*/ 0 w 382"/>
                <a:gd name="T111" fmla="*/ 1 h 256"/>
                <a:gd name="T112" fmla="*/ 0 w 382"/>
                <a:gd name="T113" fmla="*/ 1 h 256"/>
                <a:gd name="T114" fmla="*/ 0 w 382"/>
                <a:gd name="T115" fmla="*/ 1 h 256"/>
                <a:gd name="T116" fmla="*/ 0 w 382"/>
                <a:gd name="T117" fmla="*/ 1 h 256"/>
                <a:gd name="T118" fmla="*/ 0 w 382"/>
                <a:gd name="T119" fmla="*/ 1 h 256"/>
                <a:gd name="T120" fmla="*/ 0 w 382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2"/>
                <a:gd name="T184" fmla="*/ 0 h 256"/>
                <a:gd name="T185" fmla="*/ 382 w 382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2" h="256">
                  <a:moveTo>
                    <a:pt x="174" y="0"/>
                  </a:moveTo>
                  <a:lnTo>
                    <a:pt x="161" y="3"/>
                  </a:lnTo>
                  <a:lnTo>
                    <a:pt x="144" y="9"/>
                  </a:lnTo>
                  <a:lnTo>
                    <a:pt x="124" y="15"/>
                  </a:lnTo>
                  <a:lnTo>
                    <a:pt x="104" y="21"/>
                  </a:lnTo>
                  <a:lnTo>
                    <a:pt x="82" y="26"/>
                  </a:lnTo>
                  <a:lnTo>
                    <a:pt x="62" y="31"/>
                  </a:lnTo>
                  <a:lnTo>
                    <a:pt x="42" y="34"/>
                  </a:lnTo>
                  <a:lnTo>
                    <a:pt x="25" y="35"/>
                  </a:lnTo>
                  <a:lnTo>
                    <a:pt x="17" y="34"/>
                  </a:lnTo>
                  <a:lnTo>
                    <a:pt x="11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20" y="44"/>
                  </a:lnTo>
                  <a:lnTo>
                    <a:pt x="40" y="59"/>
                  </a:lnTo>
                  <a:lnTo>
                    <a:pt x="55" y="76"/>
                  </a:lnTo>
                  <a:lnTo>
                    <a:pt x="71" y="97"/>
                  </a:lnTo>
                  <a:lnTo>
                    <a:pt x="83" y="118"/>
                  </a:lnTo>
                  <a:lnTo>
                    <a:pt x="94" y="141"/>
                  </a:lnTo>
                  <a:lnTo>
                    <a:pt x="102" y="167"/>
                  </a:lnTo>
                  <a:lnTo>
                    <a:pt x="107" y="191"/>
                  </a:lnTo>
                  <a:lnTo>
                    <a:pt x="116" y="191"/>
                  </a:lnTo>
                  <a:lnTo>
                    <a:pt x="129" y="195"/>
                  </a:lnTo>
                  <a:lnTo>
                    <a:pt x="142" y="199"/>
                  </a:lnTo>
                  <a:lnTo>
                    <a:pt x="158" y="207"/>
                  </a:lnTo>
                  <a:lnTo>
                    <a:pt x="173" y="216"/>
                  </a:lnTo>
                  <a:lnTo>
                    <a:pt x="186" y="228"/>
                  </a:lnTo>
                  <a:lnTo>
                    <a:pt x="198" y="241"/>
                  </a:lnTo>
                  <a:lnTo>
                    <a:pt x="207" y="256"/>
                  </a:lnTo>
                  <a:lnTo>
                    <a:pt x="219" y="248"/>
                  </a:lnTo>
                  <a:lnTo>
                    <a:pt x="233" y="241"/>
                  </a:lnTo>
                  <a:lnTo>
                    <a:pt x="252" y="234"/>
                  </a:lnTo>
                  <a:lnTo>
                    <a:pt x="273" y="229"/>
                  </a:lnTo>
                  <a:lnTo>
                    <a:pt x="296" y="228"/>
                  </a:lnTo>
                  <a:lnTo>
                    <a:pt x="323" y="229"/>
                  </a:lnTo>
                  <a:lnTo>
                    <a:pt x="352" y="235"/>
                  </a:lnTo>
                  <a:lnTo>
                    <a:pt x="382" y="246"/>
                  </a:lnTo>
                  <a:lnTo>
                    <a:pt x="373" y="237"/>
                  </a:lnTo>
                  <a:lnTo>
                    <a:pt x="364" y="226"/>
                  </a:lnTo>
                  <a:lnTo>
                    <a:pt x="356" y="212"/>
                  </a:lnTo>
                  <a:lnTo>
                    <a:pt x="350" y="196"/>
                  </a:lnTo>
                  <a:lnTo>
                    <a:pt x="346" y="177"/>
                  </a:lnTo>
                  <a:lnTo>
                    <a:pt x="348" y="158"/>
                  </a:lnTo>
                  <a:lnTo>
                    <a:pt x="354" y="135"/>
                  </a:lnTo>
                  <a:lnTo>
                    <a:pt x="366" y="109"/>
                  </a:lnTo>
                  <a:lnTo>
                    <a:pt x="349" y="106"/>
                  </a:lnTo>
                  <a:lnTo>
                    <a:pt x="331" y="101"/>
                  </a:lnTo>
                  <a:lnTo>
                    <a:pt x="314" y="95"/>
                  </a:lnTo>
                  <a:lnTo>
                    <a:pt x="296" y="86"/>
                  </a:lnTo>
                  <a:lnTo>
                    <a:pt x="283" y="74"/>
                  </a:lnTo>
                  <a:lnTo>
                    <a:pt x="273" y="59"/>
                  </a:lnTo>
                  <a:lnTo>
                    <a:pt x="267" y="39"/>
                  </a:lnTo>
                  <a:lnTo>
                    <a:pt x="266" y="16"/>
                  </a:lnTo>
                  <a:lnTo>
                    <a:pt x="256" y="18"/>
                  </a:lnTo>
                  <a:lnTo>
                    <a:pt x="246" y="19"/>
                  </a:lnTo>
                  <a:lnTo>
                    <a:pt x="235" y="21"/>
                  </a:lnTo>
                  <a:lnTo>
                    <a:pt x="224" y="19"/>
                  </a:lnTo>
                  <a:lnTo>
                    <a:pt x="212" y="17"/>
                  </a:lnTo>
                  <a:lnTo>
                    <a:pt x="200" y="14"/>
                  </a:lnTo>
                  <a:lnTo>
                    <a:pt x="187" y="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922"/>
            <p:cNvSpPr>
              <a:spLocks/>
            </p:cNvSpPr>
            <p:nvPr/>
          </p:nvSpPr>
          <p:spPr bwMode="auto">
            <a:xfrm flipH="1">
              <a:off x="1021" y="2916"/>
              <a:ext cx="151" cy="180"/>
            </a:xfrm>
            <a:custGeom>
              <a:avLst/>
              <a:gdLst>
                <a:gd name="T0" fmla="*/ 0 w 336"/>
                <a:gd name="T1" fmla="*/ 0 h 361"/>
                <a:gd name="T2" fmla="*/ 0 w 336"/>
                <a:gd name="T3" fmla="*/ 0 h 361"/>
                <a:gd name="T4" fmla="*/ 0 w 336"/>
                <a:gd name="T5" fmla="*/ 0 h 361"/>
                <a:gd name="T6" fmla="*/ 0 w 336"/>
                <a:gd name="T7" fmla="*/ 0 h 361"/>
                <a:gd name="T8" fmla="*/ 0 w 336"/>
                <a:gd name="T9" fmla="*/ 1 h 361"/>
                <a:gd name="T10" fmla="*/ 0 w 336"/>
                <a:gd name="T11" fmla="*/ 1 h 361"/>
                <a:gd name="T12" fmla="*/ 0 w 336"/>
                <a:gd name="T13" fmla="*/ 1 h 361"/>
                <a:gd name="T14" fmla="*/ 0 w 336"/>
                <a:gd name="T15" fmla="*/ 1 h 361"/>
                <a:gd name="T16" fmla="*/ 0 w 336"/>
                <a:gd name="T17" fmla="*/ 1 h 361"/>
                <a:gd name="T18" fmla="*/ 0 w 336"/>
                <a:gd name="T19" fmla="*/ 1 h 361"/>
                <a:gd name="T20" fmla="*/ 0 w 336"/>
                <a:gd name="T21" fmla="*/ 1 h 361"/>
                <a:gd name="T22" fmla="*/ 0 w 336"/>
                <a:gd name="T23" fmla="*/ 1 h 361"/>
                <a:gd name="T24" fmla="*/ 0 w 336"/>
                <a:gd name="T25" fmla="*/ 1 h 361"/>
                <a:gd name="T26" fmla="*/ 0 w 336"/>
                <a:gd name="T27" fmla="*/ 1 h 361"/>
                <a:gd name="T28" fmla="*/ 0 w 336"/>
                <a:gd name="T29" fmla="*/ 1 h 361"/>
                <a:gd name="T30" fmla="*/ 0 w 336"/>
                <a:gd name="T31" fmla="*/ 1 h 361"/>
                <a:gd name="T32" fmla="*/ 0 w 336"/>
                <a:gd name="T33" fmla="*/ 1 h 361"/>
                <a:gd name="T34" fmla="*/ 0 w 336"/>
                <a:gd name="T35" fmla="*/ 0 h 361"/>
                <a:gd name="T36" fmla="*/ 0 w 336"/>
                <a:gd name="T37" fmla="*/ 0 h 361"/>
                <a:gd name="T38" fmla="*/ 0 w 336"/>
                <a:gd name="T39" fmla="*/ 0 h 361"/>
                <a:gd name="T40" fmla="*/ 0 w 336"/>
                <a:gd name="T41" fmla="*/ 0 h 361"/>
                <a:gd name="T42" fmla="*/ 0 w 336"/>
                <a:gd name="T43" fmla="*/ 0 h 361"/>
                <a:gd name="T44" fmla="*/ 0 w 336"/>
                <a:gd name="T45" fmla="*/ 0 h 361"/>
                <a:gd name="T46" fmla="*/ 0 w 336"/>
                <a:gd name="T47" fmla="*/ 0 h 361"/>
                <a:gd name="T48" fmla="*/ 0 w 336"/>
                <a:gd name="T49" fmla="*/ 0 h 361"/>
                <a:gd name="T50" fmla="*/ 0 w 336"/>
                <a:gd name="T51" fmla="*/ 0 h 361"/>
                <a:gd name="T52" fmla="*/ 0 w 336"/>
                <a:gd name="T53" fmla="*/ 0 h 361"/>
                <a:gd name="T54" fmla="*/ 0 w 336"/>
                <a:gd name="T55" fmla="*/ 0 h 361"/>
                <a:gd name="T56" fmla="*/ 0 w 336"/>
                <a:gd name="T57" fmla="*/ 0 h 361"/>
                <a:gd name="T58" fmla="*/ 0 w 336"/>
                <a:gd name="T59" fmla="*/ 0 h 361"/>
                <a:gd name="T60" fmla="*/ 0 w 336"/>
                <a:gd name="T61" fmla="*/ 0 h 361"/>
                <a:gd name="T62" fmla="*/ 0 w 336"/>
                <a:gd name="T63" fmla="*/ 0 h 361"/>
                <a:gd name="T64" fmla="*/ 0 w 336"/>
                <a:gd name="T65" fmla="*/ 0 h 361"/>
                <a:gd name="T66" fmla="*/ 0 w 336"/>
                <a:gd name="T67" fmla="*/ 0 h 361"/>
                <a:gd name="T68" fmla="*/ 0 w 336"/>
                <a:gd name="T69" fmla="*/ 0 h 361"/>
                <a:gd name="T70" fmla="*/ 0 w 336"/>
                <a:gd name="T71" fmla="*/ 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6"/>
                <a:gd name="T109" fmla="*/ 0 h 361"/>
                <a:gd name="T110" fmla="*/ 336 w 336"/>
                <a:gd name="T111" fmla="*/ 361 h 3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6" h="361">
                  <a:moveTo>
                    <a:pt x="294" y="175"/>
                  </a:moveTo>
                  <a:lnTo>
                    <a:pt x="283" y="175"/>
                  </a:lnTo>
                  <a:lnTo>
                    <a:pt x="263" y="175"/>
                  </a:lnTo>
                  <a:lnTo>
                    <a:pt x="240" y="178"/>
                  </a:lnTo>
                  <a:lnTo>
                    <a:pt x="212" y="183"/>
                  </a:lnTo>
                  <a:lnTo>
                    <a:pt x="183" y="194"/>
                  </a:lnTo>
                  <a:lnTo>
                    <a:pt x="154" y="211"/>
                  </a:lnTo>
                  <a:lnTo>
                    <a:pt x="129" y="235"/>
                  </a:lnTo>
                  <a:lnTo>
                    <a:pt x="109" y="270"/>
                  </a:lnTo>
                  <a:lnTo>
                    <a:pt x="103" y="286"/>
                  </a:lnTo>
                  <a:lnTo>
                    <a:pt x="97" y="301"/>
                  </a:lnTo>
                  <a:lnTo>
                    <a:pt x="92" y="314"/>
                  </a:lnTo>
                  <a:lnTo>
                    <a:pt x="87" y="324"/>
                  </a:lnTo>
                  <a:lnTo>
                    <a:pt x="82" y="333"/>
                  </a:lnTo>
                  <a:lnTo>
                    <a:pt x="75" y="341"/>
                  </a:lnTo>
                  <a:lnTo>
                    <a:pt x="70" y="346"/>
                  </a:lnTo>
                  <a:lnTo>
                    <a:pt x="62" y="348"/>
                  </a:lnTo>
                  <a:lnTo>
                    <a:pt x="54" y="349"/>
                  </a:lnTo>
                  <a:lnTo>
                    <a:pt x="45" y="351"/>
                  </a:lnTo>
                  <a:lnTo>
                    <a:pt x="35" y="352"/>
                  </a:lnTo>
                  <a:lnTo>
                    <a:pt x="28" y="354"/>
                  </a:lnTo>
                  <a:lnTo>
                    <a:pt x="20" y="355"/>
                  </a:lnTo>
                  <a:lnTo>
                    <a:pt x="13" y="357"/>
                  </a:lnTo>
                  <a:lnTo>
                    <a:pt x="6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8" y="345"/>
                  </a:lnTo>
                  <a:lnTo>
                    <a:pt x="49" y="329"/>
                  </a:lnTo>
                  <a:lnTo>
                    <a:pt x="63" y="309"/>
                  </a:lnTo>
                  <a:lnTo>
                    <a:pt x="74" y="287"/>
                  </a:lnTo>
                  <a:lnTo>
                    <a:pt x="79" y="265"/>
                  </a:lnTo>
                  <a:lnTo>
                    <a:pt x="82" y="244"/>
                  </a:lnTo>
                  <a:lnTo>
                    <a:pt x="83" y="226"/>
                  </a:lnTo>
                  <a:lnTo>
                    <a:pt x="83" y="213"/>
                  </a:lnTo>
                  <a:lnTo>
                    <a:pt x="83" y="202"/>
                  </a:lnTo>
                  <a:lnTo>
                    <a:pt x="79" y="187"/>
                  </a:lnTo>
                  <a:lnTo>
                    <a:pt x="75" y="172"/>
                  </a:lnTo>
                  <a:lnTo>
                    <a:pt x="70" y="155"/>
                  </a:lnTo>
                  <a:lnTo>
                    <a:pt x="80" y="152"/>
                  </a:lnTo>
                  <a:lnTo>
                    <a:pt x="93" y="147"/>
                  </a:lnTo>
                  <a:lnTo>
                    <a:pt x="107" y="137"/>
                  </a:lnTo>
                  <a:lnTo>
                    <a:pt x="120" y="126"/>
                  </a:lnTo>
                  <a:lnTo>
                    <a:pt x="130" y="112"/>
                  </a:lnTo>
                  <a:lnTo>
                    <a:pt x="137" y="96"/>
                  </a:lnTo>
                  <a:lnTo>
                    <a:pt x="138" y="80"/>
                  </a:lnTo>
                  <a:lnTo>
                    <a:pt x="134" y="64"/>
                  </a:lnTo>
                  <a:lnTo>
                    <a:pt x="149" y="62"/>
                  </a:lnTo>
                  <a:lnTo>
                    <a:pt x="166" y="58"/>
                  </a:lnTo>
                  <a:lnTo>
                    <a:pt x="187" y="52"/>
                  </a:lnTo>
                  <a:lnTo>
                    <a:pt x="208" y="43"/>
                  </a:lnTo>
                  <a:lnTo>
                    <a:pt x="229" y="34"/>
                  </a:lnTo>
                  <a:lnTo>
                    <a:pt x="247" y="22"/>
                  </a:lnTo>
                  <a:lnTo>
                    <a:pt x="262" y="12"/>
                  </a:lnTo>
                  <a:lnTo>
                    <a:pt x="272" y="0"/>
                  </a:lnTo>
                  <a:lnTo>
                    <a:pt x="271" y="14"/>
                  </a:lnTo>
                  <a:lnTo>
                    <a:pt x="274" y="30"/>
                  </a:lnTo>
                  <a:lnTo>
                    <a:pt x="278" y="47"/>
                  </a:lnTo>
                  <a:lnTo>
                    <a:pt x="284" y="65"/>
                  </a:lnTo>
                  <a:lnTo>
                    <a:pt x="294" y="82"/>
                  </a:lnTo>
                  <a:lnTo>
                    <a:pt x="305" y="97"/>
                  </a:lnTo>
                  <a:lnTo>
                    <a:pt x="320" y="110"/>
                  </a:lnTo>
                  <a:lnTo>
                    <a:pt x="336" y="119"/>
                  </a:lnTo>
                  <a:lnTo>
                    <a:pt x="325" y="120"/>
                  </a:lnTo>
                  <a:lnTo>
                    <a:pt x="313" y="124"/>
                  </a:lnTo>
                  <a:lnTo>
                    <a:pt x="304" y="128"/>
                  </a:lnTo>
                  <a:lnTo>
                    <a:pt x="295" y="135"/>
                  </a:lnTo>
                  <a:lnTo>
                    <a:pt x="288" y="142"/>
                  </a:lnTo>
                  <a:lnTo>
                    <a:pt x="286" y="152"/>
                  </a:lnTo>
                  <a:lnTo>
                    <a:pt x="287" y="163"/>
                  </a:lnTo>
                  <a:lnTo>
                    <a:pt x="294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923"/>
            <p:cNvSpPr>
              <a:spLocks/>
            </p:cNvSpPr>
            <p:nvPr/>
          </p:nvSpPr>
          <p:spPr bwMode="auto">
            <a:xfrm flipH="1">
              <a:off x="1133" y="2918"/>
              <a:ext cx="89" cy="176"/>
            </a:xfrm>
            <a:custGeom>
              <a:avLst/>
              <a:gdLst>
                <a:gd name="T0" fmla="*/ 0 w 198"/>
                <a:gd name="T1" fmla="*/ 2 h 351"/>
                <a:gd name="T2" fmla="*/ 0 w 198"/>
                <a:gd name="T3" fmla="*/ 2 h 351"/>
                <a:gd name="T4" fmla="*/ 0 w 198"/>
                <a:gd name="T5" fmla="*/ 2 h 351"/>
                <a:gd name="T6" fmla="*/ 0 w 198"/>
                <a:gd name="T7" fmla="*/ 2 h 351"/>
                <a:gd name="T8" fmla="*/ 0 w 198"/>
                <a:gd name="T9" fmla="*/ 2 h 351"/>
                <a:gd name="T10" fmla="*/ 0 w 198"/>
                <a:gd name="T11" fmla="*/ 2 h 351"/>
                <a:gd name="T12" fmla="*/ 0 w 198"/>
                <a:gd name="T13" fmla="*/ 2 h 351"/>
                <a:gd name="T14" fmla="*/ 0 w 198"/>
                <a:gd name="T15" fmla="*/ 2 h 351"/>
                <a:gd name="T16" fmla="*/ 0 w 198"/>
                <a:gd name="T17" fmla="*/ 2 h 351"/>
                <a:gd name="T18" fmla="*/ 0 w 198"/>
                <a:gd name="T19" fmla="*/ 2 h 351"/>
                <a:gd name="T20" fmla="*/ 0 w 198"/>
                <a:gd name="T21" fmla="*/ 2 h 351"/>
                <a:gd name="T22" fmla="*/ 0 w 198"/>
                <a:gd name="T23" fmla="*/ 2 h 351"/>
                <a:gd name="T24" fmla="*/ 0 w 198"/>
                <a:gd name="T25" fmla="*/ 2 h 351"/>
                <a:gd name="T26" fmla="*/ 0 w 198"/>
                <a:gd name="T27" fmla="*/ 2 h 351"/>
                <a:gd name="T28" fmla="*/ 0 w 198"/>
                <a:gd name="T29" fmla="*/ 2 h 351"/>
                <a:gd name="T30" fmla="*/ 0 w 198"/>
                <a:gd name="T31" fmla="*/ 2 h 351"/>
                <a:gd name="T32" fmla="*/ 0 w 198"/>
                <a:gd name="T33" fmla="*/ 2 h 351"/>
                <a:gd name="T34" fmla="*/ 0 w 198"/>
                <a:gd name="T35" fmla="*/ 2 h 351"/>
                <a:gd name="T36" fmla="*/ 0 w 198"/>
                <a:gd name="T37" fmla="*/ 2 h 351"/>
                <a:gd name="T38" fmla="*/ 0 w 198"/>
                <a:gd name="T39" fmla="*/ 2 h 351"/>
                <a:gd name="T40" fmla="*/ 0 w 198"/>
                <a:gd name="T41" fmla="*/ 2 h 351"/>
                <a:gd name="T42" fmla="*/ 0 w 198"/>
                <a:gd name="T43" fmla="*/ 2 h 351"/>
                <a:gd name="T44" fmla="*/ 0 w 198"/>
                <a:gd name="T45" fmla="*/ 2 h 351"/>
                <a:gd name="T46" fmla="*/ 0 w 198"/>
                <a:gd name="T47" fmla="*/ 1 h 351"/>
                <a:gd name="T48" fmla="*/ 0 w 198"/>
                <a:gd name="T49" fmla="*/ 1 h 351"/>
                <a:gd name="T50" fmla="*/ 0 w 198"/>
                <a:gd name="T51" fmla="*/ 1 h 351"/>
                <a:gd name="T52" fmla="*/ 0 w 198"/>
                <a:gd name="T53" fmla="*/ 1 h 351"/>
                <a:gd name="T54" fmla="*/ 0 w 198"/>
                <a:gd name="T55" fmla="*/ 1 h 351"/>
                <a:gd name="T56" fmla="*/ 0 w 198"/>
                <a:gd name="T57" fmla="*/ 1 h 351"/>
                <a:gd name="T58" fmla="*/ 0 w 198"/>
                <a:gd name="T59" fmla="*/ 1 h 351"/>
                <a:gd name="T60" fmla="*/ 0 w 198"/>
                <a:gd name="T61" fmla="*/ 1 h 351"/>
                <a:gd name="T62" fmla="*/ 0 w 198"/>
                <a:gd name="T63" fmla="*/ 1 h 351"/>
                <a:gd name="T64" fmla="*/ 0 w 198"/>
                <a:gd name="T65" fmla="*/ 1 h 351"/>
                <a:gd name="T66" fmla="*/ 0 w 198"/>
                <a:gd name="T67" fmla="*/ 1 h 351"/>
                <a:gd name="T68" fmla="*/ 0 w 198"/>
                <a:gd name="T69" fmla="*/ 1 h 351"/>
                <a:gd name="T70" fmla="*/ 0 w 198"/>
                <a:gd name="T71" fmla="*/ 1 h 351"/>
                <a:gd name="T72" fmla="*/ 0 w 198"/>
                <a:gd name="T73" fmla="*/ 1 h 351"/>
                <a:gd name="T74" fmla="*/ 0 w 198"/>
                <a:gd name="T75" fmla="*/ 1 h 351"/>
                <a:gd name="T76" fmla="*/ 0 w 198"/>
                <a:gd name="T77" fmla="*/ 0 h 351"/>
                <a:gd name="T78" fmla="*/ 0 w 198"/>
                <a:gd name="T79" fmla="*/ 1 h 351"/>
                <a:gd name="T80" fmla="*/ 0 w 198"/>
                <a:gd name="T81" fmla="*/ 1 h 351"/>
                <a:gd name="T82" fmla="*/ 0 w 198"/>
                <a:gd name="T83" fmla="*/ 1 h 351"/>
                <a:gd name="T84" fmla="*/ 0 w 198"/>
                <a:gd name="T85" fmla="*/ 1 h 351"/>
                <a:gd name="T86" fmla="*/ 0 w 198"/>
                <a:gd name="T87" fmla="*/ 1 h 351"/>
                <a:gd name="T88" fmla="*/ 0 w 198"/>
                <a:gd name="T89" fmla="*/ 1 h 351"/>
                <a:gd name="T90" fmla="*/ 0 w 198"/>
                <a:gd name="T91" fmla="*/ 1 h 351"/>
                <a:gd name="T92" fmla="*/ 0 w 198"/>
                <a:gd name="T93" fmla="*/ 1 h 351"/>
                <a:gd name="T94" fmla="*/ 0 w 198"/>
                <a:gd name="T95" fmla="*/ 2 h 351"/>
                <a:gd name="T96" fmla="*/ 0 w 198"/>
                <a:gd name="T97" fmla="*/ 2 h 351"/>
                <a:gd name="T98" fmla="*/ 0 w 198"/>
                <a:gd name="T99" fmla="*/ 2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8"/>
                <a:gd name="T151" fmla="*/ 0 h 351"/>
                <a:gd name="T152" fmla="*/ 198 w 198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8" h="351">
                  <a:moveTo>
                    <a:pt x="111" y="351"/>
                  </a:moveTo>
                  <a:lnTo>
                    <a:pt x="108" y="347"/>
                  </a:lnTo>
                  <a:lnTo>
                    <a:pt x="103" y="340"/>
                  </a:lnTo>
                  <a:lnTo>
                    <a:pt x="95" y="335"/>
                  </a:lnTo>
                  <a:lnTo>
                    <a:pt x="82" y="335"/>
                  </a:lnTo>
                  <a:lnTo>
                    <a:pt x="74" y="336"/>
                  </a:lnTo>
                  <a:lnTo>
                    <a:pt x="69" y="334"/>
                  </a:lnTo>
                  <a:lnTo>
                    <a:pt x="63" y="331"/>
                  </a:lnTo>
                  <a:lnTo>
                    <a:pt x="60" y="327"/>
                  </a:lnTo>
                  <a:lnTo>
                    <a:pt x="66" y="321"/>
                  </a:lnTo>
                  <a:lnTo>
                    <a:pt x="71" y="316"/>
                  </a:lnTo>
                  <a:lnTo>
                    <a:pt x="78" y="311"/>
                  </a:lnTo>
                  <a:lnTo>
                    <a:pt x="83" y="306"/>
                  </a:lnTo>
                  <a:lnTo>
                    <a:pt x="96" y="307"/>
                  </a:lnTo>
                  <a:lnTo>
                    <a:pt x="106" y="305"/>
                  </a:lnTo>
                  <a:lnTo>
                    <a:pt x="114" y="302"/>
                  </a:lnTo>
                  <a:lnTo>
                    <a:pt x="120" y="295"/>
                  </a:lnTo>
                  <a:lnTo>
                    <a:pt x="123" y="291"/>
                  </a:lnTo>
                  <a:lnTo>
                    <a:pt x="124" y="288"/>
                  </a:lnTo>
                  <a:lnTo>
                    <a:pt x="124" y="284"/>
                  </a:lnTo>
                  <a:lnTo>
                    <a:pt x="124" y="281"/>
                  </a:lnTo>
                  <a:lnTo>
                    <a:pt x="123" y="278"/>
                  </a:lnTo>
                  <a:lnTo>
                    <a:pt x="121" y="274"/>
                  </a:lnTo>
                  <a:lnTo>
                    <a:pt x="119" y="271"/>
                  </a:lnTo>
                  <a:lnTo>
                    <a:pt x="116" y="267"/>
                  </a:lnTo>
                  <a:lnTo>
                    <a:pt x="110" y="263"/>
                  </a:lnTo>
                  <a:lnTo>
                    <a:pt x="99" y="261"/>
                  </a:lnTo>
                  <a:lnTo>
                    <a:pt x="89" y="263"/>
                  </a:lnTo>
                  <a:lnTo>
                    <a:pt x="79" y="266"/>
                  </a:lnTo>
                  <a:lnTo>
                    <a:pt x="74" y="272"/>
                  </a:lnTo>
                  <a:lnTo>
                    <a:pt x="73" y="276"/>
                  </a:lnTo>
                  <a:lnTo>
                    <a:pt x="73" y="281"/>
                  </a:lnTo>
                  <a:lnTo>
                    <a:pt x="74" y="286"/>
                  </a:lnTo>
                  <a:lnTo>
                    <a:pt x="67" y="293"/>
                  </a:lnTo>
                  <a:lnTo>
                    <a:pt x="60" y="298"/>
                  </a:lnTo>
                  <a:lnTo>
                    <a:pt x="53" y="303"/>
                  </a:lnTo>
                  <a:lnTo>
                    <a:pt x="49" y="305"/>
                  </a:lnTo>
                  <a:lnTo>
                    <a:pt x="46" y="303"/>
                  </a:lnTo>
                  <a:lnTo>
                    <a:pt x="44" y="301"/>
                  </a:lnTo>
                  <a:lnTo>
                    <a:pt x="41" y="298"/>
                  </a:lnTo>
                  <a:lnTo>
                    <a:pt x="37" y="297"/>
                  </a:lnTo>
                  <a:lnTo>
                    <a:pt x="41" y="290"/>
                  </a:lnTo>
                  <a:lnTo>
                    <a:pt x="44" y="282"/>
                  </a:lnTo>
                  <a:lnTo>
                    <a:pt x="45" y="275"/>
                  </a:lnTo>
                  <a:lnTo>
                    <a:pt x="46" y="271"/>
                  </a:lnTo>
                  <a:lnTo>
                    <a:pt x="54" y="266"/>
                  </a:lnTo>
                  <a:lnTo>
                    <a:pt x="60" y="261"/>
                  </a:lnTo>
                  <a:lnTo>
                    <a:pt x="63" y="254"/>
                  </a:lnTo>
                  <a:lnTo>
                    <a:pt x="66" y="249"/>
                  </a:lnTo>
                  <a:lnTo>
                    <a:pt x="66" y="246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5" y="241"/>
                  </a:lnTo>
                  <a:lnTo>
                    <a:pt x="62" y="235"/>
                  </a:lnTo>
                  <a:lnTo>
                    <a:pt x="58" y="230"/>
                  </a:lnTo>
                  <a:lnTo>
                    <a:pt x="52" y="227"/>
                  </a:lnTo>
                  <a:lnTo>
                    <a:pt x="42" y="223"/>
                  </a:lnTo>
                  <a:lnTo>
                    <a:pt x="37" y="222"/>
                  </a:lnTo>
                  <a:lnTo>
                    <a:pt x="32" y="222"/>
                  </a:lnTo>
                  <a:lnTo>
                    <a:pt x="28" y="225"/>
                  </a:lnTo>
                  <a:lnTo>
                    <a:pt x="24" y="226"/>
                  </a:lnTo>
                  <a:lnTo>
                    <a:pt x="20" y="228"/>
                  </a:lnTo>
                  <a:lnTo>
                    <a:pt x="17" y="229"/>
                  </a:lnTo>
                  <a:lnTo>
                    <a:pt x="13" y="231"/>
                  </a:lnTo>
                  <a:lnTo>
                    <a:pt x="11" y="234"/>
                  </a:lnTo>
                  <a:lnTo>
                    <a:pt x="0" y="201"/>
                  </a:lnTo>
                  <a:lnTo>
                    <a:pt x="3" y="167"/>
                  </a:lnTo>
                  <a:lnTo>
                    <a:pt x="19" y="133"/>
                  </a:lnTo>
                  <a:lnTo>
                    <a:pt x="42" y="100"/>
                  </a:lnTo>
                  <a:lnTo>
                    <a:pt x="73" y="70"/>
                  </a:lnTo>
                  <a:lnTo>
                    <a:pt x="106" y="45"/>
                  </a:lnTo>
                  <a:lnTo>
                    <a:pt x="139" y="25"/>
                  </a:lnTo>
                  <a:lnTo>
                    <a:pt x="169" y="11"/>
                  </a:lnTo>
                  <a:lnTo>
                    <a:pt x="173" y="10"/>
                  </a:lnTo>
                  <a:lnTo>
                    <a:pt x="178" y="7"/>
                  </a:lnTo>
                  <a:lnTo>
                    <a:pt x="185" y="4"/>
                  </a:lnTo>
                  <a:lnTo>
                    <a:pt x="191" y="2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194" y="8"/>
                  </a:lnTo>
                  <a:lnTo>
                    <a:pt x="182" y="23"/>
                  </a:lnTo>
                  <a:lnTo>
                    <a:pt x="171" y="42"/>
                  </a:lnTo>
                  <a:lnTo>
                    <a:pt x="164" y="63"/>
                  </a:lnTo>
                  <a:lnTo>
                    <a:pt x="161" y="84"/>
                  </a:lnTo>
                  <a:lnTo>
                    <a:pt x="164" y="97"/>
                  </a:lnTo>
                  <a:lnTo>
                    <a:pt x="168" y="113"/>
                  </a:lnTo>
                  <a:lnTo>
                    <a:pt x="174" y="130"/>
                  </a:lnTo>
                  <a:lnTo>
                    <a:pt x="181" y="150"/>
                  </a:lnTo>
                  <a:lnTo>
                    <a:pt x="186" y="167"/>
                  </a:lnTo>
                  <a:lnTo>
                    <a:pt x="190" y="182"/>
                  </a:lnTo>
                  <a:lnTo>
                    <a:pt x="194" y="197"/>
                  </a:lnTo>
                  <a:lnTo>
                    <a:pt x="194" y="208"/>
                  </a:lnTo>
                  <a:lnTo>
                    <a:pt x="194" y="221"/>
                  </a:lnTo>
                  <a:lnTo>
                    <a:pt x="193" y="239"/>
                  </a:lnTo>
                  <a:lnTo>
                    <a:pt x="190" y="260"/>
                  </a:lnTo>
                  <a:lnTo>
                    <a:pt x="185" y="282"/>
                  </a:lnTo>
                  <a:lnTo>
                    <a:pt x="174" y="304"/>
                  </a:lnTo>
                  <a:lnTo>
                    <a:pt x="160" y="324"/>
                  </a:lnTo>
                  <a:lnTo>
                    <a:pt x="139" y="340"/>
                  </a:lnTo>
                  <a:lnTo>
                    <a:pt x="111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Freeform 924"/>
            <p:cNvSpPr>
              <a:spLocks/>
            </p:cNvSpPr>
            <p:nvPr/>
          </p:nvSpPr>
          <p:spPr bwMode="auto">
            <a:xfrm flipH="1">
              <a:off x="926" y="3003"/>
              <a:ext cx="435" cy="296"/>
            </a:xfrm>
            <a:custGeom>
              <a:avLst/>
              <a:gdLst>
                <a:gd name="T0" fmla="*/ 1 w 965"/>
                <a:gd name="T1" fmla="*/ 1 h 593"/>
                <a:gd name="T2" fmla="*/ 1 w 965"/>
                <a:gd name="T3" fmla="*/ 2 h 593"/>
                <a:gd name="T4" fmla="*/ 0 w 965"/>
                <a:gd name="T5" fmla="*/ 2 h 593"/>
                <a:gd name="T6" fmla="*/ 0 w 965"/>
                <a:gd name="T7" fmla="*/ 1 h 593"/>
                <a:gd name="T8" fmla="*/ 0 w 965"/>
                <a:gd name="T9" fmla="*/ 1 h 593"/>
                <a:gd name="T10" fmla="*/ 0 w 965"/>
                <a:gd name="T11" fmla="*/ 1 h 593"/>
                <a:gd name="T12" fmla="*/ 0 w 965"/>
                <a:gd name="T13" fmla="*/ 1 h 593"/>
                <a:gd name="T14" fmla="*/ 0 w 965"/>
                <a:gd name="T15" fmla="*/ 0 h 593"/>
                <a:gd name="T16" fmla="*/ 0 w 965"/>
                <a:gd name="T17" fmla="*/ 0 h 593"/>
                <a:gd name="T18" fmla="*/ 0 w 965"/>
                <a:gd name="T19" fmla="*/ 0 h 593"/>
                <a:gd name="T20" fmla="*/ 0 w 965"/>
                <a:gd name="T21" fmla="*/ 1 h 593"/>
                <a:gd name="T22" fmla="*/ 0 w 965"/>
                <a:gd name="T23" fmla="*/ 1 h 593"/>
                <a:gd name="T24" fmla="*/ 0 w 965"/>
                <a:gd name="T25" fmla="*/ 1 h 593"/>
                <a:gd name="T26" fmla="*/ 0 w 965"/>
                <a:gd name="T27" fmla="*/ 1 h 593"/>
                <a:gd name="T28" fmla="*/ 0 w 965"/>
                <a:gd name="T29" fmla="*/ 1 h 593"/>
                <a:gd name="T30" fmla="*/ 0 w 965"/>
                <a:gd name="T31" fmla="*/ 1 h 593"/>
                <a:gd name="T32" fmla="*/ 0 w 965"/>
                <a:gd name="T33" fmla="*/ 0 h 593"/>
                <a:gd name="T34" fmla="*/ 0 w 965"/>
                <a:gd name="T35" fmla="*/ 0 h 593"/>
                <a:gd name="T36" fmla="*/ 0 w 965"/>
                <a:gd name="T37" fmla="*/ 0 h 593"/>
                <a:gd name="T38" fmla="*/ 0 w 965"/>
                <a:gd name="T39" fmla="*/ 0 h 593"/>
                <a:gd name="T40" fmla="*/ 0 w 965"/>
                <a:gd name="T41" fmla="*/ 0 h 593"/>
                <a:gd name="T42" fmla="*/ 0 w 965"/>
                <a:gd name="T43" fmla="*/ 0 h 593"/>
                <a:gd name="T44" fmla="*/ 0 w 965"/>
                <a:gd name="T45" fmla="*/ 0 h 593"/>
                <a:gd name="T46" fmla="*/ 0 w 965"/>
                <a:gd name="T47" fmla="*/ 0 h 593"/>
                <a:gd name="T48" fmla="*/ 0 w 965"/>
                <a:gd name="T49" fmla="*/ 0 h 593"/>
                <a:gd name="T50" fmla="*/ 0 w 965"/>
                <a:gd name="T51" fmla="*/ 0 h 593"/>
                <a:gd name="T52" fmla="*/ 0 w 965"/>
                <a:gd name="T53" fmla="*/ 0 h 593"/>
                <a:gd name="T54" fmla="*/ 1 w 965"/>
                <a:gd name="T55" fmla="*/ 0 h 593"/>
                <a:gd name="T56" fmla="*/ 1 w 965"/>
                <a:gd name="T57" fmla="*/ 0 h 593"/>
                <a:gd name="T58" fmla="*/ 1 w 965"/>
                <a:gd name="T59" fmla="*/ 0 h 593"/>
                <a:gd name="T60" fmla="*/ 1 w 965"/>
                <a:gd name="T61" fmla="*/ 0 h 593"/>
                <a:gd name="T62" fmla="*/ 1 w 965"/>
                <a:gd name="T63" fmla="*/ 0 h 593"/>
                <a:gd name="T64" fmla="*/ 1 w 965"/>
                <a:gd name="T65" fmla="*/ 0 h 593"/>
                <a:gd name="T66" fmla="*/ 1 w 965"/>
                <a:gd name="T67" fmla="*/ 0 h 593"/>
                <a:gd name="T68" fmla="*/ 1 w 965"/>
                <a:gd name="T69" fmla="*/ 0 h 593"/>
                <a:gd name="T70" fmla="*/ 2 w 965"/>
                <a:gd name="T71" fmla="*/ 0 h 593"/>
                <a:gd name="T72" fmla="*/ 2 w 965"/>
                <a:gd name="T73" fmla="*/ 0 h 593"/>
                <a:gd name="T74" fmla="*/ 1 w 965"/>
                <a:gd name="T75" fmla="*/ 0 h 593"/>
                <a:gd name="T76" fmla="*/ 1 w 965"/>
                <a:gd name="T77" fmla="*/ 0 h 593"/>
                <a:gd name="T78" fmla="*/ 1 w 965"/>
                <a:gd name="T79" fmla="*/ 0 h 593"/>
                <a:gd name="T80" fmla="*/ 1 w 965"/>
                <a:gd name="T81" fmla="*/ 0 h 593"/>
                <a:gd name="T82" fmla="*/ 1 w 965"/>
                <a:gd name="T83" fmla="*/ 0 h 593"/>
                <a:gd name="T84" fmla="*/ 1 w 965"/>
                <a:gd name="T85" fmla="*/ 0 h 593"/>
                <a:gd name="T86" fmla="*/ 1 w 965"/>
                <a:gd name="T87" fmla="*/ 0 h 593"/>
                <a:gd name="T88" fmla="*/ 1 w 965"/>
                <a:gd name="T89" fmla="*/ 0 h 593"/>
                <a:gd name="T90" fmla="*/ 1 w 965"/>
                <a:gd name="T91" fmla="*/ 0 h 593"/>
                <a:gd name="T92" fmla="*/ 1 w 965"/>
                <a:gd name="T93" fmla="*/ 0 h 593"/>
                <a:gd name="T94" fmla="*/ 1 w 965"/>
                <a:gd name="T95" fmla="*/ 0 h 593"/>
                <a:gd name="T96" fmla="*/ 1 w 965"/>
                <a:gd name="T97" fmla="*/ 1 h 593"/>
                <a:gd name="T98" fmla="*/ 1 w 965"/>
                <a:gd name="T99" fmla="*/ 1 h 593"/>
                <a:gd name="T100" fmla="*/ 1 w 965"/>
                <a:gd name="T101" fmla="*/ 1 h 593"/>
                <a:gd name="T102" fmla="*/ 1 w 965"/>
                <a:gd name="T103" fmla="*/ 1 h 593"/>
                <a:gd name="T104" fmla="*/ 1 w 965"/>
                <a:gd name="T105" fmla="*/ 1 h 593"/>
                <a:gd name="T106" fmla="*/ 1 w 965"/>
                <a:gd name="T107" fmla="*/ 1 h 593"/>
                <a:gd name="T108" fmla="*/ 1 w 965"/>
                <a:gd name="T109" fmla="*/ 0 h 593"/>
                <a:gd name="T110" fmla="*/ 0 w 965"/>
                <a:gd name="T111" fmla="*/ 0 h 593"/>
                <a:gd name="T112" fmla="*/ 0 w 965"/>
                <a:gd name="T113" fmla="*/ 0 h 593"/>
                <a:gd name="T114" fmla="*/ 0 w 965"/>
                <a:gd name="T115" fmla="*/ 0 h 593"/>
                <a:gd name="T116" fmla="*/ 1 w 965"/>
                <a:gd name="T117" fmla="*/ 1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5"/>
                <a:gd name="T178" fmla="*/ 0 h 593"/>
                <a:gd name="T179" fmla="*/ 965 w 965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5" h="593">
                  <a:moveTo>
                    <a:pt x="459" y="349"/>
                  </a:moveTo>
                  <a:lnTo>
                    <a:pt x="469" y="391"/>
                  </a:lnTo>
                  <a:lnTo>
                    <a:pt x="469" y="435"/>
                  </a:lnTo>
                  <a:lnTo>
                    <a:pt x="462" y="474"/>
                  </a:lnTo>
                  <a:lnTo>
                    <a:pt x="446" y="505"/>
                  </a:lnTo>
                  <a:lnTo>
                    <a:pt x="437" y="517"/>
                  </a:lnTo>
                  <a:lnTo>
                    <a:pt x="429" y="528"/>
                  </a:lnTo>
                  <a:lnTo>
                    <a:pt x="421" y="538"/>
                  </a:lnTo>
                  <a:lnTo>
                    <a:pt x="415" y="549"/>
                  </a:lnTo>
                  <a:lnTo>
                    <a:pt x="408" y="558"/>
                  </a:lnTo>
                  <a:lnTo>
                    <a:pt x="403" y="570"/>
                  </a:lnTo>
                  <a:lnTo>
                    <a:pt x="399" y="580"/>
                  </a:lnTo>
                  <a:lnTo>
                    <a:pt x="395" y="593"/>
                  </a:lnTo>
                  <a:lnTo>
                    <a:pt x="392" y="585"/>
                  </a:lnTo>
                  <a:lnTo>
                    <a:pt x="388" y="573"/>
                  </a:lnTo>
                  <a:lnTo>
                    <a:pt x="380" y="560"/>
                  </a:lnTo>
                  <a:lnTo>
                    <a:pt x="372" y="545"/>
                  </a:lnTo>
                  <a:lnTo>
                    <a:pt x="361" y="530"/>
                  </a:lnTo>
                  <a:lnTo>
                    <a:pt x="350" y="515"/>
                  </a:lnTo>
                  <a:lnTo>
                    <a:pt x="337" y="504"/>
                  </a:lnTo>
                  <a:lnTo>
                    <a:pt x="325" y="494"/>
                  </a:lnTo>
                  <a:lnTo>
                    <a:pt x="318" y="489"/>
                  </a:lnTo>
                  <a:lnTo>
                    <a:pt x="312" y="484"/>
                  </a:lnTo>
                  <a:lnTo>
                    <a:pt x="307" y="480"/>
                  </a:lnTo>
                  <a:lnTo>
                    <a:pt x="301" y="475"/>
                  </a:lnTo>
                  <a:lnTo>
                    <a:pt x="297" y="469"/>
                  </a:lnTo>
                  <a:lnTo>
                    <a:pt x="293" y="465"/>
                  </a:lnTo>
                  <a:lnTo>
                    <a:pt x="290" y="459"/>
                  </a:lnTo>
                  <a:lnTo>
                    <a:pt x="286" y="454"/>
                  </a:lnTo>
                  <a:lnTo>
                    <a:pt x="272" y="421"/>
                  </a:lnTo>
                  <a:lnTo>
                    <a:pt x="268" y="389"/>
                  </a:lnTo>
                  <a:lnTo>
                    <a:pt x="270" y="360"/>
                  </a:lnTo>
                  <a:lnTo>
                    <a:pt x="275" y="338"/>
                  </a:lnTo>
                  <a:lnTo>
                    <a:pt x="279" y="326"/>
                  </a:lnTo>
                  <a:lnTo>
                    <a:pt x="286" y="316"/>
                  </a:lnTo>
                  <a:lnTo>
                    <a:pt x="293" y="305"/>
                  </a:lnTo>
                  <a:lnTo>
                    <a:pt x="303" y="292"/>
                  </a:lnTo>
                  <a:lnTo>
                    <a:pt x="313" y="280"/>
                  </a:lnTo>
                  <a:lnTo>
                    <a:pt x="324" y="268"/>
                  </a:lnTo>
                  <a:lnTo>
                    <a:pt x="333" y="254"/>
                  </a:lnTo>
                  <a:lnTo>
                    <a:pt x="342" y="240"/>
                  </a:lnTo>
                  <a:lnTo>
                    <a:pt x="345" y="231"/>
                  </a:lnTo>
                  <a:lnTo>
                    <a:pt x="346" y="220"/>
                  </a:lnTo>
                  <a:lnTo>
                    <a:pt x="344" y="214"/>
                  </a:lnTo>
                  <a:lnTo>
                    <a:pt x="341" y="211"/>
                  </a:lnTo>
                  <a:lnTo>
                    <a:pt x="333" y="216"/>
                  </a:lnTo>
                  <a:lnTo>
                    <a:pt x="328" y="224"/>
                  </a:lnTo>
                  <a:lnTo>
                    <a:pt x="324" y="232"/>
                  </a:lnTo>
                  <a:lnTo>
                    <a:pt x="321" y="240"/>
                  </a:lnTo>
                  <a:lnTo>
                    <a:pt x="317" y="253"/>
                  </a:lnTo>
                  <a:lnTo>
                    <a:pt x="312" y="264"/>
                  </a:lnTo>
                  <a:lnTo>
                    <a:pt x="305" y="276"/>
                  </a:lnTo>
                  <a:lnTo>
                    <a:pt x="299" y="286"/>
                  </a:lnTo>
                  <a:lnTo>
                    <a:pt x="282" y="306"/>
                  </a:lnTo>
                  <a:lnTo>
                    <a:pt x="263" y="323"/>
                  </a:lnTo>
                  <a:lnTo>
                    <a:pt x="242" y="337"/>
                  </a:lnTo>
                  <a:lnTo>
                    <a:pt x="221" y="347"/>
                  </a:lnTo>
                  <a:lnTo>
                    <a:pt x="199" y="355"/>
                  </a:lnTo>
                  <a:lnTo>
                    <a:pt x="176" y="361"/>
                  </a:lnTo>
                  <a:lnTo>
                    <a:pt x="155" y="363"/>
                  </a:lnTo>
                  <a:lnTo>
                    <a:pt x="134" y="363"/>
                  </a:lnTo>
                  <a:lnTo>
                    <a:pt x="128" y="362"/>
                  </a:lnTo>
                  <a:lnTo>
                    <a:pt x="121" y="361"/>
                  </a:lnTo>
                  <a:lnTo>
                    <a:pt x="114" y="360"/>
                  </a:lnTo>
                  <a:lnTo>
                    <a:pt x="108" y="359"/>
                  </a:lnTo>
                  <a:lnTo>
                    <a:pt x="96" y="354"/>
                  </a:lnTo>
                  <a:lnTo>
                    <a:pt x="84" y="351"/>
                  </a:lnTo>
                  <a:lnTo>
                    <a:pt x="72" y="345"/>
                  </a:lnTo>
                  <a:lnTo>
                    <a:pt x="60" y="340"/>
                  </a:lnTo>
                  <a:lnTo>
                    <a:pt x="47" y="335"/>
                  </a:lnTo>
                  <a:lnTo>
                    <a:pt x="33" y="329"/>
                  </a:lnTo>
                  <a:lnTo>
                    <a:pt x="17" y="323"/>
                  </a:lnTo>
                  <a:lnTo>
                    <a:pt x="0" y="316"/>
                  </a:lnTo>
                  <a:lnTo>
                    <a:pt x="9" y="314"/>
                  </a:lnTo>
                  <a:lnTo>
                    <a:pt x="21" y="311"/>
                  </a:lnTo>
                  <a:lnTo>
                    <a:pt x="34" y="308"/>
                  </a:lnTo>
                  <a:lnTo>
                    <a:pt x="47" y="303"/>
                  </a:lnTo>
                  <a:lnTo>
                    <a:pt x="60" y="298"/>
                  </a:lnTo>
                  <a:lnTo>
                    <a:pt x="72" y="291"/>
                  </a:lnTo>
                  <a:lnTo>
                    <a:pt x="81" y="283"/>
                  </a:lnTo>
                  <a:lnTo>
                    <a:pt x="89" y="272"/>
                  </a:lnTo>
                  <a:lnTo>
                    <a:pt x="99" y="257"/>
                  </a:lnTo>
                  <a:lnTo>
                    <a:pt x="113" y="240"/>
                  </a:lnTo>
                  <a:lnTo>
                    <a:pt x="129" y="223"/>
                  </a:lnTo>
                  <a:lnTo>
                    <a:pt x="149" y="208"/>
                  </a:lnTo>
                  <a:lnTo>
                    <a:pt x="170" y="195"/>
                  </a:lnTo>
                  <a:lnTo>
                    <a:pt x="193" y="186"/>
                  </a:lnTo>
                  <a:lnTo>
                    <a:pt x="217" y="182"/>
                  </a:lnTo>
                  <a:lnTo>
                    <a:pt x="242" y="185"/>
                  </a:lnTo>
                  <a:lnTo>
                    <a:pt x="246" y="187"/>
                  </a:lnTo>
                  <a:lnTo>
                    <a:pt x="253" y="189"/>
                  </a:lnTo>
                  <a:lnTo>
                    <a:pt x="258" y="190"/>
                  </a:lnTo>
                  <a:lnTo>
                    <a:pt x="265" y="190"/>
                  </a:lnTo>
                  <a:lnTo>
                    <a:pt x="271" y="189"/>
                  </a:lnTo>
                  <a:lnTo>
                    <a:pt x="276" y="188"/>
                  </a:lnTo>
                  <a:lnTo>
                    <a:pt x="280" y="186"/>
                  </a:lnTo>
                  <a:lnTo>
                    <a:pt x="283" y="184"/>
                  </a:lnTo>
                  <a:lnTo>
                    <a:pt x="287" y="180"/>
                  </a:lnTo>
                  <a:lnTo>
                    <a:pt x="293" y="179"/>
                  </a:lnTo>
                  <a:lnTo>
                    <a:pt x="299" y="181"/>
                  </a:lnTo>
                  <a:lnTo>
                    <a:pt x="303" y="182"/>
                  </a:lnTo>
                  <a:lnTo>
                    <a:pt x="295" y="189"/>
                  </a:lnTo>
                  <a:lnTo>
                    <a:pt x="287" y="197"/>
                  </a:lnTo>
                  <a:lnTo>
                    <a:pt x="282" y="208"/>
                  </a:lnTo>
                  <a:lnTo>
                    <a:pt x="279" y="216"/>
                  </a:lnTo>
                  <a:lnTo>
                    <a:pt x="279" y="218"/>
                  </a:lnTo>
                  <a:lnTo>
                    <a:pt x="280" y="220"/>
                  </a:lnTo>
                  <a:lnTo>
                    <a:pt x="282" y="222"/>
                  </a:lnTo>
                  <a:lnTo>
                    <a:pt x="283" y="224"/>
                  </a:lnTo>
                  <a:lnTo>
                    <a:pt x="286" y="225"/>
                  </a:lnTo>
                  <a:lnTo>
                    <a:pt x="287" y="226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300" y="229"/>
                  </a:lnTo>
                  <a:lnTo>
                    <a:pt x="309" y="227"/>
                  </a:lnTo>
                  <a:lnTo>
                    <a:pt x="317" y="224"/>
                  </a:lnTo>
                  <a:lnTo>
                    <a:pt x="324" y="219"/>
                  </a:lnTo>
                  <a:lnTo>
                    <a:pt x="328" y="211"/>
                  </a:lnTo>
                  <a:lnTo>
                    <a:pt x="328" y="202"/>
                  </a:lnTo>
                  <a:lnTo>
                    <a:pt x="326" y="194"/>
                  </a:lnTo>
                  <a:lnTo>
                    <a:pt x="322" y="187"/>
                  </a:lnTo>
                  <a:lnTo>
                    <a:pt x="320" y="184"/>
                  </a:lnTo>
                  <a:lnTo>
                    <a:pt x="320" y="180"/>
                  </a:lnTo>
                  <a:lnTo>
                    <a:pt x="322" y="178"/>
                  </a:lnTo>
                  <a:lnTo>
                    <a:pt x="325" y="177"/>
                  </a:lnTo>
                  <a:lnTo>
                    <a:pt x="328" y="178"/>
                  </a:lnTo>
                  <a:lnTo>
                    <a:pt x="330" y="180"/>
                  </a:lnTo>
                  <a:lnTo>
                    <a:pt x="332" y="186"/>
                  </a:lnTo>
                  <a:lnTo>
                    <a:pt x="333" y="192"/>
                  </a:lnTo>
                  <a:lnTo>
                    <a:pt x="336" y="197"/>
                  </a:lnTo>
                  <a:lnTo>
                    <a:pt x="341" y="203"/>
                  </a:lnTo>
                  <a:lnTo>
                    <a:pt x="351" y="204"/>
                  </a:lnTo>
                  <a:lnTo>
                    <a:pt x="365" y="197"/>
                  </a:lnTo>
                  <a:lnTo>
                    <a:pt x="370" y="202"/>
                  </a:lnTo>
                  <a:lnTo>
                    <a:pt x="376" y="205"/>
                  </a:lnTo>
                  <a:lnTo>
                    <a:pt x="384" y="208"/>
                  </a:lnTo>
                  <a:lnTo>
                    <a:pt x="394" y="209"/>
                  </a:lnTo>
                  <a:lnTo>
                    <a:pt x="401" y="207"/>
                  </a:lnTo>
                  <a:lnTo>
                    <a:pt x="409" y="203"/>
                  </a:lnTo>
                  <a:lnTo>
                    <a:pt x="416" y="196"/>
                  </a:lnTo>
                  <a:lnTo>
                    <a:pt x="421" y="186"/>
                  </a:lnTo>
                  <a:lnTo>
                    <a:pt x="426" y="184"/>
                  </a:lnTo>
                  <a:lnTo>
                    <a:pt x="433" y="182"/>
                  </a:lnTo>
                  <a:lnTo>
                    <a:pt x="440" y="180"/>
                  </a:lnTo>
                  <a:lnTo>
                    <a:pt x="448" y="179"/>
                  </a:lnTo>
                  <a:lnTo>
                    <a:pt x="455" y="177"/>
                  </a:lnTo>
                  <a:lnTo>
                    <a:pt x="465" y="176"/>
                  </a:lnTo>
                  <a:lnTo>
                    <a:pt x="474" y="174"/>
                  </a:lnTo>
                  <a:lnTo>
                    <a:pt x="482" y="173"/>
                  </a:lnTo>
                  <a:lnTo>
                    <a:pt x="490" y="171"/>
                  </a:lnTo>
                  <a:lnTo>
                    <a:pt x="495" y="166"/>
                  </a:lnTo>
                  <a:lnTo>
                    <a:pt x="502" y="158"/>
                  </a:lnTo>
                  <a:lnTo>
                    <a:pt x="507" y="149"/>
                  </a:lnTo>
                  <a:lnTo>
                    <a:pt x="512" y="139"/>
                  </a:lnTo>
                  <a:lnTo>
                    <a:pt x="517" y="126"/>
                  </a:lnTo>
                  <a:lnTo>
                    <a:pt x="523" y="111"/>
                  </a:lnTo>
                  <a:lnTo>
                    <a:pt x="529" y="95"/>
                  </a:lnTo>
                  <a:lnTo>
                    <a:pt x="549" y="60"/>
                  </a:lnTo>
                  <a:lnTo>
                    <a:pt x="574" y="36"/>
                  </a:lnTo>
                  <a:lnTo>
                    <a:pt x="603" y="19"/>
                  </a:lnTo>
                  <a:lnTo>
                    <a:pt x="632" y="8"/>
                  </a:lnTo>
                  <a:lnTo>
                    <a:pt x="660" y="3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33" y="2"/>
                  </a:lnTo>
                  <a:lnTo>
                    <a:pt x="748" y="3"/>
                  </a:lnTo>
                  <a:lnTo>
                    <a:pt x="762" y="5"/>
                  </a:lnTo>
                  <a:lnTo>
                    <a:pt x="779" y="8"/>
                  </a:lnTo>
                  <a:lnTo>
                    <a:pt x="797" y="13"/>
                  </a:lnTo>
                  <a:lnTo>
                    <a:pt x="812" y="19"/>
                  </a:lnTo>
                  <a:lnTo>
                    <a:pt x="827" y="25"/>
                  </a:lnTo>
                  <a:lnTo>
                    <a:pt x="841" y="30"/>
                  </a:lnTo>
                  <a:lnTo>
                    <a:pt x="857" y="35"/>
                  </a:lnTo>
                  <a:lnTo>
                    <a:pt x="873" y="38"/>
                  </a:lnTo>
                  <a:lnTo>
                    <a:pt x="890" y="40"/>
                  </a:lnTo>
                  <a:lnTo>
                    <a:pt x="906" y="41"/>
                  </a:lnTo>
                  <a:lnTo>
                    <a:pt x="922" y="42"/>
                  </a:lnTo>
                  <a:lnTo>
                    <a:pt x="936" y="42"/>
                  </a:lnTo>
                  <a:lnTo>
                    <a:pt x="949" y="41"/>
                  </a:lnTo>
                  <a:lnTo>
                    <a:pt x="965" y="41"/>
                  </a:lnTo>
                  <a:lnTo>
                    <a:pt x="965" y="45"/>
                  </a:lnTo>
                  <a:lnTo>
                    <a:pt x="958" y="52"/>
                  </a:lnTo>
                  <a:lnTo>
                    <a:pt x="952" y="58"/>
                  </a:lnTo>
                  <a:lnTo>
                    <a:pt x="937" y="75"/>
                  </a:lnTo>
                  <a:lnTo>
                    <a:pt x="920" y="96"/>
                  </a:lnTo>
                  <a:lnTo>
                    <a:pt x="901" y="119"/>
                  </a:lnTo>
                  <a:lnTo>
                    <a:pt x="878" y="143"/>
                  </a:lnTo>
                  <a:lnTo>
                    <a:pt x="856" y="165"/>
                  </a:lnTo>
                  <a:lnTo>
                    <a:pt x="833" y="185"/>
                  </a:lnTo>
                  <a:lnTo>
                    <a:pt x="811" y="200"/>
                  </a:lnTo>
                  <a:lnTo>
                    <a:pt x="790" y="208"/>
                  </a:lnTo>
                  <a:lnTo>
                    <a:pt x="777" y="211"/>
                  </a:lnTo>
                  <a:lnTo>
                    <a:pt x="760" y="217"/>
                  </a:lnTo>
                  <a:lnTo>
                    <a:pt x="740" y="223"/>
                  </a:lnTo>
                  <a:lnTo>
                    <a:pt x="720" y="229"/>
                  </a:lnTo>
                  <a:lnTo>
                    <a:pt x="698" y="234"/>
                  </a:lnTo>
                  <a:lnTo>
                    <a:pt x="678" y="239"/>
                  </a:lnTo>
                  <a:lnTo>
                    <a:pt x="658" y="242"/>
                  </a:lnTo>
                  <a:lnTo>
                    <a:pt x="641" y="243"/>
                  </a:lnTo>
                  <a:lnTo>
                    <a:pt x="624" y="242"/>
                  </a:lnTo>
                  <a:lnTo>
                    <a:pt x="606" y="239"/>
                  </a:lnTo>
                  <a:lnTo>
                    <a:pt x="586" y="234"/>
                  </a:lnTo>
                  <a:lnTo>
                    <a:pt x="566" y="229"/>
                  </a:lnTo>
                  <a:lnTo>
                    <a:pt x="548" y="223"/>
                  </a:lnTo>
                  <a:lnTo>
                    <a:pt x="532" y="217"/>
                  </a:lnTo>
                  <a:lnTo>
                    <a:pt x="520" y="212"/>
                  </a:lnTo>
                  <a:lnTo>
                    <a:pt x="513" y="209"/>
                  </a:lnTo>
                  <a:lnTo>
                    <a:pt x="505" y="204"/>
                  </a:lnTo>
                  <a:lnTo>
                    <a:pt x="499" y="200"/>
                  </a:lnTo>
                  <a:lnTo>
                    <a:pt x="492" y="196"/>
                  </a:lnTo>
                  <a:lnTo>
                    <a:pt x="484" y="192"/>
                  </a:lnTo>
                  <a:lnTo>
                    <a:pt x="479" y="190"/>
                  </a:lnTo>
                  <a:lnTo>
                    <a:pt x="473" y="190"/>
                  </a:lnTo>
                  <a:lnTo>
                    <a:pt x="463" y="190"/>
                  </a:lnTo>
                  <a:lnTo>
                    <a:pt x="455" y="192"/>
                  </a:lnTo>
                  <a:lnTo>
                    <a:pt x="448" y="194"/>
                  </a:lnTo>
                  <a:lnTo>
                    <a:pt x="438" y="195"/>
                  </a:lnTo>
                  <a:lnTo>
                    <a:pt x="432" y="197"/>
                  </a:lnTo>
                  <a:lnTo>
                    <a:pt x="426" y="200"/>
                  </a:lnTo>
                  <a:lnTo>
                    <a:pt x="420" y="204"/>
                  </a:lnTo>
                  <a:lnTo>
                    <a:pt x="419" y="209"/>
                  </a:lnTo>
                  <a:lnTo>
                    <a:pt x="420" y="212"/>
                  </a:lnTo>
                  <a:lnTo>
                    <a:pt x="425" y="215"/>
                  </a:lnTo>
                  <a:lnTo>
                    <a:pt x="430" y="216"/>
                  </a:lnTo>
                  <a:lnTo>
                    <a:pt x="437" y="216"/>
                  </a:lnTo>
                  <a:lnTo>
                    <a:pt x="445" y="216"/>
                  </a:lnTo>
                  <a:lnTo>
                    <a:pt x="453" y="216"/>
                  </a:lnTo>
                  <a:lnTo>
                    <a:pt x="463" y="215"/>
                  </a:lnTo>
                  <a:lnTo>
                    <a:pt x="473" y="214"/>
                  </a:lnTo>
                  <a:lnTo>
                    <a:pt x="483" y="212"/>
                  </a:lnTo>
                  <a:lnTo>
                    <a:pt x="492" y="211"/>
                  </a:lnTo>
                  <a:lnTo>
                    <a:pt x="502" y="210"/>
                  </a:lnTo>
                  <a:lnTo>
                    <a:pt x="512" y="210"/>
                  </a:lnTo>
                  <a:lnTo>
                    <a:pt x="523" y="210"/>
                  </a:lnTo>
                  <a:lnTo>
                    <a:pt x="534" y="212"/>
                  </a:lnTo>
                  <a:lnTo>
                    <a:pt x="550" y="216"/>
                  </a:lnTo>
                  <a:lnTo>
                    <a:pt x="569" y="222"/>
                  </a:lnTo>
                  <a:lnTo>
                    <a:pt x="590" y="230"/>
                  </a:lnTo>
                  <a:lnTo>
                    <a:pt x="616" y="240"/>
                  </a:lnTo>
                  <a:lnTo>
                    <a:pt x="636" y="252"/>
                  </a:lnTo>
                  <a:lnTo>
                    <a:pt x="656" y="267"/>
                  </a:lnTo>
                  <a:lnTo>
                    <a:pt x="671" y="284"/>
                  </a:lnTo>
                  <a:lnTo>
                    <a:pt x="687" y="305"/>
                  </a:lnTo>
                  <a:lnTo>
                    <a:pt x="699" y="326"/>
                  </a:lnTo>
                  <a:lnTo>
                    <a:pt x="710" y="349"/>
                  </a:lnTo>
                  <a:lnTo>
                    <a:pt x="718" y="375"/>
                  </a:lnTo>
                  <a:lnTo>
                    <a:pt x="723" y="399"/>
                  </a:lnTo>
                  <a:lnTo>
                    <a:pt x="725" y="415"/>
                  </a:lnTo>
                  <a:lnTo>
                    <a:pt x="725" y="431"/>
                  </a:lnTo>
                  <a:lnTo>
                    <a:pt x="725" y="447"/>
                  </a:lnTo>
                  <a:lnTo>
                    <a:pt x="723" y="462"/>
                  </a:lnTo>
                  <a:lnTo>
                    <a:pt x="711" y="451"/>
                  </a:lnTo>
                  <a:lnTo>
                    <a:pt x="695" y="441"/>
                  </a:lnTo>
                  <a:lnTo>
                    <a:pt x="674" y="431"/>
                  </a:lnTo>
                  <a:lnTo>
                    <a:pt x="652" y="423"/>
                  </a:lnTo>
                  <a:lnTo>
                    <a:pt x="628" y="416"/>
                  </a:lnTo>
                  <a:lnTo>
                    <a:pt x="603" y="409"/>
                  </a:lnTo>
                  <a:lnTo>
                    <a:pt x="581" y="406"/>
                  </a:lnTo>
                  <a:lnTo>
                    <a:pt x="561" y="403"/>
                  </a:lnTo>
                  <a:lnTo>
                    <a:pt x="549" y="400"/>
                  </a:lnTo>
                  <a:lnTo>
                    <a:pt x="534" y="398"/>
                  </a:lnTo>
                  <a:lnTo>
                    <a:pt x="520" y="396"/>
                  </a:lnTo>
                  <a:lnTo>
                    <a:pt x="504" y="390"/>
                  </a:lnTo>
                  <a:lnTo>
                    <a:pt x="490" y="384"/>
                  </a:lnTo>
                  <a:lnTo>
                    <a:pt x="477" y="375"/>
                  </a:lnTo>
                  <a:lnTo>
                    <a:pt x="466" y="362"/>
                  </a:lnTo>
                  <a:lnTo>
                    <a:pt x="458" y="347"/>
                  </a:lnTo>
                  <a:lnTo>
                    <a:pt x="448" y="326"/>
                  </a:lnTo>
                  <a:lnTo>
                    <a:pt x="436" y="308"/>
                  </a:lnTo>
                  <a:lnTo>
                    <a:pt x="429" y="290"/>
                  </a:lnTo>
                  <a:lnTo>
                    <a:pt x="429" y="262"/>
                  </a:lnTo>
                  <a:lnTo>
                    <a:pt x="428" y="254"/>
                  </a:lnTo>
                  <a:lnTo>
                    <a:pt x="424" y="246"/>
                  </a:lnTo>
                  <a:lnTo>
                    <a:pt x="417" y="239"/>
                  </a:lnTo>
                  <a:lnTo>
                    <a:pt x="411" y="232"/>
                  </a:lnTo>
                  <a:lnTo>
                    <a:pt x="401" y="226"/>
                  </a:lnTo>
                  <a:lnTo>
                    <a:pt x="392" y="222"/>
                  </a:lnTo>
                  <a:lnTo>
                    <a:pt x="386" y="217"/>
                  </a:lnTo>
                  <a:lnTo>
                    <a:pt x="379" y="215"/>
                  </a:lnTo>
                  <a:lnTo>
                    <a:pt x="370" y="211"/>
                  </a:lnTo>
                  <a:lnTo>
                    <a:pt x="362" y="209"/>
                  </a:lnTo>
                  <a:lnTo>
                    <a:pt x="357" y="210"/>
                  </a:lnTo>
                  <a:lnTo>
                    <a:pt x="355" y="214"/>
                  </a:lnTo>
                  <a:lnTo>
                    <a:pt x="357" y="220"/>
                  </a:lnTo>
                  <a:lnTo>
                    <a:pt x="358" y="226"/>
                  </a:lnTo>
                  <a:lnTo>
                    <a:pt x="359" y="233"/>
                  </a:lnTo>
                  <a:lnTo>
                    <a:pt x="363" y="240"/>
                  </a:lnTo>
                  <a:lnTo>
                    <a:pt x="369" y="245"/>
                  </a:lnTo>
                  <a:lnTo>
                    <a:pt x="378" y="253"/>
                  </a:lnTo>
                  <a:lnTo>
                    <a:pt x="391" y="263"/>
                  </a:lnTo>
                  <a:lnTo>
                    <a:pt x="405" y="276"/>
                  </a:lnTo>
                  <a:lnTo>
                    <a:pt x="421" y="291"/>
                  </a:lnTo>
                  <a:lnTo>
                    <a:pt x="437" y="308"/>
                  </a:lnTo>
                  <a:lnTo>
                    <a:pt x="449" y="328"/>
                  </a:lnTo>
                  <a:lnTo>
                    <a:pt x="459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Freeform 925"/>
            <p:cNvSpPr>
              <a:spLocks/>
            </p:cNvSpPr>
            <p:nvPr/>
          </p:nvSpPr>
          <p:spPr bwMode="auto">
            <a:xfrm flipH="1">
              <a:off x="1223" y="2959"/>
              <a:ext cx="131" cy="129"/>
            </a:xfrm>
            <a:custGeom>
              <a:avLst/>
              <a:gdLst>
                <a:gd name="T0" fmla="*/ 0 w 289"/>
                <a:gd name="T1" fmla="*/ 1 h 258"/>
                <a:gd name="T2" fmla="*/ 0 w 289"/>
                <a:gd name="T3" fmla="*/ 1 h 258"/>
                <a:gd name="T4" fmla="*/ 0 w 289"/>
                <a:gd name="T5" fmla="*/ 1 h 258"/>
                <a:gd name="T6" fmla="*/ 0 w 289"/>
                <a:gd name="T7" fmla="*/ 1 h 258"/>
                <a:gd name="T8" fmla="*/ 0 w 289"/>
                <a:gd name="T9" fmla="*/ 1 h 258"/>
                <a:gd name="T10" fmla="*/ 0 w 289"/>
                <a:gd name="T11" fmla="*/ 1 h 258"/>
                <a:gd name="T12" fmla="*/ 0 w 289"/>
                <a:gd name="T13" fmla="*/ 1 h 258"/>
                <a:gd name="T14" fmla="*/ 0 w 289"/>
                <a:gd name="T15" fmla="*/ 1 h 258"/>
                <a:gd name="T16" fmla="*/ 0 w 289"/>
                <a:gd name="T17" fmla="*/ 1 h 258"/>
                <a:gd name="T18" fmla="*/ 0 w 289"/>
                <a:gd name="T19" fmla="*/ 1 h 258"/>
                <a:gd name="T20" fmla="*/ 0 w 289"/>
                <a:gd name="T21" fmla="*/ 1 h 258"/>
                <a:gd name="T22" fmla="*/ 0 w 289"/>
                <a:gd name="T23" fmla="*/ 1 h 258"/>
                <a:gd name="T24" fmla="*/ 0 w 289"/>
                <a:gd name="T25" fmla="*/ 1 h 258"/>
                <a:gd name="T26" fmla="*/ 0 w 289"/>
                <a:gd name="T27" fmla="*/ 1 h 258"/>
                <a:gd name="T28" fmla="*/ 0 w 289"/>
                <a:gd name="T29" fmla="*/ 1 h 258"/>
                <a:gd name="T30" fmla="*/ 0 w 289"/>
                <a:gd name="T31" fmla="*/ 1 h 258"/>
                <a:gd name="T32" fmla="*/ 0 w 289"/>
                <a:gd name="T33" fmla="*/ 1 h 258"/>
                <a:gd name="T34" fmla="*/ 0 w 289"/>
                <a:gd name="T35" fmla="*/ 1 h 258"/>
                <a:gd name="T36" fmla="*/ 0 w 289"/>
                <a:gd name="T37" fmla="*/ 1 h 258"/>
                <a:gd name="T38" fmla="*/ 0 w 289"/>
                <a:gd name="T39" fmla="*/ 1 h 258"/>
                <a:gd name="T40" fmla="*/ 0 w 289"/>
                <a:gd name="T41" fmla="*/ 1 h 258"/>
                <a:gd name="T42" fmla="*/ 0 w 289"/>
                <a:gd name="T43" fmla="*/ 1 h 258"/>
                <a:gd name="T44" fmla="*/ 0 w 289"/>
                <a:gd name="T45" fmla="*/ 1 h 258"/>
                <a:gd name="T46" fmla="*/ 0 w 289"/>
                <a:gd name="T47" fmla="*/ 1 h 258"/>
                <a:gd name="T48" fmla="*/ 0 w 289"/>
                <a:gd name="T49" fmla="*/ 1 h 258"/>
                <a:gd name="T50" fmla="*/ 0 w 289"/>
                <a:gd name="T51" fmla="*/ 1 h 258"/>
                <a:gd name="T52" fmla="*/ 0 w 289"/>
                <a:gd name="T53" fmla="*/ 1 h 258"/>
                <a:gd name="T54" fmla="*/ 0 w 289"/>
                <a:gd name="T55" fmla="*/ 1 h 258"/>
                <a:gd name="T56" fmla="*/ 0 w 289"/>
                <a:gd name="T57" fmla="*/ 1 h 258"/>
                <a:gd name="T58" fmla="*/ 0 w 289"/>
                <a:gd name="T59" fmla="*/ 1 h 258"/>
                <a:gd name="T60" fmla="*/ 0 w 289"/>
                <a:gd name="T61" fmla="*/ 1 h 258"/>
                <a:gd name="T62" fmla="*/ 0 w 289"/>
                <a:gd name="T63" fmla="*/ 1 h 258"/>
                <a:gd name="T64" fmla="*/ 0 w 289"/>
                <a:gd name="T65" fmla="*/ 1 h 258"/>
                <a:gd name="T66" fmla="*/ 0 w 289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9"/>
                <a:gd name="T103" fmla="*/ 0 h 258"/>
                <a:gd name="T104" fmla="*/ 289 w 289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9" h="258">
                  <a:moveTo>
                    <a:pt x="220" y="258"/>
                  </a:moveTo>
                  <a:lnTo>
                    <a:pt x="220" y="249"/>
                  </a:lnTo>
                  <a:lnTo>
                    <a:pt x="223" y="240"/>
                  </a:lnTo>
                  <a:lnTo>
                    <a:pt x="229" y="235"/>
                  </a:lnTo>
                  <a:lnTo>
                    <a:pt x="238" y="231"/>
                  </a:lnTo>
                  <a:lnTo>
                    <a:pt x="247" y="230"/>
                  </a:lnTo>
                  <a:lnTo>
                    <a:pt x="254" y="231"/>
                  </a:lnTo>
                  <a:lnTo>
                    <a:pt x="259" y="235"/>
                  </a:lnTo>
                  <a:lnTo>
                    <a:pt x="262" y="238"/>
                  </a:lnTo>
                  <a:lnTo>
                    <a:pt x="263" y="240"/>
                  </a:lnTo>
                  <a:lnTo>
                    <a:pt x="267" y="242"/>
                  </a:lnTo>
                  <a:lnTo>
                    <a:pt x="272" y="242"/>
                  </a:lnTo>
                  <a:lnTo>
                    <a:pt x="279" y="243"/>
                  </a:lnTo>
                  <a:lnTo>
                    <a:pt x="285" y="244"/>
                  </a:lnTo>
                  <a:lnTo>
                    <a:pt x="289" y="244"/>
                  </a:lnTo>
                  <a:lnTo>
                    <a:pt x="289" y="243"/>
                  </a:lnTo>
                  <a:lnTo>
                    <a:pt x="287" y="239"/>
                  </a:lnTo>
                  <a:lnTo>
                    <a:pt x="283" y="235"/>
                  </a:lnTo>
                  <a:lnTo>
                    <a:pt x="279" y="231"/>
                  </a:lnTo>
                  <a:lnTo>
                    <a:pt x="274" y="228"/>
                  </a:lnTo>
                  <a:lnTo>
                    <a:pt x="268" y="223"/>
                  </a:lnTo>
                  <a:lnTo>
                    <a:pt x="264" y="225"/>
                  </a:lnTo>
                  <a:lnTo>
                    <a:pt x="258" y="227"/>
                  </a:lnTo>
                  <a:lnTo>
                    <a:pt x="251" y="227"/>
                  </a:lnTo>
                  <a:lnTo>
                    <a:pt x="245" y="223"/>
                  </a:lnTo>
                  <a:lnTo>
                    <a:pt x="239" y="216"/>
                  </a:lnTo>
                  <a:lnTo>
                    <a:pt x="237" y="211"/>
                  </a:lnTo>
                  <a:lnTo>
                    <a:pt x="235" y="205"/>
                  </a:lnTo>
                  <a:lnTo>
                    <a:pt x="237" y="200"/>
                  </a:lnTo>
                  <a:lnTo>
                    <a:pt x="238" y="197"/>
                  </a:lnTo>
                  <a:lnTo>
                    <a:pt x="239" y="194"/>
                  </a:lnTo>
                  <a:lnTo>
                    <a:pt x="242" y="192"/>
                  </a:lnTo>
                  <a:lnTo>
                    <a:pt x="243" y="190"/>
                  </a:lnTo>
                  <a:lnTo>
                    <a:pt x="249" y="186"/>
                  </a:lnTo>
                  <a:lnTo>
                    <a:pt x="255" y="183"/>
                  </a:lnTo>
                  <a:lnTo>
                    <a:pt x="262" y="181"/>
                  </a:lnTo>
                  <a:lnTo>
                    <a:pt x="268" y="179"/>
                  </a:lnTo>
                  <a:lnTo>
                    <a:pt x="274" y="154"/>
                  </a:lnTo>
                  <a:lnTo>
                    <a:pt x="274" y="129"/>
                  </a:lnTo>
                  <a:lnTo>
                    <a:pt x="266" y="106"/>
                  </a:lnTo>
                  <a:lnTo>
                    <a:pt x="250" y="84"/>
                  </a:lnTo>
                  <a:lnTo>
                    <a:pt x="227" y="64"/>
                  </a:lnTo>
                  <a:lnTo>
                    <a:pt x="198" y="48"/>
                  </a:lnTo>
                  <a:lnTo>
                    <a:pt x="162" y="35"/>
                  </a:lnTo>
                  <a:lnTo>
                    <a:pt x="117" y="27"/>
                  </a:lnTo>
                  <a:lnTo>
                    <a:pt x="100" y="25"/>
                  </a:lnTo>
                  <a:lnTo>
                    <a:pt x="83" y="22"/>
                  </a:lnTo>
                  <a:lnTo>
                    <a:pt x="64" y="18"/>
                  </a:lnTo>
                  <a:lnTo>
                    <a:pt x="48" y="13"/>
                  </a:lnTo>
                  <a:lnTo>
                    <a:pt x="33" y="9"/>
                  </a:lnTo>
                  <a:lnTo>
                    <a:pt x="19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8" y="27"/>
                  </a:lnTo>
                  <a:lnTo>
                    <a:pt x="27" y="43"/>
                  </a:lnTo>
                  <a:lnTo>
                    <a:pt x="34" y="61"/>
                  </a:lnTo>
                  <a:lnTo>
                    <a:pt x="40" y="78"/>
                  </a:lnTo>
                  <a:lnTo>
                    <a:pt x="46" y="95"/>
                  </a:lnTo>
                  <a:lnTo>
                    <a:pt x="51" y="111"/>
                  </a:lnTo>
                  <a:lnTo>
                    <a:pt x="55" y="126"/>
                  </a:lnTo>
                  <a:lnTo>
                    <a:pt x="60" y="143"/>
                  </a:lnTo>
                  <a:lnTo>
                    <a:pt x="68" y="162"/>
                  </a:lnTo>
                  <a:lnTo>
                    <a:pt x="79" y="184"/>
                  </a:lnTo>
                  <a:lnTo>
                    <a:pt x="96" y="206"/>
                  </a:lnTo>
                  <a:lnTo>
                    <a:pt x="117" y="225"/>
                  </a:lnTo>
                  <a:lnTo>
                    <a:pt x="144" y="242"/>
                  </a:lnTo>
                  <a:lnTo>
                    <a:pt x="179" y="253"/>
                  </a:lnTo>
                  <a:lnTo>
                    <a:pt x="220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Freeform 926"/>
            <p:cNvSpPr>
              <a:spLocks/>
            </p:cNvSpPr>
            <p:nvPr/>
          </p:nvSpPr>
          <p:spPr bwMode="auto">
            <a:xfrm flipH="1">
              <a:off x="1200" y="3035"/>
              <a:ext cx="14" cy="14"/>
            </a:xfrm>
            <a:custGeom>
              <a:avLst/>
              <a:gdLst>
                <a:gd name="T0" fmla="*/ 0 w 30"/>
                <a:gd name="T1" fmla="*/ 1 h 28"/>
                <a:gd name="T2" fmla="*/ 0 w 30"/>
                <a:gd name="T3" fmla="*/ 1 h 28"/>
                <a:gd name="T4" fmla="*/ 0 w 30"/>
                <a:gd name="T5" fmla="*/ 1 h 28"/>
                <a:gd name="T6" fmla="*/ 0 w 30"/>
                <a:gd name="T7" fmla="*/ 0 h 28"/>
                <a:gd name="T8" fmla="*/ 0 w 30"/>
                <a:gd name="T9" fmla="*/ 0 h 28"/>
                <a:gd name="T10" fmla="*/ 0 w 30"/>
                <a:gd name="T11" fmla="*/ 1 h 28"/>
                <a:gd name="T12" fmla="*/ 0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0 w 30"/>
                <a:gd name="T21" fmla="*/ 1 h 28"/>
                <a:gd name="T22" fmla="*/ 0 w 30"/>
                <a:gd name="T23" fmla="*/ 1 h 28"/>
                <a:gd name="T24" fmla="*/ 0 w 30"/>
                <a:gd name="T25" fmla="*/ 1 h 28"/>
                <a:gd name="T26" fmla="*/ 0 w 30"/>
                <a:gd name="T27" fmla="*/ 1 h 28"/>
                <a:gd name="T28" fmla="*/ 0 w 30"/>
                <a:gd name="T29" fmla="*/ 1 h 28"/>
                <a:gd name="T30" fmla="*/ 0 w 30"/>
                <a:gd name="T31" fmla="*/ 1 h 28"/>
                <a:gd name="T32" fmla="*/ 0 w 30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8"/>
                <a:gd name="T53" fmla="*/ 30 w 3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0" y="14"/>
                  </a:lnTo>
                  <a:lnTo>
                    <a:pt x="29" y="19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7" y="28"/>
                  </a:lnTo>
                  <a:lnTo>
                    <a:pt x="12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2" name="Freeform 927"/>
            <p:cNvSpPr>
              <a:spLocks/>
            </p:cNvSpPr>
            <p:nvPr/>
          </p:nvSpPr>
          <p:spPr bwMode="auto">
            <a:xfrm flipH="1">
              <a:off x="1171" y="3054"/>
              <a:ext cx="15" cy="14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0 w 33"/>
                <a:gd name="T5" fmla="*/ 0 h 29"/>
                <a:gd name="T6" fmla="*/ 0 w 33"/>
                <a:gd name="T7" fmla="*/ 0 h 29"/>
                <a:gd name="T8" fmla="*/ 0 w 33"/>
                <a:gd name="T9" fmla="*/ 0 h 29"/>
                <a:gd name="T10" fmla="*/ 0 w 33"/>
                <a:gd name="T11" fmla="*/ 0 h 29"/>
                <a:gd name="T12" fmla="*/ 0 w 33"/>
                <a:gd name="T13" fmla="*/ 0 h 29"/>
                <a:gd name="T14" fmla="*/ 0 w 33"/>
                <a:gd name="T15" fmla="*/ 0 h 29"/>
                <a:gd name="T16" fmla="*/ 0 w 33"/>
                <a:gd name="T17" fmla="*/ 0 h 29"/>
                <a:gd name="T18" fmla="*/ 0 w 33"/>
                <a:gd name="T19" fmla="*/ 0 h 29"/>
                <a:gd name="T20" fmla="*/ 0 w 33"/>
                <a:gd name="T21" fmla="*/ 0 h 29"/>
                <a:gd name="T22" fmla="*/ 0 w 33"/>
                <a:gd name="T23" fmla="*/ 0 h 29"/>
                <a:gd name="T24" fmla="*/ 0 w 33"/>
                <a:gd name="T25" fmla="*/ 0 h 29"/>
                <a:gd name="T26" fmla="*/ 0 w 33"/>
                <a:gd name="T27" fmla="*/ 0 h 29"/>
                <a:gd name="T28" fmla="*/ 0 w 33"/>
                <a:gd name="T29" fmla="*/ 0 h 29"/>
                <a:gd name="T30" fmla="*/ 0 w 33"/>
                <a:gd name="T31" fmla="*/ 0 h 29"/>
                <a:gd name="T32" fmla="*/ 0 w 33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2" y="3"/>
                  </a:moveTo>
                  <a:lnTo>
                    <a:pt x="9" y="1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4"/>
                  </a:lnTo>
                  <a:lnTo>
                    <a:pt x="31" y="9"/>
                  </a:lnTo>
                  <a:lnTo>
                    <a:pt x="33" y="15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25" y="29"/>
                  </a:lnTo>
                  <a:lnTo>
                    <a:pt x="17" y="29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3" name="Freeform 928"/>
            <p:cNvSpPr>
              <a:spLocks/>
            </p:cNvSpPr>
            <p:nvPr/>
          </p:nvSpPr>
          <p:spPr bwMode="auto">
            <a:xfrm flipH="1">
              <a:off x="1205" y="3071"/>
              <a:ext cx="14" cy="15"/>
            </a:xfrm>
            <a:custGeom>
              <a:avLst/>
              <a:gdLst>
                <a:gd name="T0" fmla="*/ 0 w 31"/>
                <a:gd name="T1" fmla="*/ 1 h 29"/>
                <a:gd name="T2" fmla="*/ 0 w 31"/>
                <a:gd name="T3" fmla="*/ 1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1 h 29"/>
                <a:gd name="T10" fmla="*/ 0 w 31"/>
                <a:gd name="T11" fmla="*/ 1 h 29"/>
                <a:gd name="T12" fmla="*/ 0 w 31"/>
                <a:gd name="T13" fmla="*/ 1 h 29"/>
                <a:gd name="T14" fmla="*/ 0 w 31"/>
                <a:gd name="T15" fmla="*/ 1 h 29"/>
                <a:gd name="T16" fmla="*/ 0 w 31"/>
                <a:gd name="T17" fmla="*/ 1 h 29"/>
                <a:gd name="T18" fmla="*/ 0 w 31"/>
                <a:gd name="T19" fmla="*/ 1 h 29"/>
                <a:gd name="T20" fmla="*/ 0 w 31"/>
                <a:gd name="T21" fmla="*/ 1 h 29"/>
                <a:gd name="T22" fmla="*/ 0 w 31"/>
                <a:gd name="T23" fmla="*/ 1 h 29"/>
                <a:gd name="T24" fmla="*/ 0 w 31"/>
                <a:gd name="T25" fmla="*/ 1 h 29"/>
                <a:gd name="T26" fmla="*/ 0 w 31"/>
                <a:gd name="T27" fmla="*/ 1 h 29"/>
                <a:gd name="T28" fmla="*/ 0 w 31"/>
                <a:gd name="T29" fmla="*/ 1 h 29"/>
                <a:gd name="T30" fmla="*/ 0 w 31"/>
                <a:gd name="T31" fmla="*/ 1 h 29"/>
                <a:gd name="T32" fmla="*/ 0 w 31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9"/>
                <a:gd name="T53" fmla="*/ 31 w 31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9">
                  <a:moveTo>
                    <a:pt x="2" y="6"/>
                  </a:move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6" y="29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4" name="Freeform 929"/>
            <p:cNvSpPr>
              <a:spLocks/>
            </p:cNvSpPr>
            <p:nvPr/>
          </p:nvSpPr>
          <p:spPr bwMode="auto">
            <a:xfrm flipH="1">
              <a:off x="1228" y="3054"/>
              <a:ext cx="14" cy="14"/>
            </a:xfrm>
            <a:custGeom>
              <a:avLst/>
              <a:gdLst>
                <a:gd name="T0" fmla="*/ 0 w 33"/>
                <a:gd name="T1" fmla="*/ 1 h 27"/>
                <a:gd name="T2" fmla="*/ 0 w 33"/>
                <a:gd name="T3" fmla="*/ 1 h 27"/>
                <a:gd name="T4" fmla="*/ 0 w 33"/>
                <a:gd name="T5" fmla="*/ 1 h 27"/>
                <a:gd name="T6" fmla="*/ 0 w 33"/>
                <a:gd name="T7" fmla="*/ 1 h 27"/>
                <a:gd name="T8" fmla="*/ 0 w 33"/>
                <a:gd name="T9" fmla="*/ 1 h 27"/>
                <a:gd name="T10" fmla="*/ 0 w 33"/>
                <a:gd name="T11" fmla="*/ 1 h 27"/>
                <a:gd name="T12" fmla="*/ 0 w 33"/>
                <a:gd name="T13" fmla="*/ 1 h 27"/>
                <a:gd name="T14" fmla="*/ 0 w 33"/>
                <a:gd name="T15" fmla="*/ 1 h 27"/>
                <a:gd name="T16" fmla="*/ 0 w 33"/>
                <a:gd name="T17" fmla="*/ 1 h 27"/>
                <a:gd name="T18" fmla="*/ 0 w 33"/>
                <a:gd name="T19" fmla="*/ 1 h 27"/>
                <a:gd name="T20" fmla="*/ 0 w 33"/>
                <a:gd name="T21" fmla="*/ 1 h 27"/>
                <a:gd name="T22" fmla="*/ 0 w 33"/>
                <a:gd name="T23" fmla="*/ 1 h 27"/>
                <a:gd name="T24" fmla="*/ 0 w 33"/>
                <a:gd name="T25" fmla="*/ 1 h 27"/>
                <a:gd name="T26" fmla="*/ 0 w 33"/>
                <a:gd name="T27" fmla="*/ 1 h 27"/>
                <a:gd name="T28" fmla="*/ 0 w 33"/>
                <a:gd name="T29" fmla="*/ 0 h 27"/>
                <a:gd name="T30" fmla="*/ 0 w 33"/>
                <a:gd name="T31" fmla="*/ 0 h 27"/>
                <a:gd name="T32" fmla="*/ 0 w 33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5" y="1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8" y="25"/>
                  </a:lnTo>
                  <a:lnTo>
                    <a:pt x="16" y="27"/>
                  </a:lnTo>
                  <a:lnTo>
                    <a:pt x="24" y="27"/>
                  </a:lnTo>
                  <a:lnTo>
                    <a:pt x="29" y="25"/>
                  </a:lnTo>
                  <a:lnTo>
                    <a:pt x="32" y="22"/>
                  </a:lnTo>
                  <a:lnTo>
                    <a:pt x="33" y="16"/>
                  </a:lnTo>
                  <a:lnTo>
                    <a:pt x="33" y="11"/>
                  </a:lnTo>
                  <a:lnTo>
                    <a:pt x="32" y="7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5" name="Freeform 930"/>
            <p:cNvSpPr>
              <a:spLocks/>
            </p:cNvSpPr>
            <p:nvPr/>
          </p:nvSpPr>
          <p:spPr bwMode="auto">
            <a:xfrm flipH="1">
              <a:off x="1239" y="3080"/>
              <a:ext cx="12" cy="13"/>
            </a:xfrm>
            <a:custGeom>
              <a:avLst/>
              <a:gdLst>
                <a:gd name="T0" fmla="*/ 0 w 28"/>
                <a:gd name="T1" fmla="*/ 1 h 25"/>
                <a:gd name="T2" fmla="*/ 0 w 28"/>
                <a:gd name="T3" fmla="*/ 1 h 25"/>
                <a:gd name="T4" fmla="*/ 0 w 28"/>
                <a:gd name="T5" fmla="*/ 1 h 25"/>
                <a:gd name="T6" fmla="*/ 0 w 28"/>
                <a:gd name="T7" fmla="*/ 1 h 25"/>
                <a:gd name="T8" fmla="*/ 0 w 28"/>
                <a:gd name="T9" fmla="*/ 1 h 25"/>
                <a:gd name="T10" fmla="*/ 0 w 28"/>
                <a:gd name="T11" fmla="*/ 0 h 25"/>
                <a:gd name="T12" fmla="*/ 0 w 28"/>
                <a:gd name="T13" fmla="*/ 1 h 25"/>
                <a:gd name="T14" fmla="*/ 0 w 28"/>
                <a:gd name="T15" fmla="*/ 1 h 25"/>
                <a:gd name="T16" fmla="*/ 0 w 28"/>
                <a:gd name="T17" fmla="*/ 1 h 25"/>
                <a:gd name="T18" fmla="*/ 0 w 28"/>
                <a:gd name="T19" fmla="*/ 1 h 25"/>
                <a:gd name="T20" fmla="*/ 0 w 28"/>
                <a:gd name="T21" fmla="*/ 1 h 25"/>
                <a:gd name="T22" fmla="*/ 0 w 28"/>
                <a:gd name="T23" fmla="*/ 1 h 25"/>
                <a:gd name="T24" fmla="*/ 0 w 28"/>
                <a:gd name="T25" fmla="*/ 1 h 25"/>
                <a:gd name="T26" fmla="*/ 0 w 28"/>
                <a:gd name="T27" fmla="*/ 1 h 25"/>
                <a:gd name="T28" fmla="*/ 0 w 28"/>
                <a:gd name="T29" fmla="*/ 1 h 25"/>
                <a:gd name="T30" fmla="*/ 0 w 28"/>
                <a:gd name="T31" fmla="*/ 1 h 25"/>
                <a:gd name="T32" fmla="*/ 0 w 28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5"/>
                <a:gd name="T53" fmla="*/ 28 w 2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" name="Freeform 931"/>
            <p:cNvSpPr>
              <a:spLocks/>
            </p:cNvSpPr>
            <p:nvPr/>
          </p:nvSpPr>
          <p:spPr bwMode="auto">
            <a:xfrm flipH="1">
              <a:off x="1217" y="3100"/>
              <a:ext cx="12" cy="14"/>
            </a:xfrm>
            <a:custGeom>
              <a:avLst/>
              <a:gdLst>
                <a:gd name="T0" fmla="*/ 0 w 25"/>
                <a:gd name="T1" fmla="*/ 0 h 29"/>
                <a:gd name="T2" fmla="*/ 0 w 25"/>
                <a:gd name="T3" fmla="*/ 0 h 29"/>
                <a:gd name="T4" fmla="*/ 0 w 25"/>
                <a:gd name="T5" fmla="*/ 0 h 29"/>
                <a:gd name="T6" fmla="*/ 0 w 25"/>
                <a:gd name="T7" fmla="*/ 0 h 29"/>
                <a:gd name="T8" fmla="*/ 0 w 25"/>
                <a:gd name="T9" fmla="*/ 0 h 29"/>
                <a:gd name="T10" fmla="*/ 0 w 25"/>
                <a:gd name="T11" fmla="*/ 0 h 29"/>
                <a:gd name="T12" fmla="*/ 0 w 25"/>
                <a:gd name="T13" fmla="*/ 0 h 29"/>
                <a:gd name="T14" fmla="*/ 0 w 25"/>
                <a:gd name="T15" fmla="*/ 0 h 29"/>
                <a:gd name="T16" fmla="*/ 0 w 25"/>
                <a:gd name="T17" fmla="*/ 0 h 29"/>
                <a:gd name="T18" fmla="*/ 0 w 25"/>
                <a:gd name="T19" fmla="*/ 0 h 29"/>
                <a:gd name="T20" fmla="*/ 0 w 25"/>
                <a:gd name="T21" fmla="*/ 0 h 29"/>
                <a:gd name="T22" fmla="*/ 0 w 25"/>
                <a:gd name="T23" fmla="*/ 0 h 29"/>
                <a:gd name="T24" fmla="*/ 0 w 25"/>
                <a:gd name="T25" fmla="*/ 0 h 29"/>
                <a:gd name="T26" fmla="*/ 0 w 25"/>
                <a:gd name="T27" fmla="*/ 0 h 29"/>
                <a:gd name="T28" fmla="*/ 0 w 25"/>
                <a:gd name="T29" fmla="*/ 0 h 29"/>
                <a:gd name="T30" fmla="*/ 0 w 25"/>
                <a:gd name="T31" fmla="*/ 0 h 29"/>
                <a:gd name="T32" fmla="*/ 0 w 25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9"/>
                <a:gd name="T53" fmla="*/ 25 w 2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9">
                  <a:moveTo>
                    <a:pt x="8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23" y="10"/>
                  </a:lnTo>
                  <a:lnTo>
                    <a:pt x="25" y="15"/>
                  </a:lnTo>
                  <a:lnTo>
                    <a:pt x="23" y="20"/>
                  </a:lnTo>
                  <a:lnTo>
                    <a:pt x="20" y="24"/>
                  </a:lnTo>
                  <a:lnTo>
                    <a:pt x="14" y="28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" name="Freeform 932"/>
            <p:cNvSpPr>
              <a:spLocks/>
            </p:cNvSpPr>
            <p:nvPr/>
          </p:nvSpPr>
          <p:spPr bwMode="auto">
            <a:xfrm flipH="1">
              <a:off x="1196" y="3087"/>
              <a:ext cx="12" cy="16"/>
            </a:xfrm>
            <a:custGeom>
              <a:avLst/>
              <a:gdLst>
                <a:gd name="T0" fmla="*/ 0 w 29"/>
                <a:gd name="T1" fmla="*/ 0 h 33"/>
                <a:gd name="T2" fmla="*/ 0 w 29"/>
                <a:gd name="T3" fmla="*/ 0 h 33"/>
                <a:gd name="T4" fmla="*/ 0 w 29"/>
                <a:gd name="T5" fmla="*/ 0 h 33"/>
                <a:gd name="T6" fmla="*/ 0 w 29"/>
                <a:gd name="T7" fmla="*/ 0 h 33"/>
                <a:gd name="T8" fmla="*/ 0 w 29"/>
                <a:gd name="T9" fmla="*/ 0 h 33"/>
                <a:gd name="T10" fmla="*/ 0 w 29"/>
                <a:gd name="T11" fmla="*/ 0 h 33"/>
                <a:gd name="T12" fmla="*/ 0 w 29"/>
                <a:gd name="T13" fmla="*/ 0 h 33"/>
                <a:gd name="T14" fmla="*/ 0 w 29"/>
                <a:gd name="T15" fmla="*/ 0 h 33"/>
                <a:gd name="T16" fmla="*/ 0 w 29"/>
                <a:gd name="T17" fmla="*/ 0 h 33"/>
                <a:gd name="T18" fmla="*/ 0 w 29"/>
                <a:gd name="T19" fmla="*/ 0 h 33"/>
                <a:gd name="T20" fmla="*/ 0 w 29"/>
                <a:gd name="T21" fmla="*/ 0 h 33"/>
                <a:gd name="T22" fmla="*/ 0 w 29"/>
                <a:gd name="T23" fmla="*/ 0 h 33"/>
                <a:gd name="T24" fmla="*/ 0 w 29"/>
                <a:gd name="T25" fmla="*/ 0 h 33"/>
                <a:gd name="T26" fmla="*/ 0 w 29"/>
                <a:gd name="T27" fmla="*/ 0 h 33"/>
                <a:gd name="T28" fmla="*/ 0 w 29"/>
                <a:gd name="T29" fmla="*/ 0 h 33"/>
                <a:gd name="T30" fmla="*/ 0 w 29"/>
                <a:gd name="T31" fmla="*/ 0 h 33"/>
                <a:gd name="T32" fmla="*/ 0 w 2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3"/>
                <a:gd name="T53" fmla="*/ 29 w 2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6" y="22"/>
                  </a:lnTo>
                  <a:lnTo>
                    <a:pt x="21" y="28"/>
                  </a:lnTo>
                  <a:lnTo>
                    <a:pt x="14" y="32"/>
                  </a:lnTo>
                  <a:lnTo>
                    <a:pt x="9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8" name="Freeform 933"/>
            <p:cNvSpPr>
              <a:spLocks/>
            </p:cNvSpPr>
            <p:nvPr/>
          </p:nvSpPr>
          <p:spPr bwMode="auto">
            <a:xfrm flipH="1">
              <a:off x="1178" y="3090"/>
              <a:ext cx="14" cy="13"/>
            </a:xfrm>
            <a:custGeom>
              <a:avLst/>
              <a:gdLst>
                <a:gd name="T0" fmla="*/ 0 w 31"/>
                <a:gd name="T1" fmla="*/ 0 h 27"/>
                <a:gd name="T2" fmla="*/ 0 w 31"/>
                <a:gd name="T3" fmla="*/ 0 h 27"/>
                <a:gd name="T4" fmla="*/ 0 w 31"/>
                <a:gd name="T5" fmla="*/ 0 h 27"/>
                <a:gd name="T6" fmla="*/ 0 w 31"/>
                <a:gd name="T7" fmla="*/ 0 h 27"/>
                <a:gd name="T8" fmla="*/ 0 w 31"/>
                <a:gd name="T9" fmla="*/ 0 h 27"/>
                <a:gd name="T10" fmla="*/ 0 w 31"/>
                <a:gd name="T11" fmla="*/ 0 h 27"/>
                <a:gd name="T12" fmla="*/ 0 w 31"/>
                <a:gd name="T13" fmla="*/ 0 h 27"/>
                <a:gd name="T14" fmla="*/ 0 w 31"/>
                <a:gd name="T15" fmla="*/ 0 h 27"/>
                <a:gd name="T16" fmla="*/ 0 w 31"/>
                <a:gd name="T17" fmla="*/ 0 h 27"/>
                <a:gd name="T18" fmla="*/ 0 w 31"/>
                <a:gd name="T19" fmla="*/ 0 h 27"/>
                <a:gd name="T20" fmla="*/ 0 w 31"/>
                <a:gd name="T21" fmla="*/ 0 h 27"/>
                <a:gd name="T22" fmla="*/ 0 w 31"/>
                <a:gd name="T23" fmla="*/ 0 h 27"/>
                <a:gd name="T24" fmla="*/ 0 w 31"/>
                <a:gd name="T25" fmla="*/ 0 h 27"/>
                <a:gd name="T26" fmla="*/ 0 w 31"/>
                <a:gd name="T27" fmla="*/ 0 h 27"/>
                <a:gd name="T28" fmla="*/ 0 w 31"/>
                <a:gd name="T29" fmla="*/ 0 h 27"/>
                <a:gd name="T30" fmla="*/ 0 w 31"/>
                <a:gd name="T31" fmla="*/ 0 h 27"/>
                <a:gd name="T32" fmla="*/ 0 w 31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7"/>
                <a:gd name="T53" fmla="*/ 31 w 3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7">
                  <a:moveTo>
                    <a:pt x="25" y="3"/>
                  </a:moveTo>
                  <a:lnTo>
                    <a:pt x="28" y="6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9" y="19"/>
                  </a:lnTo>
                  <a:lnTo>
                    <a:pt x="25" y="22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7" y="24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9" name="Freeform 934"/>
            <p:cNvSpPr>
              <a:spLocks/>
            </p:cNvSpPr>
            <p:nvPr/>
          </p:nvSpPr>
          <p:spPr bwMode="auto">
            <a:xfrm flipH="1">
              <a:off x="1231" y="3109"/>
              <a:ext cx="110" cy="73"/>
            </a:xfrm>
            <a:custGeom>
              <a:avLst/>
              <a:gdLst>
                <a:gd name="T0" fmla="*/ 0 w 246"/>
                <a:gd name="T1" fmla="*/ 0 h 148"/>
                <a:gd name="T2" fmla="*/ 0 w 246"/>
                <a:gd name="T3" fmla="*/ 0 h 148"/>
                <a:gd name="T4" fmla="*/ 0 w 246"/>
                <a:gd name="T5" fmla="*/ 0 h 148"/>
                <a:gd name="T6" fmla="*/ 0 w 246"/>
                <a:gd name="T7" fmla="*/ 0 h 148"/>
                <a:gd name="T8" fmla="*/ 0 w 246"/>
                <a:gd name="T9" fmla="*/ 0 h 148"/>
                <a:gd name="T10" fmla="*/ 0 w 246"/>
                <a:gd name="T11" fmla="*/ 0 h 148"/>
                <a:gd name="T12" fmla="*/ 0 w 246"/>
                <a:gd name="T13" fmla="*/ 0 h 148"/>
                <a:gd name="T14" fmla="*/ 0 w 246"/>
                <a:gd name="T15" fmla="*/ 0 h 148"/>
                <a:gd name="T16" fmla="*/ 0 w 246"/>
                <a:gd name="T17" fmla="*/ 0 h 148"/>
                <a:gd name="T18" fmla="*/ 0 w 246"/>
                <a:gd name="T19" fmla="*/ 0 h 148"/>
                <a:gd name="T20" fmla="*/ 0 w 246"/>
                <a:gd name="T21" fmla="*/ 0 h 148"/>
                <a:gd name="T22" fmla="*/ 0 w 246"/>
                <a:gd name="T23" fmla="*/ 0 h 148"/>
                <a:gd name="T24" fmla="*/ 0 w 246"/>
                <a:gd name="T25" fmla="*/ 0 h 148"/>
                <a:gd name="T26" fmla="*/ 0 w 246"/>
                <a:gd name="T27" fmla="*/ 0 h 148"/>
                <a:gd name="T28" fmla="*/ 0 w 246"/>
                <a:gd name="T29" fmla="*/ 0 h 148"/>
                <a:gd name="T30" fmla="*/ 0 w 246"/>
                <a:gd name="T31" fmla="*/ 0 h 148"/>
                <a:gd name="T32" fmla="*/ 0 w 246"/>
                <a:gd name="T33" fmla="*/ 0 h 148"/>
                <a:gd name="T34" fmla="*/ 0 w 246"/>
                <a:gd name="T35" fmla="*/ 0 h 148"/>
                <a:gd name="T36" fmla="*/ 0 w 246"/>
                <a:gd name="T37" fmla="*/ 0 h 148"/>
                <a:gd name="T38" fmla="*/ 0 w 246"/>
                <a:gd name="T39" fmla="*/ 0 h 148"/>
                <a:gd name="T40" fmla="*/ 0 w 246"/>
                <a:gd name="T41" fmla="*/ 0 h 148"/>
                <a:gd name="T42" fmla="*/ 0 w 246"/>
                <a:gd name="T43" fmla="*/ 0 h 148"/>
                <a:gd name="T44" fmla="*/ 0 w 246"/>
                <a:gd name="T45" fmla="*/ 0 h 148"/>
                <a:gd name="T46" fmla="*/ 0 w 246"/>
                <a:gd name="T47" fmla="*/ 0 h 148"/>
                <a:gd name="T48" fmla="*/ 0 w 246"/>
                <a:gd name="T49" fmla="*/ 0 h 148"/>
                <a:gd name="T50" fmla="*/ 0 w 246"/>
                <a:gd name="T51" fmla="*/ 0 h 148"/>
                <a:gd name="T52" fmla="*/ 0 w 246"/>
                <a:gd name="T53" fmla="*/ 0 h 148"/>
                <a:gd name="T54" fmla="*/ 0 w 246"/>
                <a:gd name="T55" fmla="*/ 0 h 148"/>
                <a:gd name="T56" fmla="*/ 0 w 246"/>
                <a:gd name="T57" fmla="*/ 0 h 148"/>
                <a:gd name="T58" fmla="*/ 0 w 246"/>
                <a:gd name="T59" fmla="*/ 0 h 148"/>
                <a:gd name="T60" fmla="*/ 0 w 246"/>
                <a:gd name="T61" fmla="*/ 0 h 148"/>
                <a:gd name="T62" fmla="*/ 0 w 246"/>
                <a:gd name="T63" fmla="*/ 0 h 148"/>
                <a:gd name="T64" fmla="*/ 0 w 246"/>
                <a:gd name="T65" fmla="*/ 0 h 148"/>
                <a:gd name="T66" fmla="*/ 0 w 246"/>
                <a:gd name="T67" fmla="*/ 0 h 148"/>
                <a:gd name="T68" fmla="*/ 0 w 246"/>
                <a:gd name="T69" fmla="*/ 0 h 148"/>
                <a:gd name="T70" fmla="*/ 0 w 246"/>
                <a:gd name="T71" fmla="*/ 0 h 148"/>
                <a:gd name="T72" fmla="*/ 0 w 246"/>
                <a:gd name="T73" fmla="*/ 0 h 148"/>
                <a:gd name="T74" fmla="*/ 0 w 246"/>
                <a:gd name="T75" fmla="*/ 0 h 148"/>
                <a:gd name="T76" fmla="*/ 0 w 246"/>
                <a:gd name="T77" fmla="*/ 0 h 148"/>
                <a:gd name="T78" fmla="*/ 0 w 246"/>
                <a:gd name="T79" fmla="*/ 0 h 148"/>
                <a:gd name="T80" fmla="*/ 0 w 246"/>
                <a:gd name="T81" fmla="*/ 0 h 148"/>
                <a:gd name="T82" fmla="*/ 0 w 246"/>
                <a:gd name="T83" fmla="*/ 0 h 148"/>
                <a:gd name="T84" fmla="*/ 0 w 246"/>
                <a:gd name="T85" fmla="*/ 0 h 148"/>
                <a:gd name="T86" fmla="*/ 0 w 246"/>
                <a:gd name="T87" fmla="*/ 0 h 148"/>
                <a:gd name="T88" fmla="*/ 0 w 246"/>
                <a:gd name="T89" fmla="*/ 0 h 148"/>
                <a:gd name="T90" fmla="*/ 0 w 246"/>
                <a:gd name="T91" fmla="*/ 0 h 148"/>
                <a:gd name="T92" fmla="*/ 0 w 246"/>
                <a:gd name="T93" fmla="*/ 0 h 148"/>
                <a:gd name="T94" fmla="*/ 0 w 246"/>
                <a:gd name="T95" fmla="*/ 0 h 148"/>
                <a:gd name="T96" fmla="*/ 0 w 246"/>
                <a:gd name="T97" fmla="*/ 0 h 148"/>
                <a:gd name="T98" fmla="*/ 0 w 246"/>
                <a:gd name="T99" fmla="*/ 0 h 148"/>
                <a:gd name="T100" fmla="*/ 0 w 246"/>
                <a:gd name="T101" fmla="*/ 0 h 148"/>
                <a:gd name="T102" fmla="*/ 0 w 24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6"/>
                <a:gd name="T157" fmla="*/ 0 h 148"/>
                <a:gd name="T158" fmla="*/ 246 w 24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6" h="148">
                  <a:moveTo>
                    <a:pt x="246" y="16"/>
                  </a:moveTo>
                  <a:lnTo>
                    <a:pt x="245" y="16"/>
                  </a:lnTo>
                  <a:lnTo>
                    <a:pt x="242" y="15"/>
                  </a:lnTo>
                  <a:lnTo>
                    <a:pt x="241" y="14"/>
                  </a:lnTo>
                  <a:lnTo>
                    <a:pt x="238" y="13"/>
                  </a:lnTo>
                  <a:lnTo>
                    <a:pt x="237" y="11"/>
                  </a:lnTo>
                  <a:lnTo>
                    <a:pt x="235" y="9"/>
                  </a:lnTo>
                  <a:lnTo>
                    <a:pt x="234" y="7"/>
                  </a:lnTo>
                  <a:lnTo>
                    <a:pt x="234" y="5"/>
                  </a:lnTo>
                  <a:lnTo>
                    <a:pt x="230" y="9"/>
                  </a:lnTo>
                  <a:lnTo>
                    <a:pt x="226" y="13"/>
                  </a:lnTo>
                  <a:lnTo>
                    <a:pt x="223" y="16"/>
                  </a:lnTo>
                  <a:lnTo>
                    <a:pt x="221" y="19"/>
                  </a:lnTo>
                  <a:lnTo>
                    <a:pt x="212" y="15"/>
                  </a:lnTo>
                  <a:lnTo>
                    <a:pt x="197" y="12"/>
                  </a:lnTo>
                  <a:lnTo>
                    <a:pt x="181" y="7"/>
                  </a:lnTo>
                  <a:lnTo>
                    <a:pt x="164" y="5"/>
                  </a:lnTo>
                  <a:lnTo>
                    <a:pt x="146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6" y="5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6" y="5"/>
                  </a:lnTo>
                  <a:lnTo>
                    <a:pt x="119" y="5"/>
                  </a:lnTo>
                  <a:lnTo>
                    <a:pt x="133" y="5"/>
                  </a:lnTo>
                  <a:lnTo>
                    <a:pt x="148" y="7"/>
                  </a:lnTo>
                  <a:lnTo>
                    <a:pt x="163" y="11"/>
                  </a:lnTo>
                  <a:lnTo>
                    <a:pt x="177" y="14"/>
                  </a:lnTo>
                  <a:lnTo>
                    <a:pt x="189" y="18"/>
                  </a:lnTo>
                  <a:lnTo>
                    <a:pt x="200" y="22"/>
                  </a:lnTo>
                  <a:lnTo>
                    <a:pt x="208" y="27"/>
                  </a:lnTo>
                  <a:lnTo>
                    <a:pt x="210" y="30"/>
                  </a:lnTo>
                  <a:lnTo>
                    <a:pt x="209" y="31"/>
                  </a:lnTo>
                  <a:lnTo>
                    <a:pt x="204" y="32"/>
                  </a:lnTo>
                  <a:lnTo>
                    <a:pt x="198" y="35"/>
                  </a:lnTo>
                  <a:lnTo>
                    <a:pt x="192" y="38"/>
                  </a:lnTo>
                  <a:lnTo>
                    <a:pt x="184" y="42"/>
                  </a:lnTo>
                  <a:lnTo>
                    <a:pt x="177" y="45"/>
                  </a:lnTo>
                  <a:lnTo>
                    <a:pt x="172" y="49"/>
                  </a:lnTo>
                  <a:lnTo>
                    <a:pt x="164" y="45"/>
                  </a:lnTo>
                  <a:lnTo>
                    <a:pt x="152" y="43"/>
                  </a:lnTo>
                  <a:lnTo>
                    <a:pt x="139" y="39"/>
                  </a:lnTo>
                  <a:lnTo>
                    <a:pt x="125" y="36"/>
                  </a:lnTo>
                  <a:lnTo>
                    <a:pt x="109" y="34"/>
                  </a:lnTo>
                  <a:lnTo>
                    <a:pt x="94" y="32"/>
                  </a:lnTo>
                  <a:lnTo>
                    <a:pt x="83" y="32"/>
                  </a:lnTo>
                  <a:lnTo>
                    <a:pt x="72" y="35"/>
                  </a:lnTo>
                  <a:lnTo>
                    <a:pt x="65" y="38"/>
                  </a:lnTo>
                  <a:lnTo>
                    <a:pt x="61" y="41"/>
                  </a:lnTo>
                  <a:lnTo>
                    <a:pt x="63" y="42"/>
                  </a:lnTo>
                  <a:lnTo>
                    <a:pt x="71" y="41"/>
                  </a:lnTo>
                  <a:lnTo>
                    <a:pt x="76" y="39"/>
                  </a:lnTo>
                  <a:lnTo>
                    <a:pt x="83" y="39"/>
                  </a:lnTo>
                  <a:lnTo>
                    <a:pt x="90" y="39"/>
                  </a:lnTo>
                  <a:lnTo>
                    <a:pt x="97" y="41"/>
                  </a:lnTo>
                  <a:lnTo>
                    <a:pt x="105" y="41"/>
                  </a:lnTo>
                  <a:lnTo>
                    <a:pt x="113" y="42"/>
                  </a:lnTo>
                  <a:lnTo>
                    <a:pt x="121" y="44"/>
                  </a:lnTo>
                  <a:lnTo>
                    <a:pt x="127" y="45"/>
                  </a:lnTo>
                  <a:lnTo>
                    <a:pt x="140" y="49"/>
                  </a:lnTo>
                  <a:lnTo>
                    <a:pt x="151" y="51"/>
                  </a:lnTo>
                  <a:lnTo>
                    <a:pt x="158" y="53"/>
                  </a:lnTo>
                  <a:lnTo>
                    <a:pt x="163" y="56"/>
                  </a:lnTo>
                  <a:lnTo>
                    <a:pt x="159" y="58"/>
                  </a:lnTo>
                  <a:lnTo>
                    <a:pt x="154" y="60"/>
                  </a:lnTo>
                  <a:lnTo>
                    <a:pt x="147" y="62"/>
                  </a:lnTo>
                  <a:lnTo>
                    <a:pt x="140" y="65"/>
                  </a:lnTo>
                  <a:lnTo>
                    <a:pt x="134" y="67"/>
                  </a:lnTo>
                  <a:lnTo>
                    <a:pt x="127" y="68"/>
                  </a:lnTo>
                  <a:lnTo>
                    <a:pt x="122" y="71"/>
                  </a:lnTo>
                  <a:lnTo>
                    <a:pt x="118" y="72"/>
                  </a:lnTo>
                  <a:lnTo>
                    <a:pt x="114" y="73"/>
                  </a:lnTo>
                  <a:lnTo>
                    <a:pt x="109" y="73"/>
                  </a:lnTo>
                  <a:lnTo>
                    <a:pt x="102" y="72"/>
                  </a:lnTo>
                  <a:lnTo>
                    <a:pt x="97" y="71"/>
                  </a:lnTo>
                  <a:lnTo>
                    <a:pt x="90" y="68"/>
                  </a:lnTo>
                  <a:lnTo>
                    <a:pt x="84" y="66"/>
                  </a:lnTo>
                  <a:lnTo>
                    <a:pt x="77" y="65"/>
                  </a:lnTo>
                  <a:lnTo>
                    <a:pt x="72" y="62"/>
                  </a:lnTo>
                  <a:lnTo>
                    <a:pt x="63" y="60"/>
                  </a:lnTo>
                  <a:lnTo>
                    <a:pt x="54" y="60"/>
                  </a:lnTo>
                  <a:lnTo>
                    <a:pt x="50" y="62"/>
                  </a:lnTo>
                  <a:lnTo>
                    <a:pt x="54" y="65"/>
                  </a:lnTo>
                  <a:lnTo>
                    <a:pt x="64" y="68"/>
                  </a:lnTo>
                  <a:lnTo>
                    <a:pt x="76" y="72"/>
                  </a:lnTo>
                  <a:lnTo>
                    <a:pt x="85" y="75"/>
                  </a:lnTo>
                  <a:lnTo>
                    <a:pt x="92" y="79"/>
                  </a:lnTo>
                  <a:lnTo>
                    <a:pt x="84" y="81"/>
                  </a:lnTo>
                  <a:lnTo>
                    <a:pt x="73" y="84"/>
                  </a:lnTo>
                  <a:lnTo>
                    <a:pt x="60" y="88"/>
                  </a:lnTo>
                  <a:lnTo>
                    <a:pt x="47" y="91"/>
                  </a:lnTo>
                  <a:lnTo>
                    <a:pt x="33" y="95"/>
                  </a:lnTo>
                  <a:lnTo>
                    <a:pt x="21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21" y="105"/>
                  </a:lnTo>
                  <a:lnTo>
                    <a:pt x="33" y="103"/>
                  </a:lnTo>
                  <a:lnTo>
                    <a:pt x="46" y="102"/>
                  </a:lnTo>
                  <a:lnTo>
                    <a:pt x="60" y="99"/>
                  </a:lnTo>
                  <a:lnTo>
                    <a:pt x="73" y="96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4" y="87"/>
                  </a:lnTo>
                  <a:lnTo>
                    <a:pt x="102" y="99"/>
                  </a:lnTo>
                  <a:lnTo>
                    <a:pt x="97" y="115"/>
                  </a:lnTo>
                  <a:lnTo>
                    <a:pt x="92" y="132"/>
                  </a:lnTo>
                  <a:lnTo>
                    <a:pt x="85" y="142"/>
                  </a:lnTo>
                  <a:lnTo>
                    <a:pt x="81" y="147"/>
                  </a:lnTo>
                  <a:lnTo>
                    <a:pt x="83" y="148"/>
                  </a:lnTo>
                  <a:lnTo>
                    <a:pt x="86" y="147"/>
                  </a:lnTo>
                  <a:lnTo>
                    <a:pt x="90" y="143"/>
                  </a:lnTo>
                  <a:lnTo>
                    <a:pt x="98" y="133"/>
                  </a:lnTo>
                  <a:lnTo>
                    <a:pt x="108" y="117"/>
                  </a:lnTo>
                  <a:lnTo>
                    <a:pt x="117" y="99"/>
                  </a:lnTo>
                  <a:lnTo>
                    <a:pt x="121" y="87"/>
                  </a:lnTo>
                  <a:lnTo>
                    <a:pt x="126" y="85"/>
                  </a:lnTo>
                  <a:lnTo>
                    <a:pt x="134" y="82"/>
                  </a:lnTo>
                  <a:lnTo>
                    <a:pt x="142" y="80"/>
                  </a:lnTo>
                  <a:lnTo>
                    <a:pt x="150" y="76"/>
                  </a:lnTo>
                  <a:lnTo>
                    <a:pt x="158" y="74"/>
                  </a:lnTo>
                  <a:lnTo>
                    <a:pt x="166" y="71"/>
                  </a:lnTo>
                  <a:lnTo>
                    <a:pt x="172" y="68"/>
                  </a:lnTo>
                  <a:lnTo>
                    <a:pt x="176" y="67"/>
                  </a:lnTo>
                  <a:lnTo>
                    <a:pt x="176" y="80"/>
                  </a:lnTo>
                  <a:lnTo>
                    <a:pt x="173" y="97"/>
                  </a:lnTo>
                  <a:lnTo>
                    <a:pt x="169" y="115"/>
                  </a:lnTo>
                  <a:lnTo>
                    <a:pt x="166" y="128"/>
                  </a:lnTo>
                  <a:lnTo>
                    <a:pt x="163" y="134"/>
                  </a:lnTo>
                  <a:lnTo>
                    <a:pt x="164" y="136"/>
                  </a:lnTo>
                  <a:lnTo>
                    <a:pt x="167" y="135"/>
                  </a:lnTo>
                  <a:lnTo>
                    <a:pt x="171" y="128"/>
                  </a:lnTo>
                  <a:lnTo>
                    <a:pt x="177" y="115"/>
                  </a:lnTo>
                  <a:lnTo>
                    <a:pt x="185" y="98"/>
                  </a:lnTo>
                  <a:lnTo>
                    <a:pt x="191" y="79"/>
                  </a:lnTo>
                  <a:lnTo>
                    <a:pt x="191" y="61"/>
                  </a:lnTo>
                  <a:lnTo>
                    <a:pt x="201" y="54"/>
                  </a:lnTo>
                  <a:lnTo>
                    <a:pt x="209" y="46"/>
                  </a:lnTo>
                  <a:lnTo>
                    <a:pt x="216" y="41"/>
                  </a:lnTo>
                  <a:lnTo>
                    <a:pt x="221" y="36"/>
                  </a:lnTo>
                  <a:lnTo>
                    <a:pt x="223" y="34"/>
                  </a:lnTo>
                  <a:lnTo>
                    <a:pt x="227" y="32"/>
                  </a:lnTo>
                  <a:lnTo>
                    <a:pt x="229" y="35"/>
                  </a:lnTo>
                  <a:lnTo>
                    <a:pt x="229" y="41"/>
                  </a:lnTo>
                  <a:lnTo>
                    <a:pt x="227" y="53"/>
                  </a:lnTo>
                  <a:lnTo>
                    <a:pt x="226" y="72"/>
                  </a:lnTo>
                  <a:lnTo>
                    <a:pt x="225" y="91"/>
                  </a:lnTo>
                  <a:lnTo>
                    <a:pt x="222" y="104"/>
                  </a:lnTo>
                  <a:lnTo>
                    <a:pt x="231" y="88"/>
                  </a:lnTo>
                  <a:lnTo>
                    <a:pt x="238" y="64"/>
                  </a:lnTo>
                  <a:lnTo>
                    <a:pt x="243" y="37"/>
                  </a:lnTo>
                  <a:lnTo>
                    <a:pt x="24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Freeform 935"/>
            <p:cNvSpPr>
              <a:spLocks/>
            </p:cNvSpPr>
            <p:nvPr/>
          </p:nvSpPr>
          <p:spPr bwMode="auto">
            <a:xfrm flipH="1">
              <a:off x="1244" y="2977"/>
              <a:ext cx="89" cy="82"/>
            </a:xfrm>
            <a:custGeom>
              <a:avLst/>
              <a:gdLst>
                <a:gd name="T0" fmla="*/ 0 w 197"/>
                <a:gd name="T1" fmla="*/ 0 h 165"/>
                <a:gd name="T2" fmla="*/ 0 w 197"/>
                <a:gd name="T3" fmla="*/ 0 h 165"/>
                <a:gd name="T4" fmla="*/ 0 w 197"/>
                <a:gd name="T5" fmla="*/ 0 h 165"/>
                <a:gd name="T6" fmla="*/ 0 w 197"/>
                <a:gd name="T7" fmla="*/ 0 h 165"/>
                <a:gd name="T8" fmla="*/ 0 w 197"/>
                <a:gd name="T9" fmla="*/ 0 h 165"/>
                <a:gd name="T10" fmla="*/ 0 w 197"/>
                <a:gd name="T11" fmla="*/ 0 h 165"/>
                <a:gd name="T12" fmla="*/ 0 w 197"/>
                <a:gd name="T13" fmla="*/ 0 h 165"/>
                <a:gd name="T14" fmla="*/ 0 w 197"/>
                <a:gd name="T15" fmla="*/ 0 h 165"/>
                <a:gd name="T16" fmla="*/ 0 w 197"/>
                <a:gd name="T17" fmla="*/ 0 h 165"/>
                <a:gd name="T18" fmla="*/ 0 w 197"/>
                <a:gd name="T19" fmla="*/ 0 h 165"/>
                <a:gd name="T20" fmla="*/ 0 w 197"/>
                <a:gd name="T21" fmla="*/ 0 h 165"/>
                <a:gd name="T22" fmla="*/ 0 w 197"/>
                <a:gd name="T23" fmla="*/ 0 h 165"/>
                <a:gd name="T24" fmla="*/ 0 w 197"/>
                <a:gd name="T25" fmla="*/ 0 h 165"/>
                <a:gd name="T26" fmla="*/ 0 w 197"/>
                <a:gd name="T27" fmla="*/ 0 h 165"/>
                <a:gd name="T28" fmla="*/ 0 w 197"/>
                <a:gd name="T29" fmla="*/ 0 h 165"/>
                <a:gd name="T30" fmla="*/ 0 w 197"/>
                <a:gd name="T31" fmla="*/ 0 h 165"/>
                <a:gd name="T32" fmla="*/ 0 w 197"/>
                <a:gd name="T33" fmla="*/ 0 h 165"/>
                <a:gd name="T34" fmla="*/ 0 w 197"/>
                <a:gd name="T35" fmla="*/ 0 h 165"/>
                <a:gd name="T36" fmla="*/ 0 w 197"/>
                <a:gd name="T37" fmla="*/ 0 h 165"/>
                <a:gd name="T38" fmla="*/ 0 w 197"/>
                <a:gd name="T39" fmla="*/ 0 h 165"/>
                <a:gd name="T40" fmla="*/ 0 w 197"/>
                <a:gd name="T41" fmla="*/ 0 h 165"/>
                <a:gd name="T42" fmla="*/ 0 w 197"/>
                <a:gd name="T43" fmla="*/ 0 h 165"/>
                <a:gd name="T44" fmla="*/ 0 w 197"/>
                <a:gd name="T45" fmla="*/ 0 h 165"/>
                <a:gd name="T46" fmla="*/ 0 w 197"/>
                <a:gd name="T47" fmla="*/ 0 h 165"/>
                <a:gd name="T48" fmla="*/ 0 w 197"/>
                <a:gd name="T49" fmla="*/ 0 h 165"/>
                <a:gd name="T50" fmla="*/ 0 w 197"/>
                <a:gd name="T51" fmla="*/ 0 h 165"/>
                <a:gd name="T52" fmla="*/ 0 w 197"/>
                <a:gd name="T53" fmla="*/ 0 h 165"/>
                <a:gd name="T54" fmla="*/ 0 w 197"/>
                <a:gd name="T55" fmla="*/ 0 h 165"/>
                <a:gd name="T56" fmla="*/ 0 w 197"/>
                <a:gd name="T57" fmla="*/ 0 h 165"/>
                <a:gd name="T58" fmla="*/ 0 w 197"/>
                <a:gd name="T59" fmla="*/ 0 h 165"/>
                <a:gd name="T60" fmla="*/ 0 w 197"/>
                <a:gd name="T61" fmla="*/ 0 h 165"/>
                <a:gd name="T62" fmla="*/ 0 w 197"/>
                <a:gd name="T63" fmla="*/ 0 h 165"/>
                <a:gd name="T64" fmla="*/ 0 w 197"/>
                <a:gd name="T65" fmla="*/ 0 h 165"/>
                <a:gd name="T66" fmla="*/ 0 w 197"/>
                <a:gd name="T67" fmla="*/ 0 h 165"/>
                <a:gd name="T68" fmla="*/ 0 w 197"/>
                <a:gd name="T69" fmla="*/ 0 h 165"/>
                <a:gd name="T70" fmla="*/ 0 w 197"/>
                <a:gd name="T71" fmla="*/ 0 h 165"/>
                <a:gd name="T72" fmla="*/ 0 w 197"/>
                <a:gd name="T73" fmla="*/ 0 h 165"/>
                <a:gd name="T74" fmla="*/ 0 w 197"/>
                <a:gd name="T75" fmla="*/ 0 h 165"/>
                <a:gd name="T76" fmla="*/ 0 w 197"/>
                <a:gd name="T77" fmla="*/ 0 h 165"/>
                <a:gd name="T78" fmla="*/ 0 w 197"/>
                <a:gd name="T79" fmla="*/ 0 h 165"/>
                <a:gd name="T80" fmla="*/ 0 w 197"/>
                <a:gd name="T81" fmla="*/ 0 h 165"/>
                <a:gd name="T82" fmla="*/ 0 w 197"/>
                <a:gd name="T83" fmla="*/ 0 h 165"/>
                <a:gd name="T84" fmla="*/ 0 w 197"/>
                <a:gd name="T85" fmla="*/ 0 h 165"/>
                <a:gd name="T86" fmla="*/ 0 w 197"/>
                <a:gd name="T87" fmla="*/ 0 h 165"/>
                <a:gd name="T88" fmla="*/ 0 w 197"/>
                <a:gd name="T89" fmla="*/ 0 h 165"/>
                <a:gd name="T90" fmla="*/ 0 w 197"/>
                <a:gd name="T91" fmla="*/ 0 h 165"/>
                <a:gd name="T92" fmla="*/ 0 w 197"/>
                <a:gd name="T93" fmla="*/ 0 h 165"/>
                <a:gd name="T94" fmla="*/ 0 w 197"/>
                <a:gd name="T95" fmla="*/ 0 h 165"/>
                <a:gd name="T96" fmla="*/ 0 w 197"/>
                <a:gd name="T97" fmla="*/ 0 h 165"/>
                <a:gd name="T98" fmla="*/ 0 w 197"/>
                <a:gd name="T99" fmla="*/ 0 h 165"/>
                <a:gd name="T100" fmla="*/ 0 w 197"/>
                <a:gd name="T101" fmla="*/ 0 h 165"/>
                <a:gd name="T102" fmla="*/ 0 w 197"/>
                <a:gd name="T103" fmla="*/ 0 h 165"/>
                <a:gd name="T104" fmla="*/ 0 w 197"/>
                <a:gd name="T105" fmla="*/ 0 h 165"/>
                <a:gd name="T106" fmla="*/ 0 w 197"/>
                <a:gd name="T107" fmla="*/ 0 h 165"/>
                <a:gd name="T108" fmla="*/ 0 w 197"/>
                <a:gd name="T109" fmla="*/ 0 h 165"/>
                <a:gd name="T110" fmla="*/ 0 w 197"/>
                <a:gd name="T111" fmla="*/ 0 h 165"/>
                <a:gd name="T112" fmla="*/ 0 w 197"/>
                <a:gd name="T113" fmla="*/ 0 h 165"/>
                <a:gd name="T114" fmla="*/ 0 w 197"/>
                <a:gd name="T115" fmla="*/ 0 h 165"/>
                <a:gd name="T116" fmla="*/ 0 w 197"/>
                <a:gd name="T117" fmla="*/ 0 h 165"/>
                <a:gd name="T118" fmla="*/ 0 w 197"/>
                <a:gd name="T119" fmla="*/ 0 h 165"/>
                <a:gd name="T120" fmla="*/ 0 w 197"/>
                <a:gd name="T121" fmla="*/ 0 h 165"/>
                <a:gd name="T122" fmla="*/ 0 w 197"/>
                <a:gd name="T123" fmla="*/ 0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7"/>
                <a:gd name="T187" fmla="*/ 0 h 165"/>
                <a:gd name="T188" fmla="*/ 197 w 197"/>
                <a:gd name="T189" fmla="*/ 165 h 1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7" h="165">
                  <a:moveTo>
                    <a:pt x="191" y="165"/>
                  </a:moveTo>
                  <a:lnTo>
                    <a:pt x="192" y="162"/>
                  </a:lnTo>
                  <a:lnTo>
                    <a:pt x="193" y="159"/>
                  </a:lnTo>
                  <a:lnTo>
                    <a:pt x="196" y="157"/>
                  </a:lnTo>
                  <a:lnTo>
                    <a:pt x="197" y="155"/>
                  </a:lnTo>
                  <a:lnTo>
                    <a:pt x="189" y="148"/>
                  </a:lnTo>
                  <a:lnTo>
                    <a:pt x="181" y="141"/>
                  </a:lnTo>
                  <a:lnTo>
                    <a:pt x="177" y="135"/>
                  </a:lnTo>
                  <a:lnTo>
                    <a:pt x="176" y="128"/>
                  </a:lnTo>
                  <a:lnTo>
                    <a:pt x="175" y="116"/>
                  </a:lnTo>
                  <a:lnTo>
                    <a:pt x="172" y="96"/>
                  </a:lnTo>
                  <a:lnTo>
                    <a:pt x="168" y="76"/>
                  </a:lnTo>
                  <a:lnTo>
                    <a:pt x="164" y="64"/>
                  </a:lnTo>
                  <a:lnTo>
                    <a:pt x="160" y="58"/>
                  </a:lnTo>
                  <a:lnTo>
                    <a:pt x="156" y="55"/>
                  </a:lnTo>
                  <a:lnTo>
                    <a:pt x="155" y="57"/>
                  </a:lnTo>
                  <a:lnTo>
                    <a:pt x="156" y="63"/>
                  </a:lnTo>
                  <a:lnTo>
                    <a:pt x="159" y="75"/>
                  </a:lnTo>
                  <a:lnTo>
                    <a:pt x="160" y="91"/>
                  </a:lnTo>
                  <a:lnTo>
                    <a:pt x="160" y="108"/>
                  </a:lnTo>
                  <a:lnTo>
                    <a:pt x="159" y="119"/>
                  </a:lnTo>
                  <a:lnTo>
                    <a:pt x="154" y="117"/>
                  </a:lnTo>
                  <a:lnTo>
                    <a:pt x="149" y="113"/>
                  </a:lnTo>
                  <a:lnTo>
                    <a:pt x="143" y="111"/>
                  </a:lnTo>
                  <a:lnTo>
                    <a:pt x="138" y="108"/>
                  </a:lnTo>
                  <a:lnTo>
                    <a:pt x="131" y="104"/>
                  </a:lnTo>
                  <a:lnTo>
                    <a:pt x="127" y="101"/>
                  </a:lnTo>
                  <a:lnTo>
                    <a:pt x="122" y="97"/>
                  </a:lnTo>
                  <a:lnTo>
                    <a:pt x="120" y="94"/>
                  </a:lnTo>
                  <a:lnTo>
                    <a:pt x="114" y="83"/>
                  </a:lnTo>
                  <a:lnTo>
                    <a:pt x="110" y="68"/>
                  </a:lnTo>
                  <a:lnTo>
                    <a:pt x="106" y="52"/>
                  </a:lnTo>
                  <a:lnTo>
                    <a:pt x="105" y="40"/>
                  </a:lnTo>
                  <a:lnTo>
                    <a:pt x="105" y="30"/>
                  </a:lnTo>
                  <a:lnTo>
                    <a:pt x="104" y="21"/>
                  </a:lnTo>
                  <a:lnTo>
                    <a:pt x="102" y="13"/>
                  </a:lnTo>
                  <a:lnTo>
                    <a:pt x="98" y="7"/>
                  </a:lnTo>
                  <a:lnTo>
                    <a:pt x="96" y="4"/>
                  </a:lnTo>
                  <a:lnTo>
                    <a:pt x="95" y="5"/>
                  </a:lnTo>
                  <a:lnTo>
                    <a:pt x="96" y="10"/>
                  </a:lnTo>
                  <a:lnTo>
                    <a:pt x="97" y="16"/>
                  </a:lnTo>
                  <a:lnTo>
                    <a:pt x="98" y="25"/>
                  </a:lnTo>
                  <a:lnTo>
                    <a:pt x="97" y="31"/>
                  </a:lnTo>
                  <a:lnTo>
                    <a:pt x="96" y="38"/>
                  </a:lnTo>
                  <a:lnTo>
                    <a:pt x="95" y="44"/>
                  </a:lnTo>
                  <a:lnTo>
                    <a:pt x="95" y="52"/>
                  </a:lnTo>
                  <a:lnTo>
                    <a:pt x="96" y="64"/>
                  </a:lnTo>
                  <a:lnTo>
                    <a:pt x="98" y="75"/>
                  </a:lnTo>
                  <a:lnTo>
                    <a:pt x="100" y="83"/>
                  </a:lnTo>
                  <a:lnTo>
                    <a:pt x="87" y="73"/>
                  </a:lnTo>
                  <a:lnTo>
                    <a:pt x="72" y="60"/>
                  </a:lnTo>
                  <a:lnTo>
                    <a:pt x="58" y="46"/>
                  </a:lnTo>
                  <a:lnTo>
                    <a:pt x="43" y="34"/>
                  </a:lnTo>
                  <a:lnTo>
                    <a:pt x="29" y="21"/>
                  </a:lnTo>
                  <a:lnTo>
                    <a:pt x="17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5"/>
                  </a:lnTo>
                  <a:lnTo>
                    <a:pt x="18" y="23"/>
                  </a:lnTo>
                  <a:lnTo>
                    <a:pt x="26" y="33"/>
                  </a:lnTo>
                  <a:lnTo>
                    <a:pt x="33" y="41"/>
                  </a:lnTo>
                  <a:lnTo>
                    <a:pt x="38" y="48"/>
                  </a:lnTo>
                  <a:lnTo>
                    <a:pt x="43" y="53"/>
                  </a:lnTo>
                  <a:lnTo>
                    <a:pt x="46" y="58"/>
                  </a:lnTo>
                  <a:lnTo>
                    <a:pt x="50" y="61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7" y="76"/>
                  </a:lnTo>
                  <a:lnTo>
                    <a:pt x="73" y="82"/>
                  </a:lnTo>
                  <a:lnTo>
                    <a:pt x="80" y="87"/>
                  </a:lnTo>
                  <a:lnTo>
                    <a:pt x="87" y="90"/>
                  </a:lnTo>
                  <a:lnTo>
                    <a:pt x="91" y="93"/>
                  </a:lnTo>
                  <a:lnTo>
                    <a:pt x="85" y="93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7" y="91"/>
                  </a:lnTo>
                  <a:lnTo>
                    <a:pt x="60" y="90"/>
                  </a:lnTo>
                  <a:lnTo>
                    <a:pt x="54" y="88"/>
                  </a:lnTo>
                  <a:lnTo>
                    <a:pt x="50" y="87"/>
                  </a:lnTo>
                  <a:lnTo>
                    <a:pt x="46" y="84"/>
                  </a:lnTo>
                  <a:lnTo>
                    <a:pt x="41" y="81"/>
                  </a:lnTo>
                  <a:lnTo>
                    <a:pt x="35" y="81"/>
                  </a:lnTo>
                  <a:lnTo>
                    <a:pt x="33" y="83"/>
                  </a:lnTo>
                  <a:lnTo>
                    <a:pt x="37" y="88"/>
                  </a:lnTo>
                  <a:lnTo>
                    <a:pt x="42" y="91"/>
                  </a:lnTo>
                  <a:lnTo>
                    <a:pt x="50" y="95"/>
                  </a:lnTo>
                  <a:lnTo>
                    <a:pt x="59" y="99"/>
                  </a:lnTo>
                  <a:lnTo>
                    <a:pt x="69" y="103"/>
                  </a:lnTo>
                  <a:lnTo>
                    <a:pt x="81" y="106"/>
                  </a:lnTo>
                  <a:lnTo>
                    <a:pt x="92" y="109"/>
                  </a:lnTo>
                  <a:lnTo>
                    <a:pt x="104" y="111"/>
                  </a:lnTo>
                  <a:lnTo>
                    <a:pt x="113" y="111"/>
                  </a:lnTo>
                  <a:lnTo>
                    <a:pt x="118" y="112"/>
                  </a:lnTo>
                  <a:lnTo>
                    <a:pt x="123" y="114"/>
                  </a:lnTo>
                  <a:lnTo>
                    <a:pt x="130" y="118"/>
                  </a:lnTo>
                  <a:lnTo>
                    <a:pt x="135" y="121"/>
                  </a:lnTo>
                  <a:lnTo>
                    <a:pt x="141" y="125"/>
                  </a:lnTo>
                  <a:lnTo>
                    <a:pt x="146" y="128"/>
                  </a:lnTo>
                  <a:lnTo>
                    <a:pt x="150" y="132"/>
                  </a:lnTo>
                  <a:lnTo>
                    <a:pt x="154" y="135"/>
                  </a:lnTo>
                  <a:lnTo>
                    <a:pt x="149" y="137"/>
                  </a:lnTo>
                  <a:lnTo>
                    <a:pt x="141" y="140"/>
                  </a:lnTo>
                  <a:lnTo>
                    <a:pt x="133" y="141"/>
                  </a:lnTo>
                  <a:lnTo>
                    <a:pt x="123" y="142"/>
                  </a:lnTo>
                  <a:lnTo>
                    <a:pt x="114" y="143"/>
                  </a:lnTo>
                  <a:lnTo>
                    <a:pt x="106" y="143"/>
                  </a:lnTo>
                  <a:lnTo>
                    <a:pt x="98" y="143"/>
                  </a:lnTo>
                  <a:lnTo>
                    <a:pt x="92" y="142"/>
                  </a:lnTo>
                  <a:lnTo>
                    <a:pt x="84" y="142"/>
                  </a:lnTo>
                  <a:lnTo>
                    <a:pt x="79" y="143"/>
                  </a:lnTo>
                  <a:lnTo>
                    <a:pt x="81" y="146"/>
                  </a:lnTo>
                  <a:lnTo>
                    <a:pt x="93" y="149"/>
                  </a:lnTo>
                  <a:lnTo>
                    <a:pt x="102" y="150"/>
                  </a:lnTo>
                  <a:lnTo>
                    <a:pt x="113" y="151"/>
                  </a:lnTo>
                  <a:lnTo>
                    <a:pt x="125" y="151"/>
                  </a:lnTo>
                  <a:lnTo>
                    <a:pt x="135" y="150"/>
                  </a:lnTo>
                  <a:lnTo>
                    <a:pt x="146" y="150"/>
                  </a:lnTo>
                  <a:lnTo>
                    <a:pt x="156" y="150"/>
                  </a:lnTo>
                  <a:lnTo>
                    <a:pt x="164" y="149"/>
                  </a:lnTo>
                  <a:lnTo>
                    <a:pt x="170" y="149"/>
                  </a:lnTo>
                  <a:lnTo>
                    <a:pt x="176" y="150"/>
                  </a:lnTo>
                  <a:lnTo>
                    <a:pt x="183" y="155"/>
                  </a:lnTo>
                  <a:lnTo>
                    <a:pt x="187" y="159"/>
                  </a:lnTo>
                  <a:lnTo>
                    <a:pt x="191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Freeform 936"/>
            <p:cNvSpPr>
              <a:spLocks/>
            </p:cNvSpPr>
            <p:nvPr/>
          </p:nvSpPr>
          <p:spPr bwMode="auto">
            <a:xfrm flipH="1">
              <a:off x="1146" y="2946"/>
              <a:ext cx="55" cy="125"/>
            </a:xfrm>
            <a:custGeom>
              <a:avLst/>
              <a:gdLst>
                <a:gd name="T0" fmla="*/ 0 w 123"/>
                <a:gd name="T1" fmla="*/ 1 h 250"/>
                <a:gd name="T2" fmla="*/ 0 w 123"/>
                <a:gd name="T3" fmla="*/ 1 h 250"/>
                <a:gd name="T4" fmla="*/ 0 w 123"/>
                <a:gd name="T5" fmla="*/ 1 h 250"/>
                <a:gd name="T6" fmla="*/ 0 w 123"/>
                <a:gd name="T7" fmla="*/ 1 h 250"/>
                <a:gd name="T8" fmla="*/ 0 w 123"/>
                <a:gd name="T9" fmla="*/ 1 h 250"/>
                <a:gd name="T10" fmla="*/ 0 w 123"/>
                <a:gd name="T11" fmla="*/ 1 h 250"/>
                <a:gd name="T12" fmla="*/ 0 w 123"/>
                <a:gd name="T13" fmla="*/ 1 h 250"/>
                <a:gd name="T14" fmla="*/ 0 w 123"/>
                <a:gd name="T15" fmla="*/ 1 h 250"/>
                <a:gd name="T16" fmla="*/ 0 w 123"/>
                <a:gd name="T17" fmla="*/ 1 h 250"/>
                <a:gd name="T18" fmla="*/ 0 w 123"/>
                <a:gd name="T19" fmla="*/ 1 h 250"/>
                <a:gd name="T20" fmla="*/ 0 w 123"/>
                <a:gd name="T21" fmla="*/ 1 h 250"/>
                <a:gd name="T22" fmla="*/ 0 w 123"/>
                <a:gd name="T23" fmla="*/ 1 h 250"/>
                <a:gd name="T24" fmla="*/ 0 w 123"/>
                <a:gd name="T25" fmla="*/ 1 h 250"/>
                <a:gd name="T26" fmla="*/ 0 w 123"/>
                <a:gd name="T27" fmla="*/ 1 h 250"/>
                <a:gd name="T28" fmla="*/ 0 w 123"/>
                <a:gd name="T29" fmla="*/ 1 h 250"/>
                <a:gd name="T30" fmla="*/ 0 w 123"/>
                <a:gd name="T31" fmla="*/ 1 h 250"/>
                <a:gd name="T32" fmla="*/ 0 w 123"/>
                <a:gd name="T33" fmla="*/ 1 h 250"/>
                <a:gd name="T34" fmla="*/ 0 w 123"/>
                <a:gd name="T35" fmla="*/ 1 h 250"/>
                <a:gd name="T36" fmla="*/ 0 w 123"/>
                <a:gd name="T37" fmla="*/ 1 h 250"/>
                <a:gd name="T38" fmla="*/ 0 w 123"/>
                <a:gd name="T39" fmla="*/ 1 h 250"/>
                <a:gd name="T40" fmla="*/ 0 w 123"/>
                <a:gd name="T41" fmla="*/ 1 h 250"/>
                <a:gd name="T42" fmla="*/ 0 w 123"/>
                <a:gd name="T43" fmla="*/ 1 h 250"/>
                <a:gd name="T44" fmla="*/ 0 w 123"/>
                <a:gd name="T45" fmla="*/ 1 h 250"/>
                <a:gd name="T46" fmla="*/ 0 w 123"/>
                <a:gd name="T47" fmla="*/ 1 h 250"/>
                <a:gd name="T48" fmla="*/ 0 w 123"/>
                <a:gd name="T49" fmla="*/ 1 h 250"/>
                <a:gd name="T50" fmla="*/ 0 w 123"/>
                <a:gd name="T51" fmla="*/ 1 h 250"/>
                <a:gd name="T52" fmla="*/ 0 w 123"/>
                <a:gd name="T53" fmla="*/ 1 h 250"/>
                <a:gd name="T54" fmla="*/ 0 w 123"/>
                <a:gd name="T55" fmla="*/ 1 h 250"/>
                <a:gd name="T56" fmla="*/ 0 w 123"/>
                <a:gd name="T57" fmla="*/ 1 h 250"/>
                <a:gd name="T58" fmla="*/ 0 w 123"/>
                <a:gd name="T59" fmla="*/ 1 h 250"/>
                <a:gd name="T60" fmla="*/ 0 w 123"/>
                <a:gd name="T61" fmla="*/ 1 h 250"/>
                <a:gd name="T62" fmla="*/ 0 w 123"/>
                <a:gd name="T63" fmla="*/ 1 h 250"/>
                <a:gd name="T64" fmla="*/ 0 w 123"/>
                <a:gd name="T65" fmla="*/ 1 h 250"/>
                <a:gd name="T66" fmla="*/ 0 w 123"/>
                <a:gd name="T67" fmla="*/ 1 h 250"/>
                <a:gd name="T68" fmla="*/ 0 w 123"/>
                <a:gd name="T69" fmla="*/ 1 h 250"/>
                <a:gd name="T70" fmla="*/ 0 w 123"/>
                <a:gd name="T71" fmla="*/ 1 h 250"/>
                <a:gd name="T72" fmla="*/ 0 w 123"/>
                <a:gd name="T73" fmla="*/ 1 h 250"/>
                <a:gd name="T74" fmla="*/ 0 w 123"/>
                <a:gd name="T75" fmla="*/ 1 h 250"/>
                <a:gd name="T76" fmla="*/ 0 w 123"/>
                <a:gd name="T77" fmla="*/ 1 h 250"/>
                <a:gd name="T78" fmla="*/ 0 w 123"/>
                <a:gd name="T79" fmla="*/ 1 h 250"/>
                <a:gd name="T80" fmla="*/ 0 w 123"/>
                <a:gd name="T81" fmla="*/ 1 h 250"/>
                <a:gd name="T82" fmla="*/ 0 w 123"/>
                <a:gd name="T83" fmla="*/ 1 h 250"/>
                <a:gd name="T84" fmla="*/ 0 w 123"/>
                <a:gd name="T85" fmla="*/ 1 h 250"/>
                <a:gd name="T86" fmla="*/ 0 w 123"/>
                <a:gd name="T87" fmla="*/ 1 h 250"/>
                <a:gd name="T88" fmla="*/ 0 w 123"/>
                <a:gd name="T89" fmla="*/ 1 h 250"/>
                <a:gd name="T90" fmla="*/ 0 w 123"/>
                <a:gd name="T91" fmla="*/ 1 h 250"/>
                <a:gd name="T92" fmla="*/ 0 w 123"/>
                <a:gd name="T93" fmla="*/ 1 h 250"/>
                <a:gd name="T94" fmla="*/ 0 w 123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"/>
                <a:gd name="T145" fmla="*/ 0 h 250"/>
                <a:gd name="T146" fmla="*/ 123 w 123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" h="250">
                  <a:moveTo>
                    <a:pt x="0" y="216"/>
                  </a:moveTo>
                  <a:lnTo>
                    <a:pt x="8" y="211"/>
                  </a:lnTo>
                  <a:lnTo>
                    <a:pt x="14" y="206"/>
                  </a:lnTo>
                  <a:lnTo>
                    <a:pt x="17" y="199"/>
                  </a:lnTo>
                  <a:lnTo>
                    <a:pt x="20" y="194"/>
                  </a:lnTo>
                  <a:lnTo>
                    <a:pt x="23" y="196"/>
                  </a:lnTo>
                  <a:lnTo>
                    <a:pt x="25" y="198"/>
                  </a:lnTo>
                  <a:lnTo>
                    <a:pt x="27" y="198"/>
                  </a:lnTo>
                  <a:lnTo>
                    <a:pt x="29" y="199"/>
                  </a:lnTo>
                  <a:lnTo>
                    <a:pt x="31" y="196"/>
                  </a:lnTo>
                  <a:lnTo>
                    <a:pt x="33" y="187"/>
                  </a:lnTo>
                  <a:lnTo>
                    <a:pt x="33" y="178"/>
                  </a:lnTo>
                  <a:lnTo>
                    <a:pt x="32" y="172"/>
                  </a:lnTo>
                  <a:lnTo>
                    <a:pt x="24" y="160"/>
                  </a:lnTo>
                  <a:lnTo>
                    <a:pt x="14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2" y="103"/>
                  </a:lnTo>
                  <a:lnTo>
                    <a:pt x="3" y="98"/>
                  </a:lnTo>
                  <a:lnTo>
                    <a:pt x="4" y="99"/>
                  </a:lnTo>
                  <a:lnTo>
                    <a:pt x="6" y="104"/>
                  </a:lnTo>
                  <a:lnTo>
                    <a:pt x="10" y="115"/>
                  </a:lnTo>
                  <a:lnTo>
                    <a:pt x="17" y="130"/>
                  </a:lnTo>
                  <a:lnTo>
                    <a:pt x="28" y="144"/>
                  </a:lnTo>
                  <a:lnTo>
                    <a:pt x="37" y="152"/>
                  </a:lnTo>
                  <a:lnTo>
                    <a:pt x="43" y="138"/>
                  </a:lnTo>
                  <a:lnTo>
                    <a:pt x="48" y="118"/>
                  </a:lnTo>
                  <a:lnTo>
                    <a:pt x="50" y="97"/>
                  </a:lnTo>
                  <a:lnTo>
                    <a:pt x="49" y="83"/>
                  </a:lnTo>
                  <a:lnTo>
                    <a:pt x="46" y="70"/>
                  </a:lnTo>
                  <a:lnTo>
                    <a:pt x="44" y="54"/>
                  </a:lnTo>
                  <a:lnTo>
                    <a:pt x="44" y="39"/>
                  </a:lnTo>
                  <a:lnTo>
                    <a:pt x="45" y="29"/>
                  </a:lnTo>
                  <a:lnTo>
                    <a:pt x="48" y="25"/>
                  </a:lnTo>
                  <a:lnTo>
                    <a:pt x="49" y="25"/>
                  </a:lnTo>
                  <a:lnTo>
                    <a:pt x="50" y="30"/>
                  </a:lnTo>
                  <a:lnTo>
                    <a:pt x="49" y="36"/>
                  </a:lnTo>
                  <a:lnTo>
                    <a:pt x="49" y="44"/>
                  </a:lnTo>
                  <a:lnTo>
                    <a:pt x="52" y="54"/>
                  </a:lnTo>
                  <a:lnTo>
                    <a:pt x="54" y="65"/>
                  </a:lnTo>
                  <a:lnTo>
                    <a:pt x="57" y="70"/>
                  </a:lnTo>
                  <a:lnTo>
                    <a:pt x="64" y="54"/>
                  </a:lnTo>
                  <a:lnTo>
                    <a:pt x="71" y="34"/>
                  </a:lnTo>
                  <a:lnTo>
                    <a:pt x="81" y="15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99" y="4"/>
                  </a:lnTo>
                  <a:lnTo>
                    <a:pt x="94" y="7"/>
                  </a:lnTo>
                  <a:lnTo>
                    <a:pt x="87" y="19"/>
                  </a:lnTo>
                  <a:lnTo>
                    <a:pt x="79" y="37"/>
                  </a:lnTo>
                  <a:lnTo>
                    <a:pt x="73" y="57"/>
                  </a:lnTo>
                  <a:lnTo>
                    <a:pt x="69" y="69"/>
                  </a:lnTo>
                  <a:lnTo>
                    <a:pt x="77" y="68"/>
                  </a:lnTo>
                  <a:lnTo>
                    <a:pt x="87" y="66"/>
                  </a:lnTo>
                  <a:lnTo>
                    <a:pt x="96" y="62"/>
                  </a:lnTo>
                  <a:lnTo>
                    <a:pt x="103" y="59"/>
                  </a:lnTo>
                  <a:lnTo>
                    <a:pt x="107" y="55"/>
                  </a:lnTo>
                  <a:lnTo>
                    <a:pt x="110" y="55"/>
                  </a:lnTo>
                  <a:lnTo>
                    <a:pt x="110" y="58"/>
                  </a:lnTo>
                  <a:lnTo>
                    <a:pt x="106" y="61"/>
                  </a:lnTo>
                  <a:lnTo>
                    <a:pt x="102" y="64"/>
                  </a:lnTo>
                  <a:lnTo>
                    <a:pt x="98" y="67"/>
                  </a:lnTo>
                  <a:lnTo>
                    <a:pt x="93" y="70"/>
                  </a:lnTo>
                  <a:lnTo>
                    <a:pt x="86" y="74"/>
                  </a:lnTo>
                  <a:lnTo>
                    <a:pt x="79" y="77"/>
                  </a:lnTo>
                  <a:lnTo>
                    <a:pt x="74" y="81"/>
                  </a:lnTo>
                  <a:lnTo>
                    <a:pt x="70" y="83"/>
                  </a:lnTo>
                  <a:lnTo>
                    <a:pt x="66" y="85"/>
                  </a:lnTo>
                  <a:lnTo>
                    <a:pt x="64" y="104"/>
                  </a:lnTo>
                  <a:lnTo>
                    <a:pt x="58" y="125"/>
                  </a:lnTo>
                  <a:lnTo>
                    <a:pt x="54" y="143"/>
                  </a:lnTo>
                  <a:lnTo>
                    <a:pt x="50" y="153"/>
                  </a:lnTo>
                  <a:lnTo>
                    <a:pt x="60" y="153"/>
                  </a:lnTo>
                  <a:lnTo>
                    <a:pt x="69" y="152"/>
                  </a:lnTo>
                  <a:lnTo>
                    <a:pt x="78" y="151"/>
                  </a:lnTo>
                  <a:lnTo>
                    <a:pt x="87" y="150"/>
                  </a:lnTo>
                  <a:lnTo>
                    <a:pt x="95" y="149"/>
                  </a:lnTo>
                  <a:lnTo>
                    <a:pt x="103" y="146"/>
                  </a:lnTo>
                  <a:lnTo>
                    <a:pt x="108" y="145"/>
                  </a:lnTo>
                  <a:lnTo>
                    <a:pt x="112" y="143"/>
                  </a:lnTo>
                  <a:lnTo>
                    <a:pt x="116" y="141"/>
                  </a:lnTo>
                  <a:lnTo>
                    <a:pt x="118" y="141"/>
                  </a:lnTo>
                  <a:lnTo>
                    <a:pt x="118" y="142"/>
                  </a:lnTo>
                  <a:lnTo>
                    <a:pt x="114" y="145"/>
                  </a:lnTo>
                  <a:lnTo>
                    <a:pt x="110" y="148"/>
                  </a:lnTo>
                  <a:lnTo>
                    <a:pt x="103" y="151"/>
                  </a:lnTo>
                  <a:lnTo>
                    <a:pt x="94" y="156"/>
                  </a:lnTo>
                  <a:lnTo>
                    <a:pt x="85" y="159"/>
                  </a:lnTo>
                  <a:lnTo>
                    <a:pt x="74" y="163"/>
                  </a:lnTo>
                  <a:lnTo>
                    <a:pt x="65" y="166"/>
                  </a:lnTo>
                  <a:lnTo>
                    <a:pt x="58" y="170"/>
                  </a:lnTo>
                  <a:lnTo>
                    <a:pt x="53" y="171"/>
                  </a:lnTo>
                  <a:lnTo>
                    <a:pt x="48" y="175"/>
                  </a:lnTo>
                  <a:lnTo>
                    <a:pt x="44" y="184"/>
                  </a:lnTo>
                  <a:lnTo>
                    <a:pt x="43" y="194"/>
                  </a:lnTo>
                  <a:lnTo>
                    <a:pt x="41" y="201"/>
                  </a:lnTo>
                  <a:lnTo>
                    <a:pt x="44" y="204"/>
                  </a:lnTo>
                  <a:lnTo>
                    <a:pt x="52" y="205"/>
                  </a:lnTo>
                  <a:lnTo>
                    <a:pt x="60" y="205"/>
                  </a:lnTo>
                  <a:lnTo>
                    <a:pt x="66" y="204"/>
                  </a:lnTo>
                  <a:lnTo>
                    <a:pt x="73" y="201"/>
                  </a:lnTo>
                  <a:lnTo>
                    <a:pt x="81" y="198"/>
                  </a:lnTo>
                  <a:lnTo>
                    <a:pt x="89" y="195"/>
                  </a:lnTo>
                  <a:lnTo>
                    <a:pt x="95" y="191"/>
                  </a:lnTo>
                  <a:lnTo>
                    <a:pt x="102" y="189"/>
                  </a:lnTo>
                  <a:lnTo>
                    <a:pt x="107" y="186"/>
                  </a:lnTo>
                  <a:lnTo>
                    <a:pt x="112" y="183"/>
                  </a:lnTo>
                  <a:lnTo>
                    <a:pt x="115" y="181"/>
                  </a:lnTo>
                  <a:lnTo>
                    <a:pt x="119" y="178"/>
                  </a:lnTo>
                  <a:lnTo>
                    <a:pt x="123" y="176"/>
                  </a:lnTo>
                  <a:lnTo>
                    <a:pt x="123" y="179"/>
                  </a:lnTo>
                  <a:lnTo>
                    <a:pt x="119" y="184"/>
                  </a:lnTo>
                  <a:lnTo>
                    <a:pt x="115" y="189"/>
                  </a:lnTo>
                  <a:lnTo>
                    <a:pt x="110" y="195"/>
                  </a:lnTo>
                  <a:lnTo>
                    <a:pt x="104" y="201"/>
                  </a:lnTo>
                  <a:lnTo>
                    <a:pt x="99" y="208"/>
                  </a:lnTo>
                  <a:lnTo>
                    <a:pt x="93" y="213"/>
                  </a:lnTo>
                  <a:lnTo>
                    <a:pt x="87" y="219"/>
                  </a:lnTo>
                  <a:lnTo>
                    <a:pt x="82" y="224"/>
                  </a:lnTo>
                  <a:lnTo>
                    <a:pt x="78" y="226"/>
                  </a:lnTo>
                  <a:lnTo>
                    <a:pt x="77" y="223"/>
                  </a:lnTo>
                  <a:lnTo>
                    <a:pt x="75" y="219"/>
                  </a:lnTo>
                  <a:lnTo>
                    <a:pt x="73" y="216"/>
                  </a:lnTo>
                  <a:lnTo>
                    <a:pt x="70" y="212"/>
                  </a:lnTo>
                  <a:lnTo>
                    <a:pt x="64" y="208"/>
                  </a:lnTo>
                  <a:lnTo>
                    <a:pt x="53" y="206"/>
                  </a:lnTo>
                  <a:lnTo>
                    <a:pt x="43" y="208"/>
                  </a:lnTo>
                  <a:lnTo>
                    <a:pt x="33" y="211"/>
                  </a:lnTo>
                  <a:lnTo>
                    <a:pt x="28" y="217"/>
                  </a:lnTo>
                  <a:lnTo>
                    <a:pt x="27" y="221"/>
                  </a:lnTo>
                  <a:lnTo>
                    <a:pt x="27" y="226"/>
                  </a:lnTo>
                  <a:lnTo>
                    <a:pt x="28" y="231"/>
                  </a:lnTo>
                  <a:lnTo>
                    <a:pt x="21" y="238"/>
                  </a:lnTo>
                  <a:lnTo>
                    <a:pt x="14" y="243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10" y="242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19" y="221"/>
                  </a:lnTo>
                  <a:lnTo>
                    <a:pt x="15" y="218"/>
                  </a:lnTo>
                  <a:lnTo>
                    <a:pt x="11" y="214"/>
                  </a:lnTo>
                  <a:lnTo>
                    <a:pt x="7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937"/>
            <p:cNvSpPr>
              <a:spLocks/>
            </p:cNvSpPr>
            <p:nvPr/>
          </p:nvSpPr>
          <p:spPr bwMode="auto">
            <a:xfrm flipH="1">
              <a:off x="1203" y="3015"/>
              <a:ext cx="10" cy="16"/>
            </a:xfrm>
            <a:custGeom>
              <a:avLst/>
              <a:gdLst>
                <a:gd name="T0" fmla="*/ 0 w 22"/>
                <a:gd name="T1" fmla="*/ 0 h 33"/>
                <a:gd name="T2" fmla="*/ 0 w 22"/>
                <a:gd name="T3" fmla="*/ 0 h 33"/>
                <a:gd name="T4" fmla="*/ 0 w 22"/>
                <a:gd name="T5" fmla="*/ 0 h 33"/>
                <a:gd name="T6" fmla="*/ 0 w 22"/>
                <a:gd name="T7" fmla="*/ 0 h 33"/>
                <a:gd name="T8" fmla="*/ 0 w 22"/>
                <a:gd name="T9" fmla="*/ 0 h 33"/>
                <a:gd name="T10" fmla="*/ 0 w 22"/>
                <a:gd name="T11" fmla="*/ 0 h 33"/>
                <a:gd name="T12" fmla="*/ 0 w 22"/>
                <a:gd name="T13" fmla="*/ 0 h 33"/>
                <a:gd name="T14" fmla="*/ 0 w 22"/>
                <a:gd name="T15" fmla="*/ 0 h 33"/>
                <a:gd name="T16" fmla="*/ 0 w 22"/>
                <a:gd name="T17" fmla="*/ 0 h 33"/>
                <a:gd name="T18" fmla="*/ 0 w 22"/>
                <a:gd name="T19" fmla="*/ 0 h 33"/>
                <a:gd name="T20" fmla="*/ 0 w 22"/>
                <a:gd name="T21" fmla="*/ 0 h 33"/>
                <a:gd name="T22" fmla="*/ 0 w 22"/>
                <a:gd name="T23" fmla="*/ 0 h 33"/>
                <a:gd name="T24" fmla="*/ 0 w 22"/>
                <a:gd name="T25" fmla="*/ 0 h 33"/>
                <a:gd name="T26" fmla="*/ 0 w 22"/>
                <a:gd name="T27" fmla="*/ 0 h 33"/>
                <a:gd name="T28" fmla="*/ 0 w 22"/>
                <a:gd name="T29" fmla="*/ 0 h 33"/>
                <a:gd name="T30" fmla="*/ 0 w 22"/>
                <a:gd name="T31" fmla="*/ 0 h 33"/>
                <a:gd name="T32" fmla="*/ 0 w 22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22" y="30"/>
                  </a:moveTo>
                  <a:lnTo>
                    <a:pt x="17" y="29"/>
                  </a:lnTo>
                  <a:lnTo>
                    <a:pt x="12" y="29"/>
                  </a:lnTo>
                  <a:lnTo>
                    <a:pt x="8" y="32"/>
                  </a:lnTo>
                  <a:lnTo>
                    <a:pt x="4" y="33"/>
                  </a:lnTo>
                  <a:lnTo>
                    <a:pt x="3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1" y="18"/>
                  </a:lnTo>
                  <a:lnTo>
                    <a:pt x="16" y="25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3" name="Freeform 938"/>
            <p:cNvSpPr>
              <a:spLocks/>
            </p:cNvSpPr>
            <p:nvPr/>
          </p:nvSpPr>
          <p:spPr bwMode="auto">
            <a:xfrm flipH="1">
              <a:off x="963" y="3011"/>
              <a:ext cx="176" cy="103"/>
            </a:xfrm>
            <a:custGeom>
              <a:avLst/>
              <a:gdLst>
                <a:gd name="T0" fmla="*/ 0 w 390"/>
                <a:gd name="T1" fmla="*/ 0 h 208"/>
                <a:gd name="T2" fmla="*/ 0 w 390"/>
                <a:gd name="T3" fmla="*/ 0 h 208"/>
                <a:gd name="T4" fmla="*/ 0 w 390"/>
                <a:gd name="T5" fmla="*/ 0 h 208"/>
                <a:gd name="T6" fmla="*/ 0 w 390"/>
                <a:gd name="T7" fmla="*/ 0 h 208"/>
                <a:gd name="T8" fmla="*/ 0 w 390"/>
                <a:gd name="T9" fmla="*/ 0 h 208"/>
                <a:gd name="T10" fmla="*/ 0 w 390"/>
                <a:gd name="T11" fmla="*/ 0 h 208"/>
                <a:gd name="T12" fmla="*/ 0 w 390"/>
                <a:gd name="T13" fmla="*/ 0 h 208"/>
                <a:gd name="T14" fmla="*/ 0 w 390"/>
                <a:gd name="T15" fmla="*/ 0 h 208"/>
                <a:gd name="T16" fmla="*/ 0 w 390"/>
                <a:gd name="T17" fmla="*/ 0 h 208"/>
                <a:gd name="T18" fmla="*/ 0 w 390"/>
                <a:gd name="T19" fmla="*/ 0 h 208"/>
                <a:gd name="T20" fmla="*/ 0 w 390"/>
                <a:gd name="T21" fmla="*/ 0 h 208"/>
                <a:gd name="T22" fmla="*/ 0 w 390"/>
                <a:gd name="T23" fmla="*/ 0 h 208"/>
                <a:gd name="T24" fmla="*/ 0 w 390"/>
                <a:gd name="T25" fmla="*/ 0 h 208"/>
                <a:gd name="T26" fmla="*/ 0 w 390"/>
                <a:gd name="T27" fmla="*/ 0 h 208"/>
                <a:gd name="T28" fmla="*/ 0 w 390"/>
                <a:gd name="T29" fmla="*/ 0 h 208"/>
                <a:gd name="T30" fmla="*/ 0 w 390"/>
                <a:gd name="T31" fmla="*/ 0 h 208"/>
                <a:gd name="T32" fmla="*/ 0 w 390"/>
                <a:gd name="T33" fmla="*/ 0 h 208"/>
                <a:gd name="T34" fmla="*/ 0 w 390"/>
                <a:gd name="T35" fmla="*/ 0 h 208"/>
                <a:gd name="T36" fmla="*/ 0 w 390"/>
                <a:gd name="T37" fmla="*/ 0 h 208"/>
                <a:gd name="T38" fmla="*/ 0 w 390"/>
                <a:gd name="T39" fmla="*/ 0 h 208"/>
                <a:gd name="T40" fmla="*/ 0 w 390"/>
                <a:gd name="T41" fmla="*/ 0 h 208"/>
                <a:gd name="T42" fmla="*/ 0 w 390"/>
                <a:gd name="T43" fmla="*/ 0 h 208"/>
                <a:gd name="T44" fmla="*/ 0 w 390"/>
                <a:gd name="T45" fmla="*/ 0 h 208"/>
                <a:gd name="T46" fmla="*/ 0 w 390"/>
                <a:gd name="T47" fmla="*/ 0 h 208"/>
                <a:gd name="T48" fmla="*/ 0 w 390"/>
                <a:gd name="T49" fmla="*/ 0 h 208"/>
                <a:gd name="T50" fmla="*/ 0 w 390"/>
                <a:gd name="T51" fmla="*/ 0 h 208"/>
                <a:gd name="T52" fmla="*/ 0 w 390"/>
                <a:gd name="T53" fmla="*/ 0 h 208"/>
                <a:gd name="T54" fmla="*/ 0 w 390"/>
                <a:gd name="T55" fmla="*/ 0 h 208"/>
                <a:gd name="T56" fmla="*/ 0 w 390"/>
                <a:gd name="T57" fmla="*/ 0 h 208"/>
                <a:gd name="T58" fmla="*/ 0 w 390"/>
                <a:gd name="T59" fmla="*/ 0 h 208"/>
                <a:gd name="T60" fmla="*/ 0 w 390"/>
                <a:gd name="T61" fmla="*/ 0 h 208"/>
                <a:gd name="T62" fmla="*/ 0 w 390"/>
                <a:gd name="T63" fmla="*/ 0 h 208"/>
                <a:gd name="T64" fmla="*/ 0 w 390"/>
                <a:gd name="T65" fmla="*/ 0 h 208"/>
                <a:gd name="T66" fmla="*/ 0 w 390"/>
                <a:gd name="T67" fmla="*/ 0 h 208"/>
                <a:gd name="T68" fmla="*/ 0 w 390"/>
                <a:gd name="T69" fmla="*/ 0 h 208"/>
                <a:gd name="T70" fmla="*/ 0 w 390"/>
                <a:gd name="T71" fmla="*/ 0 h 208"/>
                <a:gd name="T72" fmla="*/ 0 w 390"/>
                <a:gd name="T73" fmla="*/ 0 h 208"/>
                <a:gd name="T74" fmla="*/ 0 w 390"/>
                <a:gd name="T75" fmla="*/ 0 h 208"/>
                <a:gd name="T76" fmla="*/ 0 w 390"/>
                <a:gd name="T77" fmla="*/ 0 h 208"/>
                <a:gd name="T78" fmla="*/ 0 w 390"/>
                <a:gd name="T79" fmla="*/ 0 h 208"/>
                <a:gd name="T80" fmla="*/ 0 w 390"/>
                <a:gd name="T81" fmla="*/ 0 h 208"/>
                <a:gd name="T82" fmla="*/ 0 w 390"/>
                <a:gd name="T83" fmla="*/ 0 h 208"/>
                <a:gd name="T84" fmla="*/ 0 w 390"/>
                <a:gd name="T85" fmla="*/ 0 h 208"/>
                <a:gd name="T86" fmla="*/ 0 w 390"/>
                <a:gd name="T87" fmla="*/ 0 h 208"/>
                <a:gd name="T88" fmla="*/ 0 w 390"/>
                <a:gd name="T89" fmla="*/ 0 h 208"/>
                <a:gd name="T90" fmla="*/ 0 w 390"/>
                <a:gd name="T91" fmla="*/ 0 h 208"/>
                <a:gd name="T92" fmla="*/ 0 w 390"/>
                <a:gd name="T93" fmla="*/ 0 h 208"/>
                <a:gd name="T94" fmla="*/ 0 w 390"/>
                <a:gd name="T95" fmla="*/ 0 h 208"/>
                <a:gd name="T96" fmla="*/ 0 w 390"/>
                <a:gd name="T97" fmla="*/ 0 h 208"/>
                <a:gd name="T98" fmla="*/ 0 w 390"/>
                <a:gd name="T99" fmla="*/ 0 h 208"/>
                <a:gd name="T100" fmla="*/ 0 w 390"/>
                <a:gd name="T101" fmla="*/ 0 h 208"/>
                <a:gd name="T102" fmla="*/ 0 w 390"/>
                <a:gd name="T103" fmla="*/ 0 h 208"/>
                <a:gd name="T104" fmla="*/ 0 w 390"/>
                <a:gd name="T105" fmla="*/ 0 h 208"/>
                <a:gd name="T106" fmla="*/ 0 w 390"/>
                <a:gd name="T107" fmla="*/ 0 h 208"/>
                <a:gd name="T108" fmla="*/ 0 w 390"/>
                <a:gd name="T109" fmla="*/ 0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0"/>
                <a:gd name="T166" fmla="*/ 0 h 208"/>
                <a:gd name="T167" fmla="*/ 390 w 390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0" h="208">
                  <a:moveTo>
                    <a:pt x="16" y="161"/>
                  </a:moveTo>
                  <a:lnTo>
                    <a:pt x="21" y="157"/>
                  </a:lnTo>
                  <a:lnTo>
                    <a:pt x="29" y="151"/>
                  </a:lnTo>
                  <a:lnTo>
                    <a:pt x="38" y="147"/>
                  </a:lnTo>
                  <a:lnTo>
                    <a:pt x="49" y="141"/>
                  </a:lnTo>
                  <a:lnTo>
                    <a:pt x="59" y="136"/>
                  </a:lnTo>
                  <a:lnTo>
                    <a:pt x="68" y="131"/>
                  </a:lnTo>
                  <a:lnTo>
                    <a:pt x="75" y="127"/>
                  </a:lnTo>
                  <a:lnTo>
                    <a:pt x="78" y="124"/>
                  </a:lnTo>
                  <a:lnTo>
                    <a:pt x="82" y="113"/>
                  </a:lnTo>
                  <a:lnTo>
                    <a:pt x="88" y="96"/>
                  </a:lnTo>
                  <a:lnTo>
                    <a:pt x="97" y="78"/>
                  </a:lnTo>
                  <a:lnTo>
                    <a:pt x="105" y="64"/>
                  </a:lnTo>
                  <a:lnTo>
                    <a:pt x="111" y="57"/>
                  </a:lnTo>
                  <a:lnTo>
                    <a:pt x="117" y="49"/>
                  </a:lnTo>
                  <a:lnTo>
                    <a:pt x="126" y="40"/>
                  </a:lnTo>
                  <a:lnTo>
                    <a:pt x="136" y="29"/>
                  </a:lnTo>
                  <a:lnTo>
                    <a:pt x="146" y="20"/>
                  </a:lnTo>
                  <a:lnTo>
                    <a:pt x="155" y="11"/>
                  </a:lnTo>
                  <a:lnTo>
                    <a:pt x="163" y="5"/>
                  </a:lnTo>
                  <a:lnTo>
                    <a:pt x="169" y="1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71" y="7"/>
                  </a:lnTo>
                  <a:lnTo>
                    <a:pt x="167" y="11"/>
                  </a:lnTo>
                  <a:lnTo>
                    <a:pt x="161" y="18"/>
                  </a:lnTo>
                  <a:lnTo>
                    <a:pt x="151" y="26"/>
                  </a:lnTo>
                  <a:lnTo>
                    <a:pt x="142" y="36"/>
                  </a:lnTo>
                  <a:lnTo>
                    <a:pt x="132" y="46"/>
                  </a:lnTo>
                  <a:lnTo>
                    <a:pt x="122" y="56"/>
                  </a:lnTo>
                  <a:lnTo>
                    <a:pt x="116" y="65"/>
                  </a:lnTo>
                  <a:lnTo>
                    <a:pt x="112" y="71"/>
                  </a:lnTo>
                  <a:lnTo>
                    <a:pt x="107" y="81"/>
                  </a:lnTo>
                  <a:lnTo>
                    <a:pt x="103" y="91"/>
                  </a:lnTo>
                  <a:lnTo>
                    <a:pt x="101" y="103"/>
                  </a:lnTo>
                  <a:lnTo>
                    <a:pt x="100" y="110"/>
                  </a:lnTo>
                  <a:lnTo>
                    <a:pt x="100" y="113"/>
                  </a:lnTo>
                  <a:lnTo>
                    <a:pt x="101" y="113"/>
                  </a:lnTo>
                  <a:lnTo>
                    <a:pt x="104" y="112"/>
                  </a:lnTo>
                  <a:lnTo>
                    <a:pt x="111" y="110"/>
                  </a:lnTo>
                  <a:lnTo>
                    <a:pt x="116" y="108"/>
                  </a:lnTo>
                  <a:lnTo>
                    <a:pt x="121" y="103"/>
                  </a:lnTo>
                  <a:lnTo>
                    <a:pt x="129" y="98"/>
                  </a:lnTo>
                  <a:lnTo>
                    <a:pt x="137" y="94"/>
                  </a:lnTo>
                  <a:lnTo>
                    <a:pt x="145" y="89"/>
                  </a:lnTo>
                  <a:lnTo>
                    <a:pt x="151" y="84"/>
                  </a:lnTo>
                  <a:lnTo>
                    <a:pt x="158" y="81"/>
                  </a:lnTo>
                  <a:lnTo>
                    <a:pt x="162" y="80"/>
                  </a:lnTo>
                  <a:lnTo>
                    <a:pt x="170" y="67"/>
                  </a:lnTo>
                  <a:lnTo>
                    <a:pt x="182" y="54"/>
                  </a:lnTo>
                  <a:lnTo>
                    <a:pt x="196" y="42"/>
                  </a:lnTo>
                  <a:lnTo>
                    <a:pt x="212" y="30"/>
                  </a:lnTo>
                  <a:lnTo>
                    <a:pt x="226" y="21"/>
                  </a:lnTo>
                  <a:lnTo>
                    <a:pt x="241" y="12"/>
                  </a:lnTo>
                  <a:lnTo>
                    <a:pt x="253" y="7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4" y="4"/>
                  </a:lnTo>
                  <a:lnTo>
                    <a:pt x="267" y="7"/>
                  </a:lnTo>
                  <a:lnTo>
                    <a:pt x="255" y="13"/>
                  </a:lnTo>
                  <a:lnTo>
                    <a:pt x="242" y="22"/>
                  </a:lnTo>
                  <a:lnTo>
                    <a:pt x="228" y="33"/>
                  </a:lnTo>
                  <a:lnTo>
                    <a:pt x="213" y="44"/>
                  </a:lnTo>
                  <a:lnTo>
                    <a:pt x="200" y="56"/>
                  </a:lnTo>
                  <a:lnTo>
                    <a:pt x="190" y="66"/>
                  </a:lnTo>
                  <a:lnTo>
                    <a:pt x="183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3" y="86"/>
                  </a:lnTo>
                  <a:lnTo>
                    <a:pt x="188" y="84"/>
                  </a:lnTo>
                  <a:lnTo>
                    <a:pt x="196" y="83"/>
                  </a:lnTo>
                  <a:lnTo>
                    <a:pt x="201" y="82"/>
                  </a:lnTo>
                  <a:lnTo>
                    <a:pt x="208" y="81"/>
                  </a:lnTo>
                  <a:lnTo>
                    <a:pt x="215" y="80"/>
                  </a:lnTo>
                  <a:lnTo>
                    <a:pt x="221" y="79"/>
                  </a:lnTo>
                  <a:lnTo>
                    <a:pt x="228" y="78"/>
                  </a:lnTo>
                  <a:lnTo>
                    <a:pt x="233" y="76"/>
                  </a:lnTo>
                  <a:lnTo>
                    <a:pt x="238" y="75"/>
                  </a:lnTo>
                  <a:lnTo>
                    <a:pt x="242" y="75"/>
                  </a:lnTo>
                  <a:lnTo>
                    <a:pt x="253" y="67"/>
                  </a:lnTo>
                  <a:lnTo>
                    <a:pt x="266" y="60"/>
                  </a:lnTo>
                  <a:lnTo>
                    <a:pt x="280" y="52"/>
                  </a:lnTo>
                  <a:lnTo>
                    <a:pt x="298" y="45"/>
                  </a:lnTo>
                  <a:lnTo>
                    <a:pt x="312" y="38"/>
                  </a:lnTo>
                  <a:lnTo>
                    <a:pt x="327" y="33"/>
                  </a:lnTo>
                  <a:lnTo>
                    <a:pt x="337" y="29"/>
                  </a:lnTo>
                  <a:lnTo>
                    <a:pt x="344" y="26"/>
                  </a:lnTo>
                  <a:lnTo>
                    <a:pt x="350" y="23"/>
                  </a:lnTo>
                  <a:lnTo>
                    <a:pt x="354" y="26"/>
                  </a:lnTo>
                  <a:lnTo>
                    <a:pt x="352" y="30"/>
                  </a:lnTo>
                  <a:lnTo>
                    <a:pt x="344" y="34"/>
                  </a:lnTo>
                  <a:lnTo>
                    <a:pt x="333" y="37"/>
                  </a:lnTo>
                  <a:lnTo>
                    <a:pt x="321" y="41"/>
                  </a:lnTo>
                  <a:lnTo>
                    <a:pt x="308" y="46"/>
                  </a:lnTo>
                  <a:lnTo>
                    <a:pt x="298" y="53"/>
                  </a:lnTo>
                  <a:lnTo>
                    <a:pt x="287" y="59"/>
                  </a:lnTo>
                  <a:lnTo>
                    <a:pt x="278" y="66"/>
                  </a:lnTo>
                  <a:lnTo>
                    <a:pt x="271" y="72"/>
                  </a:lnTo>
                  <a:lnTo>
                    <a:pt x="267" y="78"/>
                  </a:lnTo>
                  <a:lnTo>
                    <a:pt x="280" y="79"/>
                  </a:lnTo>
                  <a:lnTo>
                    <a:pt x="295" y="78"/>
                  </a:lnTo>
                  <a:lnTo>
                    <a:pt x="311" y="76"/>
                  </a:lnTo>
                  <a:lnTo>
                    <a:pt x="327" y="74"/>
                  </a:lnTo>
                  <a:lnTo>
                    <a:pt x="342" y="71"/>
                  </a:lnTo>
                  <a:lnTo>
                    <a:pt x="356" y="68"/>
                  </a:lnTo>
                  <a:lnTo>
                    <a:pt x="366" y="65"/>
                  </a:lnTo>
                  <a:lnTo>
                    <a:pt x="374" y="63"/>
                  </a:lnTo>
                  <a:lnTo>
                    <a:pt x="383" y="59"/>
                  </a:lnTo>
                  <a:lnTo>
                    <a:pt x="388" y="58"/>
                  </a:lnTo>
                  <a:lnTo>
                    <a:pt x="390" y="59"/>
                  </a:lnTo>
                  <a:lnTo>
                    <a:pt x="384" y="64"/>
                  </a:lnTo>
                  <a:lnTo>
                    <a:pt x="378" y="67"/>
                  </a:lnTo>
                  <a:lnTo>
                    <a:pt x="367" y="72"/>
                  </a:lnTo>
                  <a:lnTo>
                    <a:pt x="356" y="78"/>
                  </a:lnTo>
                  <a:lnTo>
                    <a:pt x="341" y="82"/>
                  </a:lnTo>
                  <a:lnTo>
                    <a:pt x="324" y="87"/>
                  </a:lnTo>
                  <a:lnTo>
                    <a:pt x="307" y="90"/>
                  </a:lnTo>
                  <a:lnTo>
                    <a:pt x="290" y="93"/>
                  </a:lnTo>
                  <a:lnTo>
                    <a:pt x="273" y="93"/>
                  </a:lnTo>
                  <a:lnTo>
                    <a:pt x="278" y="97"/>
                  </a:lnTo>
                  <a:lnTo>
                    <a:pt x="287" y="103"/>
                  </a:lnTo>
                  <a:lnTo>
                    <a:pt x="298" y="109"/>
                  </a:lnTo>
                  <a:lnTo>
                    <a:pt x="308" y="114"/>
                  </a:lnTo>
                  <a:lnTo>
                    <a:pt x="320" y="120"/>
                  </a:lnTo>
                  <a:lnTo>
                    <a:pt x="330" y="125"/>
                  </a:lnTo>
                  <a:lnTo>
                    <a:pt x="340" y="128"/>
                  </a:lnTo>
                  <a:lnTo>
                    <a:pt x="346" y="131"/>
                  </a:lnTo>
                  <a:lnTo>
                    <a:pt x="354" y="135"/>
                  </a:lnTo>
                  <a:lnTo>
                    <a:pt x="358" y="137"/>
                  </a:lnTo>
                  <a:lnTo>
                    <a:pt x="356" y="140"/>
                  </a:lnTo>
                  <a:lnTo>
                    <a:pt x="348" y="139"/>
                  </a:lnTo>
                  <a:lnTo>
                    <a:pt x="338" y="136"/>
                  </a:lnTo>
                  <a:lnTo>
                    <a:pt x="327" y="132"/>
                  </a:lnTo>
                  <a:lnTo>
                    <a:pt x="311" y="127"/>
                  </a:lnTo>
                  <a:lnTo>
                    <a:pt x="295" y="121"/>
                  </a:lnTo>
                  <a:lnTo>
                    <a:pt x="279" y="116"/>
                  </a:lnTo>
                  <a:lnTo>
                    <a:pt x="266" y="110"/>
                  </a:lnTo>
                  <a:lnTo>
                    <a:pt x="255" y="104"/>
                  </a:lnTo>
                  <a:lnTo>
                    <a:pt x="249" y="99"/>
                  </a:lnTo>
                  <a:lnTo>
                    <a:pt x="242" y="99"/>
                  </a:lnTo>
                  <a:lnTo>
                    <a:pt x="234" y="101"/>
                  </a:lnTo>
                  <a:lnTo>
                    <a:pt x="226" y="101"/>
                  </a:lnTo>
                  <a:lnTo>
                    <a:pt x="217" y="102"/>
                  </a:lnTo>
                  <a:lnTo>
                    <a:pt x="208" y="102"/>
                  </a:lnTo>
                  <a:lnTo>
                    <a:pt x="200" y="103"/>
                  </a:lnTo>
                  <a:lnTo>
                    <a:pt x="194" y="103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200" y="116"/>
                  </a:lnTo>
                  <a:lnTo>
                    <a:pt x="207" y="122"/>
                  </a:lnTo>
                  <a:lnTo>
                    <a:pt x="215" y="129"/>
                  </a:lnTo>
                  <a:lnTo>
                    <a:pt x="223" y="135"/>
                  </a:lnTo>
                  <a:lnTo>
                    <a:pt x="230" y="141"/>
                  </a:lnTo>
                  <a:lnTo>
                    <a:pt x="238" y="146"/>
                  </a:lnTo>
                  <a:lnTo>
                    <a:pt x="244" y="149"/>
                  </a:lnTo>
                  <a:lnTo>
                    <a:pt x="254" y="154"/>
                  </a:lnTo>
                  <a:lnTo>
                    <a:pt x="265" y="159"/>
                  </a:lnTo>
                  <a:lnTo>
                    <a:pt x="275" y="164"/>
                  </a:lnTo>
                  <a:lnTo>
                    <a:pt x="282" y="167"/>
                  </a:lnTo>
                  <a:lnTo>
                    <a:pt x="287" y="172"/>
                  </a:lnTo>
                  <a:lnTo>
                    <a:pt x="291" y="177"/>
                  </a:lnTo>
                  <a:lnTo>
                    <a:pt x="288" y="178"/>
                  </a:lnTo>
                  <a:lnTo>
                    <a:pt x="275" y="172"/>
                  </a:lnTo>
                  <a:lnTo>
                    <a:pt x="265" y="166"/>
                  </a:lnTo>
                  <a:lnTo>
                    <a:pt x="251" y="159"/>
                  </a:lnTo>
                  <a:lnTo>
                    <a:pt x="237" y="151"/>
                  </a:lnTo>
                  <a:lnTo>
                    <a:pt x="221" y="143"/>
                  </a:lnTo>
                  <a:lnTo>
                    <a:pt x="207" y="135"/>
                  </a:lnTo>
                  <a:lnTo>
                    <a:pt x="195" y="128"/>
                  </a:lnTo>
                  <a:lnTo>
                    <a:pt x="184" y="122"/>
                  </a:lnTo>
                  <a:lnTo>
                    <a:pt x="178" y="118"/>
                  </a:lnTo>
                  <a:lnTo>
                    <a:pt x="171" y="113"/>
                  </a:lnTo>
                  <a:lnTo>
                    <a:pt x="165" y="113"/>
                  </a:lnTo>
                  <a:lnTo>
                    <a:pt x="159" y="114"/>
                  </a:lnTo>
                  <a:lnTo>
                    <a:pt x="153" y="117"/>
                  </a:lnTo>
                  <a:lnTo>
                    <a:pt x="147" y="118"/>
                  </a:lnTo>
                  <a:lnTo>
                    <a:pt x="141" y="120"/>
                  </a:lnTo>
                  <a:lnTo>
                    <a:pt x="134" y="122"/>
                  </a:lnTo>
                  <a:lnTo>
                    <a:pt x="126" y="124"/>
                  </a:lnTo>
                  <a:lnTo>
                    <a:pt x="118" y="126"/>
                  </a:lnTo>
                  <a:lnTo>
                    <a:pt x="112" y="128"/>
                  </a:lnTo>
                  <a:lnTo>
                    <a:pt x="107" y="131"/>
                  </a:lnTo>
                  <a:lnTo>
                    <a:pt x="104" y="132"/>
                  </a:lnTo>
                  <a:lnTo>
                    <a:pt x="101" y="135"/>
                  </a:lnTo>
                  <a:lnTo>
                    <a:pt x="103" y="137"/>
                  </a:lnTo>
                  <a:lnTo>
                    <a:pt x="105" y="142"/>
                  </a:lnTo>
                  <a:lnTo>
                    <a:pt x="112" y="147"/>
                  </a:lnTo>
                  <a:lnTo>
                    <a:pt x="118" y="151"/>
                  </a:lnTo>
                  <a:lnTo>
                    <a:pt x="128" y="158"/>
                  </a:lnTo>
                  <a:lnTo>
                    <a:pt x="141" y="166"/>
                  </a:lnTo>
                  <a:lnTo>
                    <a:pt x="154" y="175"/>
                  </a:lnTo>
                  <a:lnTo>
                    <a:pt x="169" y="184"/>
                  </a:lnTo>
                  <a:lnTo>
                    <a:pt x="182" y="192"/>
                  </a:lnTo>
                  <a:lnTo>
                    <a:pt x="194" y="197"/>
                  </a:lnTo>
                  <a:lnTo>
                    <a:pt x="201" y="201"/>
                  </a:lnTo>
                  <a:lnTo>
                    <a:pt x="208" y="205"/>
                  </a:lnTo>
                  <a:lnTo>
                    <a:pt x="208" y="208"/>
                  </a:lnTo>
                  <a:lnTo>
                    <a:pt x="200" y="208"/>
                  </a:lnTo>
                  <a:lnTo>
                    <a:pt x="187" y="202"/>
                  </a:lnTo>
                  <a:lnTo>
                    <a:pt x="176" y="196"/>
                  </a:lnTo>
                  <a:lnTo>
                    <a:pt x="165" y="189"/>
                  </a:lnTo>
                  <a:lnTo>
                    <a:pt x="149" y="181"/>
                  </a:lnTo>
                  <a:lnTo>
                    <a:pt x="133" y="172"/>
                  </a:lnTo>
                  <a:lnTo>
                    <a:pt x="118" y="164"/>
                  </a:lnTo>
                  <a:lnTo>
                    <a:pt x="104" y="157"/>
                  </a:lnTo>
                  <a:lnTo>
                    <a:pt x="95" y="152"/>
                  </a:lnTo>
                  <a:lnTo>
                    <a:pt x="88" y="150"/>
                  </a:lnTo>
                  <a:lnTo>
                    <a:pt x="83" y="150"/>
                  </a:lnTo>
                  <a:lnTo>
                    <a:pt x="74" y="152"/>
                  </a:lnTo>
                  <a:lnTo>
                    <a:pt x="61" y="156"/>
                  </a:lnTo>
                  <a:lnTo>
                    <a:pt x="47" y="161"/>
                  </a:lnTo>
                  <a:lnTo>
                    <a:pt x="33" y="164"/>
                  </a:lnTo>
                  <a:lnTo>
                    <a:pt x="21" y="167"/>
                  </a:lnTo>
                  <a:lnTo>
                    <a:pt x="10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3" y="169"/>
                  </a:lnTo>
                  <a:lnTo>
                    <a:pt x="8" y="165"/>
                  </a:lnTo>
                  <a:lnTo>
                    <a:pt x="16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4" name="Freeform 939"/>
            <p:cNvSpPr>
              <a:spLocks/>
            </p:cNvSpPr>
            <p:nvPr/>
          </p:nvSpPr>
          <p:spPr bwMode="auto">
            <a:xfrm flipH="1">
              <a:off x="1047" y="3115"/>
              <a:ext cx="127" cy="103"/>
            </a:xfrm>
            <a:custGeom>
              <a:avLst/>
              <a:gdLst>
                <a:gd name="T0" fmla="*/ 0 w 282"/>
                <a:gd name="T1" fmla="*/ 1 h 205"/>
                <a:gd name="T2" fmla="*/ 0 w 282"/>
                <a:gd name="T3" fmla="*/ 1 h 205"/>
                <a:gd name="T4" fmla="*/ 0 w 282"/>
                <a:gd name="T5" fmla="*/ 1 h 205"/>
                <a:gd name="T6" fmla="*/ 0 w 282"/>
                <a:gd name="T7" fmla="*/ 1 h 205"/>
                <a:gd name="T8" fmla="*/ 0 w 282"/>
                <a:gd name="T9" fmla="*/ 1 h 205"/>
                <a:gd name="T10" fmla="*/ 0 w 282"/>
                <a:gd name="T11" fmla="*/ 1 h 205"/>
                <a:gd name="T12" fmla="*/ 0 w 282"/>
                <a:gd name="T13" fmla="*/ 1 h 205"/>
                <a:gd name="T14" fmla="*/ 0 w 282"/>
                <a:gd name="T15" fmla="*/ 1 h 205"/>
                <a:gd name="T16" fmla="*/ 0 w 282"/>
                <a:gd name="T17" fmla="*/ 1 h 205"/>
                <a:gd name="T18" fmla="*/ 0 w 282"/>
                <a:gd name="T19" fmla="*/ 1 h 205"/>
                <a:gd name="T20" fmla="*/ 0 w 282"/>
                <a:gd name="T21" fmla="*/ 1 h 205"/>
                <a:gd name="T22" fmla="*/ 0 w 282"/>
                <a:gd name="T23" fmla="*/ 1 h 205"/>
                <a:gd name="T24" fmla="*/ 0 w 282"/>
                <a:gd name="T25" fmla="*/ 1 h 205"/>
                <a:gd name="T26" fmla="*/ 0 w 282"/>
                <a:gd name="T27" fmla="*/ 1 h 205"/>
                <a:gd name="T28" fmla="*/ 0 w 282"/>
                <a:gd name="T29" fmla="*/ 1 h 205"/>
                <a:gd name="T30" fmla="*/ 0 w 282"/>
                <a:gd name="T31" fmla="*/ 1 h 205"/>
                <a:gd name="T32" fmla="*/ 0 w 282"/>
                <a:gd name="T33" fmla="*/ 1 h 205"/>
                <a:gd name="T34" fmla="*/ 0 w 282"/>
                <a:gd name="T35" fmla="*/ 1 h 205"/>
                <a:gd name="T36" fmla="*/ 0 w 282"/>
                <a:gd name="T37" fmla="*/ 1 h 205"/>
                <a:gd name="T38" fmla="*/ 0 w 282"/>
                <a:gd name="T39" fmla="*/ 1 h 205"/>
                <a:gd name="T40" fmla="*/ 0 w 282"/>
                <a:gd name="T41" fmla="*/ 1 h 205"/>
                <a:gd name="T42" fmla="*/ 0 w 282"/>
                <a:gd name="T43" fmla="*/ 1 h 205"/>
                <a:gd name="T44" fmla="*/ 0 w 282"/>
                <a:gd name="T45" fmla="*/ 1 h 205"/>
                <a:gd name="T46" fmla="*/ 0 w 282"/>
                <a:gd name="T47" fmla="*/ 1 h 205"/>
                <a:gd name="T48" fmla="*/ 0 w 282"/>
                <a:gd name="T49" fmla="*/ 1 h 205"/>
                <a:gd name="T50" fmla="*/ 0 w 282"/>
                <a:gd name="T51" fmla="*/ 1 h 205"/>
                <a:gd name="T52" fmla="*/ 0 w 282"/>
                <a:gd name="T53" fmla="*/ 1 h 205"/>
                <a:gd name="T54" fmla="*/ 0 w 282"/>
                <a:gd name="T55" fmla="*/ 1 h 205"/>
                <a:gd name="T56" fmla="*/ 0 w 282"/>
                <a:gd name="T57" fmla="*/ 1 h 205"/>
                <a:gd name="T58" fmla="*/ 0 w 282"/>
                <a:gd name="T59" fmla="*/ 1 h 205"/>
                <a:gd name="T60" fmla="*/ 0 w 282"/>
                <a:gd name="T61" fmla="*/ 1 h 205"/>
                <a:gd name="T62" fmla="*/ 0 w 282"/>
                <a:gd name="T63" fmla="*/ 1 h 205"/>
                <a:gd name="T64" fmla="*/ 0 w 282"/>
                <a:gd name="T65" fmla="*/ 1 h 205"/>
                <a:gd name="T66" fmla="*/ 0 w 282"/>
                <a:gd name="T67" fmla="*/ 1 h 205"/>
                <a:gd name="T68" fmla="*/ 0 w 282"/>
                <a:gd name="T69" fmla="*/ 1 h 205"/>
                <a:gd name="T70" fmla="*/ 0 w 282"/>
                <a:gd name="T71" fmla="*/ 1 h 205"/>
                <a:gd name="T72" fmla="*/ 0 w 282"/>
                <a:gd name="T73" fmla="*/ 1 h 205"/>
                <a:gd name="T74" fmla="*/ 0 w 282"/>
                <a:gd name="T75" fmla="*/ 1 h 205"/>
                <a:gd name="T76" fmla="*/ 0 w 282"/>
                <a:gd name="T77" fmla="*/ 1 h 205"/>
                <a:gd name="T78" fmla="*/ 0 w 282"/>
                <a:gd name="T79" fmla="*/ 1 h 205"/>
                <a:gd name="T80" fmla="*/ 0 w 282"/>
                <a:gd name="T81" fmla="*/ 1 h 205"/>
                <a:gd name="T82" fmla="*/ 0 w 282"/>
                <a:gd name="T83" fmla="*/ 1 h 205"/>
                <a:gd name="T84" fmla="*/ 0 w 282"/>
                <a:gd name="T85" fmla="*/ 1 h 205"/>
                <a:gd name="T86" fmla="*/ 0 w 282"/>
                <a:gd name="T87" fmla="*/ 1 h 205"/>
                <a:gd name="T88" fmla="*/ 0 w 282"/>
                <a:gd name="T89" fmla="*/ 1 h 205"/>
                <a:gd name="T90" fmla="*/ 0 w 282"/>
                <a:gd name="T91" fmla="*/ 1 h 205"/>
                <a:gd name="T92" fmla="*/ 0 w 282"/>
                <a:gd name="T93" fmla="*/ 1 h 205"/>
                <a:gd name="T94" fmla="*/ 0 w 282"/>
                <a:gd name="T95" fmla="*/ 1 h 205"/>
                <a:gd name="T96" fmla="*/ 0 w 282"/>
                <a:gd name="T97" fmla="*/ 1 h 205"/>
                <a:gd name="T98" fmla="*/ 0 w 282"/>
                <a:gd name="T99" fmla="*/ 1 h 205"/>
                <a:gd name="T100" fmla="*/ 0 w 282"/>
                <a:gd name="T101" fmla="*/ 1 h 205"/>
                <a:gd name="T102" fmla="*/ 0 w 282"/>
                <a:gd name="T103" fmla="*/ 1 h 205"/>
                <a:gd name="T104" fmla="*/ 0 w 282"/>
                <a:gd name="T105" fmla="*/ 1 h 205"/>
                <a:gd name="T106" fmla="*/ 0 w 282"/>
                <a:gd name="T107" fmla="*/ 1 h 205"/>
                <a:gd name="T108" fmla="*/ 0 w 282"/>
                <a:gd name="T109" fmla="*/ 1 h 205"/>
                <a:gd name="T110" fmla="*/ 0 w 282"/>
                <a:gd name="T111" fmla="*/ 1 h 205"/>
                <a:gd name="T112" fmla="*/ 0 w 282"/>
                <a:gd name="T113" fmla="*/ 1 h 205"/>
                <a:gd name="T114" fmla="*/ 0 w 282"/>
                <a:gd name="T115" fmla="*/ 1 h 205"/>
                <a:gd name="T116" fmla="*/ 0 w 282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2"/>
                <a:gd name="T178" fmla="*/ 0 h 205"/>
                <a:gd name="T179" fmla="*/ 282 w 282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2" h="205">
                  <a:moveTo>
                    <a:pt x="9" y="3"/>
                  </a:moveTo>
                  <a:lnTo>
                    <a:pt x="14" y="7"/>
                  </a:lnTo>
                  <a:lnTo>
                    <a:pt x="20" y="10"/>
                  </a:lnTo>
                  <a:lnTo>
                    <a:pt x="26" y="14"/>
                  </a:lnTo>
                  <a:lnTo>
                    <a:pt x="32" y="17"/>
                  </a:lnTo>
                  <a:lnTo>
                    <a:pt x="38" y="21"/>
                  </a:lnTo>
                  <a:lnTo>
                    <a:pt x="43" y="23"/>
                  </a:lnTo>
                  <a:lnTo>
                    <a:pt x="50" y="24"/>
                  </a:lnTo>
                  <a:lnTo>
                    <a:pt x="55" y="24"/>
                  </a:lnTo>
                  <a:lnTo>
                    <a:pt x="70" y="21"/>
                  </a:lnTo>
                  <a:lnTo>
                    <a:pt x="87" y="18"/>
                  </a:lnTo>
                  <a:lnTo>
                    <a:pt x="107" y="16"/>
                  </a:lnTo>
                  <a:lnTo>
                    <a:pt x="126" y="14"/>
                  </a:lnTo>
                  <a:lnTo>
                    <a:pt x="146" y="13"/>
                  </a:lnTo>
                  <a:lnTo>
                    <a:pt x="165" y="13"/>
                  </a:lnTo>
                  <a:lnTo>
                    <a:pt x="179" y="14"/>
                  </a:lnTo>
                  <a:lnTo>
                    <a:pt x="188" y="16"/>
                  </a:lnTo>
                  <a:lnTo>
                    <a:pt x="196" y="21"/>
                  </a:lnTo>
                  <a:lnTo>
                    <a:pt x="196" y="22"/>
                  </a:lnTo>
                  <a:lnTo>
                    <a:pt x="190" y="23"/>
                  </a:lnTo>
                  <a:lnTo>
                    <a:pt x="176" y="22"/>
                  </a:lnTo>
                  <a:lnTo>
                    <a:pt x="167" y="22"/>
                  </a:lnTo>
                  <a:lnTo>
                    <a:pt x="154" y="22"/>
                  </a:lnTo>
                  <a:lnTo>
                    <a:pt x="137" y="23"/>
                  </a:lnTo>
                  <a:lnTo>
                    <a:pt x="120" y="24"/>
                  </a:lnTo>
                  <a:lnTo>
                    <a:pt x="103" y="26"/>
                  </a:lnTo>
                  <a:lnTo>
                    <a:pt x="88" y="29"/>
                  </a:lnTo>
                  <a:lnTo>
                    <a:pt x="76" y="31"/>
                  </a:lnTo>
                  <a:lnTo>
                    <a:pt x="70" y="34"/>
                  </a:lnTo>
                  <a:lnTo>
                    <a:pt x="76" y="38"/>
                  </a:lnTo>
                  <a:lnTo>
                    <a:pt x="83" y="41"/>
                  </a:lnTo>
                  <a:lnTo>
                    <a:pt x="91" y="44"/>
                  </a:lnTo>
                  <a:lnTo>
                    <a:pt x="100" y="47"/>
                  </a:lnTo>
                  <a:lnTo>
                    <a:pt x="108" y="49"/>
                  </a:lnTo>
                  <a:lnTo>
                    <a:pt x="115" y="52"/>
                  </a:lnTo>
                  <a:lnTo>
                    <a:pt x="120" y="54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7" y="54"/>
                  </a:lnTo>
                  <a:lnTo>
                    <a:pt x="176" y="54"/>
                  </a:lnTo>
                  <a:lnTo>
                    <a:pt x="197" y="56"/>
                  </a:lnTo>
                  <a:lnTo>
                    <a:pt x="217" y="60"/>
                  </a:lnTo>
                  <a:lnTo>
                    <a:pt x="234" y="63"/>
                  </a:lnTo>
                  <a:lnTo>
                    <a:pt x="248" y="68"/>
                  </a:lnTo>
                  <a:lnTo>
                    <a:pt x="257" y="72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59" y="81"/>
                  </a:lnTo>
                  <a:lnTo>
                    <a:pt x="249" y="77"/>
                  </a:lnTo>
                  <a:lnTo>
                    <a:pt x="240" y="75"/>
                  </a:lnTo>
                  <a:lnTo>
                    <a:pt x="228" y="71"/>
                  </a:lnTo>
                  <a:lnTo>
                    <a:pt x="212" y="69"/>
                  </a:lnTo>
                  <a:lnTo>
                    <a:pt x="196" y="67"/>
                  </a:lnTo>
                  <a:lnTo>
                    <a:pt x="179" y="66"/>
                  </a:lnTo>
                  <a:lnTo>
                    <a:pt x="165" y="66"/>
                  </a:lnTo>
                  <a:lnTo>
                    <a:pt x="151" y="66"/>
                  </a:lnTo>
                  <a:lnTo>
                    <a:pt x="142" y="68"/>
                  </a:lnTo>
                  <a:lnTo>
                    <a:pt x="155" y="76"/>
                  </a:lnTo>
                  <a:lnTo>
                    <a:pt x="167" y="83"/>
                  </a:lnTo>
                  <a:lnTo>
                    <a:pt x="175" y="87"/>
                  </a:lnTo>
                  <a:lnTo>
                    <a:pt x="179" y="92"/>
                  </a:lnTo>
                  <a:lnTo>
                    <a:pt x="190" y="92"/>
                  </a:lnTo>
                  <a:lnTo>
                    <a:pt x="203" y="93"/>
                  </a:lnTo>
                  <a:lnTo>
                    <a:pt x="217" y="96"/>
                  </a:lnTo>
                  <a:lnTo>
                    <a:pt x="233" y="98"/>
                  </a:lnTo>
                  <a:lnTo>
                    <a:pt x="249" y="104"/>
                  </a:lnTo>
                  <a:lnTo>
                    <a:pt x="263" y="112"/>
                  </a:lnTo>
                  <a:lnTo>
                    <a:pt x="274" y="122"/>
                  </a:lnTo>
                  <a:lnTo>
                    <a:pt x="282" y="136"/>
                  </a:lnTo>
                  <a:lnTo>
                    <a:pt x="274" y="130"/>
                  </a:lnTo>
                  <a:lnTo>
                    <a:pt x="265" y="124"/>
                  </a:lnTo>
                  <a:lnTo>
                    <a:pt x="254" y="119"/>
                  </a:lnTo>
                  <a:lnTo>
                    <a:pt x="242" y="114"/>
                  </a:lnTo>
                  <a:lnTo>
                    <a:pt x="232" y="109"/>
                  </a:lnTo>
                  <a:lnTo>
                    <a:pt x="220" y="107"/>
                  </a:lnTo>
                  <a:lnTo>
                    <a:pt x="208" y="106"/>
                  </a:lnTo>
                  <a:lnTo>
                    <a:pt x="197" y="106"/>
                  </a:lnTo>
                  <a:lnTo>
                    <a:pt x="211" y="117"/>
                  </a:lnTo>
                  <a:lnTo>
                    <a:pt x="222" y="129"/>
                  </a:lnTo>
                  <a:lnTo>
                    <a:pt x="234" y="139"/>
                  </a:lnTo>
                  <a:lnTo>
                    <a:pt x="246" y="150"/>
                  </a:lnTo>
                  <a:lnTo>
                    <a:pt x="255" y="159"/>
                  </a:lnTo>
                  <a:lnTo>
                    <a:pt x="263" y="167"/>
                  </a:lnTo>
                  <a:lnTo>
                    <a:pt x="269" y="172"/>
                  </a:lnTo>
                  <a:lnTo>
                    <a:pt x="271" y="175"/>
                  </a:lnTo>
                  <a:lnTo>
                    <a:pt x="274" y="181"/>
                  </a:lnTo>
                  <a:lnTo>
                    <a:pt x="276" y="188"/>
                  </a:lnTo>
                  <a:lnTo>
                    <a:pt x="279" y="197"/>
                  </a:lnTo>
                  <a:lnTo>
                    <a:pt x="282" y="205"/>
                  </a:lnTo>
                  <a:lnTo>
                    <a:pt x="274" y="196"/>
                  </a:lnTo>
                  <a:lnTo>
                    <a:pt x="263" y="183"/>
                  </a:lnTo>
                  <a:lnTo>
                    <a:pt x="249" y="168"/>
                  </a:lnTo>
                  <a:lnTo>
                    <a:pt x="234" y="152"/>
                  </a:lnTo>
                  <a:lnTo>
                    <a:pt x="220" y="137"/>
                  </a:lnTo>
                  <a:lnTo>
                    <a:pt x="207" y="125"/>
                  </a:lnTo>
                  <a:lnTo>
                    <a:pt x="196" y="116"/>
                  </a:lnTo>
                  <a:lnTo>
                    <a:pt x="190" y="112"/>
                  </a:lnTo>
                  <a:lnTo>
                    <a:pt x="184" y="111"/>
                  </a:lnTo>
                  <a:lnTo>
                    <a:pt x="182" y="114"/>
                  </a:lnTo>
                  <a:lnTo>
                    <a:pt x="182" y="119"/>
                  </a:lnTo>
                  <a:lnTo>
                    <a:pt x="183" y="124"/>
                  </a:lnTo>
                  <a:lnTo>
                    <a:pt x="187" y="135"/>
                  </a:lnTo>
                  <a:lnTo>
                    <a:pt x="194" y="153"/>
                  </a:lnTo>
                  <a:lnTo>
                    <a:pt x="203" y="170"/>
                  </a:lnTo>
                  <a:lnTo>
                    <a:pt x="208" y="182"/>
                  </a:lnTo>
                  <a:lnTo>
                    <a:pt x="209" y="187"/>
                  </a:lnTo>
                  <a:lnTo>
                    <a:pt x="207" y="187"/>
                  </a:lnTo>
                  <a:lnTo>
                    <a:pt x="203" y="184"/>
                  </a:lnTo>
                  <a:lnTo>
                    <a:pt x="197" y="179"/>
                  </a:lnTo>
                  <a:lnTo>
                    <a:pt x="190" y="165"/>
                  </a:lnTo>
                  <a:lnTo>
                    <a:pt x="178" y="143"/>
                  </a:lnTo>
                  <a:lnTo>
                    <a:pt x="169" y="119"/>
                  </a:lnTo>
                  <a:lnTo>
                    <a:pt x="169" y="101"/>
                  </a:lnTo>
                  <a:lnTo>
                    <a:pt x="161" y="96"/>
                  </a:lnTo>
                  <a:lnTo>
                    <a:pt x="154" y="91"/>
                  </a:lnTo>
                  <a:lnTo>
                    <a:pt x="146" y="87"/>
                  </a:lnTo>
                  <a:lnTo>
                    <a:pt x="140" y="84"/>
                  </a:lnTo>
                  <a:lnTo>
                    <a:pt x="133" y="81"/>
                  </a:lnTo>
                  <a:lnTo>
                    <a:pt x="128" y="78"/>
                  </a:lnTo>
                  <a:lnTo>
                    <a:pt x="124" y="76"/>
                  </a:lnTo>
                  <a:lnTo>
                    <a:pt x="121" y="75"/>
                  </a:lnTo>
                  <a:lnTo>
                    <a:pt x="118" y="72"/>
                  </a:lnTo>
                  <a:lnTo>
                    <a:pt x="116" y="71"/>
                  </a:lnTo>
                  <a:lnTo>
                    <a:pt x="113" y="74"/>
                  </a:lnTo>
                  <a:lnTo>
                    <a:pt x="112" y="79"/>
                  </a:lnTo>
                  <a:lnTo>
                    <a:pt x="113" y="93"/>
                  </a:lnTo>
                  <a:lnTo>
                    <a:pt x="118" y="114"/>
                  </a:lnTo>
                  <a:lnTo>
                    <a:pt x="128" y="138"/>
                  </a:lnTo>
                  <a:lnTo>
                    <a:pt x="141" y="157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2" y="167"/>
                  </a:lnTo>
                  <a:lnTo>
                    <a:pt x="136" y="162"/>
                  </a:lnTo>
                  <a:lnTo>
                    <a:pt x="132" y="158"/>
                  </a:lnTo>
                  <a:lnTo>
                    <a:pt x="125" y="150"/>
                  </a:lnTo>
                  <a:lnTo>
                    <a:pt x="118" y="138"/>
                  </a:lnTo>
                  <a:lnTo>
                    <a:pt x="111" y="125"/>
                  </a:lnTo>
                  <a:lnTo>
                    <a:pt x="105" y="112"/>
                  </a:lnTo>
                  <a:lnTo>
                    <a:pt x="101" y="97"/>
                  </a:lnTo>
                  <a:lnTo>
                    <a:pt x="100" y="81"/>
                  </a:lnTo>
                  <a:lnTo>
                    <a:pt x="101" y="64"/>
                  </a:lnTo>
                  <a:lnTo>
                    <a:pt x="96" y="61"/>
                  </a:lnTo>
                  <a:lnTo>
                    <a:pt x="91" y="58"/>
                  </a:lnTo>
                  <a:lnTo>
                    <a:pt x="86" y="54"/>
                  </a:lnTo>
                  <a:lnTo>
                    <a:pt x="79" y="52"/>
                  </a:lnTo>
                  <a:lnTo>
                    <a:pt x="72" y="49"/>
                  </a:lnTo>
                  <a:lnTo>
                    <a:pt x="67" y="47"/>
                  </a:lnTo>
                  <a:lnTo>
                    <a:pt x="63" y="45"/>
                  </a:lnTo>
                  <a:lnTo>
                    <a:pt x="59" y="44"/>
                  </a:lnTo>
                  <a:lnTo>
                    <a:pt x="55" y="53"/>
                  </a:lnTo>
                  <a:lnTo>
                    <a:pt x="57" y="67"/>
                  </a:lnTo>
                  <a:lnTo>
                    <a:pt x="59" y="82"/>
                  </a:lnTo>
                  <a:lnTo>
                    <a:pt x="62" y="93"/>
                  </a:lnTo>
                  <a:lnTo>
                    <a:pt x="64" y="106"/>
                  </a:lnTo>
                  <a:lnTo>
                    <a:pt x="68" y="122"/>
                  </a:lnTo>
                  <a:lnTo>
                    <a:pt x="72" y="138"/>
                  </a:lnTo>
                  <a:lnTo>
                    <a:pt x="76" y="149"/>
                  </a:lnTo>
                  <a:lnTo>
                    <a:pt x="76" y="151"/>
                  </a:lnTo>
                  <a:lnTo>
                    <a:pt x="72" y="150"/>
                  </a:lnTo>
                  <a:lnTo>
                    <a:pt x="67" y="144"/>
                  </a:lnTo>
                  <a:lnTo>
                    <a:pt x="62" y="134"/>
                  </a:lnTo>
                  <a:lnTo>
                    <a:pt x="58" y="114"/>
                  </a:lnTo>
                  <a:lnTo>
                    <a:pt x="51" y="85"/>
                  </a:lnTo>
                  <a:lnTo>
                    <a:pt x="46" y="58"/>
                  </a:lnTo>
                  <a:lnTo>
                    <a:pt x="42" y="40"/>
                  </a:lnTo>
                  <a:lnTo>
                    <a:pt x="34" y="33"/>
                  </a:lnTo>
                  <a:lnTo>
                    <a:pt x="26" y="26"/>
                  </a:lnTo>
                  <a:lnTo>
                    <a:pt x="20" y="21"/>
                  </a:lnTo>
                  <a:lnTo>
                    <a:pt x="13" y="16"/>
                  </a:lnTo>
                  <a:lnTo>
                    <a:pt x="9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5" name="Freeform 940"/>
            <p:cNvSpPr>
              <a:spLocks/>
            </p:cNvSpPr>
            <p:nvPr/>
          </p:nvSpPr>
          <p:spPr bwMode="auto">
            <a:xfrm flipH="1">
              <a:off x="1152" y="3127"/>
              <a:ext cx="87" cy="141"/>
            </a:xfrm>
            <a:custGeom>
              <a:avLst/>
              <a:gdLst>
                <a:gd name="T0" fmla="*/ 0 w 194"/>
                <a:gd name="T1" fmla="*/ 1 h 282"/>
                <a:gd name="T2" fmla="*/ 0 w 194"/>
                <a:gd name="T3" fmla="*/ 1 h 282"/>
                <a:gd name="T4" fmla="*/ 0 w 194"/>
                <a:gd name="T5" fmla="*/ 1 h 282"/>
                <a:gd name="T6" fmla="*/ 0 w 194"/>
                <a:gd name="T7" fmla="*/ 1 h 282"/>
                <a:gd name="T8" fmla="*/ 0 w 194"/>
                <a:gd name="T9" fmla="*/ 1 h 282"/>
                <a:gd name="T10" fmla="*/ 0 w 194"/>
                <a:gd name="T11" fmla="*/ 1 h 282"/>
                <a:gd name="T12" fmla="*/ 0 w 194"/>
                <a:gd name="T13" fmla="*/ 1 h 282"/>
                <a:gd name="T14" fmla="*/ 0 w 194"/>
                <a:gd name="T15" fmla="*/ 1 h 282"/>
                <a:gd name="T16" fmla="*/ 0 w 194"/>
                <a:gd name="T17" fmla="*/ 1 h 282"/>
                <a:gd name="T18" fmla="*/ 0 w 194"/>
                <a:gd name="T19" fmla="*/ 1 h 282"/>
                <a:gd name="T20" fmla="*/ 0 w 194"/>
                <a:gd name="T21" fmla="*/ 1 h 282"/>
                <a:gd name="T22" fmla="*/ 0 w 194"/>
                <a:gd name="T23" fmla="*/ 1 h 282"/>
                <a:gd name="T24" fmla="*/ 0 w 194"/>
                <a:gd name="T25" fmla="*/ 1 h 282"/>
                <a:gd name="T26" fmla="*/ 0 w 194"/>
                <a:gd name="T27" fmla="*/ 1 h 282"/>
                <a:gd name="T28" fmla="*/ 0 w 194"/>
                <a:gd name="T29" fmla="*/ 1 h 282"/>
                <a:gd name="T30" fmla="*/ 0 w 194"/>
                <a:gd name="T31" fmla="*/ 1 h 282"/>
                <a:gd name="T32" fmla="*/ 0 w 194"/>
                <a:gd name="T33" fmla="*/ 1 h 282"/>
                <a:gd name="T34" fmla="*/ 0 w 194"/>
                <a:gd name="T35" fmla="*/ 1 h 282"/>
                <a:gd name="T36" fmla="*/ 0 w 194"/>
                <a:gd name="T37" fmla="*/ 1 h 282"/>
                <a:gd name="T38" fmla="*/ 0 w 194"/>
                <a:gd name="T39" fmla="*/ 1 h 282"/>
                <a:gd name="T40" fmla="*/ 0 w 194"/>
                <a:gd name="T41" fmla="*/ 1 h 282"/>
                <a:gd name="T42" fmla="*/ 0 w 194"/>
                <a:gd name="T43" fmla="*/ 1 h 282"/>
                <a:gd name="T44" fmla="*/ 0 w 194"/>
                <a:gd name="T45" fmla="*/ 1 h 282"/>
                <a:gd name="T46" fmla="*/ 0 w 194"/>
                <a:gd name="T47" fmla="*/ 1 h 282"/>
                <a:gd name="T48" fmla="*/ 0 w 194"/>
                <a:gd name="T49" fmla="*/ 1 h 282"/>
                <a:gd name="T50" fmla="*/ 0 w 194"/>
                <a:gd name="T51" fmla="*/ 1 h 282"/>
                <a:gd name="T52" fmla="*/ 0 w 194"/>
                <a:gd name="T53" fmla="*/ 1 h 282"/>
                <a:gd name="T54" fmla="*/ 0 w 194"/>
                <a:gd name="T55" fmla="*/ 1 h 282"/>
                <a:gd name="T56" fmla="*/ 0 w 194"/>
                <a:gd name="T57" fmla="*/ 1 h 282"/>
                <a:gd name="T58" fmla="*/ 0 w 194"/>
                <a:gd name="T59" fmla="*/ 1 h 282"/>
                <a:gd name="T60" fmla="*/ 0 w 194"/>
                <a:gd name="T61" fmla="*/ 1 h 282"/>
                <a:gd name="T62" fmla="*/ 0 w 194"/>
                <a:gd name="T63" fmla="*/ 1 h 282"/>
                <a:gd name="T64" fmla="*/ 0 w 194"/>
                <a:gd name="T65" fmla="*/ 1 h 282"/>
                <a:gd name="T66" fmla="*/ 0 w 194"/>
                <a:gd name="T67" fmla="*/ 1 h 282"/>
                <a:gd name="T68" fmla="*/ 0 w 194"/>
                <a:gd name="T69" fmla="*/ 1 h 282"/>
                <a:gd name="T70" fmla="*/ 0 w 194"/>
                <a:gd name="T71" fmla="*/ 1 h 282"/>
                <a:gd name="T72" fmla="*/ 0 w 194"/>
                <a:gd name="T73" fmla="*/ 1 h 282"/>
                <a:gd name="T74" fmla="*/ 0 w 194"/>
                <a:gd name="T75" fmla="*/ 1 h 282"/>
                <a:gd name="T76" fmla="*/ 0 w 194"/>
                <a:gd name="T77" fmla="*/ 1 h 282"/>
                <a:gd name="T78" fmla="*/ 0 w 194"/>
                <a:gd name="T79" fmla="*/ 1 h 282"/>
                <a:gd name="T80" fmla="*/ 0 w 194"/>
                <a:gd name="T81" fmla="*/ 1 h 282"/>
                <a:gd name="T82" fmla="*/ 0 w 194"/>
                <a:gd name="T83" fmla="*/ 1 h 282"/>
                <a:gd name="T84" fmla="*/ 0 w 194"/>
                <a:gd name="T85" fmla="*/ 1 h 282"/>
                <a:gd name="T86" fmla="*/ 0 w 194"/>
                <a:gd name="T87" fmla="*/ 1 h 282"/>
                <a:gd name="T88" fmla="*/ 0 w 194"/>
                <a:gd name="T89" fmla="*/ 1 h 282"/>
                <a:gd name="T90" fmla="*/ 0 w 194"/>
                <a:gd name="T91" fmla="*/ 1 h 282"/>
                <a:gd name="T92" fmla="*/ 0 w 194"/>
                <a:gd name="T93" fmla="*/ 1 h 282"/>
                <a:gd name="T94" fmla="*/ 0 w 194"/>
                <a:gd name="T95" fmla="*/ 1 h 282"/>
                <a:gd name="T96" fmla="*/ 0 w 194"/>
                <a:gd name="T97" fmla="*/ 1 h 282"/>
                <a:gd name="T98" fmla="*/ 0 w 194"/>
                <a:gd name="T99" fmla="*/ 1 h 282"/>
                <a:gd name="T100" fmla="*/ 0 w 194"/>
                <a:gd name="T101" fmla="*/ 1 h 282"/>
                <a:gd name="T102" fmla="*/ 0 w 194"/>
                <a:gd name="T103" fmla="*/ 1 h 282"/>
                <a:gd name="T104" fmla="*/ 0 w 194"/>
                <a:gd name="T105" fmla="*/ 1 h 282"/>
                <a:gd name="T106" fmla="*/ 0 w 194"/>
                <a:gd name="T107" fmla="*/ 1 h 282"/>
                <a:gd name="T108" fmla="*/ 0 w 194"/>
                <a:gd name="T109" fmla="*/ 1 h 282"/>
                <a:gd name="T110" fmla="*/ 0 w 194"/>
                <a:gd name="T111" fmla="*/ 1 h 282"/>
                <a:gd name="T112" fmla="*/ 0 w 194"/>
                <a:gd name="T113" fmla="*/ 1 h 282"/>
                <a:gd name="T114" fmla="*/ 0 w 194"/>
                <a:gd name="T115" fmla="*/ 1 h 282"/>
                <a:gd name="T116" fmla="*/ 0 w 194"/>
                <a:gd name="T117" fmla="*/ 1 h 282"/>
                <a:gd name="T118" fmla="*/ 0 w 194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4"/>
                <a:gd name="T181" fmla="*/ 0 h 282"/>
                <a:gd name="T182" fmla="*/ 194 w 194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4" h="282">
                  <a:moveTo>
                    <a:pt x="83" y="0"/>
                  </a:moveTo>
                  <a:lnTo>
                    <a:pt x="86" y="2"/>
                  </a:lnTo>
                  <a:lnTo>
                    <a:pt x="88" y="16"/>
                  </a:lnTo>
                  <a:lnTo>
                    <a:pt x="91" y="34"/>
                  </a:lnTo>
                  <a:lnTo>
                    <a:pt x="94" y="43"/>
                  </a:lnTo>
                  <a:lnTo>
                    <a:pt x="96" y="45"/>
                  </a:lnTo>
                  <a:lnTo>
                    <a:pt x="101" y="50"/>
                  </a:lnTo>
                  <a:lnTo>
                    <a:pt x="109" y="54"/>
                  </a:lnTo>
                  <a:lnTo>
                    <a:pt x="120" y="61"/>
                  </a:lnTo>
                  <a:lnTo>
                    <a:pt x="129" y="69"/>
                  </a:lnTo>
                  <a:lnTo>
                    <a:pt x="140" y="80"/>
                  </a:lnTo>
                  <a:lnTo>
                    <a:pt x="150" y="90"/>
                  </a:lnTo>
                  <a:lnTo>
                    <a:pt x="158" y="103"/>
                  </a:lnTo>
                  <a:lnTo>
                    <a:pt x="173" y="126"/>
                  </a:lnTo>
                  <a:lnTo>
                    <a:pt x="183" y="141"/>
                  </a:lnTo>
                  <a:lnTo>
                    <a:pt x="191" y="151"/>
                  </a:lnTo>
                  <a:lnTo>
                    <a:pt x="194" y="158"/>
                  </a:lnTo>
                  <a:lnTo>
                    <a:pt x="194" y="163"/>
                  </a:lnTo>
                  <a:lnTo>
                    <a:pt x="192" y="165"/>
                  </a:lnTo>
                  <a:lnTo>
                    <a:pt x="188" y="163"/>
                  </a:lnTo>
                  <a:lnTo>
                    <a:pt x="184" y="156"/>
                  </a:lnTo>
                  <a:lnTo>
                    <a:pt x="180" y="149"/>
                  </a:lnTo>
                  <a:lnTo>
                    <a:pt x="175" y="140"/>
                  </a:lnTo>
                  <a:lnTo>
                    <a:pt x="167" y="129"/>
                  </a:lnTo>
                  <a:lnTo>
                    <a:pt x="159" y="118"/>
                  </a:lnTo>
                  <a:lnTo>
                    <a:pt x="152" y="106"/>
                  </a:lnTo>
                  <a:lnTo>
                    <a:pt x="144" y="96"/>
                  </a:lnTo>
                  <a:lnTo>
                    <a:pt x="136" y="88"/>
                  </a:lnTo>
                  <a:lnTo>
                    <a:pt x="130" y="83"/>
                  </a:lnTo>
                  <a:lnTo>
                    <a:pt x="121" y="77"/>
                  </a:lnTo>
                  <a:lnTo>
                    <a:pt x="115" y="73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103" y="83"/>
                  </a:lnTo>
                  <a:lnTo>
                    <a:pt x="103" y="99"/>
                  </a:lnTo>
                  <a:lnTo>
                    <a:pt x="104" y="114"/>
                  </a:lnTo>
                  <a:lnTo>
                    <a:pt x="105" y="126"/>
                  </a:lnTo>
                  <a:lnTo>
                    <a:pt x="113" y="131"/>
                  </a:lnTo>
                  <a:lnTo>
                    <a:pt x="125" y="140"/>
                  </a:lnTo>
                  <a:lnTo>
                    <a:pt x="137" y="150"/>
                  </a:lnTo>
                  <a:lnTo>
                    <a:pt x="150" y="161"/>
                  </a:lnTo>
                  <a:lnTo>
                    <a:pt x="161" y="175"/>
                  </a:lnTo>
                  <a:lnTo>
                    <a:pt x="171" y="190"/>
                  </a:lnTo>
                  <a:lnTo>
                    <a:pt x="179" y="208"/>
                  </a:lnTo>
                  <a:lnTo>
                    <a:pt x="182" y="226"/>
                  </a:lnTo>
                  <a:lnTo>
                    <a:pt x="182" y="233"/>
                  </a:lnTo>
                  <a:lnTo>
                    <a:pt x="178" y="231"/>
                  </a:lnTo>
                  <a:lnTo>
                    <a:pt x="173" y="220"/>
                  </a:lnTo>
                  <a:lnTo>
                    <a:pt x="165" y="203"/>
                  </a:lnTo>
                  <a:lnTo>
                    <a:pt x="159" y="193"/>
                  </a:lnTo>
                  <a:lnTo>
                    <a:pt x="153" y="183"/>
                  </a:lnTo>
                  <a:lnTo>
                    <a:pt x="146" y="174"/>
                  </a:lnTo>
                  <a:lnTo>
                    <a:pt x="138" y="166"/>
                  </a:lnTo>
                  <a:lnTo>
                    <a:pt x="129" y="159"/>
                  </a:lnTo>
                  <a:lnTo>
                    <a:pt x="121" y="155"/>
                  </a:lnTo>
                  <a:lnTo>
                    <a:pt x="113" y="150"/>
                  </a:lnTo>
                  <a:lnTo>
                    <a:pt x="107" y="148"/>
                  </a:lnTo>
                  <a:lnTo>
                    <a:pt x="117" y="172"/>
                  </a:lnTo>
                  <a:lnTo>
                    <a:pt x="125" y="206"/>
                  </a:lnTo>
                  <a:lnTo>
                    <a:pt x="128" y="243"/>
                  </a:lnTo>
                  <a:lnTo>
                    <a:pt x="127" y="274"/>
                  </a:lnTo>
                  <a:lnTo>
                    <a:pt x="124" y="281"/>
                  </a:lnTo>
                  <a:lnTo>
                    <a:pt x="123" y="282"/>
                  </a:lnTo>
                  <a:lnTo>
                    <a:pt x="121" y="278"/>
                  </a:lnTo>
                  <a:lnTo>
                    <a:pt x="121" y="269"/>
                  </a:lnTo>
                  <a:lnTo>
                    <a:pt x="119" y="248"/>
                  </a:lnTo>
                  <a:lnTo>
                    <a:pt x="111" y="213"/>
                  </a:lnTo>
                  <a:lnTo>
                    <a:pt x="101" y="180"/>
                  </a:lnTo>
                  <a:lnTo>
                    <a:pt x="94" y="160"/>
                  </a:lnTo>
                  <a:lnTo>
                    <a:pt x="87" y="164"/>
                  </a:lnTo>
                  <a:lnTo>
                    <a:pt x="79" y="169"/>
                  </a:lnTo>
                  <a:lnTo>
                    <a:pt x="71" y="176"/>
                  </a:lnTo>
                  <a:lnTo>
                    <a:pt x="65" y="184"/>
                  </a:lnTo>
                  <a:lnTo>
                    <a:pt x="57" y="194"/>
                  </a:lnTo>
                  <a:lnTo>
                    <a:pt x="51" y="203"/>
                  </a:lnTo>
                  <a:lnTo>
                    <a:pt x="46" y="213"/>
                  </a:lnTo>
                  <a:lnTo>
                    <a:pt x="44" y="222"/>
                  </a:lnTo>
                  <a:lnTo>
                    <a:pt x="41" y="229"/>
                  </a:lnTo>
                  <a:lnTo>
                    <a:pt x="38" y="229"/>
                  </a:lnTo>
                  <a:lnTo>
                    <a:pt x="36" y="224"/>
                  </a:lnTo>
                  <a:lnTo>
                    <a:pt x="38" y="212"/>
                  </a:lnTo>
                  <a:lnTo>
                    <a:pt x="42" y="204"/>
                  </a:lnTo>
                  <a:lnTo>
                    <a:pt x="47" y="195"/>
                  </a:lnTo>
                  <a:lnTo>
                    <a:pt x="54" y="183"/>
                  </a:lnTo>
                  <a:lnTo>
                    <a:pt x="62" y="172"/>
                  </a:lnTo>
                  <a:lnTo>
                    <a:pt x="69" y="161"/>
                  </a:lnTo>
                  <a:lnTo>
                    <a:pt x="75" y="151"/>
                  </a:lnTo>
                  <a:lnTo>
                    <a:pt x="82" y="143"/>
                  </a:lnTo>
                  <a:lnTo>
                    <a:pt x="86" y="138"/>
                  </a:lnTo>
                  <a:lnTo>
                    <a:pt x="87" y="120"/>
                  </a:lnTo>
                  <a:lnTo>
                    <a:pt x="88" y="99"/>
                  </a:lnTo>
                  <a:lnTo>
                    <a:pt x="87" y="82"/>
                  </a:lnTo>
                  <a:lnTo>
                    <a:pt x="87" y="70"/>
                  </a:lnTo>
                  <a:lnTo>
                    <a:pt x="76" y="76"/>
                  </a:lnTo>
                  <a:lnTo>
                    <a:pt x="65" y="85"/>
                  </a:lnTo>
                  <a:lnTo>
                    <a:pt x="53" y="96"/>
                  </a:lnTo>
                  <a:lnTo>
                    <a:pt x="40" y="108"/>
                  </a:lnTo>
                  <a:lnTo>
                    <a:pt x="28" y="121"/>
                  </a:lnTo>
                  <a:lnTo>
                    <a:pt x="19" y="135"/>
                  </a:lnTo>
                  <a:lnTo>
                    <a:pt x="11" y="148"/>
                  </a:lnTo>
                  <a:lnTo>
                    <a:pt x="7" y="159"/>
                  </a:lnTo>
                  <a:lnTo>
                    <a:pt x="4" y="165"/>
                  </a:lnTo>
                  <a:lnTo>
                    <a:pt x="1" y="165"/>
                  </a:lnTo>
                  <a:lnTo>
                    <a:pt x="0" y="160"/>
                  </a:lnTo>
                  <a:lnTo>
                    <a:pt x="1" y="152"/>
                  </a:lnTo>
                  <a:lnTo>
                    <a:pt x="5" y="144"/>
                  </a:lnTo>
                  <a:lnTo>
                    <a:pt x="12" y="133"/>
                  </a:lnTo>
                  <a:lnTo>
                    <a:pt x="21" y="119"/>
                  </a:lnTo>
                  <a:lnTo>
                    <a:pt x="33" y="103"/>
                  </a:lnTo>
                  <a:lnTo>
                    <a:pt x="45" y="88"/>
                  </a:lnTo>
                  <a:lnTo>
                    <a:pt x="58" y="73"/>
                  </a:lnTo>
                  <a:lnTo>
                    <a:pt x="70" y="61"/>
                  </a:lnTo>
                  <a:lnTo>
                    <a:pt x="80" y="53"/>
                  </a:lnTo>
                  <a:lnTo>
                    <a:pt x="86" y="44"/>
                  </a:lnTo>
                  <a:lnTo>
                    <a:pt x="84" y="31"/>
                  </a:lnTo>
                  <a:lnTo>
                    <a:pt x="82" y="19"/>
                  </a:lnTo>
                  <a:lnTo>
                    <a:pt x="79" y="12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Freeform 941"/>
            <p:cNvSpPr>
              <a:spLocks/>
            </p:cNvSpPr>
            <p:nvPr/>
          </p:nvSpPr>
          <p:spPr bwMode="auto">
            <a:xfrm flipH="1">
              <a:off x="1045" y="2944"/>
              <a:ext cx="106" cy="146"/>
            </a:xfrm>
            <a:custGeom>
              <a:avLst/>
              <a:gdLst>
                <a:gd name="T0" fmla="*/ 0 w 236"/>
                <a:gd name="T1" fmla="*/ 2 h 292"/>
                <a:gd name="T2" fmla="*/ 0 w 236"/>
                <a:gd name="T3" fmla="*/ 1 h 292"/>
                <a:gd name="T4" fmla="*/ 0 w 236"/>
                <a:gd name="T5" fmla="*/ 1 h 292"/>
                <a:gd name="T6" fmla="*/ 0 w 236"/>
                <a:gd name="T7" fmla="*/ 1 h 292"/>
                <a:gd name="T8" fmla="*/ 0 w 236"/>
                <a:gd name="T9" fmla="*/ 1 h 292"/>
                <a:gd name="T10" fmla="*/ 0 w 236"/>
                <a:gd name="T11" fmla="*/ 1 h 292"/>
                <a:gd name="T12" fmla="*/ 0 w 236"/>
                <a:gd name="T13" fmla="*/ 1 h 292"/>
                <a:gd name="T14" fmla="*/ 0 w 236"/>
                <a:gd name="T15" fmla="*/ 1 h 292"/>
                <a:gd name="T16" fmla="*/ 0 w 236"/>
                <a:gd name="T17" fmla="*/ 1 h 292"/>
                <a:gd name="T18" fmla="*/ 0 w 236"/>
                <a:gd name="T19" fmla="*/ 1 h 292"/>
                <a:gd name="T20" fmla="*/ 0 w 236"/>
                <a:gd name="T21" fmla="*/ 1 h 292"/>
                <a:gd name="T22" fmla="*/ 0 w 236"/>
                <a:gd name="T23" fmla="*/ 1 h 292"/>
                <a:gd name="T24" fmla="*/ 0 w 236"/>
                <a:gd name="T25" fmla="*/ 1 h 292"/>
                <a:gd name="T26" fmla="*/ 0 w 236"/>
                <a:gd name="T27" fmla="*/ 1 h 292"/>
                <a:gd name="T28" fmla="*/ 0 w 236"/>
                <a:gd name="T29" fmla="*/ 1 h 292"/>
                <a:gd name="T30" fmla="*/ 0 w 236"/>
                <a:gd name="T31" fmla="*/ 1 h 292"/>
                <a:gd name="T32" fmla="*/ 0 w 236"/>
                <a:gd name="T33" fmla="*/ 1 h 292"/>
                <a:gd name="T34" fmla="*/ 0 w 236"/>
                <a:gd name="T35" fmla="*/ 1 h 292"/>
                <a:gd name="T36" fmla="*/ 0 w 236"/>
                <a:gd name="T37" fmla="*/ 1 h 292"/>
                <a:gd name="T38" fmla="*/ 0 w 236"/>
                <a:gd name="T39" fmla="*/ 1 h 292"/>
                <a:gd name="T40" fmla="*/ 0 w 236"/>
                <a:gd name="T41" fmla="*/ 1 h 292"/>
                <a:gd name="T42" fmla="*/ 0 w 236"/>
                <a:gd name="T43" fmla="*/ 1 h 292"/>
                <a:gd name="T44" fmla="*/ 0 w 236"/>
                <a:gd name="T45" fmla="*/ 1 h 292"/>
                <a:gd name="T46" fmla="*/ 0 w 236"/>
                <a:gd name="T47" fmla="*/ 1 h 292"/>
                <a:gd name="T48" fmla="*/ 0 w 236"/>
                <a:gd name="T49" fmla="*/ 0 h 292"/>
                <a:gd name="T50" fmla="*/ 0 w 236"/>
                <a:gd name="T51" fmla="*/ 1 h 292"/>
                <a:gd name="T52" fmla="*/ 0 w 236"/>
                <a:gd name="T53" fmla="*/ 1 h 292"/>
                <a:gd name="T54" fmla="*/ 0 w 236"/>
                <a:gd name="T55" fmla="*/ 1 h 292"/>
                <a:gd name="T56" fmla="*/ 0 w 236"/>
                <a:gd name="T57" fmla="*/ 1 h 292"/>
                <a:gd name="T58" fmla="*/ 0 w 236"/>
                <a:gd name="T59" fmla="*/ 1 h 292"/>
                <a:gd name="T60" fmla="*/ 0 w 236"/>
                <a:gd name="T61" fmla="*/ 1 h 292"/>
                <a:gd name="T62" fmla="*/ 0 w 236"/>
                <a:gd name="T63" fmla="*/ 1 h 292"/>
                <a:gd name="T64" fmla="*/ 0 w 236"/>
                <a:gd name="T65" fmla="*/ 1 h 292"/>
                <a:gd name="T66" fmla="*/ 0 w 236"/>
                <a:gd name="T67" fmla="*/ 1 h 292"/>
                <a:gd name="T68" fmla="*/ 0 w 236"/>
                <a:gd name="T69" fmla="*/ 1 h 292"/>
                <a:gd name="T70" fmla="*/ 0 w 236"/>
                <a:gd name="T71" fmla="*/ 1 h 292"/>
                <a:gd name="T72" fmla="*/ 0 w 236"/>
                <a:gd name="T73" fmla="*/ 1 h 292"/>
                <a:gd name="T74" fmla="*/ 0 w 236"/>
                <a:gd name="T75" fmla="*/ 1 h 292"/>
                <a:gd name="T76" fmla="*/ 0 w 236"/>
                <a:gd name="T77" fmla="*/ 1 h 292"/>
                <a:gd name="T78" fmla="*/ 0 w 236"/>
                <a:gd name="T79" fmla="*/ 1 h 292"/>
                <a:gd name="T80" fmla="*/ 0 w 236"/>
                <a:gd name="T81" fmla="*/ 1 h 292"/>
                <a:gd name="T82" fmla="*/ 0 w 236"/>
                <a:gd name="T83" fmla="*/ 1 h 292"/>
                <a:gd name="T84" fmla="*/ 0 w 236"/>
                <a:gd name="T85" fmla="*/ 1 h 292"/>
                <a:gd name="T86" fmla="*/ 0 w 236"/>
                <a:gd name="T87" fmla="*/ 1 h 292"/>
                <a:gd name="T88" fmla="*/ 0 w 236"/>
                <a:gd name="T89" fmla="*/ 1 h 292"/>
                <a:gd name="T90" fmla="*/ 0 w 236"/>
                <a:gd name="T91" fmla="*/ 1 h 292"/>
                <a:gd name="T92" fmla="*/ 0 w 236"/>
                <a:gd name="T93" fmla="*/ 1 h 292"/>
                <a:gd name="T94" fmla="*/ 0 w 236"/>
                <a:gd name="T95" fmla="*/ 1 h 292"/>
                <a:gd name="T96" fmla="*/ 0 w 236"/>
                <a:gd name="T97" fmla="*/ 1 h 292"/>
                <a:gd name="T98" fmla="*/ 0 w 236"/>
                <a:gd name="T99" fmla="*/ 1 h 292"/>
                <a:gd name="T100" fmla="*/ 0 w 236"/>
                <a:gd name="T101" fmla="*/ 1 h 292"/>
                <a:gd name="T102" fmla="*/ 0 w 236"/>
                <a:gd name="T103" fmla="*/ 1 h 292"/>
                <a:gd name="T104" fmla="*/ 0 w 236"/>
                <a:gd name="T105" fmla="*/ 2 h 292"/>
                <a:gd name="T106" fmla="*/ 0 w 236"/>
                <a:gd name="T107" fmla="*/ 2 h 292"/>
                <a:gd name="T108" fmla="*/ 0 w 236"/>
                <a:gd name="T109" fmla="*/ 2 h 292"/>
                <a:gd name="T110" fmla="*/ 0 w 236"/>
                <a:gd name="T111" fmla="*/ 2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6"/>
                <a:gd name="T169" fmla="*/ 0 h 292"/>
                <a:gd name="T170" fmla="*/ 236 w 23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6" h="292">
                  <a:moveTo>
                    <a:pt x="0" y="292"/>
                  </a:moveTo>
                  <a:lnTo>
                    <a:pt x="8" y="279"/>
                  </a:lnTo>
                  <a:lnTo>
                    <a:pt x="18" y="260"/>
                  </a:lnTo>
                  <a:lnTo>
                    <a:pt x="28" y="241"/>
                  </a:lnTo>
                  <a:lnTo>
                    <a:pt x="34" y="227"/>
                  </a:lnTo>
                  <a:lnTo>
                    <a:pt x="41" y="213"/>
                  </a:lnTo>
                  <a:lnTo>
                    <a:pt x="50" y="193"/>
                  </a:lnTo>
                  <a:lnTo>
                    <a:pt x="61" y="175"/>
                  </a:lnTo>
                  <a:lnTo>
                    <a:pt x="66" y="164"/>
                  </a:lnTo>
                  <a:lnTo>
                    <a:pt x="58" y="156"/>
                  </a:lnTo>
                  <a:lnTo>
                    <a:pt x="50" y="148"/>
                  </a:lnTo>
                  <a:lnTo>
                    <a:pt x="45" y="140"/>
                  </a:lnTo>
                  <a:lnTo>
                    <a:pt x="42" y="130"/>
                  </a:lnTo>
                  <a:lnTo>
                    <a:pt x="42" y="123"/>
                  </a:lnTo>
                  <a:lnTo>
                    <a:pt x="43" y="124"/>
                  </a:lnTo>
                  <a:lnTo>
                    <a:pt x="46" y="129"/>
                  </a:lnTo>
                  <a:lnTo>
                    <a:pt x="49" y="134"/>
                  </a:lnTo>
                  <a:lnTo>
                    <a:pt x="54" y="139"/>
                  </a:lnTo>
                  <a:lnTo>
                    <a:pt x="62" y="143"/>
                  </a:lnTo>
                  <a:lnTo>
                    <a:pt x="68" y="145"/>
                  </a:lnTo>
                  <a:lnTo>
                    <a:pt x="74" y="147"/>
                  </a:lnTo>
                  <a:lnTo>
                    <a:pt x="82" y="140"/>
                  </a:lnTo>
                  <a:lnTo>
                    <a:pt x="91" y="131"/>
                  </a:lnTo>
                  <a:lnTo>
                    <a:pt x="100" y="122"/>
                  </a:lnTo>
                  <a:lnTo>
                    <a:pt x="109" y="111"/>
                  </a:lnTo>
                  <a:lnTo>
                    <a:pt x="117" y="102"/>
                  </a:lnTo>
                  <a:lnTo>
                    <a:pt x="124" y="94"/>
                  </a:lnTo>
                  <a:lnTo>
                    <a:pt x="129" y="87"/>
                  </a:lnTo>
                  <a:lnTo>
                    <a:pt x="132" y="83"/>
                  </a:lnTo>
                  <a:lnTo>
                    <a:pt x="132" y="72"/>
                  </a:lnTo>
                  <a:lnTo>
                    <a:pt x="128" y="56"/>
                  </a:lnTo>
                  <a:lnTo>
                    <a:pt x="122" y="39"/>
                  </a:lnTo>
                  <a:lnTo>
                    <a:pt x="115" y="26"/>
                  </a:lnTo>
                  <a:lnTo>
                    <a:pt x="108" y="19"/>
                  </a:lnTo>
                  <a:lnTo>
                    <a:pt x="105" y="15"/>
                  </a:lnTo>
                  <a:lnTo>
                    <a:pt x="107" y="14"/>
                  </a:lnTo>
                  <a:lnTo>
                    <a:pt x="112" y="16"/>
                  </a:lnTo>
                  <a:lnTo>
                    <a:pt x="121" y="26"/>
                  </a:lnTo>
                  <a:lnTo>
                    <a:pt x="132" y="42"/>
                  </a:lnTo>
                  <a:lnTo>
                    <a:pt x="140" y="60"/>
                  </a:lnTo>
                  <a:lnTo>
                    <a:pt x="142" y="72"/>
                  </a:lnTo>
                  <a:lnTo>
                    <a:pt x="147" y="64"/>
                  </a:lnTo>
                  <a:lnTo>
                    <a:pt x="153" y="55"/>
                  </a:lnTo>
                  <a:lnTo>
                    <a:pt x="159" y="45"/>
                  </a:lnTo>
                  <a:lnTo>
                    <a:pt x="166" y="33"/>
                  </a:lnTo>
                  <a:lnTo>
                    <a:pt x="172" y="23"/>
                  </a:lnTo>
                  <a:lnTo>
                    <a:pt x="179" y="14"/>
                  </a:lnTo>
                  <a:lnTo>
                    <a:pt x="186" y="7"/>
                  </a:lnTo>
                  <a:lnTo>
                    <a:pt x="191" y="2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196" y="4"/>
                  </a:lnTo>
                  <a:lnTo>
                    <a:pt x="192" y="10"/>
                  </a:lnTo>
                  <a:lnTo>
                    <a:pt x="188" y="16"/>
                  </a:lnTo>
                  <a:lnTo>
                    <a:pt x="184" y="24"/>
                  </a:lnTo>
                  <a:lnTo>
                    <a:pt x="178" y="35"/>
                  </a:lnTo>
                  <a:lnTo>
                    <a:pt x="171" y="48"/>
                  </a:lnTo>
                  <a:lnTo>
                    <a:pt x="165" y="60"/>
                  </a:lnTo>
                  <a:lnTo>
                    <a:pt x="158" y="70"/>
                  </a:lnTo>
                  <a:lnTo>
                    <a:pt x="151" y="78"/>
                  </a:lnTo>
                  <a:lnTo>
                    <a:pt x="147" y="83"/>
                  </a:lnTo>
                  <a:lnTo>
                    <a:pt x="159" y="80"/>
                  </a:lnTo>
                  <a:lnTo>
                    <a:pt x="170" y="77"/>
                  </a:lnTo>
                  <a:lnTo>
                    <a:pt x="180" y="75"/>
                  </a:lnTo>
                  <a:lnTo>
                    <a:pt x="191" y="72"/>
                  </a:lnTo>
                  <a:lnTo>
                    <a:pt x="199" y="70"/>
                  </a:lnTo>
                  <a:lnTo>
                    <a:pt x="207" y="67"/>
                  </a:lnTo>
                  <a:lnTo>
                    <a:pt x="213" y="64"/>
                  </a:lnTo>
                  <a:lnTo>
                    <a:pt x="219" y="61"/>
                  </a:lnTo>
                  <a:lnTo>
                    <a:pt x="226" y="56"/>
                  </a:lnTo>
                  <a:lnTo>
                    <a:pt x="233" y="54"/>
                  </a:lnTo>
                  <a:lnTo>
                    <a:pt x="236" y="56"/>
                  </a:lnTo>
                  <a:lnTo>
                    <a:pt x="230" y="62"/>
                  </a:lnTo>
                  <a:lnTo>
                    <a:pt x="224" y="65"/>
                  </a:lnTo>
                  <a:lnTo>
                    <a:pt x="215" y="71"/>
                  </a:lnTo>
                  <a:lnTo>
                    <a:pt x="201" y="77"/>
                  </a:lnTo>
                  <a:lnTo>
                    <a:pt x="188" y="84"/>
                  </a:lnTo>
                  <a:lnTo>
                    <a:pt x="174" y="90"/>
                  </a:lnTo>
                  <a:lnTo>
                    <a:pt x="162" y="94"/>
                  </a:lnTo>
                  <a:lnTo>
                    <a:pt x="151" y="98"/>
                  </a:lnTo>
                  <a:lnTo>
                    <a:pt x="145" y="99"/>
                  </a:lnTo>
                  <a:lnTo>
                    <a:pt x="133" y="105"/>
                  </a:lnTo>
                  <a:lnTo>
                    <a:pt x="121" y="116"/>
                  </a:lnTo>
                  <a:lnTo>
                    <a:pt x="112" y="128"/>
                  </a:lnTo>
                  <a:lnTo>
                    <a:pt x="109" y="136"/>
                  </a:lnTo>
                  <a:lnTo>
                    <a:pt x="112" y="139"/>
                  </a:lnTo>
                  <a:lnTo>
                    <a:pt x="116" y="141"/>
                  </a:lnTo>
                  <a:lnTo>
                    <a:pt x="120" y="143"/>
                  </a:lnTo>
                  <a:lnTo>
                    <a:pt x="124" y="143"/>
                  </a:lnTo>
                  <a:lnTo>
                    <a:pt x="119" y="147"/>
                  </a:lnTo>
                  <a:lnTo>
                    <a:pt x="112" y="151"/>
                  </a:lnTo>
                  <a:lnTo>
                    <a:pt x="107" y="154"/>
                  </a:lnTo>
                  <a:lnTo>
                    <a:pt x="103" y="158"/>
                  </a:lnTo>
                  <a:lnTo>
                    <a:pt x="99" y="156"/>
                  </a:lnTo>
                  <a:lnTo>
                    <a:pt x="97" y="155"/>
                  </a:lnTo>
                  <a:lnTo>
                    <a:pt x="95" y="156"/>
                  </a:lnTo>
                  <a:lnTo>
                    <a:pt x="90" y="163"/>
                  </a:lnTo>
                  <a:lnTo>
                    <a:pt x="82" y="175"/>
                  </a:lnTo>
                  <a:lnTo>
                    <a:pt x="74" y="189"/>
                  </a:lnTo>
                  <a:lnTo>
                    <a:pt x="65" y="205"/>
                  </a:lnTo>
                  <a:lnTo>
                    <a:pt x="55" y="222"/>
                  </a:lnTo>
                  <a:lnTo>
                    <a:pt x="49" y="238"/>
                  </a:lnTo>
                  <a:lnTo>
                    <a:pt x="45" y="252"/>
                  </a:lnTo>
                  <a:lnTo>
                    <a:pt x="43" y="262"/>
                  </a:lnTo>
                  <a:lnTo>
                    <a:pt x="41" y="268"/>
                  </a:lnTo>
                  <a:lnTo>
                    <a:pt x="37" y="275"/>
                  </a:lnTo>
                  <a:lnTo>
                    <a:pt x="33" y="281"/>
                  </a:lnTo>
                  <a:lnTo>
                    <a:pt x="29" y="285"/>
                  </a:lnTo>
                  <a:lnTo>
                    <a:pt x="24" y="288"/>
                  </a:lnTo>
                  <a:lnTo>
                    <a:pt x="14" y="290"/>
                  </a:lnTo>
                  <a:lnTo>
                    <a:pt x="7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Freeform 942"/>
            <p:cNvSpPr>
              <a:spLocks/>
            </p:cNvSpPr>
            <p:nvPr/>
          </p:nvSpPr>
          <p:spPr bwMode="auto">
            <a:xfrm flipH="1">
              <a:off x="1237" y="3177"/>
              <a:ext cx="68" cy="113"/>
            </a:xfrm>
            <a:custGeom>
              <a:avLst/>
              <a:gdLst>
                <a:gd name="T0" fmla="*/ 0 w 151"/>
                <a:gd name="T1" fmla="*/ 0 h 227"/>
                <a:gd name="T2" fmla="*/ 0 w 151"/>
                <a:gd name="T3" fmla="*/ 0 h 227"/>
                <a:gd name="T4" fmla="*/ 0 w 151"/>
                <a:gd name="T5" fmla="*/ 0 h 227"/>
                <a:gd name="T6" fmla="*/ 0 w 151"/>
                <a:gd name="T7" fmla="*/ 0 h 227"/>
                <a:gd name="T8" fmla="*/ 0 w 151"/>
                <a:gd name="T9" fmla="*/ 0 h 227"/>
                <a:gd name="T10" fmla="*/ 0 w 151"/>
                <a:gd name="T11" fmla="*/ 0 h 227"/>
                <a:gd name="T12" fmla="*/ 0 w 151"/>
                <a:gd name="T13" fmla="*/ 0 h 227"/>
                <a:gd name="T14" fmla="*/ 0 w 151"/>
                <a:gd name="T15" fmla="*/ 0 h 227"/>
                <a:gd name="T16" fmla="*/ 0 w 151"/>
                <a:gd name="T17" fmla="*/ 0 h 227"/>
                <a:gd name="T18" fmla="*/ 0 w 151"/>
                <a:gd name="T19" fmla="*/ 0 h 227"/>
                <a:gd name="T20" fmla="*/ 0 w 151"/>
                <a:gd name="T21" fmla="*/ 0 h 227"/>
                <a:gd name="T22" fmla="*/ 0 w 151"/>
                <a:gd name="T23" fmla="*/ 0 h 227"/>
                <a:gd name="T24" fmla="*/ 0 w 151"/>
                <a:gd name="T25" fmla="*/ 0 h 227"/>
                <a:gd name="T26" fmla="*/ 0 w 151"/>
                <a:gd name="T27" fmla="*/ 0 h 227"/>
                <a:gd name="T28" fmla="*/ 0 w 151"/>
                <a:gd name="T29" fmla="*/ 0 h 227"/>
                <a:gd name="T30" fmla="*/ 0 w 151"/>
                <a:gd name="T31" fmla="*/ 0 h 227"/>
                <a:gd name="T32" fmla="*/ 0 w 151"/>
                <a:gd name="T33" fmla="*/ 0 h 227"/>
                <a:gd name="T34" fmla="*/ 0 w 151"/>
                <a:gd name="T35" fmla="*/ 0 h 227"/>
                <a:gd name="T36" fmla="*/ 0 w 151"/>
                <a:gd name="T37" fmla="*/ 0 h 227"/>
                <a:gd name="T38" fmla="*/ 0 w 151"/>
                <a:gd name="T39" fmla="*/ 0 h 227"/>
                <a:gd name="T40" fmla="*/ 0 w 151"/>
                <a:gd name="T41" fmla="*/ 0 h 227"/>
                <a:gd name="T42" fmla="*/ 0 w 151"/>
                <a:gd name="T43" fmla="*/ 0 h 227"/>
                <a:gd name="T44" fmla="*/ 0 w 151"/>
                <a:gd name="T45" fmla="*/ 0 h 227"/>
                <a:gd name="T46" fmla="*/ 0 w 151"/>
                <a:gd name="T47" fmla="*/ 0 h 227"/>
                <a:gd name="T48" fmla="*/ 0 w 151"/>
                <a:gd name="T49" fmla="*/ 0 h 227"/>
                <a:gd name="T50" fmla="*/ 0 w 151"/>
                <a:gd name="T51" fmla="*/ 0 h 227"/>
                <a:gd name="T52" fmla="*/ 0 w 151"/>
                <a:gd name="T53" fmla="*/ 0 h 227"/>
                <a:gd name="T54" fmla="*/ 0 w 151"/>
                <a:gd name="T55" fmla="*/ 0 h 227"/>
                <a:gd name="T56" fmla="*/ 0 w 151"/>
                <a:gd name="T57" fmla="*/ 0 h 227"/>
                <a:gd name="T58" fmla="*/ 0 w 151"/>
                <a:gd name="T59" fmla="*/ 0 h 227"/>
                <a:gd name="T60" fmla="*/ 0 w 151"/>
                <a:gd name="T61" fmla="*/ 0 h 227"/>
                <a:gd name="T62" fmla="*/ 0 w 151"/>
                <a:gd name="T63" fmla="*/ 0 h 227"/>
                <a:gd name="T64" fmla="*/ 0 w 151"/>
                <a:gd name="T65" fmla="*/ 0 h 227"/>
                <a:gd name="T66" fmla="*/ 0 w 151"/>
                <a:gd name="T67" fmla="*/ 0 h 227"/>
                <a:gd name="T68" fmla="*/ 0 w 151"/>
                <a:gd name="T69" fmla="*/ 0 h 227"/>
                <a:gd name="T70" fmla="*/ 0 w 151"/>
                <a:gd name="T71" fmla="*/ 0 h 227"/>
                <a:gd name="T72" fmla="*/ 0 w 151"/>
                <a:gd name="T73" fmla="*/ 0 h 227"/>
                <a:gd name="T74" fmla="*/ 0 w 151"/>
                <a:gd name="T75" fmla="*/ 0 h 227"/>
                <a:gd name="T76" fmla="*/ 0 w 151"/>
                <a:gd name="T77" fmla="*/ 0 h 227"/>
                <a:gd name="T78" fmla="*/ 0 w 151"/>
                <a:gd name="T79" fmla="*/ 0 h 227"/>
                <a:gd name="T80" fmla="*/ 0 w 151"/>
                <a:gd name="T81" fmla="*/ 0 h 227"/>
                <a:gd name="T82" fmla="*/ 0 w 151"/>
                <a:gd name="T83" fmla="*/ 0 h 227"/>
                <a:gd name="T84" fmla="*/ 0 w 151"/>
                <a:gd name="T85" fmla="*/ 0 h 227"/>
                <a:gd name="T86" fmla="*/ 0 w 151"/>
                <a:gd name="T87" fmla="*/ 0 h 227"/>
                <a:gd name="T88" fmla="*/ 0 w 151"/>
                <a:gd name="T89" fmla="*/ 0 h 227"/>
                <a:gd name="T90" fmla="*/ 0 w 151"/>
                <a:gd name="T91" fmla="*/ 0 h 227"/>
                <a:gd name="T92" fmla="*/ 0 w 151"/>
                <a:gd name="T93" fmla="*/ 0 h 227"/>
                <a:gd name="T94" fmla="*/ 0 w 151"/>
                <a:gd name="T95" fmla="*/ 0 h 227"/>
                <a:gd name="T96" fmla="*/ 0 w 151"/>
                <a:gd name="T97" fmla="*/ 0 h 227"/>
                <a:gd name="T98" fmla="*/ 0 w 151"/>
                <a:gd name="T99" fmla="*/ 0 h 227"/>
                <a:gd name="T100" fmla="*/ 0 w 151"/>
                <a:gd name="T101" fmla="*/ 0 h 227"/>
                <a:gd name="T102" fmla="*/ 0 w 151"/>
                <a:gd name="T103" fmla="*/ 0 h 227"/>
                <a:gd name="T104" fmla="*/ 0 w 151"/>
                <a:gd name="T105" fmla="*/ 0 h 227"/>
                <a:gd name="T106" fmla="*/ 0 w 151"/>
                <a:gd name="T107" fmla="*/ 0 h 227"/>
                <a:gd name="T108" fmla="*/ 0 w 151"/>
                <a:gd name="T109" fmla="*/ 0 h 227"/>
                <a:gd name="T110" fmla="*/ 0 w 151"/>
                <a:gd name="T111" fmla="*/ 0 h 227"/>
                <a:gd name="T112" fmla="*/ 0 w 151"/>
                <a:gd name="T113" fmla="*/ 0 h 227"/>
                <a:gd name="T114" fmla="*/ 0 w 151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"/>
                <a:gd name="T175" fmla="*/ 0 h 227"/>
                <a:gd name="T176" fmla="*/ 151 w 151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" h="227">
                  <a:moveTo>
                    <a:pt x="105" y="5"/>
                  </a:moveTo>
                  <a:lnTo>
                    <a:pt x="99" y="15"/>
                  </a:lnTo>
                  <a:lnTo>
                    <a:pt x="91" y="28"/>
                  </a:lnTo>
                  <a:lnTo>
                    <a:pt x="83" y="41"/>
                  </a:lnTo>
                  <a:lnTo>
                    <a:pt x="80" y="49"/>
                  </a:lnTo>
                  <a:lnTo>
                    <a:pt x="71" y="49"/>
                  </a:lnTo>
                  <a:lnTo>
                    <a:pt x="60" y="52"/>
                  </a:lnTo>
                  <a:lnTo>
                    <a:pt x="47" y="56"/>
                  </a:lnTo>
                  <a:lnTo>
                    <a:pt x="35" y="61"/>
                  </a:lnTo>
                  <a:lnTo>
                    <a:pt x="22" y="67"/>
                  </a:lnTo>
                  <a:lnTo>
                    <a:pt x="13" y="73"/>
                  </a:lnTo>
                  <a:lnTo>
                    <a:pt x="5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4"/>
                  </a:lnTo>
                  <a:lnTo>
                    <a:pt x="20" y="80"/>
                  </a:lnTo>
                  <a:lnTo>
                    <a:pt x="29" y="75"/>
                  </a:lnTo>
                  <a:lnTo>
                    <a:pt x="39" y="70"/>
                  </a:lnTo>
                  <a:lnTo>
                    <a:pt x="50" y="66"/>
                  </a:lnTo>
                  <a:lnTo>
                    <a:pt x="59" y="61"/>
                  </a:lnTo>
                  <a:lnTo>
                    <a:pt x="68" y="58"/>
                  </a:lnTo>
                  <a:lnTo>
                    <a:pt x="75" y="57"/>
                  </a:lnTo>
                  <a:lnTo>
                    <a:pt x="71" y="68"/>
                  </a:lnTo>
                  <a:lnTo>
                    <a:pt x="67" y="83"/>
                  </a:lnTo>
                  <a:lnTo>
                    <a:pt x="64" y="97"/>
                  </a:lnTo>
                  <a:lnTo>
                    <a:pt x="62" y="106"/>
                  </a:lnTo>
                  <a:lnTo>
                    <a:pt x="55" y="112"/>
                  </a:lnTo>
                  <a:lnTo>
                    <a:pt x="47" y="119"/>
                  </a:lnTo>
                  <a:lnTo>
                    <a:pt x="39" y="127"/>
                  </a:lnTo>
                  <a:lnTo>
                    <a:pt x="30" y="135"/>
                  </a:lnTo>
                  <a:lnTo>
                    <a:pt x="21" y="144"/>
                  </a:lnTo>
                  <a:lnTo>
                    <a:pt x="13" y="151"/>
                  </a:lnTo>
                  <a:lnTo>
                    <a:pt x="8" y="157"/>
                  </a:lnTo>
                  <a:lnTo>
                    <a:pt x="5" y="162"/>
                  </a:lnTo>
                  <a:lnTo>
                    <a:pt x="4" y="166"/>
                  </a:lnTo>
                  <a:lnTo>
                    <a:pt x="5" y="168"/>
                  </a:lnTo>
                  <a:lnTo>
                    <a:pt x="8" y="168"/>
                  </a:lnTo>
                  <a:lnTo>
                    <a:pt x="12" y="165"/>
                  </a:lnTo>
                  <a:lnTo>
                    <a:pt x="16" y="160"/>
                  </a:lnTo>
                  <a:lnTo>
                    <a:pt x="22" y="156"/>
                  </a:lnTo>
                  <a:lnTo>
                    <a:pt x="29" y="149"/>
                  </a:lnTo>
                  <a:lnTo>
                    <a:pt x="37" y="142"/>
                  </a:lnTo>
                  <a:lnTo>
                    <a:pt x="45" y="136"/>
                  </a:lnTo>
                  <a:lnTo>
                    <a:pt x="51" y="130"/>
                  </a:lnTo>
                  <a:lnTo>
                    <a:pt x="58" y="126"/>
                  </a:lnTo>
                  <a:lnTo>
                    <a:pt x="63" y="123"/>
                  </a:lnTo>
                  <a:lnTo>
                    <a:pt x="64" y="142"/>
                  </a:lnTo>
                  <a:lnTo>
                    <a:pt x="67" y="172"/>
                  </a:lnTo>
                  <a:lnTo>
                    <a:pt x="70" y="202"/>
                  </a:lnTo>
                  <a:lnTo>
                    <a:pt x="72" y="220"/>
                  </a:lnTo>
                  <a:lnTo>
                    <a:pt x="75" y="226"/>
                  </a:lnTo>
                  <a:lnTo>
                    <a:pt x="76" y="227"/>
                  </a:lnTo>
                  <a:lnTo>
                    <a:pt x="76" y="225"/>
                  </a:lnTo>
                  <a:lnTo>
                    <a:pt x="78" y="218"/>
                  </a:lnTo>
                  <a:lnTo>
                    <a:pt x="78" y="198"/>
                  </a:lnTo>
                  <a:lnTo>
                    <a:pt x="76" y="165"/>
                  </a:lnTo>
                  <a:lnTo>
                    <a:pt x="75" y="133"/>
                  </a:lnTo>
                  <a:lnTo>
                    <a:pt x="78" y="113"/>
                  </a:lnTo>
                  <a:lnTo>
                    <a:pt x="79" y="111"/>
                  </a:lnTo>
                  <a:lnTo>
                    <a:pt x="82" y="111"/>
                  </a:lnTo>
                  <a:lnTo>
                    <a:pt x="83" y="114"/>
                  </a:lnTo>
                  <a:lnTo>
                    <a:pt x="84" y="119"/>
                  </a:lnTo>
                  <a:lnTo>
                    <a:pt x="87" y="123"/>
                  </a:lnTo>
                  <a:lnTo>
                    <a:pt x="92" y="130"/>
                  </a:lnTo>
                  <a:lnTo>
                    <a:pt x="99" y="138"/>
                  </a:lnTo>
                  <a:lnTo>
                    <a:pt x="107" y="148"/>
                  </a:lnTo>
                  <a:lnTo>
                    <a:pt x="116" y="156"/>
                  </a:lnTo>
                  <a:lnTo>
                    <a:pt x="124" y="163"/>
                  </a:lnTo>
                  <a:lnTo>
                    <a:pt x="130" y="168"/>
                  </a:lnTo>
                  <a:lnTo>
                    <a:pt x="136" y="171"/>
                  </a:lnTo>
                  <a:lnTo>
                    <a:pt x="140" y="171"/>
                  </a:lnTo>
                  <a:lnTo>
                    <a:pt x="140" y="167"/>
                  </a:lnTo>
                  <a:lnTo>
                    <a:pt x="134" y="162"/>
                  </a:lnTo>
                  <a:lnTo>
                    <a:pt x="128" y="155"/>
                  </a:lnTo>
                  <a:lnTo>
                    <a:pt x="122" y="150"/>
                  </a:lnTo>
                  <a:lnTo>
                    <a:pt x="117" y="144"/>
                  </a:lnTo>
                  <a:lnTo>
                    <a:pt x="112" y="137"/>
                  </a:lnTo>
                  <a:lnTo>
                    <a:pt x="105" y="129"/>
                  </a:lnTo>
                  <a:lnTo>
                    <a:pt x="99" y="122"/>
                  </a:lnTo>
                  <a:lnTo>
                    <a:pt x="93" y="115"/>
                  </a:lnTo>
                  <a:lnTo>
                    <a:pt x="91" y="110"/>
                  </a:lnTo>
                  <a:lnTo>
                    <a:pt x="88" y="105"/>
                  </a:lnTo>
                  <a:lnTo>
                    <a:pt x="87" y="95"/>
                  </a:lnTo>
                  <a:lnTo>
                    <a:pt x="88" y="81"/>
                  </a:lnTo>
                  <a:lnTo>
                    <a:pt x="89" y="68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6" y="58"/>
                  </a:lnTo>
                  <a:lnTo>
                    <a:pt x="99" y="60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4" y="73"/>
                  </a:lnTo>
                  <a:lnTo>
                    <a:pt x="121" y="79"/>
                  </a:lnTo>
                  <a:lnTo>
                    <a:pt x="128" y="84"/>
                  </a:lnTo>
                  <a:lnTo>
                    <a:pt x="136" y="89"/>
                  </a:lnTo>
                  <a:lnTo>
                    <a:pt x="141" y="94"/>
                  </a:lnTo>
                  <a:lnTo>
                    <a:pt x="146" y="98"/>
                  </a:lnTo>
                  <a:lnTo>
                    <a:pt x="150" y="100"/>
                  </a:lnTo>
                  <a:lnTo>
                    <a:pt x="151" y="100"/>
                  </a:lnTo>
                  <a:lnTo>
                    <a:pt x="147" y="96"/>
                  </a:lnTo>
                  <a:lnTo>
                    <a:pt x="141" y="88"/>
                  </a:lnTo>
                  <a:lnTo>
                    <a:pt x="134" y="81"/>
                  </a:lnTo>
                  <a:lnTo>
                    <a:pt x="126" y="73"/>
                  </a:lnTo>
                  <a:lnTo>
                    <a:pt x="118" y="65"/>
                  </a:lnTo>
                  <a:lnTo>
                    <a:pt x="112" y="57"/>
                  </a:lnTo>
                  <a:lnTo>
                    <a:pt x="108" y="52"/>
                  </a:lnTo>
                  <a:lnTo>
                    <a:pt x="107" y="46"/>
                  </a:lnTo>
                  <a:lnTo>
                    <a:pt x="105" y="35"/>
                  </a:lnTo>
                  <a:lnTo>
                    <a:pt x="105" y="23"/>
                  </a:lnTo>
                  <a:lnTo>
                    <a:pt x="111" y="12"/>
                  </a:lnTo>
                  <a:lnTo>
                    <a:pt x="114" y="4"/>
                  </a:lnTo>
                  <a:lnTo>
                    <a:pt x="114" y="0"/>
                  </a:lnTo>
                  <a:lnTo>
                    <a:pt x="109" y="1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Freeform 943"/>
            <p:cNvSpPr>
              <a:spLocks/>
            </p:cNvSpPr>
            <p:nvPr/>
          </p:nvSpPr>
          <p:spPr bwMode="auto">
            <a:xfrm flipH="1">
              <a:off x="930" y="3126"/>
              <a:ext cx="136" cy="104"/>
            </a:xfrm>
            <a:custGeom>
              <a:avLst/>
              <a:gdLst>
                <a:gd name="T0" fmla="*/ 0 w 301"/>
                <a:gd name="T1" fmla="*/ 1 h 207"/>
                <a:gd name="T2" fmla="*/ 0 w 301"/>
                <a:gd name="T3" fmla="*/ 1 h 207"/>
                <a:gd name="T4" fmla="*/ 0 w 301"/>
                <a:gd name="T5" fmla="*/ 1 h 207"/>
                <a:gd name="T6" fmla="*/ 0 w 301"/>
                <a:gd name="T7" fmla="*/ 1 h 207"/>
                <a:gd name="T8" fmla="*/ 0 w 301"/>
                <a:gd name="T9" fmla="*/ 1 h 207"/>
                <a:gd name="T10" fmla="*/ 0 w 301"/>
                <a:gd name="T11" fmla="*/ 1 h 207"/>
                <a:gd name="T12" fmla="*/ 0 w 301"/>
                <a:gd name="T13" fmla="*/ 1 h 207"/>
                <a:gd name="T14" fmla="*/ 0 w 301"/>
                <a:gd name="T15" fmla="*/ 1 h 207"/>
                <a:gd name="T16" fmla="*/ 0 w 301"/>
                <a:gd name="T17" fmla="*/ 1 h 207"/>
                <a:gd name="T18" fmla="*/ 0 w 301"/>
                <a:gd name="T19" fmla="*/ 1 h 207"/>
                <a:gd name="T20" fmla="*/ 0 w 301"/>
                <a:gd name="T21" fmla="*/ 1 h 207"/>
                <a:gd name="T22" fmla="*/ 0 w 301"/>
                <a:gd name="T23" fmla="*/ 1 h 207"/>
                <a:gd name="T24" fmla="*/ 0 w 301"/>
                <a:gd name="T25" fmla="*/ 1 h 207"/>
                <a:gd name="T26" fmla="*/ 0 w 301"/>
                <a:gd name="T27" fmla="*/ 1 h 207"/>
                <a:gd name="T28" fmla="*/ 0 w 301"/>
                <a:gd name="T29" fmla="*/ 1 h 207"/>
                <a:gd name="T30" fmla="*/ 0 w 301"/>
                <a:gd name="T31" fmla="*/ 1 h 207"/>
                <a:gd name="T32" fmla="*/ 0 w 301"/>
                <a:gd name="T33" fmla="*/ 1 h 207"/>
                <a:gd name="T34" fmla="*/ 0 w 301"/>
                <a:gd name="T35" fmla="*/ 1 h 207"/>
                <a:gd name="T36" fmla="*/ 0 w 301"/>
                <a:gd name="T37" fmla="*/ 1 h 207"/>
                <a:gd name="T38" fmla="*/ 0 w 301"/>
                <a:gd name="T39" fmla="*/ 1 h 207"/>
                <a:gd name="T40" fmla="*/ 0 w 301"/>
                <a:gd name="T41" fmla="*/ 1 h 207"/>
                <a:gd name="T42" fmla="*/ 0 w 301"/>
                <a:gd name="T43" fmla="*/ 1 h 207"/>
                <a:gd name="T44" fmla="*/ 0 w 301"/>
                <a:gd name="T45" fmla="*/ 1 h 207"/>
                <a:gd name="T46" fmla="*/ 0 w 301"/>
                <a:gd name="T47" fmla="*/ 1 h 207"/>
                <a:gd name="T48" fmla="*/ 0 w 301"/>
                <a:gd name="T49" fmla="*/ 1 h 207"/>
                <a:gd name="T50" fmla="*/ 0 w 301"/>
                <a:gd name="T51" fmla="*/ 1 h 207"/>
                <a:gd name="T52" fmla="*/ 0 w 301"/>
                <a:gd name="T53" fmla="*/ 1 h 207"/>
                <a:gd name="T54" fmla="*/ 0 w 301"/>
                <a:gd name="T55" fmla="*/ 1 h 207"/>
                <a:gd name="T56" fmla="*/ 0 w 301"/>
                <a:gd name="T57" fmla="*/ 1 h 207"/>
                <a:gd name="T58" fmla="*/ 0 w 301"/>
                <a:gd name="T59" fmla="*/ 1 h 207"/>
                <a:gd name="T60" fmla="*/ 0 w 301"/>
                <a:gd name="T61" fmla="*/ 1 h 207"/>
                <a:gd name="T62" fmla="*/ 0 w 301"/>
                <a:gd name="T63" fmla="*/ 1 h 207"/>
                <a:gd name="T64" fmla="*/ 0 w 301"/>
                <a:gd name="T65" fmla="*/ 1 h 207"/>
                <a:gd name="T66" fmla="*/ 0 w 301"/>
                <a:gd name="T67" fmla="*/ 1 h 207"/>
                <a:gd name="T68" fmla="*/ 0 w 301"/>
                <a:gd name="T69" fmla="*/ 1 h 207"/>
                <a:gd name="T70" fmla="*/ 0 w 301"/>
                <a:gd name="T71" fmla="*/ 0 h 207"/>
                <a:gd name="T72" fmla="*/ 0 w 301"/>
                <a:gd name="T73" fmla="*/ 1 h 207"/>
                <a:gd name="T74" fmla="*/ 0 w 301"/>
                <a:gd name="T75" fmla="*/ 1 h 207"/>
                <a:gd name="T76" fmla="*/ 0 w 301"/>
                <a:gd name="T77" fmla="*/ 1 h 207"/>
                <a:gd name="T78" fmla="*/ 0 w 301"/>
                <a:gd name="T79" fmla="*/ 1 h 207"/>
                <a:gd name="T80" fmla="*/ 0 w 301"/>
                <a:gd name="T81" fmla="*/ 1 h 207"/>
                <a:gd name="T82" fmla="*/ 0 w 301"/>
                <a:gd name="T83" fmla="*/ 1 h 207"/>
                <a:gd name="T84" fmla="*/ 0 w 301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"/>
                <a:gd name="T130" fmla="*/ 0 h 207"/>
                <a:gd name="T131" fmla="*/ 301 w 301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" h="207">
                  <a:moveTo>
                    <a:pt x="0" y="16"/>
                  </a:moveTo>
                  <a:lnTo>
                    <a:pt x="7" y="21"/>
                  </a:lnTo>
                  <a:lnTo>
                    <a:pt x="16" y="28"/>
                  </a:lnTo>
                  <a:lnTo>
                    <a:pt x="24" y="35"/>
                  </a:lnTo>
                  <a:lnTo>
                    <a:pt x="29" y="38"/>
                  </a:lnTo>
                  <a:lnTo>
                    <a:pt x="32" y="39"/>
                  </a:lnTo>
                  <a:lnTo>
                    <a:pt x="35" y="40"/>
                  </a:lnTo>
                  <a:lnTo>
                    <a:pt x="41" y="43"/>
                  </a:lnTo>
                  <a:lnTo>
                    <a:pt x="47" y="45"/>
                  </a:lnTo>
                  <a:lnTo>
                    <a:pt x="54" y="48"/>
                  </a:lnTo>
                  <a:lnTo>
                    <a:pt x="59" y="51"/>
                  </a:lnTo>
                  <a:lnTo>
                    <a:pt x="64" y="53"/>
                  </a:lnTo>
                  <a:lnTo>
                    <a:pt x="68" y="55"/>
                  </a:lnTo>
                  <a:lnTo>
                    <a:pt x="68" y="74"/>
                  </a:lnTo>
                  <a:lnTo>
                    <a:pt x="67" y="96"/>
                  </a:lnTo>
                  <a:lnTo>
                    <a:pt x="68" y="115"/>
                  </a:lnTo>
                  <a:lnTo>
                    <a:pt x="71" y="130"/>
                  </a:lnTo>
                  <a:lnTo>
                    <a:pt x="75" y="136"/>
                  </a:lnTo>
                  <a:lnTo>
                    <a:pt x="76" y="136"/>
                  </a:lnTo>
                  <a:lnTo>
                    <a:pt x="76" y="131"/>
                  </a:lnTo>
                  <a:lnTo>
                    <a:pt x="75" y="124"/>
                  </a:lnTo>
                  <a:lnTo>
                    <a:pt x="75" y="111"/>
                  </a:lnTo>
                  <a:lnTo>
                    <a:pt x="78" y="89"/>
                  </a:lnTo>
                  <a:lnTo>
                    <a:pt x="80" y="68"/>
                  </a:lnTo>
                  <a:lnTo>
                    <a:pt x="83" y="56"/>
                  </a:lnTo>
                  <a:lnTo>
                    <a:pt x="88" y="60"/>
                  </a:lnTo>
                  <a:lnTo>
                    <a:pt x="95" y="64"/>
                  </a:lnTo>
                  <a:lnTo>
                    <a:pt x="103" y="71"/>
                  </a:lnTo>
                  <a:lnTo>
                    <a:pt x="111" y="78"/>
                  </a:lnTo>
                  <a:lnTo>
                    <a:pt x="118" y="84"/>
                  </a:lnTo>
                  <a:lnTo>
                    <a:pt x="126" y="90"/>
                  </a:lnTo>
                  <a:lnTo>
                    <a:pt x="133" y="94"/>
                  </a:lnTo>
                  <a:lnTo>
                    <a:pt x="138" y="97"/>
                  </a:lnTo>
                  <a:lnTo>
                    <a:pt x="141" y="120"/>
                  </a:lnTo>
                  <a:lnTo>
                    <a:pt x="147" y="153"/>
                  </a:lnTo>
                  <a:lnTo>
                    <a:pt x="157" y="184"/>
                  </a:lnTo>
                  <a:lnTo>
                    <a:pt x="165" y="203"/>
                  </a:lnTo>
                  <a:lnTo>
                    <a:pt x="170" y="207"/>
                  </a:lnTo>
                  <a:lnTo>
                    <a:pt x="171" y="204"/>
                  </a:lnTo>
                  <a:lnTo>
                    <a:pt x="168" y="196"/>
                  </a:lnTo>
                  <a:lnTo>
                    <a:pt x="166" y="187"/>
                  </a:lnTo>
                  <a:lnTo>
                    <a:pt x="162" y="170"/>
                  </a:lnTo>
                  <a:lnTo>
                    <a:pt x="157" y="146"/>
                  </a:lnTo>
                  <a:lnTo>
                    <a:pt x="153" y="121"/>
                  </a:lnTo>
                  <a:lnTo>
                    <a:pt x="153" y="105"/>
                  </a:lnTo>
                  <a:lnTo>
                    <a:pt x="166" y="112"/>
                  </a:lnTo>
                  <a:lnTo>
                    <a:pt x="186" y="121"/>
                  </a:lnTo>
                  <a:lnTo>
                    <a:pt x="208" y="131"/>
                  </a:lnTo>
                  <a:lnTo>
                    <a:pt x="232" y="143"/>
                  </a:lnTo>
                  <a:lnTo>
                    <a:pt x="254" y="154"/>
                  </a:lnTo>
                  <a:lnTo>
                    <a:pt x="274" y="165"/>
                  </a:lnTo>
                  <a:lnTo>
                    <a:pt x="288" y="172"/>
                  </a:lnTo>
                  <a:lnTo>
                    <a:pt x="296" y="176"/>
                  </a:lnTo>
                  <a:lnTo>
                    <a:pt x="300" y="179"/>
                  </a:lnTo>
                  <a:lnTo>
                    <a:pt x="301" y="177"/>
                  </a:lnTo>
                  <a:lnTo>
                    <a:pt x="298" y="173"/>
                  </a:lnTo>
                  <a:lnTo>
                    <a:pt x="290" y="166"/>
                  </a:lnTo>
                  <a:lnTo>
                    <a:pt x="280" y="160"/>
                  </a:lnTo>
                  <a:lnTo>
                    <a:pt x="265" y="151"/>
                  </a:lnTo>
                  <a:lnTo>
                    <a:pt x="246" y="141"/>
                  </a:lnTo>
                  <a:lnTo>
                    <a:pt x="225" y="129"/>
                  </a:lnTo>
                  <a:lnTo>
                    <a:pt x="204" y="117"/>
                  </a:lnTo>
                  <a:lnTo>
                    <a:pt x="186" y="107"/>
                  </a:lnTo>
                  <a:lnTo>
                    <a:pt x="170" y="100"/>
                  </a:lnTo>
                  <a:lnTo>
                    <a:pt x="161" y="96"/>
                  </a:lnTo>
                  <a:lnTo>
                    <a:pt x="153" y="93"/>
                  </a:lnTo>
                  <a:lnTo>
                    <a:pt x="155" y="92"/>
                  </a:lnTo>
                  <a:lnTo>
                    <a:pt x="163" y="91"/>
                  </a:lnTo>
                  <a:lnTo>
                    <a:pt x="174" y="89"/>
                  </a:lnTo>
                  <a:lnTo>
                    <a:pt x="184" y="85"/>
                  </a:lnTo>
                  <a:lnTo>
                    <a:pt x="199" y="83"/>
                  </a:lnTo>
                  <a:lnTo>
                    <a:pt x="216" y="81"/>
                  </a:lnTo>
                  <a:lnTo>
                    <a:pt x="233" y="79"/>
                  </a:lnTo>
                  <a:lnTo>
                    <a:pt x="251" y="79"/>
                  </a:lnTo>
                  <a:lnTo>
                    <a:pt x="269" y="81"/>
                  </a:lnTo>
                  <a:lnTo>
                    <a:pt x="282" y="82"/>
                  </a:lnTo>
                  <a:lnTo>
                    <a:pt x="292" y="85"/>
                  </a:lnTo>
                  <a:lnTo>
                    <a:pt x="301" y="89"/>
                  </a:lnTo>
                  <a:lnTo>
                    <a:pt x="301" y="86"/>
                  </a:lnTo>
                  <a:lnTo>
                    <a:pt x="296" y="82"/>
                  </a:lnTo>
                  <a:lnTo>
                    <a:pt x="287" y="76"/>
                  </a:lnTo>
                  <a:lnTo>
                    <a:pt x="279" y="75"/>
                  </a:lnTo>
                  <a:lnTo>
                    <a:pt x="263" y="74"/>
                  </a:lnTo>
                  <a:lnTo>
                    <a:pt x="244" y="74"/>
                  </a:lnTo>
                  <a:lnTo>
                    <a:pt x="222" y="74"/>
                  </a:lnTo>
                  <a:lnTo>
                    <a:pt x="200" y="75"/>
                  </a:lnTo>
                  <a:lnTo>
                    <a:pt x="180" y="75"/>
                  </a:lnTo>
                  <a:lnTo>
                    <a:pt x="166" y="76"/>
                  </a:lnTo>
                  <a:lnTo>
                    <a:pt x="157" y="76"/>
                  </a:lnTo>
                  <a:lnTo>
                    <a:pt x="151" y="76"/>
                  </a:lnTo>
                  <a:lnTo>
                    <a:pt x="143" y="73"/>
                  </a:lnTo>
                  <a:lnTo>
                    <a:pt x="136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11" y="52"/>
                  </a:lnTo>
                  <a:lnTo>
                    <a:pt x="105" y="47"/>
                  </a:lnTo>
                  <a:lnTo>
                    <a:pt x="101" y="45"/>
                  </a:lnTo>
                  <a:lnTo>
                    <a:pt x="111" y="40"/>
                  </a:lnTo>
                  <a:lnTo>
                    <a:pt x="121" y="35"/>
                  </a:lnTo>
                  <a:lnTo>
                    <a:pt x="133" y="29"/>
                  </a:lnTo>
                  <a:lnTo>
                    <a:pt x="146" y="22"/>
                  </a:lnTo>
                  <a:lnTo>
                    <a:pt x="158" y="16"/>
                  </a:lnTo>
                  <a:lnTo>
                    <a:pt x="170" y="10"/>
                  </a:lnTo>
                  <a:lnTo>
                    <a:pt x="179" y="7"/>
                  </a:lnTo>
                  <a:lnTo>
                    <a:pt x="187" y="6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84" y="0"/>
                  </a:lnTo>
                  <a:lnTo>
                    <a:pt x="172" y="2"/>
                  </a:lnTo>
                  <a:lnTo>
                    <a:pt x="165" y="6"/>
                  </a:lnTo>
                  <a:lnTo>
                    <a:pt x="153" y="9"/>
                  </a:lnTo>
                  <a:lnTo>
                    <a:pt x="140" y="14"/>
                  </a:lnTo>
                  <a:lnTo>
                    <a:pt x="126" y="20"/>
                  </a:lnTo>
                  <a:lnTo>
                    <a:pt x="114" y="25"/>
                  </a:lnTo>
                  <a:lnTo>
                    <a:pt x="103" y="30"/>
                  </a:lnTo>
                  <a:lnTo>
                    <a:pt x="93" y="33"/>
                  </a:lnTo>
                  <a:lnTo>
                    <a:pt x="88" y="37"/>
                  </a:lnTo>
                  <a:lnTo>
                    <a:pt x="82" y="39"/>
                  </a:lnTo>
                  <a:lnTo>
                    <a:pt x="74" y="39"/>
                  </a:lnTo>
                  <a:lnTo>
                    <a:pt x="66" y="38"/>
                  </a:lnTo>
                  <a:lnTo>
                    <a:pt x="55" y="33"/>
                  </a:lnTo>
                  <a:lnTo>
                    <a:pt x="49" y="30"/>
                  </a:lnTo>
                  <a:lnTo>
                    <a:pt x="42" y="28"/>
                  </a:lnTo>
                  <a:lnTo>
                    <a:pt x="33" y="24"/>
                  </a:lnTo>
                  <a:lnTo>
                    <a:pt x="25" y="21"/>
                  </a:lnTo>
                  <a:lnTo>
                    <a:pt x="17" y="18"/>
                  </a:lnTo>
                  <a:lnTo>
                    <a:pt x="9" y="17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944"/>
            <p:cNvSpPr>
              <a:spLocks/>
            </p:cNvSpPr>
            <p:nvPr/>
          </p:nvSpPr>
          <p:spPr bwMode="auto">
            <a:xfrm flipH="1">
              <a:off x="1466" y="3347"/>
              <a:ext cx="344" cy="331"/>
            </a:xfrm>
            <a:custGeom>
              <a:avLst/>
              <a:gdLst>
                <a:gd name="T0" fmla="*/ 0 w 764"/>
                <a:gd name="T1" fmla="*/ 0 h 663"/>
                <a:gd name="T2" fmla="*/ 0 w 764"/>
                <a:gd name="T3" fmla="*/ 0 h 663"/>
                <a:gd name="T4" fmla="*/ 0 w 764"/>
                <a:gd name="T5" fmla="*/ 0 h 663"/>
                <a:gd name="T6" fmla="*/ 0 w 764"/>
                <a:gd name="T7" fmla="*/ 0 h 663"/>
                <a:gd name="T8" fmla="*/ 0 w 764"/>
                <a:gd name="T9" fmla="*/ 0 h 663"/>
                <a:gd name="T10" fmla="*/ 0 w 764"/>
                <a:gd name="T11" fmla="*/ 0 h 663"/>
                <a:gd name="T12" fmla="*/ 0 w 764"/>
                <a:gd name="T13" fmla="*/ 1 h 663"/>
                <a:gd name="T14" fmla="*/ 0 w 764"/>
                <a:gd name="T15" fmla="*/ 1 h 663"/>
                <a:gd name="T16" fmla="*/ 0 w 764"/>
                <a:gd name="T17" fmla="*/ 1 h 663"/>
                <a:gd name="T18" fmla="*/ 0 w 764"/>
                <a:gd name="T19" fmla="*/ 1 h 663"/>
                <a:gd name="T20" fmla="*/ 0 w 764"/>
                <a:gd name="T21" fmla="*/ 1 h 663"/>
                <a:gd name="T22" fmla="*/ 0 w 764"/>
                <a:gd name="T23" fmla="*/ 1 h 663"/>
                <a:gd name="T24" fmla="*/ 0 w 764"/>
                <a:gd name="T25" fmla="*/ 1 h 663"/>
                <a:gd name="T26" fmla="*/ 0 w 764"/>
                <a:gd name="T27" fmla="*/ 1 h 663"/>
                <a:gd name="T28" fmla="*/ 0 w 764"/>
                <a:gd name="T29" fmla="*/ 1 h 663"/>
                <a:gd name="T30" fmla="*/ 0 w 764"/>
                <a:gd name="T31" fmla="*/ 1 h 663"/>
                <a:gd name="T32" fmla="*/ 0 w 764"/>
                <a:gd name="T33" fmla="*/ 1 h 663"/>
                <a:gd name="T34" fmla="*/ 0 w 764"/>
                <a:gd name="T35" fmla="*/ 1 h 663"/>
                <a:gd name="T36" fmla="*/ 0 w 764"/>
                <a:gd name="T37" fmla="*/ 1 h 663"/>
                <a:gd name="T38" fmla="*/ 0 w 764"/>
                <a:gd name="T39" fmla="*/ 1 h 663"/>
                <a:gd name="T40" fmla="*/ 0 w 764"/>
                <a:gd name="T41" fmla="*/ 1 h 663"/>
                <a:gd name="T42" fmla="*/ 0 w 764"/>
                <a:gd name="T43" fmla="*/ 1 h 663"/>
                <a:gd name="T44" fmla="*/ 0 w 764"/>
                <a:gd name="T45" fmla="*/ 1 h 663"/>
                <a:gd name="T46" fmla="*/ 0 w 764"/>
                <a:gd name="T47" fmla="*/ 2 h 663"/>
                <a:gd name="T48" fmla="*/ 0 w 764"/>
                <a:gd name="T49" fmla="*/ 2 h 663"/>
                <a:gd name="T50" fmla="*/ 0 w 764"/>
                <a:gd name="T51" fmla="*/ 2 h 663"/>
                <a:gd name="T52" fmla="*/ 0 w 764"/>
                <a:gd name="T53" fmla="*/ 2 h 663"/>
                <a:gd name="T54" fmla="*/ 0 w 764"/>
                <a:gd name="T55" fmla="*/ 2 h 663"/>
                <a:gd name="T56" fmla="*/ 1 w 764"/>
                <a:gd name="T57" fmla="*/ 2 h 663"/>
                <a:gd name="T58" fmla="*/ 0 w 764"/>
                <a:gd name="T59" fmla="*/ 1 h 663"/>
                <a:gd name="T60" fmla="*/ 0 w 764"/>
                <a:gd name="T61" fmla="*/ 1 h 663"/>
                <a:gd name="T62" fmla="*/ 1 w 764"/>
                <a:gd name="T63" fmla="*/ 1 h 663"/>
                <a:gd name="T64" fmla="*/ 1 w 764"/>
                <a:gd name="T65" fmla="*/ 1 h 663"/>
                <a:gd name="T66" fmla="*/ 1 w 764"/>
                <a:gd name="T67" fmla="*/ 2 h 663"/>
                <a:gd name="T68" fmla="*/ 1 w 764"/>
                <a:gd name="T69" fmla="*/ 2 h 663"/>
                <a:gd name="T70" fmla="*/ 1 w 764"/>
                <a:gd name="T71" fmla="*/ 2 h 663"/>
                <a:gd name="T72" fmla="*/ 1 w 764"/>
                <a:gd name="T73" fmla="*/ 1 h 663"/>
                <a:gd name="T74" fmla="*/ 1 w 764"/>
                <a:gd name="T75" fmla="*/ 1 h 663"/>
                <a:gd name="T76" fmla="*/ 1 w 764"/>
                <a:gd name="T77" fmla="*/ 1 h 663"/>
                <a:gd name="T78" fmla="*/ 1 w 764"/>
                <a:gd name="T79" fmla="*/ 1 h 663"/>
                <a:gd name="T80" fmla="*/ 1 w 764"/>
                <a:gd name="T81" fmla="*/ 1 h 663"/>
                <a:gd name="T82" fmla="*/ 1 w 764"/>
                <a:gd name="T83" fmla="*/ 1 h 663"/>
                <a:gd name="T84" fmla="*/ 1 w 764"/>
                <a:gd name="T85" fmla="*/ 1 h 663"/>
                <a:gd name="T86" fmla="*/ 1 w 764"/>
                <a:gd name="T87" fmla="*/ 1 h 663"/>
                <a:gd name="T88" fmla="*/ 1 w 764"/>
                <a:gd name="T89" fmla="*/ 0 h 663"/>
                <a:gd name="T90" fmla="*/ 1 w 764"/>
                <a:gd name="T91" fmla="*/ 1 h 663"/>
                <a:gd name="T92" fmla="*/ 1 w 764"/>
                <a:gd name="T93" fmla="*/ 1 h 663"/>
                <a:gd name="T94" fmla="*/ 1 w 764"/>
                <a:gd name="T95" fmla="*/ 1 h 663"/>
                <a:gd name="T96" fmla="*/ 1 w 764"/>
                <a:gd name="T97" fmla="*/ 0 h 663"/>
                <a:gd name="T98" fmla="*/ 1 w 764"/>
                <a:gd name="T99" fmla="*/ 0 h 663"/>
                <a:gd name="T100" fmla="*/ 1 w 764"/>
                <a:gd name="T101" fmla="*/ 0 h 663"/>
                <a:gd name="T102" fmla="*/ 1 w 764"/>
                <a:gd name="T103" fmla="*/ 0 h 663"/>
                <a:gd name="T104" fmla="*/ 1 w 764"/>
                <a:gd name="T105" fmla="*/ 0 h 663"/>
                <a:gd name="T106" fmla="*/ 1 w 764"/>
                <a:gd name="T107" fmla="*/ 0 h 663"/>
                <a:gd name="T108" fmla="*/ 0 w 764"/>
                <a:gd name="T109" fmla="*/ 0 h 663"/>
                <a:gd name="T110" fmla="*/ 0 w 764"/>
                <a:gd name="T111" fmla="*/ 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4"/>
                <a:gd name="T169" fmla="*/ 0 h 663"/>
                <a:gd name="T170" fmla="*/ 764 w 764"/>
                <a:gd name="T171" fmla="*/ 663 h 6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4" h="663">
                  <a:moveTo>
                    <a:pt x="333" y="242"/>
                  </a:moveTo>
                  <a:lnTo>
                    <a:pt x="330" y="220"/>
                  </a:lnTo>
                  <a:lnTo>
                    <a:pt x="325" y="197"/>
                  </a:lnTo>
                  <a:lnTo>
                    <a:pt x="315" y="175"/>
                  </a:lnTo>
                  <a:lnTo>
                    <a:pt x="303" y="155"/>
                  </a:lnTo>
                  <a:lnTo>
                    <a:pt x="287" y="136"/>
                  </a:lnTo>
                  <a:lnTo>
                    <a:pt x="270" y="121"/>
                  </a:lnTo>
                  <a:lnTo>
                    <a:pt x="251" y="111"/>
                  </a:lnTo>
                  <a:lnTo>
                    <a:pt x="232" y="104"/>
                  </a:lnTo>
                  <a:lnTo>
                    <a:pt x="211" y="99"/>
                  </a:lnTo>
                  <a:lnTo>
                    <a:pt x="186" y="96"/>
                  </a:lnTo>
                  <a:lnTo>
                    <a:pt x="159" y="91"/>
                  </a:lnTo>
                  <a:lnTo>
                    <a:pt x="133" y="86"/>
                  </a:lnTo>
                  <a:lnTo>
                    <a:pt x="109" y="81"/>
                  </a:lnTo>
                  <a:lnTo>
                    <a:pt x="88" y="76"/>
                  </a:lnTo>
                  <a:lnTo>
                    <a:pt x="71" y="72"/>
                  </a:lnTo>
                  <a:lnTo>
                    <a:pt x="61" y="67"/>
                  </a:lnTo>
                  <a:lnTo>
                    <a:pt x="50" y="60"/>
                  </a:lnTo>
                  <a:lnTo>
                    <a:pt x="45" y="60"/>
                  </a:lnTo>
                  <a:lnTo>
                    <a:pt x="45" y="64"/>
                  </a:lnTo>
                  <a:lnTo>
                    <a:pt x="51" y="72"/>
                  </a:lnTo>
                  <a:lnTo>
                    <a:pt x="59" y="86"/>
                  </a:lnTo>
                  <a:lnTo>
                    <a:pt x="66" y="105"/>
                  </a:lnTo>
                  <a:lnTo>
                    <a:pt x="71" y="129"/>
                  </a:lnTo>
                  <a:lnTo>
                    <a:pt x="75" y="154"/>
                  </a:lnTo>
                  <a:lnTo>
                    <a:pt x="79" y="167"/>
                  </a:lnTo>
                  <a:lnTo>
                    <a:pt x="86" y="182"/>
                  </a:lnTo>
                  <a:lnTo>
                    <a:pt x="96" y="198"/>
                  </a:lnTo>
                  <a:lnTo>
                    <a:pt x="108" y="216"/>
                  </a:lnTo>
                  <a:lnTo>
                    <a:pt x="122" y="232"/>
                  </a:lnTo>
                  <a:lnTo>
                    <a:pt x="138" y="247"/>
                  </a:lnTo>
                  <a:lnTo>
                    <a:pt x="157" y="260"/>
                  </a:lnTo>
                  <a:lnTo>
                    <a:pt x="176" y="269"/>
                  </a:lnTo>
                  <a:lnTo>
                    <a:pt x="196" y="276"/>
                  </a:lnTo>
                  <a:lnTo>
                    <a:pt x="215" y="280"/>
                  </a:lnTo>
                  <a:lnTo>
                    <a:pt x="232" y="286"/>
                  </a:lnTo>
                  <a:lnTo>
                    <a:pt x="246" y="291"/>
                  </a:lnTo>
                  <a:lnTo>
                    <a:pt x="261" y="298"/>
                  </a:lnTo>
                  <a:lnTo>
                    <a:pt x="273" y="306"/>
                  </a:lnTo>
                  <a:lnTo>
                    <a:pt x="284" y="316"/>
                  </a:lnTo>
                  <a:lnTo>
                    <a:pt x="295" y="330"/>
                  </a:lnTo>
                  <a:lnTo>
                    <a:pt x="284" y="332"/>
                  </a:lnTo>
                  <a:lnTo>
                    <a:pt x="274" y="332"/>
                  </a:lnTo>
                  <a:lnTo>
                    <a:pt x="263" y="331"/>
                  </a:lnTo>
                  <a:lnTo>
                    <a:pt x="254" y="329"/>
                  </a:lnTo>
                  <a:lnTo>
                    <a:pt x="244" y="326"/>
                  </a:lnTo>
                  <a:lnTo>
                    <a:pt x="233" y="323"/>
                  </a:lnTo>
                  <a:lnTo>
                    <a:pt x="222" y="321"/>
                  </a:lnTo>
                  <a:lnTo>
                    <a:pt x="211" y="318"/>
                  </a:lnTo>
                  <a:lnTo>
                    <a:pt x="195" y="318"/>
                  </a:lnTo>
                  <a:lnTo>
                    <a:pt x="178" y="319"/>
                  </a:lnTo>
                  <a:lnTo>
                    <a:pt x="162" y="324"/>
                  </a:lnTo>
                  <a:lnTo>
                    <a:pt x="146" y="331"/>
                  </a:lnTo>
                  <a:lnTo>
                    <a:pt x="132" y="339"/>
                  </a:lnTo>
                  <a:lnTo>
                    <a:pt x="117" y="349"/>
                  </a:lnTo>
                  <a:lnTo>
                    <a:pt x="105" y="361"/>
                  </a:lnTo>
                  <a:lnTo>
                    <a:pt x="96" y="374"/>
                  </a:lnTo>
                  <a:lnTo>
                    <a:pt x="87" y="386"/>
                  </a:lnTo>
                  <a:lnTo>
                    <a:pt x="76" y="398"/>
                  </a:lnTo>
                  <a:lnTo>
                    <a:pt x="64" y="408"/>
                  </a:lnTo>
                  <a:lnTo>
                    <a:pt x="53" y="417"/>
                  </a:lnTo>
                  <a:lnTo>
                    <a:pt x="41" y="425"/>
                  </a:lnTo>
                  <a:lnTo>
                    <a:pt x="30" y="432"/>
                  </a:lnTo>
                  <a:lnTo>
                    <a:pt x="20" y="437"/>
                  </a:lnTo>
                  <a:lnTo>
                    <a:pt x="12" y="442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4"/>
                  </a:lnTo>
                  <a:lnTo>
                    <a:pt x="16" y="461"/>
                  </a:lnTo>
                  <a:lnTo>
                    <a:pt x="20" y="463"/>
                  </a:lnTo>
                  <a:lnTo>
                    <a:pt x="25" y="466"/>
                  </a:lnTo>
                  <a:lnTo>
                    <a:pt x="33" y="469"/>
                  </a:lnTo>
                  <a:lnTo>
                    <a:pt x="42" y="473"/>
                  </a:lnTo>
                  <a:lnTo>
                    <a:pt x="53" y="476"/>
                  </a:lnTo>
                  <a:lnTo>
                    <a:pt x="64" y="480"/>
                  </a:lnTo>
                  <a:lnTo>
                    <a:pt x="76" y="483"/>
                  </a:lnTo>
                  <a:lnTo>
                    <a:pt x="91" y="487"/>
                  </a:lnTo>
                  <a:lnTo>
                    <a:pt x="112" y="490"/>
                  </a:lnTo>
                  <a:lnTo>
                    <a:pt x="134" y="492"/>
                  </a:lnTo>
                  <a:lnTo>
                    <a:pt x="158" y="491"/>
                  </a:lnTo>
                  <a:lnTo>
                    <a:pt x="182" y="488"/>
                  </a:lnTo>
                  <a:lnTo>
                    <a:pt x="204" y="481"/>
                  </a:lnTo>
                  <a:lnTo>
                    <a:pt x="225" y="470"/>
                  </a:lnTo>
                  <a:lnTo>
                    <a:pt x="245" y="455"/>
                  </a:lnTo>
                  <a:lnTo>
                    <a:pt x="263" y="435"/>
                  </a:lnTo>
                  <a:lnTo>
                    <a:pt x="269" y="427"/>
                  </a:lnTo>
                  <a:lnTo>
                    <a:pt x="273" y="419"/>
                  </a:lnTo>
                  <a:lnTo>
                    <a:pt x="278" y="409"/>
                  </a:lnTo>
                  <a:lnTo>
                    <a:pt x="282" y="400"/>
                  </a:lnTo>
                  <a:lnTo>
                    <a:pt x="287" y="389"/>
                  </a:lnTo>
                  <a:lnTo>
                    <a:pt x="292" y="377"/>
                  </a:lnTo>
                  <a:lnTo>
                    <a:pt x="299" y="368"/>
                  </a:lnTo>
                  <a:lnTo>
                    <a:pt x="305" y="360"/>
                  </a:lnTo>
                  <a:lnTo>
                    <a:pt x="312" y="354"/>
                  </a:lnTo>
                  <a:lnTo>
                    <a:pt x="320" y="348"/>
                  </a:lnTo>
                  <a:lnTo>
                    <a:pt x="328" y="345"/>
                  </a:lnTo>
                  <a:lnTo>
                    <a:pt x="337" y="344"/>
                  </a:lnTo>
                  <a:lnTo>
                    <a:pt x="337" y="353"/>
                  </a:lnTo>
                  <a:lnTo>
                    <a:pt x="337" y="361"/>
                  </a:lnTo>
                  <a:lnTo>
                    <a:pt x="340" y="368"/>
                  </a:lnTo>
                  <a:lnTo>
                    <a:pt x="344" y="372"/>
                  </a:lnTo>
                  <a:lnTo>
                    <a:pt x="342" y="390"/>
                  </a:lnTo>
                  <a:lnTo>
                    <a:pt x="337" y="404"/>
                  </a:lnTo>
                  <a:lnTo>
                    <a:pt x="325" y="415"/>
                  </a:lnTo>
                  <a:lnTo>
                    <a:pt x="307" y="423"/>
                  </a:lnTo>
                  <a:lnTo>
                    <a:pt x="302" y="425"/>
                  </a:lnTo>
                  <a:lnTo>
                    <a:pt x="295" y="428"/>
                  </a:lnTo>
                  <a:lnTo>
                    <a:pt x="290" y="430"/>
                  </a:lnTo>
                  <a:lnTo>
                    <a:pt x="284" y="434"/>
                  </a:lnTo>
                  <a:lnTo>
                    <a:pt x="279" y="437"/>
                  </a:lnTo>
                  <a:lnTo>
                    <a:pt x="274" y="440"/>
                  </a:lnTo>
                  <a:lnTo>
                    <a:pt x="269" y="444"/>
                  </a:lnTo>
                  <a:lnTo>
                    <a:pt x="265" y="447"/>
                  </a:lnTo>
                  <a:lnTo>
                    <a:pt x="253" y="459"/>
                  </a:lnTo>
                  <a:lnTo>
                    <a:pt x="242" y="472"/>
                  </a:lnTo>
                  <a:lnTo>
                    <a:pt x="233" y="485"/>
                  </a:lnTo>
                  <a:lnTo>
                    <a:pt x="225" y="499"/>
                  </a:lnTo>
                  <a:lnTo>
                    <a:pt x="220" y="514"/>
                  </a:lnTo>
                  <a:lnTo>
                    <a:pt x="216" y="529"/>
                  </a:lnTo>
                  <a:lnTo>
                    <a:pt x="216" y="545"/>
                  </a:lnTo>
                  <a:lnTo>
                    <a:pt x="217" y="560"/>
                  </a:lnTo>
                  <a:lnTo>
                    <a:pt x="219" y="571"/>
                  </a:lnTo>
                  <a:lnTo>
                    <a:pt x="221" y="580"/>
                  </a:lnTo>
                  <a:lnTo>
                    <a:pt x="222" y="589"/>
                  </a:lnTo>
                  <a:lnTo>
                    <a:pt x="222" y="597"/>
                  </a:lnTo>
                  <a:lnTo>
                    <a:pt x="224" y="617"/>
                  </a:lnTo>
                  <a:lnTo>
                    <a:pt x="222" y="632"/>
                  </a:lnTo>
                  <a:lnTo>
                    <a:pt x="219" y="643"/>
                  </a:lnTo>
                  <a:lnTo>
                    <a:pt x="213" y="652"/>
                  </a:lnTo>
                  <a:lnTo>
                    <a:pt x="209" y="661"/>
                  </a:lnTo>
                  <a:lnTo>
                    <a:pt x="212" y="663"/>
                  </a:lnTo>
                  <a:lnTo>
                    <a:pt x="220" y="663"/>
                  </a:lnTo>
                  <a:lnTo>
                    <a:pt x="232" y="662"/>
                  </a:lnTo>
                  <a:lnTo>
                    <a:pt x="258" y="659"/>
                  </a:lnTo>
                  <a:lnTo>
                    <a:pt x="283" y="654"/>
                  </a:lnTo>
                  <a:lnTo>
                    <a:pt x="305" y="647"/>
                  </a:lnTo>
                  <a:lnTo>
                    <a:pt x="327" y="637"/>
                  </a:lnTo>
                  <a:lnTo>
                    <a:pt x="345" y="626"/>
                  </a:lnTo>
                  <a:lnTo>
                    <a:pt x="362" y="612"/>
                  </a:lnTo>
                  <a:lnTo>
                    <a:pt x="377" y="598"/>
                  </a:lnTo>
                  <a:lnTo>
                    <a:pt x="388" y="582"/>
                  </a:lnTo>
                  <a:lnTo>
                    <a:pt x="399" y="566"/>
                  </a:lnTo>
                  <a:lnTo>
                    <a:pt x="407" y="548"/>
                  </a:lnTo>
                  <a:lnTo>
                    <a:pt x="412" y="530"/>
                  </a:lnTo>
                  <a:lnTo>
                    <a:pt x="415" y="512"/>
                  </a:lnTo>
                  <a:lnTo>
                    <a:pt x="415" y="492"/>
                  </a:lnTo>
                  <a:lnTo>
                    <a:pt x="412" y="474"/>
                  </a:lnTo>
                  <a:lnTo>
                    <a:pt x="408" y="455"/>
                  </a:lnTo>
                  <a:lnTo>
                    <a:pt x="400" y="438"/>
                  </a:lnTo>
                  <a:lnTo>
                    <a:pt x="391" y="421"/>
                  </a:lnTo>
                  <a:lnTo>
                    <a:pt x="383" y="408"/>
                  </a:lnTo>
                  <a:lnTo>
                    <a:pt x="377" y="398"/>
                  </a:lnTo>
                  <a:lnTo>
                    <a:pt x="374" y="389"/>
                  </a:lnTo>
                  <a:lnTo>
                    <a:pt x="382" y="386"/>
                  </a:lnTo>
                  <a:lnTo>
                    <a:pt x="390" y="383"/>
                  </a:lnTo>
                  <a:lnTo>
                    <a:pt x="396" y="381"/>
                  </a:lnTo>
                  <a:lnTo>
                    <a:pt x="400" y="377"/>
                  </a:lnTo>
                  <a:lnTo>
                    <a:pt x="412" y="389"/>
                  </a:lnTo>
                  <a:lnTo>
                    <a:pt x="420" y="406"/>
                  </a:lnTo>
                  <a:lnTo>
                    <a:pt x="424" y="427"/>
                  </a:lnTo>
                  <a:lnTo>
                    <a:pt x="428" y="447"/>
                  </a:lnTo>
                  <a:lnTo>
                    <a:pt x="431" y="462"/>
                  </a:lnTo>
                  <a:lnTo>
                    <a:pt x="433" y="476"/>
                  </a:lnTo>
                  <a:lnTo>
                    <a:pt x="438" y="491"/>
                  </a:lnTo>
                  <a:lnTo>
                    <a:pt x="445" y="505"/>
                  </a:lnTo>
                  <a:lnTo>
                    <a:pt x="456" y="518"/>
                  </a:lnTo>
                  <a:lnTo>
                    <a:pt x="469" y="530"/>
                  </a:lnTo>
                  <a:lnTo>
                    <a:pt x="486" y="541"/>
                  </a:lnTo>
                  <a:lnTo>
                    <a:pt x="508" y="550"/>
                  </a:lnTo>
                  <a:lnTo>
                    <a:pt x="532" y="558"/>
                  </a:lnTo>
                  <a:lnTo>
                    <a:pt x="554" y="565"/>
                  </a:lnTo>
                  <a:lnTo>
                    <a:pt x="575" y="573"/>
                  </a:lnTo>
                  <a:lnTo>
                    <a:pt x="595" y="580"/>
                  </a:lnTo>
                  <a:lnTo>
                    <a:pt x="612" y="589"/>
                  </a:lnTo>
                  <a:lnTo>
                    <a:pt x="628" y="599"/>
                  </a:lnTo>
                  <a:lnTo>
                    <a:pt x="640" y="611"/>
                  </a:lnTo>
                  <a:lnTo>
                    <a:pt x="650" y="625"/>
                  </a:lnTo>
                  <a:lnTo>
                    <a:pt x="656" y="604"/>
                  </a:lnTo>
                  <a:lnTo>
                    <a:pt x="660" y="575"/>
                  </a:lnTo>
                  <a:lnTo>
                    <a:pt x="661" y="543"/>
                  </a:lnTo>
                  <a:lnTo>
                    <a:pt x="658" y="508"/>
                  </a:lnTo>
                  <a:lnTo>
                    <a:pt x="649" y="476"/>
                  </a:lnTo>
                  <a:lnTo>
                    <a:pt x="632" y="446"/>
                  </a:lnTo>
                  <a:lnTo>
                    <a:pt x="607" y="423"/>
                  </a:lnTo>
                  <a:lnTo>
                    <a:pt x="570" y="409"/>
                  </a:lnTo>
                  <a:lnTo>
                    <a:pt x="557" y="407"/>
                  </a:lnTo>
                  <a:lnTo>
                    <a:pt x="545" y="405"/>
                  </a:lnTo>
                  <a:lnTo>
                    <a:pt x="533" y="401"/>
                  </a:lnTo>
                  <a:lnTo>
                    <a:pt x="523" y="399"/>
                  </a:lnTo>
                  <a:lnTo>
                    <a:pt x="512" y="397"/>
                  </a:lnTo>
                  <a:lnTo>
                    <a:pt x="504" y="395"/>
                  </a:lnTo>
                  <a:lnTo>
                    <a:pt x="496" y="393"/>
                  </a:lnTo>
                  <a:lnTo>
                    <a:pt x="491" y="392"/>
                  </a:lnTo>
                  <a:lnTo>
                    <a:pt x="496" y="387"/>
                  </a:lnTo>
                  <a:lnTo>
                    <a:pt x="500" y="382"/>
                  </a:lnTo>
                  <a:lnTo>
                    <a:pt x="504" y="376"/>
                  </a:lnTo>
                  <a:lnTo>
                    <a:pt x="506" y="371"/>
                  </a:lnTo>
                  <a:lnTo>
                    <a:pt x="531" y="382"/>
                  </a:lnTo>
                  <a:lnTo>
                    <a:pt x="557" y="391"/>
                  </a:lnTo>
                  <a:lnTo>
                    <a:pt x="581" y="397"/>
                  </a:lnTo>
                  <a:lnTo>
                    <a:pt x="606" y="400"/>
                  </a:lnTo>
                  <a:lnTo>
                    <a:pt x="628" y="402"/>
                  </a:lnTo>
                  <a:lnTo>
                    <a:pt x="649" y="401"/>
                  </a:lnTo>
                  <a:lnTo>
                    <a:pt x="668" y="398"/>
                  </a:lnTo>
                  <a:lnTo>
                    <a:pt x="685" y="393"/>
                  </a:lnTo>
                  <a:lnTo>
                    <a:pt x="701" y="387"/>
                  </a:lnTo>
                  <a:lnTo>
                    <a:pt x="714" y="383"/>
                  </a:lnTo>
                  <a:lnTo>
                    <a:pt x="724" y="378"/>
                  </a:lnTo>
                  <a:lnTo>
                    <a:pt x="735" y="375"/>
                  </a:lnTo>
                  <a:lnTo>
                    <a:pt x="743" y="372"/>
                  </a:lnTo>
                  <a:lnTo>
                    <a:pt x="751" y="371"/>
                  </a:lnTo>
                  <a:lnTo>
                    <a:pt x="757" y="370"/>
                  </a:lnTo>
                  <a:lnTo>
                    <a:pt x="764" y="370"/>
                  </a:lnTo>
                  <a:lnTo>
                    <a:pt x="748" y="364"/>
                  </a:lnTo>
                  <a:lnTo>
                    <a:pt x="735" y="357"/>
                  </a:lnTo>
                  <a:lnTo>
                    <a:pt x="722" y="351"/>
                  </a:lnTo>
                  <a:lnTo>
                    <a:pt x="708" y="341"/>
                  </a:lnTo>
                  <a:lnTo>
                    <a:pt x="698" y="331"/>
                  </a:lnTo>
                  <a:lnTo>
                    <a:pt x="687" y="319"/>
                  </a:lnTo>
                  <a:lnTo>
                    <a:pt x="678" y="308"/>
                  </a:lnTo>
                  <a:lnTo>
                    <a:pt x="669" y="295"/>
                  </a:lnTo>
                  <a:lnTo>
                    <a:pt x="657" y="283"/>
                  </a:lnTo>
                  <a:lnTo>
                    <a:pt x="641" y="271"/>
                  </a:lnTo>
                  <a:lnTo>
                    <a:pt x="622" y="262"/>
                  </a:lnTo>
                  <a:lnTo>
                    <a:pt x="600" y="254"/>
                  </a:lnTo>
                  <a:lnTo>
                    <a:pt x="577" y="249"/>
                  </a:lnTo>
                  <a:lnTo>
                    <a:pt x="554" y="247"/>
                  </a:lnTo>
                  <a:lnTo>
                    <a:pt x="533" y="249"/>
                  </a:lnTo>
                  <a:lnTo>
                    <a:pt x="516" y="256"/>
                  </a:lnTo>
                  <a:lnTo>
                    <a:pt x="506" y="263"/>
                  </a:lnTo>
                  <a:lnTo>
                    <a:pt x="495" y="268"/>
                  </a:lnTo>
                  <a:lnTo>
                    <a:pt x="487" y="272"/>
                  </a:lnTo>
                  <a:lnTo>
                    <a:pt x="479" y="276"/>
                  </a:lnTo>
                  <a:lnTo>
                    <a:pt x="473" y="279"/>
                  </a:lnTo>
                  <a:lnTo>
                    <a:pt x="467" y="281"/>
                  </a:lnTo>
                  <a:lnTo>
                    <a:pt x="463" y="283"/>
                  </a:lnTo>
                  <a:lnTo>
                    <a:pt x="460" y="284"/>
                  </a:lnTo>
                  <a:lnTo>
                    <a:pt x="460" y="278"/>
                  </a:lnTo>
                  <a:lnTo>
                    <a:pt x="460" y="271"/>
                  </a:lnTo>
                  <a:lnTo>
                    <a:pt x="458" y="263"/>
                  </a:lnTo>
                  <a:lnTo>
                    <a:pt x="456" y="258"/>
                  </a:lnTo>
                  <a:lnTo>
                    <a:pt x="462" y="255"/>
                  </a:lnTo>
                  <a:lnTo>
                    <a:pt x="469" y="251"/>
                  </a:lnTo>
                  <a:lnTo>
                    <a:pt x="474" y="250"/>
                  </a:lnTo>
                  <a:lnTo>
                    <a:pt x="481" y="249"/>
                  </a:lnTo>
                  <a:lnTo>
                    <a:pt x="487" y="249"/>
                  </a:lnTo>
                  <a:lnTo>
                    <a:pt x="494" y="248"/>
                  </a:lnTo>
                  <a:lnTo>
                    <a:pt x="502" y="246"/>
                  </a:lnTo>
                  <a:lnTo>
                    <a:pt x="508" y="243"/>
                  </a:lnTo>
                  <a:lnTo>
                    <a:pt x="525" y="232"/>
                  </a:lnTo>
                  <a:lnTo>
                    <a:pt x="540" y="215"/>
                  </a:lnTo>
                  <a:lnTo>
                    <a:pt x="552" y="194"/>
                  </a:lnTo>
                  <a:lnTo>
                    <a:pt x="560" y="172"/>
                  </a:lnTo>
                  <a:lnTo>
                    <a:pt x="566" y="149"/>
                  </a:lnTo>
                  <a:lnTo>
                    <a:pt x="568" y="127"/>
                  </a:lnTo>
                  <a:lnTo>
                    <a:pt x="566" y="109"/>
                  </a:lnTo>
                  <a:lnTo>
                    <a:pt x="560" y="94"/>
                  </a:lnTo>
                  <a:lnTo>
                    <a:pt x="549" y="71"/>
                  </a:lnTo>
                  <a:lnTo>
                    <a:pt x="542" y="44"/>
                  </a:lnTo>
                  <a:lnTo>
                    <a:pt x="541" y="20"/>
                  </a:lnTo>
                  <a:lnTo>
                    <a:pt x="544" y="0"/>
                  </a:lnTo>
                  <a:lnTo>
                    <a:pt x="532" y="15"/>
                  </a:lnTo>
                  <a:lnTo>
                    <a:pt x="520" y="28"/>
                  </a:lnTo>
                  <a:lnTo>
                    <a:pt x="508" y="39"/>
                  </a:lnTo>
                  <a:lnTo>
                    <a:pt x="495" y="50"/>
                  </a:lnTo>
                  <a:lnTo>
                    <a:pt x="482" y="59"/>
                  </a:lnTo>
                  <a:lnTo>
                    <a:pt x="470" y="66"/>
                  </a:lnTo>
                  <a:lnTo>
                    <a:pt x="458" y="71"/>
                  </a:lnTo>
                  <a:lnTo>
                    <a:pt x="446" y="74"/>
                  </a:lnTo>
                  <a:lnTo>
                    <a:pt x="424" y="82"/>
                  </a:lnTo>
                  <a:lnTo>
                    <a:pt x="404" y="96"/>
                  </a:lnTo>
                  <a:lnTo>
                    <a:pt x="384" y="113"/>
                  </a:lnTo>
                  <a:lnTo>
                    <a:pt x="370" y="135"/>
                  </a:lnTo>
                  <a:lnTo>
                    <a:pt x="358" y="159"/>
                  </a:lnTo>
                  <a:lnTo>
                    <a:pt x="353" y="186"/>
                  </a:lnTo>
                  <a:lnTo>
                    <a:pt x="354" y="213"/>
                  </a:lnTo>
                  <a:lnTo>
                    <a:pt x="362" y="242"/>
                  </a:lnTo>
                  <a:lnTo>
                    <a:pt x="355" y="241"/>
                  </a:lnTo>
                  <a:lnTo>
                    <a:pt x="348" y="240"/>
                  </a:lnTo>
                  <a:lnTo>
                    <a:pt x="340" y="241"/>
                  </a:lnTo>
                  <a:lnTo>
                    <a:pt x="333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945"/>
            <p:cNvSpPr>
              <a:spLocks/>
            </p:cNvSpPr>
            <p:nvPr/>
          </p:nvSpPr>
          <p:spPr bwMode="auto">
            <a:xfrm flipH="1">
              <a:off x="1609" y="3325"/>
              <a:ext cx="105" cy="143"/>
            </a:xfrm>
            <a:custGeom>
              <a:avLst/>
              <a:gdLst>
                <a:gd name="T0" fmla="*/ 0 w 233"/>
                <a:gd name="T1" fmla="*/ 0 h 287"/>
                <a:gd name="T2" fmla="*/ 0 w 233"/>
                <a:gd name="T3" fmla="*/ 0 h 287"/>
                <a:gd name="T4" fmla="*/ 0 w 233"/>
                <a:gd name="T5" fmla="*/ 0 h 287"/>
                <a:gd name="T6" fmla="*/ 0 w 233"/>
                <a:gd name="T7" fmla="*/ 0 h 287"/>
                <a:gd name="T8" fmla="*/ 0 w 233"/>
                <a:gd name="T9" fmla="*/ 0 h 287"/>
                <a:gd name="T10" fmla="*/ 0 w 233"/>
                <a:gd name="T11" fmla="*/ 0 h 287"/>
                <a:gd name="T12" fmla="*/ 0 w 233"/>
                <a:gd name="T13" fmla="*/ 0 h 287"/>
                <a:gd name="T14" fmla="*/ 0 w 233"/>
                <a:gd name="T15" fmla="*/ 0 h 287"/>
                <a:gd name="T16" fmla="*/ 0 w 233"/>
                <a:gd name="T17" fmla="*/ 0 h 287"/>
                <a:gd name="T18" fmla="*/ 0 w 233"/>
                <a:gd name="T19" fmla="*/ 0 h 287"/>
                <a:gd name="T20" fmla="*/ 0 w 233"/>
                <a:gd name="T21" fmla="*/ 0 h 287"/>
                <a:gd name="T22" fmla="*/ 0 w 233"/>
                <a:gd name="T23" fmla="*/ 0 h 287"/>
                <a:gd name="T24" fmla="*/ 0 w 233"/>
                <a:gd name="T25" fmla="*/ 0 h 287"/>
                <a:gd name="T26" fmla="*/ 0 w 233"/>
                <a:gd name="T27" fmla="*/ 0 h 287"/>
                <a:gd name="T28" fmla="*/ 0 w 233"/>
                <a:gd name="T29" fmla="*/ 1 h 287"/>
                <a:gd name="T30" fmla="*/ 0 w 233"/>
                <a:gd name="T31" fmla="*/ 1 h 287"/>
                <a:gd name="T32" fmla="*/ 0 w 233"/>
                <a:gd name="T33" fmla="*/ 1 h 287"/>
                <a:gd name="T34" fmla="*/ 0 w 233"/>
                <a:gd name="T35" fmla="*/ 1 h 287"/>
                <a:gd name="T36" fmla="*/ 0 w 233"/>
                <a:gd name="T37" fmla="*/ 1 h 287"/>
                <a:gd name="T38" fmla="*/ 0 w 233"/>
                <a:gd name="T39" fmla="*/ 1 h 287"/>
                <a:gd name="T40" fmla="*/ 0 w 233"/>
                <a:gd name="T41" fmla="*/ 1 h 287"/>
                <a:gd name="T42" fmla="*/ 0 w 233"/>
                <a:gd name="T43" fmla="*/ 1 h 287"/>
                <a:gd name="T44" fmla="*/ 0 w 233"/>
                <a:gd name="T45" fmla="*/ 0 h 287"/>
                <a:gd name="T46" fmla="*/ 0 w 233"/>
                <a:gd name="T47" fmla="*/ 0 h 287"/>
                <a:gd name="T48" fmla="*/ 0 w 233"/>
                <a:gd name="T49" fmla="*/ 0 h 287"/>
                <a:gd name="T50" fmla="*/ 0 w 233"/>
                <a:gd name="T51" fmla="*/ 0 h 287"/>
                <a:gd name="T52" fmla="*/ 0 w 233"/>
                <a:gd name="T53" fmla="*/ 0 h 287"/>
                <a:gd name="T54" fmla="*/ 0 w 233"/>
                <a:gd name="T55" fmla="*/ 0 h 287"/>
                <a:gd name="T56" fmla="*/ 0 w 233"/>
                <a:gd name="T57" fmla="*/ 0 h 287"/>
                <a:gd name="T58" fmla="*/ 0 w 233"/>
                <a:gd name="T59" fmla="*/ 0 h 287"/>
                <a:gd name="T60" fmla="*/ 0 w 233"/>
                <a:gd name="T61" fmla="*/ 0 h 287"/>
                <a:gd name="T62" fmla="*/ 0 w 233"/>
                <a:gd name="T63" fmla="*/ 0 h 287"/>
                <a:gd name="T64" fmla="*/ 0 w 233"/>
                <a:gd name="T65" fmla="*/ 0 h 287"/>
                <a:gd name="T66" fmla="*/ 0 w 233"/>
                <a:gd name="T67" fmla="*/ 0 h 287"/>
                <a:gd name="T68" fmla="*/ 0 w 233"/>
                <a:gd name="T69" fmla="*/ 0 h 287"/>
                <a:gd name="T70" fmla="*/ 0 w 233"/>
                <a:gd name="T71" fmla="*/ 0 h 287"/>
                <a:gd name="T72" fmla="*/ 0 w 233"/>
                <a:gd name="T73" fmla="*/ 0 h 287"/>
                <a:gd name="T74" fmla="*/ 0 w 233"/>
                <a:gd name="T75" fmla="*/ 0 h 287"/>
                <a:gd name="T76" fmla="*/ 0 w 233"/>
                <a:gd name="T77" fmla="*/ 0 h 287"/>
                <a:gd name="T78" fmla="*/ 0 w 233"/>
                <a:gd name="T79" fmla="*/ 0 h 287"/>
                <a:gd name="T80" fmla="*/ 0 w 233"/>
                <a:gd name="T81" fmla="*/ 0 h 287"/>
                <a:gd name="T82" fmla="*/ 0 w 233"/>
                <a:gd name="T83" fmla="*/ 0 h 287"/>
                <a:gd name="T84" fmla="*/ 0 w 233"/>
                <a:gd name="T85" fmla="*/ 0 h 287"/>
                <a:gd name="T86" fmla="*/ 0 w 233"/>
                <a:gd name="T87" fmla="*/ 0 h 287"/>
                <a:gd name="T88" fmla="*/ 0 w 233"/>
                <a:gd name="T89" fmla="*/ 0 h 287"/>
                <a:gd name="T90" fmla="*/ 0 w 233"/>
                <a:gd name="T91" fmla="*/ 0 h 287"/>
                <a:gd name="T92" fmla="*/ 0 w 233"/>
                <a:gd name="T93" fmla="*/ 0 h 287"/>
                <a:gd name="T94" fmla="*/ 0 w 233"/>
                <a:gd name="T95" fmla="*/ 0 h 287"/>
                <a:gd name="T96" fmla="*/ 0 w 233"/>
                <a:gd name="T97" fmla="*/ 0 h 287"/>
                <a:gd name="T98" fmla="*/ 0 w 233"/>
                <a:gd name="T99" fmla="*/ 0 h 287"/>
                <a:gd name="T100" fmla="*/ 0 w 233"/>
                <a:gd name="T101" fmla="*/ 0 h 287"/>
                <a:gd name="T102" fmla="*/ 0 w 233"/>
                <a:gd name="T103" fmla="*/ 0 h 287"/>
                <a:gd name="T104" fmla="*/ 0 w 233"/>
                <a:gd name="T105" fmla="*/ 0 h 287"/>
                <a:gd name="T106" fmla="*/ 0 w 233"/>
                <a:gd name="T107" fmla="*/ 0 h 287"/>
                <a:gd name="T108" fmla="*/ 0 w 233"/>
                <a:gd name="T109" fmla="*/ 0 h 287"/>
                <a:gd name="T110" fmla="*/ 0 w 233"/>
                <a:gd name="T111" fmla="*/ 0 h 287"/>
                <a:gd name="T112" fmla="*/ 0 w 233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3"/>
                <a:gd name="T172" fmla="*/ 0 h 287"/>
                <a:gd name="T173" fmla="*/ 233 w 233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3" h="287">
                  <a:moveTo>
                    <a:pt x="233" y="119"/>
                  </a:moveTo>
                  <a:lnTo>
                    <a:pt x="219" y="124"/>
                  </a:lnTo>
                  <a:lnTo>
                    <a:pt x="204" y="132"/>
                  </a:lnTo>
                  <a:lnTo>
                    <a:pt x="191" y="141"/>
                  </a:lnTo>
                  <a:lnTo>
                    <a:pt x="178" y="151"/>
                  </a:lnTo>
                  <a:lnTo>
                    <a:pt x="168" y="164"/>
                  </a:lnTo>
                  <a:lnTo>
                    <a:pt x="157" y="179"/>
                  </a:lnTo>
                  <a:lnTo>
                    <a:pt x="149" y="194"/>
                  </a:lnTo>
                  <a:lnTo>
                    <a:pt x="144" y="211"/>
                  </a:lnTo>
                  <a:lnTo>
                    <a:pt x="142" y="217"/>
                  </a:lnTo>
                  <a:lnTo>
                    <a:pt x="141" y="222"/>
                  </a:lnTo>
                  <a:lnTo>
                    <a:pt x="140" y="227"/>
                  </a:lnTo>
                  <a:lnTo>
                    <a:pt x="140" y="233"/>
                  </a:lnTo>
                  <a:lnTo>
                    <a:pt x="140" y="246"/>
                  </a:lnTo>
                  <a:lnTo>
                    <a:pt x="141" y="260"/>
                  </a:lnTo>
                  <a:lnTo>
                    <a:pt x="144" y="273"/>
                  </a:lnTo>
                  <a:lnTo>
                    <a:pt x="149" y="287"/>
                  </a:lnTo>
                  <a:lnTo>
                    <a:pt x="142" y="286"/>
                  </a:lnTo>
                  <a:lnTo>
                    <a:pt x="135" y="285"/>
                  </a:lnTo>
                  <a:lnTo>
                    <a:pt x="127" y="286"/>
                  </a:lnTo>
                  <a:lnTo>
                    <a:pt x="120" y="287"/>
                  </a:lnTo>
                  <a:lnTo>
                    <a:pt x="117" y="265"/>
                  </a:lnTo>
                  <a:lnTo>
                    <a:pt x="112" y="242"/>
                  </a:lnTo>
                  <a:lnTo>
                    <a:pt x="102" y="220"/>
                  </a:lnTo>
                  <a:lnTo>
                    <a:pt x="90" y="200"/>
                  </a:lnTo>
                  <a:lnTo>
                    <a:pt x="74" y="181"/>
                  </a:lnTo>
                  <a:lnTo>
                    <a:pt x="57" y="166"/>
                  </a:lnTo>
                  <a:lnTo>
                    <a:pt x="38" y="156"/>
                  </a:lnTo>
                  <a:lnTo>
                    <a:pt x="19" y="149"/>
                  </a:lnTo>
                  <a:lnTo>
                    <a:pt x="21" y="135"/>
                  </a:lnTo>
                  <a:lnTo>
                    <a:pt x="20" y="121"/>
                  </a:lnTo>
                  <a:lnTo>
                    <a:pt x="13" y="110"/>
                  </a:lnTo>
                  <a:lnTo>
                    <a:pt x="0" y="103"/>
                  </a:lnTo>
                  <a:lnTo>
                    <a:pt x="7" y="95"/>
                  </a:lnTo>
                  <a:lnTo>
                    <a:pt x="15" y="83"/>
                  </a:lnTo>
                  <a:lnTo>
                    <a:pt x="21" y="69"/>
                  </a:lnTo>
                  <a:lnTo>
                    <a:pt x="27" y="54"/>
                  </a:lnTo>
                  <a:lnTo>
                    <a:pt x="31" y="40"/>
                  </a:lnTo>
                  <a:lnTo>
                    <a:pt x="31" y="26"/>
                  </a:lnTo>
                  <a:lnTo>
                    <a:pt x="28" y="12"/>
                  </a:lnTo>
                  <a:lnTo>
                    <a:pt x="21" y="0"/>
                  </a:lnTo>
                  <a:lnTo>
                    <a:pt x="32" y="8"/>
                  </a:lnTo>
                  <a:lnTo>
                    <a:pt x="44" y="18"/>
                  </a:lnTo>
                  <a:lnTo>
                    <a:pt x="56" y="27"/>
                  </a:lnTo>
                  <a:lnTo>
                    <a:pt x="70" y="34"/>
                  </a:lnTo>
                  <a:lnTo>
                    <a:pt x="85" y="41"/>
                  </a:lnTo>
                  <a:lnTo>
                    <a:pt x="103" y="45"/>
                  </a:lnTo>
                  <a:lnTo>
                    <a:pt x="121" y="46"/>
                  </a:lnTo>
                  <a:lnTo>
                    <a:pt x="144" y="45"/>
                  </a:lnTo>
                  <a:lnTo>
                    <a:pt x="144" y="59"/>
                  </a:lnTo>
                  <a:lnTo>
                    <a:pt x="145" y="74"/>
                  </a:lnTo>
                  <a:lnTo>
                    <a:pt x="149" y="89"/>
                  </a:lnTo>
                  <a:lnTo>
                    <a:pt x="156" y="103"/>
                  </a:lnTo>
                  <a:lnTo>
                    <a:pt x="168" y="114"/>
                  </a:lnTo>
                  <a:lnTo>
                    <a:pt x="183" y="121"/>
                  </a:lnTo>
                  <a:lnTo>
                    <a:pt x="206" y="124"/>
                  </a:lnTo>
                  <a:lnTo>
                    <a:pt x="233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946"/>
            <p:cNvSpPr>
              <a:spLocks/>
            </p:cNvSpPr>
            <p:nvPr/>
          </p:nvSpPr>
          <p:spPr bwMode="auto">
            <a:xfrm flipH="1">
              <a:off x="1691" y="3564"/>
              <a:ext cx="117" cy="134"/>
            </a:xfrm>
            <a:custGeom>
              <a:avLst/>
              <a:gdLst>
                <a:gd name="T0" fmla="*/ 0 w 261"/>
                <a:gd name="T1" fmla="*/ 1 h 267"/>
                <a:gd name="T2" fmla="*/ 0 w 261"/>
                <a:gd name="T3" fmla="*/ 1 h 267"/>
                <a:gd name="T4" fmla="*/ 0 w 261"/>
                <a:gd name="T5" fmla="*/ 1 h 267"/>
                <a:gd name="T6" fmla="*/ 0 w 261"/>
                <a:gd name="T7" fmla="*/ 1 h 267"/>
                <a:gd name="T8" fmla="*/ 0 w 261"/>
                <a:gd name="T9" fmla="*/ 1 h 267"/>
                <a:gd name="T10" fmla="*/ 0 w 261"/>
                <a:gd name="T11" fmla="*/ 1 h 267"/>
                <a:gd name="T12" fmla="*/ 0 w 261"/>
                <a:gd name="T13" fmla="*/ 1 h 267"/>
                <a:gd name="T14" fmla="*/ 0 w 261"/>
                <a:gd name="T15" fmla="*/ 1 h 267"/>
                <a:gd name="T16" fmla="*/ 0 w 261"/>
                <a:gd name="T17" fmla="*/ 1 h 267"/>
                <a:gd name="T18" fmla="*/ 0 w 261"/>
                <a:gd name="T19" fmla="*/ 1 h 267"/>
                <a:gd name="T20" fmla="*/ 0 w 261"/>
                <a:gd name="T21" fmla="*/ 1 h 267"/>
                <a:gd name="T22" fmla="*/ 0 w 261"/>
                <a:gd name="T23" fmla="*/ 1 h 267"/>
                <a:gd name="T24" fmla="*/ 0 w 261"/>
                <a:gd name="T25" fmla="*/ 1 h 267"/>
                <a:gd name="T26" fmla="*/ 0 w 261"/>
                <a:gd name="T27" fmla="*/ 1 h 267"/>
                <a:gd name="T28" fmla="*/ 0 w 261"/>
                <a:gd name="T29" fmla="*/ 1 h 267"/>
                <a:gd name="T30" fmla="*/ 0 w 261"/>
                <a:gd name="T31" fmla="*/ 1 h 267"/>
                <a:gd name="T32" fmla="*/ 0 w 261"/>
                <a:gd name="T33" fmla="*/ 1 h 267"/>
                <a:gd name="T34" fmla="*/ 0 w 261"/>
                <a:gd name="T35" fmla="*/ 1 h 267"/>
                <a:gd name="T36" fmla="*/ 0 w 261"/>
                <a:gd name="T37" fmla="*/ 1 h 267"/>
                <a:gd name="T38" fmla="*/ 0 w 261"/>
                <a:gd name="T39" fmla="*/ 1 h 267"/>
                <a:gd name="T40" fmla="*/ 0 w 261"/>
                <a:gd name="T41" fmla="*/ 1 h 267"/>
                <a:gd name="T42" fmla="*/ 0 w 261"/>
                <a:gd name="T43" fmla="*/ 1 h 267"/>
                <a:gd name="T44" fmla="*/ 0 w 261"/>
                <a:gd name="T45" fmla="*/ 1 h 267"/>
                <a:gd name="T46" fmla="*/ 0 w 261"/>
                <a:gd name="T47" fmla="*/ 1 h 267"/>
                <a:gd name="T48" fmla="*/ 0 w 261"/>
                <a:gd name="T49" fmla="*/ 1 h 267"/>
                <a:gd name="T50" fmla="*/ 0 w 261"/>
                <a:gd name="T51" fmla="*/ 1 h 267"/>
                <a:gd name="T52" fmla="*/ 0 w 261"/>
                <a:gd name="T53" fmla="*/ 1 h 267"/>
                <a:gd name="T54" fmla="*/ 0 w 261"/>
                <a:gd name="T55" fmla="*/ 1 h 267"/>
                <a:gd name="T56" fmla="*/ 0 w 261"/>
                <a:gd name="T57" fmla="*/ 1 h 267"/>
                <a:gd name="T58" fmla="*/ 0 w 261"/>
                <a:gd name="T59" fmla="*/ 1 h 267"/>
                <a:gd name="T60" fmla="*/ 0 w 261"/>
                <a:gd name="T61" fmla="*/ 1 h 267"/>
                <a:gd name="T62" fmla="*/ 0 w 261"/>
                <a:gd name="T63" fmla="*/ 1 h 267"/>
                <a:gd name="T64" fmla="*/ 0 w 261"/>
                <a:gd name="T65" fmla="*/ 1 h 267"/>
                <a:gd name="T66" fmla="*/ 0 w 261"/>
                <a:gd name="T67" fmla="*/ 1 h 267"/>
                <a:gd name="T68" fmla="*/ 0 w 261"/>
                <a:gd name="T69" fmla="*/ 1 h 267"/>
                <a:gd name="T70" fmla="*/ 0 w 261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1"/>
                <a:gd name="T109" fmla="*/ 0 h 267"/>
                <a:gd name="T110" fmla="*/ 261 w 261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1" h="267">
                  <a:moveTo>
                    <a:pt x="87" y="52"/>
                  </a:moveTo>
                  <a:lnTo>
                    <a:pt x="95" y="53"/>
                  </a:lnTo>
                  <a:lnTo>
                    <a:pt x="101" y="54"/>
                  </a:lnTo>
                  <a:lnTo>
                    <a:pt x="109" y="55"/>
                  </a:lnTo>
                  <a:lnTo>
                    <a:pt x="117" y="55"/>
                  </a:lnTo>
                  <a:lnTo>
                    <a:pt x="125" y="56"/>
                  </a:lnTo>
                  <a:lnTo>
                    <a:pt x="133" y="56"/>
                  </a:lnTo>
                  <a:lnTo>
                    <a:pt x="142" y="56"/>
                  </a:lnTo>
                  <a:lnTo>
                    <a:pt x="150" y="56"/>
                  </a:lnTo>
                  <a:lnTo>
                    <a:pt x="159" y="56"/>
                  </a:lnTo>
                  <a:lnTo>
                    <a:pt x="167" y="55"/>
                  </a:lnTo>
                  <a:lnTo>
                    <a:pt x="175" y="53"/>
                  </a:lnTo>
                  <a:lnTo>
                    <a:pt x="184" y="52"/>
                  </a:lnTo>
                  <a:lnTo>
                    <a:pt x="195" y="48"/>
                  </a:lnTo>
                  <a:lnTo>
                    <a:pt x="205" y="45"/>
                  </a:lnTo>
                  <a:lnTo>
                    <a:pt x="215" y="39"/>
                  </a:lnTo>
                  <a:lnTo>
                    <a:pt x="224" y="33"/>
                  </a:lnTo>
                  <a:lnTo>
                    <a:pt x="233" y="26"/>
                  </a:lnTo>
                  <a:lnTo>
                    <a:pt x="242" y="19"/>
                  </a:lnTo>
                  <a:lnTo>
                    <a:pt x="251" y="10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1" y="5"/>
                  </a:lnTo>
                  <a:lnTo>
                    <a:pt x="261" y="9"/>
                  </a:lnTo>
                  <a:lnTo>
                    <a:pt x="261" y="12"/>
                  </a:lnTo>
                  <a:lnTo>
                    <a:pt x="249" y="24"/>
                  </a:lnTo>
                  <a:lnTo>
                    <a:pt x="238" y="37"/>
                  </a:lnTo>
                  <a:lnTo>
                    <a:pt x="229" y="50"/>
                  </a:lnTo>
                  <a:lnTo>
                    <a:pt x="221" y="64"/>
                  </a:lnTo>
                  <a:lnTo>
                    <a:pt x="216" y="79"/>
                  </a:lnTo>
                  <a:lnTo>
                    <a:pt x="212" y="94"/>
                  </a:lnTo>
                  <a:lnTo>
                    <a:pt x="212" y="110"/>
                  </a:lnTo>
                  <a:lnTo>
                    <a:pt x="213" y="125"/>
                  </a:lnTo>
                  <a:lnTo>
                    <a:pt x="215" y="136"/>
                  </a:lnTo>
                  <a:lnTo>
                    <a:pt x="217" y="145"/>
                  </a:lnTo>
                  <a:lnTo>
                    <a:pt x="218" y="154"/>
                  </a:lnTo>
                  <a:lnTo>
                    <a:pt x="218" y="162"/>
                  </a:lnTo>
                  <a:lnTo>
                    <a:pt x="211" y="161"/>
                  </a:lnTo>
                  <a:lnTo>
                    <a:pt x="201" y="164"/>
                  </a:lnTo>
                  <a:lnTo>
                    <a:pt x="191" y="169"/>
                  </a:lnTo>
                  <a:lnTo>
                    <a:pt x="180" y="178"/>
                  </a:lnTo>
                  <a:lnTo>
                    <a:pt x="171" y="191"/>
                  </a:lnTo>
                  <a:lnTo>
                    <a:pt x="164" y="206"/>
                  </a:lnTo>
                  <a:lnTo>
                    <a:pt x="161" y="226"/>
                  </a:lnTo>
                  <a:lnTo>
                    <a:pt x="162" y="247"/>
                  </a:lnTo>
                  <a:lnTo>
                    <a:pt x="151" y="239"/>
                  </a:lnTo>
                  <a:lnTo>
                    <a:pt x="136" y="235"/>
                  </a:lnTo>
                  <a:lnTo>
                    <a:pt x="118" y="231"/>
                  </a:lnTo>
                  <a:lnTo>
                    <a:pt x="100" y="231"/>
                  </a:lnTo>
                  <a:lnTo>
                    <a:pt x="83" y="235"/>
                  </a:lnTo>
                  <a:lnTo>
                    <a:pt x="67" y="242"/>
                  </a:lnTo>
                  <a:lnTo>
                    <a:pt x="54" y="252"/>
                  </a:lnTo>
                  <a:lnTo>
                    <a:pt x="46" y="267"/>
                  </a:lnTo>
                  <a:lnTo>
                    <a:pt x="46" y="253"/>
                  </a:lnTo>
                  <a:lnTo>
                    <a:pt x="45" y="238"/>
                  </a:lnTo>
                  <a:lnTo>
                    <a:pt x="42" y="223"/>
                  </a:lnTo>
                  <a:lnTo>
                    <a:pt x="37" y="208"/>
                  </a:lnTo>
                  <a:lnTo>
                    <a:pt x="31" y="194"/>
                  </a:lnTo>
                  <a:lnTo>
                    <a:pt x="22" y="182"/>
                  </a:lnTo>
                  <a:lnTo>
                    <a:pt x="13" y="174"/>
                  </a:lnTo>
                  <a:lnTo>
                    <a:pt x="0" y="170"/>
                  </a:lnTo>
                  <a:lnTo>
                    <a:pt x="14" y="152"/>
                  </a:lnTo>
                  <a:lnTo>
                    <a:pt x="24" y="130"/>
                  </a:lnTo>
                  <a:lnTo>
                    <a:pt x="26" y="109"/>
                  </a:lnTo>
                  <a:lnTo>
                    <a:pt x="21" y="95"/>
                  </a:lnTo>
                  <a:lnTo>
                    <a:pt x="31" y="93"/>
                  </a:lnTo>
                  <a:lnTo>
                    <a:pt x="41" y="90"/>
                  </a:lnTo>
                  <a:lnTo>
                    <a:pt x="51" y="85"/>
                  </a:lnTo>
                  <a:lnTo>
                    <a:pt x="60" y="80"/>
                  </a:lnTo>
                  <a:lnTo>
                    <a:pt x="70" y="75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87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947"/>
            <p:cNvSpPr>
              <a:spLocks/>
            </p:cNvSpPr>
            <p:nvPr/>
          </p:nvSpPr>
          <p:spPr bwMode="auto">
            <a:xfrm flipH="1">
              <a:off x="1635" y="3341"/>
              <a:ext cx="74" cy="100"/>
            </a:xfrm>
            <a:custGeom>
              <a:avLst/>
              <a:gdLst>
                <a:gd name="T0" fmla="*/ 0 w 163"/>
                <a:gd name="T1" fmla="*/ 1 h 200"/>
                <a:gd name="T2" fmla="*/ 0 w 163"/>
                <a:gd name="T3" fmla="*/ 1 h 200"/>
                <a:gd name="T4" fmla="*/ 0 w 163"/>
                <a:gd name="T5" fmla="*/ 1 h 200"/>
                <a:gd name="T6" fmla="*/ 0 w 163"/>
                <a:gd name="T7" fmla="*/ 1 h 200"/>
                <a:gd name="T8" fmla="*/ 0 w 163"/>
                <a:gd name="T9" fmla="*/ 1 h 200"/>
                <a:gd name="T10" fmla="*/ 0 w 163"/>
                <a:gd name="T11" fmla="*/ 1 h 200"/>
                <a:gd name="T12" fmla="*/ 0 w 163"/>
                <a:gd name="T13" fmla="*/ 1 h 200"/>
                <a:gd name="T14" fmla="*/ 0 w 163"/>
                <a:gd name="T15" fmla="*/ 1 h 200"/>
                <a:gd name="T16" fmla="*/ 0 w 163"/>
                <a:gd name="T17" fmla="*/ 1 h 200"/>
                <a:gd name="T18" fmla="*/ 0 w 163"/>
                <a:gd name="T19" fmla="*/ 1 h 200"/>
                <a:gd name="T20" fmla="*/ 0 w 163"/>
                <a:gd name="T21" fmla="*/ 1 h 200"/>
                <a:gd name="T22" fmla="*/ 0 w 163"/>
                <a:gd name="T23" fmla="*/ 1 h 200"/>
                <a:gd name="T24" fmla="*/ 0 w 163"/>
                <a:gd name="T25" fmla="*/ 1 h 200"/>
                <a:gd name="T26" fmla="*/ 0 w 163"/>
                <a:gd name="T27" fmla="*/ 1 h 200"/>
                <a:gd name="T28" fmla="*/ 0 w 163"/>
                <a:gd name="T29" fmla="*/ 1 h 200"/>
                <a:gd name="T30" fmla="*/ 0 w 163"/>
                <a:gd name="T31" fmla="*/ 1 h 200"/>
                <a:gd name="T32" fmla="*/ 0 w 163"/>
                <a:gd name="T33" fmla="*/ 1 h 200"/>
                <a:gd name="T34" fmla="*/ 0 w 163"/>
                <a:gd name="T35" fmla="*/ 1 h 200"/>
                <a:gd name="T36" fmla="*/ 0 w 163"/>
                <a:gd name="T37" fmla="*/ 1 h 200"/>
                <a:gd name="T38" fmla="*/ 0 w 163"/>
                <a:gd name="T39" fmla="*/ 1 h 200"/>
                <a:gd name="T40" fmla="*/ 0 w 163"/>
                <a:gd name="T41" fmla="*/ 1 h 200"/>
                <a:gd name="T42" fmla="*/ 0 w 163"/>
                <a:gd name="T43" fmla="*/ 1 h 200"/>
                <a:gd name="T44" fmla="*/ 0 w 163"/>
                <a:gd name="T45" fmla="*/ 1 h 200"/>
                <a:gd name="T46" fmla="*/ 0 w 163"/>
                <a:gd name="T47" fmla="*/ 1 h 200"/>
                <a:gd name="T48" fmla="*/ 0 w 163"/>
                <a:gd name="T49" fmla="*/ 1 h 200"/>
                <a:gd name="T50" fmla="*/ 0 w 163"/>
                <a:gd name="T51" fmla="*/ 1 h 200"/>
                <a:gd name="T52" fmla="*/ 0 w 163"/>
                <a:gd name="T53" fmla="*/ 1 h 200"/>
                <a:gd name="T54" fmla="*/ 0 w 163"/>
                <a:gd name="T55" fmla="*/ 1 h 200"/>
                <a:gd name="T56" fmla="*/ 0 w 163"/>
                <a:gd name="T57" fmla="*/ 1 h 200"/>
                <a:gd name="T58" fmla="*/ 0 w 163"/>
                <a:gd name="T59" fmla="*/ 1 h 200"/>
                <a:gd name="T60" fmla="*/ 0 w 163"/>
                <a:gd name="T61" fmla="*/ 1 h 200"/>
                <a:gd name="T62" fmla="*/ 0 w 163"/>
                <a:gd name="T63" fmla="*/ 1 h 200"/>
                <a:gd name="T64" fmla="*/ 0 w 163"/>
                <a:gd name="T65" fmla="*/ 1 h 200"/>
                <a:gd name="T66" fmla="*/ 0 w 163"/>
                <a:gd name="T67" fmla="*/ 1 h 200"/>
                <a:gd name="T68" fmla="*/ 0 w 163"/>
                <a:gd name="T69" fmla="*/ 1 h 200"/>
                <a:gd name="T70" fmla="*/ 0 w 163"/>
                <a:gd name="T71" fmla="*/ 1 h 200"/>
                <a:gd name="T72" fmla="*/ 0 w 163"/>
                <a:gd name="T73" fmla="*/ 1 h 200"/>
                <a:gd name="T74" fmla="*/ 0 w 163"/>
                <a:gd name="T75" fmla="*/ 1 h 200"/>
                <a:gd name="T76" fmla="*/ 0 w 163"/>
                <a:gd name="T77" fmla="*/ 1 h 200"/>
                <a:gd name="T78" fmla="*/ 0 w 163"/>
                <a:gd name="T79" fmla="*/ 1 h 200"/>
                <a:gd name="T80" fmla="*/ 0 w 163"/>
                <a:gd name="T81" fmla="*/ 1 h 200"/>
                <a:gd name="T82" fmla="*/ 0 w 163"/>
                <a:gd name="T83" fmla="*/ 1 h 200"/>
                <a:gd name="T84" fmla="*/ 0 w 163"/>
                <a:gd name="T85" fmla="*/ 1 h 200"/>
                <a:gd name="T86" fmla="*/ 0 w 163"/>
                <a:gd name="T87" fmla="*/ 1 h 200"/>
                <a:gd name="T88" fmla="*/ 0 w 163"/>
                <a:gd name="T89" fmla="*/ 1 h 200"/>
                <a:gd name="T90" fmla="*/ 0 w 163"/>
                <a:gd name="T91" fmla="*/ 1 h 200"/>
                <a:gd name="T92" fmla="*/ 0 w 163"/>
                <a:gd name="T93" fmla="*/ 1 h 200"/>
                <a:gd name="T94" fmla="*/ 0 w 163"/>
                <a:gd name="T95" fmla="*/ 1 h 200"/>
                <a:gd name="T96" fmla="*/ 0 w 163"/>
                <a:gd name="T97" fmla="*/ 1 h 200"/>
                <a:gd name="T98" fmla="*/ 0 w 163"/>
                <a:gd name="T99" fmla="*/ 1 h 200"/>
                <a:gd name="T100" fmla="*/ 0 w 163"/>
                <a:gd name="T101" fmla="*/ 1 h 200"/>
                <a:gd name="T102" fmla="*/ 0 w 163"/>
                <a:gd name="T103" fmla="*/ 1 h 200"/>
                <a:gd name="T104" fmla="*/ 0 w 163"/>
                <a:gd name="T105" fmla="*/ 1 h 200"/>
                <a:gd name="T106" fmla="*/ 0 w 163"/>
                <a:gd name="T107" fmla="*/ 1 h 200"/>
                <a:gd name="T108" fmla="*/ 0 w 163"/>
                <a:gd name="T109" fmla="*/ 1 h 200"/>
                <a:gd name="T110" fmla="*/ 0 w 163"/>
                <a:gd name="T111" fmla="*/ 1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3"/>
                <a:gd name="T169" fmla="*/ 0 h 200"/>
                <a:gd name="T170" fmla="*/ 163 w 163"/>
                <a:gd name="T171" fmla="*/ 200 h 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3" h="200">
                  <a:moveTo>
                    <a:pt x="132" y="178"/>
                  </a:moveTo>
                  <a:lnTo>
                    <a:pt x="130" y="184"/>
                  </a:lnTo>
                  <a:lnTo>
                    <a:pt x="129" y="189"/>
                  </a:lnTo>
                  <a:lnTo>
                    <a:pt x="128" y="194"/>
                  </a:lnTo>
                  <a:lnTo>
                    <a:pt x="128" y="200"/>
                  </a:lnTo>
                  <a:lnTo>
                    <a:pt x="120" y="189"/>
                  </a:lnTo>
                  <a:lnTo>
                    <a:pt x="113" y="175"/>
                  </a:lnTo>
                  <a:lnTo>
                    <a:pt x="107" y="162"/>
                  </a:lnTo>
                  <a:lnTo>
                    <a:pt x="104" y="154"/>
                  </a:lnTo>
                  <a:lnTo>
                    <a:pt x="99" y="152"/>
                  </a:lnTo>
                  <a:lnTo>
                    <a:pt x="92" y="149"/>
                  </a:lnTo>
                  <a:lnTo>
                    <a:pt x="84" y="146"/>
                  </a:lnTo>
                  <a:lnTo>
                    <a:pt x="77" y="144"/>
                  </a:lnTo>
                  <a:lnTo>
                    <a:pt x="69" y="141"/>
                  </a:lnTo>
                  <a:lnTo>
                    <a:pt x="61" y="139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6" y="136"/>
                  </a:lnTo>
                  <a:lnTo>
                    <a:pt x="45" y="133"/>
                  </a:lnTo>
                  <a:lnTo>
                    <a:pt x="42" y="132"/>
                  </a:lnTo>
                  <a:lnTo>
                    <a:pt x="41" y="131"/>
                  </a:lnTo>
                  <a:lnTo>
                    <a:pt x="46" y="131"/>
                  </a:lnTo>
                  <a:lnTo>
                    <a:pt x="54" y="132"/>
                  </a:lnTo>
                  <a:lnTo>
                    <a:pt x="63" y="133"/>
                  </a:lnTo>
                  <a:lnTo>
                    <a:pt x="74" y="133"/>
                  </a:lnTo>
                  <a:lnTo>
                    <a:pt x="83" y="134"/>
                  </a:lnTo>
                  <a:lnTo>
                    <a:pt x="91" y="136"/>
                  </a:lnTo>
                  <a:lnTo>
                    <a:pt x="98" y="137"/>
                  </a:lnTo>
                  <a:lnTo>
                    <a:pt x="102" y="138"/>
                  </a:lnTo>
                  <a:lnTo>
                    <a:pt x="98" y="126"/>
                  </a:lnTo>
                  <a:lnTo>
                    <a:pt x="94" y="117"/>
                  </a:lnTo>
                  <a:lnTo>
                    <a:pt x="90" y="110"/>
                  </a:lnTo>
                  <a:lnTo>
                    <a:pt x="86" y="104"/>
                  </a:lnTo>
                  <a:lnTo>
                    <a:pt x="73" y="100"/>
                  </a:lnTo>
                  <a:lnTo>
                    <a:pt x="61" y="95"/>
                  </a:lnTo>
                  <a:lnTo>
                    <a:pt x="49" y="91"/>
                  </a:lnTo>
                  <a:lnTo>
                    <a:pt x="38" y="85"/>
                  </a:lnTo>
                  <a:lnTo>
                    <a:pt x="29" y="79"/>
                  </a:lnTo>
                  <a:lnTo>
                    <a:pt x="20" y="74"/>
                  </a:lnTo>
                  <a:lnTo>
                    <a:pt x="12" y="72"/>
                  </a:lnTo>
                  <a:lnTo>
                    <a:pt x="7" y="70"/>
                  </a:lnTo>
                  <a:lnTo>
                    <a:pt x="3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8" y="65"/>
                  </a:lnTo>
                  <a:lnTo>
                    <a:pt x="15" y="68"/>
                  </a:lnTo>
                  <a:lnTo>
                    <a:pt x="23" y="71"/>
                  </a:lnTo>
                  <a:lnTo>
                    <a:pt x="32" y="76"/>
                  </a:lnTo>
                  <a:lnTo>
                    <a:pt x="42" y="79"/>
                  </a:lnTo>
                  <a:lnTo>
                    <a:pt x="54" y="84"/>
                  </a:lnTo>
                  <a:lnTo>
                    <a:pt x="65" y="87"/>
                  </a:lnTo>
                  <a:lnTo>
                    <a:pt x="74" y="91"/>
                  </a:lnTo>
                  <a:lnTo>
                    <a:pt x="83" y="92"/>
                  </a:lnTo>
                  <a:lnTo>
                    <a:pt x="82" y="84"/>
                  </a:lnTo>
                  <a:lnTo>
                    <a:pt x="78" y="72"/>
                  </a:lnTo>
                  <a:lnTo>
                    <a:pt x="71" y="58"/>
                  </a:lnTo>
                  <a:lnTo>
                    <a:pt x="65" y="46"/>
                  </a:lnTo>
                  <a:lnTo>
                    <a:pt x="57" y="32"/>
                  </a:lnTo>
                  <a:lnTo>
                    <a:pt x="49" y="20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9"/>
                  </a:lnTo>
                  <a:lnTo>
                    <a:pt x="55" y="15"/>
                  </a:lnTo>
                  <a:lnTo>
                    <a:pt x="62" y="24"/>
                  </a:lnTo>
                  <a:lnTo>
                    <a:pt x="69" y="34"/>
                  </a:lnTo>
                  <a:lnTo>
                    <a:pt x="77" y="45"/>
                  </a:lnTo>
                  <a:lnTo>
                    <a:pt x="83" y="56"/>
                  </a:lnTo>
                  <a:lnTo>
                    <a:pt x="88" y="66"/>
                  </a:lnTo>
                  <a:lnTo>
                    <a:pt x="92" y="77"/>
                  </a:lnTo>
                  <a:lnTo>
                    <a:pt x="95" y="84"/>
                  </a:lnTo>
                  <a:lnTo>
                    <a:pt x="105" y="73"/>
                  </a:lnTo>
                  <a:lnTo>
                    <a:pt x="115" y="56"/>
                  </a:lnTo>
                  <a:lnTo>
                    <a:pt x="120" y="39"/>
                  </a:lnTo>
                  <a:lnTo>
                    <a:pt x="123" y="26"/>
                  </a:lnTo>
                  <a:lnTo>
                    <a:pt x="123" y="20"/>
                  </a:lnTo>
                  <a:lnTo>
                    <a:pt x="124" y="19"/>
                  </a:lnTo>
                  <a:lnTo>
                    <a:pt x="125" y="24"/>
                  </a:lnTo>
                  <a:lnTo>
                    <a:pt x="127" y="31"/>
                  </a:lnTo>
                  <a:lnTo>
                    <a:pt x="127" y="43"/>
                  </a:lnTo>
                  <a:lnTo>
                    <a:pt x="124" y="63"/>
                  </a:lnTo>
                  <a:lnTo>
                    <a:pt x="117" y="83"/>
                  </a:lnTo>
                  <a:lnTo>
                    <a:pt x="102" y="100"/>
                  </a:lnTo>
                  <a:lnTo>
                    <a:pt x="108" y="111"/>
                  </a:lnTo>
                  <a:lnTo>
                    <a:pt x="112" y="122"/>
                  </a:lnTo>
                  <a:lnTo>
                    <a:pt x="113" y="131"/>
                  </a:lnTo>
                  <a:lnTo>
                    <a:pt x="115" y="138"/>
                  </a:lnTo>
                  <a:lnTo>
                    <a:pt x="121" y="136"/>
                  </a:lnTo>
                  <a:lnTo>
                    <a:pt x="128" y="132"/>
                  </a:lnTo>
                  <a:lnTo>
                    <a:pt x="133" y="129"/>
                  </a:lnTo>
                  <a:lnTo>
                    <a:pt x="138" y="125"/>
                  </a:lnTo>
                  <a:lnTo>
                    <a:pt x="144" y="122"/>
                  </a:lnTo>
                  <a:lnTo>
                    <a:pt x="148" y="117"/>
                  </a:lnTo>
                  <a:lnTo>
                    <a:pt x="152" y="113"/>
                  </a:lnTo>
                  <a:lnTo>
                    <a:pt x="154" y="107"/>
                  </a:lnTo>
                  <a:lnTo>
                    <a:pt x="158" y="101"/>
                  </a:lnTo>
                  <a:lnTo>
                    <a:pt x="162" y="100"/>
                  </a:lnTo>
                  <a:lnTo>
                    <a:pt x="163" y="103"/>
                  </a:lnTo>
                  <a:lnTo>
                    <a:pt x="163" y="110"/>
                  </a:lnTo>
                  <a:lnTo>
                    <a:pt x="161" y="115"/>
                  </a:lnTo>
                  <a:lnTo>
                    <a:pt x="157" y="121"/>
                  </a:lnTo>
                  <a:lnTo>
                    <a:pt x="152" y="127"/>
                  </a:lnTo>
                  <a:lnTo>
                    <a:pt x="146" y="134"/>
                  </a:lnTo>
                  <a:lnTo>
                    <a:pt x="140" y="140"/>
                  </a:lnTo>
                  <a:lnTo>
                    <a:pt x="133" y="146"/>
                  </a:lnTo>
                  <a:lnTo>
                    <a:pt x="127" y="151"/>
                  </a:lnTo>
                  <a:lnTo>
                    <a:pt x="121" y="153"/>
                  </a:lnTo>
                  <a:lnTo>
                    <a:pt x="124" y="161"/>
                  </a:lnTo>
                  <a:lnTo>
                    <a:pt x="127" y="167"/>
                  </a:lnTo>
                  <a:lnTo>
                    <a:pt x="129" y="174"/>
                  </a:lnTo>
                  <a:lnTo>
                    <a:pt x="132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Freeform 948"/>
            <p:cNvSpPr>
              <a:spLocks/>
            </p:cNvSpPr>
            <p:nvPr/>
          </p:nvSpPr>
          <p:spPr bwMode="auto">
            <a:xfrm flipH="1">
              <a:off x="1725" y="3590"/>
              <a:ext cx="73" cy="91"/>
            </a:xfrm>
            <a:custGeom>
              <a:avLst/>
              <a:gdLst>
                <a:gd name="T0" fmla="*/ 0 w 160"/>
                <a:gd name="T1" fmla="*/ 1 h 180"/>
                <a:gd name="T2" fmla="*/ 0 w 160"/>
                <a:gd name="T3" fmla="*/ 1 h 180"/>
                <a:gd name="T4" fmla="*/ 0 w 160"/>
                <a:gd name="T5" fmla="*/ 1 h 180"/>
                <a:gd name="T6" fmla="*/ 0 w 160"/>
                <a:gd name="T7" fmla="*/ 1 h 180"/>
                <a:gd name="T8" fmla="*/ 0 w 160"/>
                <a:gd name="T9" fmla="*/ 1 h 180"/>
                <a:gd name="T10" fmla="*/ 0 w 160"/>
                <a:gd name="T11" fmla="*/ 1 h 180"/>
                <a:gd name="T12" fmla="*/ 0 w 160"/>
                <a:gd name="T13" fmla="*/ 1 h 180"/>
                <a:gd name="T14" fmla="*/ 0 w 160"/>
                <a:gd name="T15" fmla="*/ 1 h 180"/>
                <a:gd name="T16" fmla="*/ 0 w 160"/>
                <a:gd name="T17" fmla="*/ 1 h 180"/>
                <a:gd name="T18" fmla="*/ 0 w 160"/>
                <a:gd name="T19" fmla="*/ 1 h 180"/>
                <a:gd name="T20" fmla="*/ 0 w 160"/>
                <a:gd name="T21" fmla="*/ 1 h 180"/>
                <a:gd name="T22" fmla="*/ 0 w 160"/>
                <a:gd name="T23" fmla="*/ 1 h 180"/>
                <a:gd name="T24" fmla="*/ 0 w 160"/>
                <a:gd name="T25" fmla="*/ 1 h 180"/>
                <a:gd name="T26" fmla="*/ 0 w 160"/>
                <a:gd name="T27" fmla="*/ 1 h 180"/>
                <a:gd name="T28" fmla="*/ 0 w 160"/>
                <a:gd name="T29" fmla="*/ 1 h 180"/>
                <a:gd name="T30" fmla="*/ 0 w 160"/>
                <a:gd name="T31" fmla="*/ 1 h 180"/>
                <a:gd name="T32" fmla="*/ 0 w 160"/>
                <a:gd name="T33" fmla="*/ 1 h 180"/>
                <a:gd name="T34" fmla="*/ 0 w 160"/>
                <a:gd name="T35" fmla="*/ 1 h 180"/>
                <a:gd name="T36" fmla="*/ 0 w 160"/>
                <a:gd name="T37" fmla="*/ 1 h 180"/>
                <a:gd name="T38" fmla="*/ 0 w 160"/>
                <a:gd name="T39" fmla="*/ 1 h 180"/>
                <a:gd name="T40" fmla="*/ 0 w 160"/>
                <a:gd name="T41" fmla="*/ 1 h 180"/>
                <a:gd name="T42" fmla="*/ 0 w 160"/>
                <a:gd name="T43" fmla="*/ 1 h 180"/>
                <a:gd name="T44" fmla="*/ 0 w 160"/>
                <a:gd name="T45" fmla="*/ 1 h 180"/>
                <a:gd name="T46" fmla="*/ 0 w 160"/>
                <a:gd name="T47" fmla="*/ 1 h 180"/>
                <a:gd name="T48" fmla="*/ 0 w 160"/>
                <a:gd name="T49" fmla="*/ 1 h 180"/>
                <a:gd name="T50" fmla="*/ 0 w 160"/>
                <a:gd name="T51" fmla="*/ 1 h 180"/>
                <a:gd name="T52" fmla="*/ 0 w 160"/>
                <a:gd name="T53" fmla="*/ 1 h 180"/>
                <a:gd name="T54" fmla="*/ 0 w 160"/>
                <a:gd name="T55" fmla="*/ 1 h 180"/>
                <a:gd name="T56" fmla="*/ 0 w 160"/>
                <a:gd name="T57" fmla="*/ 1 h 180"/>
                <a:gd name="T58" fmla="*/ 0 w 160"/>
                <a:gd name="T59" fmla="*/ 1 h 180"/>
                <a:gd name="T60" fmla="*/ 0 w 160"/>
                <a:gd name="T61" fmla="*/ 1 h 180"/>
                <a:gd name="T62" fmla="*/ 0 w 160"/>
                <a:gd name="T63" fmla="*/ 1 h 180"/>
                <a:gd name="T64" fmla="*/ 0 w 160"/>
                <a:gd name="T65" fmla="*/ 1 h 180"/>
                <a:gd name="T66" fmla="*/ 0 w 160"/>
                <a:gd name="T67" fmla="*/ 1 h 180"/>
                <a:gd name="T68" fmla="*/ 0 w 160"/>
                <a:gd name="T69" fmla="*/ 1 h 180"/>
                <a:gd name="T70" fmla="*/ 0 w 160"/>
                <a:gd name="T71" fmla="*/ 1 h 180"/>
                <a:gd name="T72" fmla="*/ 0 w 160"/>
                <a:gd name="T73" fmla="*/ 1 h 180"/>
                <a:gd name="T74" fmla="*/ 0 w 160"/>
                <a:gd name="T75" fmla="*/ 1 h 180"/>
                <a:gd name="T76" fmla="*/ 0 w 160"/>
                <a:gd name="T77" fmla="*/ 1 h 180"/>
                <a:gd name="T78" fmla="*/ 0 w 160"/>
                <a:gd name="T79" fmla="*/ 1 h 180"/>
                <a:gd name="T80" fmla="*/ 0 w 160"/>
                <a:gd name="T81" fmla="*/ 1 h 180"/>
                <a:gd name="T82" fmla="*/ 0 w 160"/>
                <a:gd name="T83" fmla="*/ 1 h 180"/>
                <a:gd name="T84" fmla="*/ 0 w 160"/>
                <a:gd name="T85" fmla="*/ 1 h 180"/>
                <a:gd name="T86" fmla="*/ 0 w 160"/>
                <a:gd name="T87" fmla="*/ 1 h 180"/>
                <a:gd name="T88" fmla="*/ 0 w 160"/>
                <a:gd name="T89" fmla="*/ 1 h 180"/>
                <a:gd name="T90" fmla="*/ 0 w 160"/>
                <a:gd name="T91" fmla="*/ 1 h 180"/>
                <a:gd name="T92" fmla="*/ 0 w 160"/>
                <a:gd name="T93" fmla="*/ 1 h 180"/>
                <a:gd name="T94" fmla="*/ 0 w 160"/>
                <a:gd name="T95" fmla="*/ 1 h 180"/>
                <a:gd name="T96" fmla="*/ 0 w 16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80"/>
                <a:gd name="T149" fmla="*/ 160 w 16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80">
                  <a:moveTo>
                    <a:pt x="160" y="0"/>
                  </a:moveTo>
                  <a:lnTo>
                    <a:pt x="151" y="1"/>
                  </a:lnTo>
                  <a:lnTo>
                    <a:pt x="143" y="3"/>
                  </a:lnTo>
                  <a:lnTo>
                    <a:pt x="135" y="4"/>
                  </a:lnTo>
                  <a:lnTo>
                    <a:pt x="126" y="4"/>
                  </a:lnTo>
                  <a:lnTo>
                    <a:pt x="125" y="12"/>
                  </a:lnTo>
                  <a:lnTo>
                    <a:pt x="119" y="21"/>
                  </a:lnTo>
                  <a:lnTo>
                    <a:pt x="113" y="28"/>
                  </a:lnTo>
                  <a:lnTo>
                    <a:pt x="105" y="32"/>
                  </a:lnTo>
                  <a:lnTo>
                    <a:pt x="96" y="33"/>
                  </a:lnTo>
                  <a:lnTo>
                    <a:pt x="85" y="34"/>
                  </a:lnTo>
                  <a:lnTo>
                    <a:pt x="73" y="35"/>
                  </a:lnTo>
                  <a:lnTo>
                    <a:pt x="61" y="39"/>
                  </a:lnTo>
                  <a:lnTo>
                    <a:pt x="50" y="41"/>
                  </a:lnTo>
                  <a:lnTo>
                    <a:pt x="39" y="44"/>
                  </a:lnTo>
                  <a:lnTo>
                    <a:pt x="31" y="48"/>
                  </a:lnTo>
                  <a:lnTo>
                    <a:pt x="26" y="53"/>
                  </a:lnTo>
                  <a:lnTo>
                    <a:pt x="23" y="55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30" y="54"/>
                  </a:lnTo>
                  <a:lnTo>
                    <a:pt x="35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9" y="46"/>
                  </a:lnTo>
                  <a:lnTo>
                    <a:pt x="68" y="43"/>
                  </a:lnTo>
                  <a:lnTo>
                    <a:pt x="79" y="43"/>
                  </a:lnTo>
                  <a:lnTo>
                    <a:pt x="89" y="43"/>
                  </a:lnTo>
                  <a:lnTo>
                    <a:pt x="98" y="44"/>
                  </a:lnTo>
                  <a:lnTo>
                    <a:pt x="92" y="57"/>
                  </a:lnTo>
                  <a:lnTo>
                    <a:pt x="85" y="71"/>
                  </a:lnTo>
                  <a:lnTo>
                    <a:pt x="79" y="81"/>
                  </a:lnTo>
                  <a:lnTo>
                    <a:pt x="71" y="88"/>
                  </a:lnTo>
                  <a:lnTo>
                    <a:pt x="65" y="91"/>
                  </a:lnTo>
                  <a:lnTo>
                    <a:pt x="58" y="93"/>
                  </a:lnTo>
                  <a:lnTo>
                    <a:pt x="48" y="95"/>
                  </a:lnTo>
                  <a:lnTo>
                    <a:pt x="38" y="97"/>
                  </a:lnTo>
                  <a:lnTo>
                    <a:pt x="29" y="100"/>
                  </a:lnTo>
                  <a:lnTo>
                    <a:pt x="19" y="102"/>
                  </a:lnTo>
                  <a:lnTo>
                    <a:pt x="11" y="103"/>
                  </a:lnTo>
                  <a:lnTo>
                    <a:pt x="5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3" y="107"/>
                  </a:lnTo>
                  <a:lnTo>
                    <a:pt x="19" y="106"/>
                  </a:lnTo>
                  <a:lnTo>
                    <a:pt x="27" y="106"/>
                  </a:lnTo>
                  <a:lnTo>
                    <a:pt x="35" y="104"/>
                  </a:lnTo>
                  <a:lnTo>
                    <a:pt x="43" y="103"/>
                  </a:lnTo>
                  <a:lnTo>
                    <a:pt x="52" y="102"/>
                  </a:lnTo>
                  <a:lnTo>
                    <a:pt x="60" y="101"/>
                  </a:lnTo>
                  <a:lnTo>
                    <a:pt x="68" y="100"/>
                  </a:lnTo>
                  <a:lnTo>
                    <a:pt x="56" y="111"/>
                  </a:lnTo>
                  <a:lnTo>
                    <a:pt x="46" y="124"/>
                  </a:lnTo>
                  <a:lnTo>
                    <a:pt x="38" y="145"/>
                  </a:lnTo>
                  <a:lnTo>
                    <a:pt x="35" y="180"/>
                  </a:lnTo>
                  <a:lnTo>
                    <a:pt x="39" y="172"/>
                  </a:lnTo>
                  <a:lnTo>
                    <a:pt x="44" y="163"/>
                  </a:lnTo>
                  <a:lnTo>
                    <a:pt x="50" y="152"/>
                  </a:lnTo>
                  <a:lnTo>
                    <a:pt x="55" y="141"/>
                  </a:lnTo>
                  <a:lnTo>
                    <a:pt x="61" y="130"/>
                  </a:lnTo>
                  <a:lnTo>
                    <a:pt x="68" y="119"/>
                  </a:lnTo>
                  <a:lnTo>
                    <a:pt x="73" y="111"/>
                  </a:lnTo>
                  <a:lnTo>
                    <a:pt x="80" y="106"/>
                  </a:lnTo>
                  <a:lnTo>
                    <a:pt x="84" y="121"/>
                  </a:lnTo>
                  <a:lnTo>
                    <a:pt x="90" y="137"/>
                  </a:lnTo>
                  <a:lnTo>
                    <a:pt x="98" y="152"/>
                  </a:lnTo>
                  <a:lnTo>
                    <a:pt x="106" y="162"/>
                  </a:lnTo>
                  <a:lnTo>
                    <a:pt x="112" y="167"/>
                  </a:lnTo>
                  <a:lnTo>
                    <a:pt x="113" y="165"/>
                  </a:lnTo>
                  <a:lnTo>
                    <a:pt x="112" y="162"/>
                  </a:lnTo>
                  <a:lnTo>
                    <a:pt x="108" y="157"/>
                  </a:lnTo>
                  <a:lnTo>
                    <a:pt x="101" y="141"/>
                  </a:lnTo>
                  <a:lnTo>
                    <a:pt x="96" y="124"/>
                  </a:lnTo>
                  <a:lnTo>
                    <a:pt x="92" y="109"/>
                  </a:lnTo>
                  <a:lnTo>
                    <a:pt x="92" y="96"/>
                  </a:lnTo>
                  <a:lnTo>
                    <a:pt x="96" y="84"/>
                  </a:lnTo>
                  <a:lnTo>
                    <a:pt x="104" y="70"/>
                  </a:lnTo>
                  <a:lnTo>
                    <a:pt x="112" y="56"/>
                  </a:lnTo>
                  <a:lnTo>
                    <a:pt x="117" y="48"/>
                  </a:lnTo>
                  <a:lnTo>
                    <a:pt x="129" y="58"/>
                  </a:lnTo>
                  <a:lnTo>
                    <a:pt x="140" y="71"/>
                  </a:lnTo>
                  <a:lnTo>
                    <a:pt x="150" y="87"/>
                  </a:lnTo>
                  <a:lnTo>
                    <a:pt x="154" y="108"/>
                  </a:lnTo>
                  <a:lnTo>
                    <a:pt x="155" y="115"/>
                  </a:lnTo>
                  <a:lnTo>
                    <a:pt x="156" y="115"/>
                  </a:lnTo>
                  <a:lnTo>
                    <a:pt x="159" y="110"/>
                  </a:lnTo>
                  <a:lnTo>
                    <a:pt x="159" y="104"/>
                  </a:lnTo>
                  <a:lnTo>
                    <a:pt x="156" y="84"/>
                  </a:lnTo>
                  <a:lnTo>
                    <a:pt x="150" y="63"/>
                  </a:lnTo>
                  <a:lnTo>
                    <a:pt x="142" y="47"/>
                  </a:lnTo>
                  <a:lnTo>
                    <a:pt x="134" y="39"/>
                  </a:lnTo>
                  <a:lnTo>
                    <a:pt x="142" y="29"/>
                  </a:lnTo>
                  <a:lnTo>
                    <a:pt x="148" y="19"/>
                  </a:lnTo>
                  <a:lnTo>
                    <a:pt x="155" y="9"/>
                  </a:lnTo>
                  <a:lnTo>
                    <a:pt x="15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Freeform 949"/>
            <p:cNvSpPr>
              <a:spLocks/>
            </p:cNvSpPr>
            <p:nvPr/>
          </p:nvSpPr>
          <p:spPr bwMode="auto">
            <a:xfrm flipH="1">
              <a:off x="1583" y="3467"/>
              <a:ext cx="102" cy="77"/>
            </a:xfrm>
            <a:custGeom>
              <a:avLst/>
              <a:gdLst>
                <a:gd name="T0" fmla="*/ 0 w 228"/>
                <a:gd name="T1" fmla="*/ 1 h 154"/>
                <a:gd name="T2" fmla="*/ 0 w 228"/>
                <a:gd name="T3" fmla="*/ 1 h 154"/>
                <a:gd name="T4" fmla="*/ 0 w 228"/>
                <a:gd name="T5" fmla="*/ 1 h 154"/>
                <a:gd name="T6" fmla="*/ 0 w 228"/>
                <a:gd name="T7" fmla="*/ 1 h 154"/>
                <a:gd name="T8" fmla="*/ 0 w 228"/>
                <a:gd name="T9" fmla="*/ 1 h 154"/>
                <a:gd name="T10" fmla="*/ 0 w 228"/>
                <a:gd name="T11" fmla="*/ 1 h 154"/>
                <a:gd name="T12" fmla="*/ 0 w 228"/>
                <a:gd name="T13" fmla="*/ 1 h 154"/>
                <a:gd name="T14" fmla="*/ 0 w 228"/>
                <a:gd name="T15" fmla="*/ 1 h 154"/>
                <a:gd name="T16" fmla="*/ 0 w 228"/>
                <a:gd name="T17" fmla="*/ 1 h 154"/>
                <a:gd name="T18" fmla="*/ 0 w 228"/>
                <a:gd name="T19" fmla="*/ 1 h 154"/>
                <a:gd name="T20" fmla="*/ 0 w 228"/>
                <a:gd name="T21" fmla="*/ 1 h 154"/>
                <a:gd name="T22" fmla="*/ 0 w 228"/>
                <a:gd name="T23" fmla="*/ 1 h 154"/>
                <a:gd name="T24" fmla="*/ 0 w 228"/>
                <a:gd name="T25" fmla="*/ 1 h 154"/>
                <a:gd name="T26" fmla="*/ 0 w 228"/>
                <a:gd name="T27" fmla="*/ 1 h 154"/>
                <a:gd name="T28" fmla="*/ 0 w 228"/>
                <a:gd name="T29" fmla="*/ 1 h 154"/>
                <a:gd name="T30" fmla="*/ 0 w 228"/>
                <a:gd name="T31" fmla="*/ 1 h 154"/>
                <a:gd name="T32" fmla="*/ 0 w 228"/>
                <a:gd name="T33" fmla="*/ 1 h 154"/>
                <a:gd name="T34" fmla="*/ 0 w 228"/>
                <a:gd name="T35" fmla="*/ 1 h 154"/>
                <a:gd name="T36" fmla="*/ 0 w 228"/>
                <a:gd name="T37" fmla="*/ 1 h 154"/>
                <a:gd name="T38" fmla="*/ 0 w 228"/>
                <a:gd name="T39" fmla="*/ 1 h 154"/>
                <a:gd name="T40" fmla="*/ 0 w 228"/>
                <a:gd name="T41" fmla="*/ 1 h 154"/>
                <a:gd name="T42" fmla="*/ 0 w 228"/>
                <a:gd name="T43" fmla="*/ 1 h 154"/>
                <a:gd name="T44" fmla="*/ 0 w 228"/>
                <a:gd name="T45" fmla="*/ 1 h 154"/>
                <a:gd name="T46" fmla="*/ 0 w 228"/>
                <a:gd name="T47" fmla="*/ 1 h 154"/>
                <a:gd name="T48" fmla="*/ 0 w 228"/>
                <a:gd name="T49" fmla="*/ 1 h 154"/>
                <a:gd name="T50" fmla="*/ 0 w 228"/>
                <a:gd name="T51" fmla="*/ 1 h 154"/>
                <a:gd name="T52" fmla="*/ 0 w 228"/>
                <a:gd name="T53" fmla="*/ 1 h 154"/>
                <a:gd name="T54" fmla="*/ 0 w 228"/>
                <a:gd name="T55" fmla="*/ 1 h 154"/>
                <a:gd name="T56" fmla="*/ 0 w 228"/>
                <a:gd name="T57" fmla="*/ 1 h 154"/>
                <a:gd name="T58" fmla="*/ 0 w 228"/>
                <a:gd name="T59" fmla="*/ 1 h 154"/>
                <a:gd name="T60" fmla="*/ 0 w 228"/>
                <a:gd name="T61" fmla="*/ 1 h 154"/>
                <a:gd name="T62" fmla="*/ 0 w 228"/>
                <a:gd name="T63" fmla="*/ 1 h 154"/>
                <a:gd name="T64" fmla="*/ 0 w 228"/>
                <a:gd name="T65" fmla="*/ 1 h 154"/>
                <a:gd name="T66" fmla="*/ 0 w 228"/>
                <a:gd name="T67" fmla="*/ 1 h 154"/>
                <a:gd name="T68" fmla="*/ 0 w 228"/>
                <a:gd name="T69" fmla="*/ 1 h 154"/>
                <a:gd name="T70" fmla="*/ 0 w 228"/>
                <a:gd name="T71" fmla="*/ 1 h 154"/>
                <a:gd name="T72" fmla="*/ 0 w 228"/>
                <a:gd name="T73" fmla="*/ 1 h 154"/>
                <a:gd name="T74" fmla="*/ 0 w 228"/>
                <a:gd name="T75" fmla="*/ 1 h 154"/>
                <a:gd name="T76" fmla="*/ 0 w 228"/>
                <a:gd name="T77" fmla="*/ 1 h 154"/>
                <a:gd name="T78" fmla="*/ 0 w 228"/>
                <a:gd name="T79" fmla="*/ 1 h 154"/>
                <a:gd name="T80" fmla="*/ 0 w 228"/>
                <a:gd name="T81" fmla="*/ 1 h 154"/>
                <a:gd name="T82" fmla="*/ 0 w 228"/>
                <a:gd name="T83" fmla="*/ 1 h 154"/>
                <a:gd name="T84" fmla="*/ 0 w 228"/>
                <a:gd name="T85" fmla="*/ 1 h 154"/>
                <a:gd name="T86" fmla="*/ 0 w 228"/>
                <a:gd name="T87" fmla="*/ 1 h 154"/>
                <a:gd name="T88" fmla="*/ 0 w 228"/>
                <a:gd name="T89" fmla="*/ 1 h 154"/>
                <a:gd name="T90" fmla="*/ 0 w 228"/>
                <a:gd name="T91" fmla="*/ 1 h 154"/>
                <a:gd name="T92" fmla="*/ 0 w 228"/>
                <a:gd name="T93" fmla="*/ 1 h 154"/>
                <a:gd name="T94" fmla="*/ 0 w 228"/>
                <a:gd name="T95" fmla="*/ 1 h 154"/>
                <a:gd name="T96" fmla="*/ 0 w 228"/>
                <a:gd name="T97" fmla="*/ 1 h 154"/>
                <a:gd name="T98" fmla="*/ 0 w 228"/>
                <a:gd name="T99" fmla="*/ 1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154"/>
                <a:gd name="T152" fmla="*/ 228 w 228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154">
                  <a:moveTo>
                    <a:pt x="125" y="16"/>
                  </a:moveTo>
                  <a:lnTo>
                    <a:pt x="129" y="13"/>
                  </a:lnTo>
                  <a:lnTo>
                    <a:pt x="135" y="10"/>
                  </a:lnTo>
                  <a:lnTo>
                    <a:pt x="143" y="9"/>
                  </a:lnTo>
                  <a:lnTo>
                    <a:pt x="151" y="9"/>
                  </a:lnTo>
                  <a:lnTo>
                    <a:pt x="158" y="9"/>
                  </a:lnTo>
                  <a:lnTo>
                    <a:pt x="166" y="10"/>
                  </a:lnTo>
                  <a:lnTo>
                    <a:pt x="172" y="14"/>
                  </a:lnTo>
                  <a:lnTo>
                    <a:pt x="179" y="20"/>
                  </a:lnTo>
                  <a:lnTo>
                    <a:pt x="178" y="18"/>
                  </a:lnTo>
                  <a:lnTo>
                    <a:pt x="180" y="23"/>
                  </a:lnTo>
                  <a:lnTo>
                    <a:pt x="182" y="31"/>
                  </a:lnTo>
                  <a:lnTo>
                    <a:pt x="182" y="38"/>
                  </a:lnTo>
                  <a:lnTo>
                    <a:pt x="182" y="44"/>
                  </a:lnTo>
                  <a:lnTo>
                    <a:pt x="179" y="48"/>
                  </a:lnTo>
                  <a:lnTo>
                    <a:pt x="174" y="53"/>
                  </a:lnTo>
                  <a:lnTo>
                    <a:pt x="163" y="55"/>
                  </a:lnTo>
                  <a:lnTo>
                    <a:pt x="146" y="54"/>
                  </a:lnTo>
                  <a:lnTo>
                    <a:pt x="142" y="58"/>
                  </a:lnTo>
                  <a:lnTo>
                    <a:pt x="137" y="61"/>
                  </a:lnTo>
                  <a:lnTo>
                    <a:pt x="131" y="64"/>
                  </a:lnTo>
                  <a:lnTo>
                    <a:pt x="129" y="67"/>
                  </a:lnTo>
                  <a:lnTo>
                    <a:pt x="130" y="68"/>
                  </a:lnTo>
                  <a:lnTo>
                    <a:pt x="131" y="70"/>
                  </a:lnTo>
                  <a:lnTo>
                    <a:pt x="133" y="71"/>
                  </a:lnTo>
                  <a:lnTo>
                    <a:pt x="133" y="73"/>
                  </a:lnTo>
                  <a:lnTo>
                    <a:pt x="135" y="68"/>
                  </a:lnTo>
                  <a:lnTo>
                    <a:pt x="142" y="63"/>
                  </a:lnTo>
                  <a:lnTo>
                    <a:pt x="151" y="62"/>
                  </a:lnTo>
                  <a:lnTo>
                    <a:pt x="159" y="63"/>
                  </a:lnTo>
                  <a:lnTo>
                    <a:pt x="164" y="66"/>
                  </a:lnTo>
                  <a:lnTo>
                    <a:pt x="168" y="68"/>
                  </a:lnTo>
                  <a:lnTo>
                    <a:pt x="171" y="70"/>
                  </a:lnTo>
                  <a:lnTo>
                    <a:pt x="174" y="74"/>
                  </a:lnTo>
                  <a:lnTo>
                    <a:pt x="175" y="75"/>
                  </a:lnTo>
                  <a:lnTo>
                    <a:pt x="175" y="77"/>
                  </a:lnTo>
                  <a:lnTo>
                    <a:pt x="175" y="78"/>
                  </a:lnTo>
                  <a:lnTo>
                    <a:pt x="175" y="81"/>
                  </a:lnTo>
                  <a:lnTo>
                    <a:pt x="175" y="84"/>
                  </a:lnTo>
                  <a:lnTo>
                    <a:pt x="174" y="89"/>
                  </a:lnTo>
                  <a:lnTo>
                    <a:pt x="171" y="93"/>
                  </a:lnTo>
                  <a:lnTo>
                    <a:pt x="168" y="96"/>
                  </a:lnTo>
                  <a:lnTo>
                    <a:pt x="170" y="97"/>
                  </a:lnTo>
                  <a:lnTo>
                    <a:pt x="172" y="98"/>
                  </a:lnTo>
                  <a:lnTo>
                    <a:pt x="175" y="100"/>
                  </a:lnTo>
                  <a:lnTo>
                    <a:pt x="178" y="101"/>
                  </a:lnTo>
                  <a:lnTo>
                    <a:pt x="183" y="99"/>
                  </a:lnTo>
                  <a:lnTo>
                    <a:pt x="188" y="97"/>
                  </a:lnTo>
                  <a:lnTo>
                    <a:pt x="193" y="97"/>
                  </a:lnTo>
                  <a:lnTo>
                    <a:pt x="199" y="97"/>
                  </a:lnTo>
                  <a:lnTo>
                    <a:pt x="205" y="98"/>
                  </a:lnTo>
                  <a:lnTo>
                    <a:pt x="210" y="100"/>
                  </a:lnTo>
                  <a:lnTo>
                    <a:pt x="216" y="104"/>
                  </a:lnTo>
                  <a:lnTo>
                    <a:pt x="220" y="107"/>
                  </a:lnTo>
                  <a:lnTo>
                    <a:pt x="225" y="116"/>
                  </a:lnTo>
                  <a:lnTo>
                    <a:pt x="228" y="127"/>
                  </a:lnTo>
                  <a:lnTo>
                    <a:pt x="225" y="137"/>
                  </a:lnTo>
                  <a:lnTo>
                    <a:pt x="218" y="145"/>
                  </a:lnTo>
                  <a:lnTo>
                    <a:pt x="214" y="149"/>
                  </a:lnTo>
                  <a:lnTo>
                    <a:pt x="209" y="151"/>
                  </a:lnTo>
                  <a:lnTo>
                    <a:pt x="203" y="153"/>
                  </a:lnTo>
                  <a:lnTo>
                    <a:pt x="197" y="153"/>
                  </a:lnTo>
                  <a:lnTo>
                    <a:pt x="191" y="154"/>
                  </a:lnTo>
                  <a:lnTo>
                    <a:pt x="185" y="153"/>
                  </a:lnTo>
                  <a:lnTo>
                    <a:pt x="180" y="151"/>
                  </a:lnTo>
                  <a:lnTo>
                    <a:pt x="175" y="149"/>
                  </a:lnTo>
                  <a:lnTo>
                    <a:pt x="168" y="142"/>
                  </a:lnTo>
                  <a:lnTo>
                    <a:pt x="166" y="134"/>
                  </a:lnTo>
                  <a:lnTo>
                    <a:pt x="164" y="127"/>
                  </a:lnTo>
                  <a:lnTo>
                    <a:pt x="167" y="120"/>
                  </a:lnTo>
                  <a:lnTo>
                    <a:pt x="160" y="115"/>
                  </a:lnTo>
                  <a:lnTo>
                    <a:pt x="149" y="107"/>
                  </a:lnTo>
                  <a:lnTo>
                    <a:pt x="137" y="100"/>
                  </a:lnTo>
                  <a:lnTo>
                    <a:pt x="130" y="96"/>
                  </a:lnTo>
                  <a:lnTo>
                    <a:pt x="129" y="94"/>
                  </a:lnTo>
                  <a:lnTo>
                    <a:pt x="128" y="94"/>
                  </a:lnTo>
                  <a:lnTo>
                    <a:pt x="126" y="96"/>
                  </a:lnTo>
                  <a:lnTo>
                    <a:pt x="128" y="98"/>
                  </a:lnTo>
                  <a:lnTo>
                    <a:pt x="131" y="108"/>
                  </a:lnTo>
                  <a:lnTo>
                    <a:pt x="131" y="120"/>
                  </a:lnTo>
                  <a:lnTo>
                    <a:pt x="128" y="129"/>
                  </a:lnTo>
                  <a:lnTo>
                    <a:pt x="122" y="137"/>
                  </a:lnTo>
                  <a:lnTo>
                    <a:pt x="118" y="141"/>
                  </a:lnTo>
                  <a:lnTo>
                    <a:pt x="112" y="143"/>
                  </a:lnTo>
                  <a:lnTo>
                    <a:pt x="104" y="146"/>
                  </a:lnTo>
                  <a:lnTo>
                    <a:pt x="96" y="149"/>
                  </a:lnTo>
                  <a:lnTo>
                    <a:pt x="87" y="146"/>
                  </a:lnTo>
                  <a:lnTo>
                    <a:pt x="77" y="143"/>
                  </a:lnTo>
                  <a:lnTo>
                    <a:pt x="71" y="138"/>
                  </a:lnTo>
                  <a:lnTo>
                    <a:pt x="66" y="132"/>
                  </a:lnTo>
                  <a:lnTo>
                    <a:pt x="62" y="128"/>
                  </a:lnTo>
                  <a:lnTo>
                    <a:pt x="59" y="121"/>
                  </a:lnTo>
                  <a:lnTo>
                    <a:pt x="59" y="113"/>
                  </a:lnTo>
                  <a:lnTo>
                    <a:pt x="59" y="104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66" y="89"/>
                  </a:lnTo>
                  <a:lnTo>
                    <a:pt x="59" y="84"/>
                  </a:lnTo>
                  <a:lnTo>
                    <a:pt x="52" y="78"/>
                  </a:lnTo>
                  <a:lnTo>
                    <a:pt x="49" y="73"/>
                  </a:lnTo>
                  <a:lnTo>
                    <a:pt x="47" y="81"/>
                  </a:lnTo>
                  <a:lnTo>
                    <a:pt x="43" y="88"/>
                  </a:lnTo>
                  <a:lnTo>
                    <a:pt x="35" y="91"/>
                  </a:lnTo>
                  <a:lnTo>
                    <a:pt x="21" y="89"/>
                  </a:lnTo>
                  <a:lnTo>
                    <a:pt x="12" y="84"/>
                  </a:lnTo>
                  <a:lnTo>
                    <a:pt x="5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5" y="53"/>
                  </a:lnTo>
                  <a:lnTo>
                    <a:pt x="10" y="46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6" y="36"/>
                  </a:lnTo>
                  <a:lnTo>
                    <a:pt x="30" y="35"/>
                  </a:lnTo>
                  <a:lnTo>
                    <a:pt x="34" y="35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38" y="26"/>
                  </a:lnTo>
                  <a:lnTo>
                    <a:pt x="39" y="17"/>
                  </a:lnTo>
                  <a:lnTo>
                    <a:pt x="45" y="9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93" y="7"/>
                  </a:lnTo>
                  <a:lnTo>
                    <a:pt x="100" y="16"/>
                  </a:lnTo>
                  <a:lnTo>
                    <a:pt x="99" y="28"/>
                  </a:lnTo>
                  <a:lnTo>
                    <a:pt x="91" y="37"/>
                  </a:lnTo>
                  <a:lnTo>
                    <a:pt x="99" y="38"/>
                  </a:lnTo>
                  <a:lnTo>
                    <a:pt x="106" y="43"/>
                  </a:lnTo>
                  <a:lnTo>
                    <a:pt x="112" y="48"/>
                  </a:lnTo>
                  <a:lnTo>
                    <a:pt x="113" y="55"/>
                  </a:lnTo>
                  <a:lnTo>
                    <a:pt x="112" y="59"/>
                  </a:lnTo>
                  <a:lnTo>
                    <a:pt x="112" y="61"/>
                  </a:lnTo>
                  <a:lnTo>
                    <a:pt x="112" y="62"/>
                  </a:lnTo>
                  <a:lnTo>
                    <a:pt x="114" y="61"/>
                  </a:lnTo>
                  <a:lnTo>
                    <a:pt x="118" y="58"/>
                  </a:lnTo>
                  <a:lnTo>
                    <a:pt x="122" y="54"/>
                  </a:lnTo>
                  <a:lnTo>
                    <a:pt x="125" y="51"/>
                  </a:lnTo>
                  <a:lnTo>
                    <a:pt x="128" y="46"/>
                  </a:lnTo>
                  <a:lnTo>
                    <a:pt x="125" y="39"/>
                  </a:lnTo>
                  <a:lnTo>
                    <a:pt x="122" y="32"/>
                  </a:lnTo>
                  <a:lnTo>
                    <a:pt x="121" y="24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950"/>
            <p:cNvSpPr>
              <a:spLocks/>
            </p:cNvSpPr>
            <p:nvPr/>
          </p:nvSpPr>
          <p:spPr bwMode="auto">
            <a:xfrm flipH="1">
              <a:off x="1673" y="3398"/>
              <a:ext cx="95" cy="90"/>
            </a:xfrm>
            <a:custGeom>
              <a:avLst/>
              <a:gdLst>
                <a:gd name="T0" fmla="*/ 0 w 212"/>
                <a:gd name="T1" fmla="*/ 1 h 179"/>
                <a:gd name="T2" fmla="*/ 0 w 212"/>
                <a:gd name="T3" fmla="*/ 1 h 179"/>
                <a:gd name="T4" fmla="*/ 0 w 212"/>
                <a:gd name="T5" fmla="*/ 1 h 179"/>
                <a:gd name="T6" fmla="*/ 0 w 212"/>
                <a:gd name="T7" fmla="*/ 1 h 179"/>
                <a:gd name="T8" fmla="*/ 0 w 212"/>
                <a:gd name="T9" fmla="*/ 1 h 179"/>
                <a:gd name="T10" fmla="*/ 0 w 212"/>
                <a:gd name="T11" fmla="*/ 1 h 179"/>
                <a:gd name="T12" fmla="*/ 0 w 212"/>
                <a:gd name="T13" fmla="*/ 1 h 179"/>
                <a:gd name="T14" fmla="*/ 0 w 212"/>
                <a:gd name="T15" fmla="*/ 1 h 179"/>
                <a:gd name="T16" fmla="*/ 0 w 212"/>
                <a:gd name="T17" fmla="*/ 1 h 179"/>
                <a:gd name="T18" fmla="*/ 0 w 212"/>
                <a:gd name="T19" fmla="*/ 1 h 179"/>
                <a:gd name="T20" fmla="*/ 0 w 212"/>
                <a:gd name="T21" fmla="*/ 1 h 179"/>
                <a:gd name="T22" fmla="*/ 0 w 212"/>
                <a:gd name="T23" fmla="*/ 1 h 179"/>
                <a:gd name="T24" fmla="*/ 0 w 212"/>
                <a:gd name="T25" fmla="*/ 1 h 179"/>
                <a:gd name="T26" fmla="*/ 0 w 212"/>
                <a:gd name="T27" fmla="*/ 1 h 179"/>
                <a:gd name="T28" fmla="*/ 0 w 212"/>
                <a:gd name="T29" fmla="*/ 1 h 179"/>
                <a:gd name="T30" fmla="*/ 0 w 212"/>
                <a:gd name="T31" fmla="*/ 1 h 179"/>
                <a:gd name="T32" fmla="*/ 0 w 212"/>
                <a:gd name="T33" fmla="*/ 1 h 179"/>
                <a:gd name="T34" fmla="*/ 0 w 212"/>
                <a:gd name="T35" fmla="*/ 1 h 179"/>
                <a:gd name="T36" fmla="*/ 0 w 212"/>
                <a:gd name="T37" fmla="*/ 1 h 179"/>
                <a:gd name="T38" fmla="*/ 0 w 212"/>
                <a:gd name="T39" fmla="*/ 1 h 179"/>
                <a:gd name="T40" fmla="*/ 0 w 212"/>
                <a:gd name="T41" fmla="*/ 1 h 179"/>
                <a:gd name="T42" fmla="*/ 0 w 212"/>
                <a:gd name="T43" fmla="*/ 1 h 179"/>
                <a:gd name="T44" fmla="*/ 0 w 212"/>
                <a:gd name="T45" fmla="*/ 1 h 179"/>
                <a:gd name="T46" fmla="*/ 0 w 212"/>
                <a:gd name="T47" fmla="*/ 1 h 179"/>
                <a:gd name="T48" fmla="*/ 0 w 212"/>
                <a:gd name="T49" fmla="*/ 1 h 179"/>
                <a:gd name="T50" fmla="*/ 0 w 212"/>
                <a:gd name="T51" fmla="*/ 1 h 179"/>
                <a:gd name="T52" fmla="*/ 0 w 212"/>
                <a:gd name="T53" fmla="*/ 1 h 179"/>
                <a:gd name="T54" fmla="*/ 0 w 212"/>
                <a:gd name="T55" fmla="*/ 1 h 179"/>
                <a:gd name="T56" fmla="*/ 0 w 212"/>
                <a:gd name="T57" fmla="*/ 0 h 179"/>
                <a:gd name="T58" fmla="*/ 0 w 212"/>
                <a:gd name="T59" fmla="*/ 1 h 179"/>
                <a:gd name="T60" fmla="*/ 0 w 212"/>
                <a:gd name="T61" fmla="*/ 1 h 179"/>
                <a:gd name="T62" fmla="*/ 0 w 212"/>
                <a:gd name="T63" fmla="*/ 1 h 179"/>
                <a:gd name="T64" fmla="*/ 0 w 212"/>
                <a:gd name="T65" fmla="*/ 1 h 179"/>
                <a:gd name="T66" fmla="*/ 0 w 212"/>
                <a:gd name="T67" fmla="*/ 1 h 179"/>
                <a:gd name="T68" fmla="*/ 0 w 212"/>
                <a:gd name="T69" fmla="*/ 1 h 179"/>
                <a:gd name="T70" fmla="*/ 0 w 212"/>
                <a:gd name="T71" fmla="*/ 1 h 179"/>
                <a:gd name="T72" fmla="*/ 0 w 212"/>
                <a:gd name="T73" fmla="*/ 1 h 179"/>
                <a:gd name="T74" fmla="*/ 0 w 212"/>
                <a:gd name="T75" fmla="*/ 1 h 179"/>
                <a:gd name="T76" fmla="*/ 0 w 212"/>
                <a:gd name="T77" fmla="*/ 1 h 179"/>
                <a:gd name="T78" fmla="*/ 0 w 212"/>
                <a:gd name="T79" fmla="*/ 1 h 179"/>
                <a:gd name="T80" fmla="*/ 0 w 212"/>
                <a:gd name="T81" fmla="*/ 1 h 179"/>
                <a:gd name="T82" fmla="*/ 0 w 212"/>
                <a:gd name="T83" fmla="*/ 1 h 179"/>
                <a:gd name="T84" fmla="*/ 0 w 212"/>
                <a:gd name="T85" fmla="*/ 1 h 179"/>
                <a:gd name="T86" fmla="*/ 0 w 212"/>
                <a:gd name="T87" fmla="*/ 1 h 179"/>
                <a:gd name="T88" fmla="*/ 0 w 212"/>
                <a:gd name="T89" fmla="*/ 1 h 179"/>
                <a:gd name="T90" fmla="*/ 0 w 212"/>
                <a:gd name="T91" fmla="*/ 1 h 179"/>
                <a:gd name="T92" fmla="*/ 0 w 212"/>
                <a:gd name="T93" fmla="*/ 1 h 179"/>
                <a:gd name="T94" fmla="*/ 0 w 212"/>
                <a:gd name="T95" fmla="*/ 1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2"/>
                <a:gd name="T145" fmla="*/ 0 h 179"/>
                <a:gd name="T146" fmla="*/ 212 w 212"/>
                <a:gd name="T147" fmla="*/ 179 h 1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2" h="179">
                  <a:moveTo>
                    <a:pt x="212" y="174"/>
                  </a:moveTo>
                  <a:lnTo>
                    <a:pt x="208" y="175"/>
                  </a:lnTo>
                  <a:lnTo>
                    <a:pt x="206" y="176"/>
                  </a:lnTo>
                  <a:lnTo>
                    <a:pt x="202" y="177"/>
                  </a:lnTo>
                  <a:lnTo>
                    <a:pt x="199" y="179"/>
                  </a:lnTo>
                  <a:lnTo>
                    <a:pt x="192" y="171"/>
                  </a:lnTo>
                  <a:lnTo>
                    <a:pt x="188" y="167"/>
                  </a:lnTo>
                  <a:lnTo>
                    <a:pt x="182" y="166"/>
                  </a:lnTo>
                  <a:lnTo>
                    <a:pt x="173" y="167"/>
                  </a:lnTo>
                  <a:lnTo>
                    <a:pt x="166" y="168"/>
                  </a:lnTo>
                  <a:lnTo>
                    <a:pt x="158" y="169"/>
                  </a:lnTo>
                  <a:lnTo>
                    <a:pt x="150" y="169"/>
                  </a:lnTo>
                  <a:lnTo>
                    <a:pt x="142" y="169"/>
                  </a:lnTo>
                  <a:lnTo>
                    <a:pt x="134" y="169"/>
                  </a:lnTo>
                  <a:lnTo>
                    <a:pt x="127" y="168"/>
                  </a:lnTo>
                  <a:lnTo>
                    <a:pt x="121" y="167"/>
                  </a:lnTo>
                  <a:lnTo>
                    <a:pt x="116" y="166"/>
                  </a:lnTo>
                  <a:lnTo>
                    <a:pt x="111" y="162"/>
                  </a:lnTo>
                  <a:lnTo>
                    <a:pt x="108" y="160"/>
                  </a:lnTo>
                  <a:lnTo>
                    <a:pt x="112" y="158"/>
                  </a:lnTo>
                  <a:lnTo>
                    <a:pt x="120" y="159"/>
                  </a:lnTo>
                  <a:lnTo>
                    <a:pt x="125" y="160"/>
                  </a:lnTo>
                  <a:lnTo>
                    <a:pt x="132" y="160"/>
                  </a:lnTo>
                  <a:lnTo>
                    <a:pt x="140" y="159"/>
                  </a:lnTo>
                  <a:lnTo>
                    <a:pt x="146" y="158"/>
                  </a:lnTo>
                  <a:lnTo>
                    <a:pt x="153" y="156"/>
                  </a:lnTo>
                  <a:lnTo>
                    <a:pt x="158" y="155"/>
                  </a:lnTo>
                  <a:lnTo>
                    <a:pt x="163" y="153"/>
                  </a:lnTo>
                  <a:lnTo>
                    <a:pt x="166" y="152"/>
                  </a:lnTo>
                  <a:lnTo>
                    <a:pt x="158" y="143"/>
                  </a:lnTo>
                  <a:lnTo>
                    <a:pt x="148" y="132"/>
                  </a:lnTo>
                  <a:lnTo>
                    <a:pt x="138" y="125"/>
                  </a:lnTo>
                  <a:lnTo>
                    <a:pt x="133" y="121"/>
                  </a:lnTo>
                  <a:lnTo>
                    <a:pt x="124" y="123"/>
                  </a:lnTo>
                  <a:lnTo>
                    <a:pt x="113" y="124"/>
                  </a:lnTo>
                  <a:lnTo>
                    <a:pt x="100" y="125"/>
                  </a:lnTo>
                  <a:lnTo>
                    <a:pt x="88" y="126"/>
                  </a:lnTo>
                  <a:lnTo>
                    <a:pt x="75" y="128"/>
                  </a:lnTo>
                  <a:lnTo>
                    <a:pt x="63" y="126"/>
                  </a:lnTo>
                  <a:lnTo>
                    <a:pt x="53" y="125"/>
                  </a:lnTo>
                  <a:lnTo>
                    <a:pt x="46" y="122"/>
                  </a:lnTo>
                  <a:lnTo>
                    <a:pt x="41" y="117"/>
                  </a:lnTo>
                  <a:lnTo>
                    <a:pt x="41" y="114"/>
                  </a:lnTo>
                  <a:lnTo>
                    <a:pt x="45" y="113"/>
                  </a:lnTo>
                  <a:lnTo>
                    <a:pt x="53" y="115"/>
                  </a:lnTo>
                  <a:lnTo>
                    <a:pt x="58" y="116"/>
                  </a:lnTo>
                  <a:lnTo>
                    <a:pt x="66" y="117"/>
                  </a:lnTo>
                  <a:lnTo>
                    <a:pt x="75" y="116"/>
                  </a:lnTo>
                  <a:lnTo>
                    <a:pt x="84" y="116"/>
                  </a:lnTo>
                  <a:lnTo>
                    <a:pt x="92" y="115"/>
                  </a:lnTo>
                  <a:lnTo>
                    <a:pt x="102" y="113"/>
                  </a:lnTo>
                  <a:lnTo>
                    <a:pt x="109" y="110"/>
                  </a:lnTo>
                  <a:lnTo>
                    <a:pt x="115" y="108"/>
                  </a:lnTo>
                  <a:lnTo>
                    <a:pt x="109" y="100"/>
                  </a:lnTo>
                  <a:lnTo>
                    <a:pt x="103" y="93"/>
                  </a:lnTo>
                  <a:lnTo>
                    <a:pt x="94" y="87"/>
                  </a:lnTo>
                  <a:lnTo>
                    <a:pt x="86" y="81"/>
                  </a:lnTo>
                  <a:lnTo>
                    <a:pt x="74" y="85"/>
                  </a:lnTo>
                  <a:lnTo>
                    <a:pt x="62" y="86"/>
                  </a:lnTo>
                  <a:lnTo>
                    <a:pt x="50" y="87"/>
                  </a:lnTo>
                  <a:lnTo>
                    <a:pt x="37" y="86"/>
                  </a:lnTo>
                  <a:lnTo>
                    <a:pt x="26" y="84"/>
                  </a:lnTo>
                  <a:lnTo>
                    <a:pt x="16" y="80"/>
                  </a:lnTo>
                  <a:lnTo>
                    <a:pt x="8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8" y="69"/>
                  </a:lnTo>
                  <a:lnTo>
                    <a:pt x="13" y="71"/>
                  </a:lnTo>
                  <a:lnTo>
                    <a:pt x="20" y="72"/>
                  </a:lnTo>
                  <a:lnTo>
                    <a:pt x="28" y="73"/>
                  </a:lnTo>
                  <a:lnTo>
                    <a:pt x="37" y="75"/>
                  </a:lnTo>
                  <a:lnTo>
                    <a:pt x="46" y="75"/>
                  </a:lnTo>
                  <a:lnTo>
                    <a:pt x="55" y="73"/>
                  </a:lnTo>
                  <a:lnTo>
                    <a:pt x="63" y="73"/>
                  </a:lnTo>
                  <a:lnTo>
                    <a:pt x="70" y="71"/>
                  </a:lnTo>
                  <a:lnTo>
                    <a:pt x="62" y="64"/>
                  </a:lnTo>
                  <a:lnTo>
                    <a:pt x="53" y="56"/>
                  </a:lnTo>
                  <a:lnTo>
                    <a:pt x="44" y="48"/>
                  </a:lnTo>
                  <a:lnTo>
                    <a:pt x="33" y="39"/>
                  </a:lnTo>
                  <a:lnTo>
                    <a:pt x="24" y="31"/>
                  </a:lnTo>
                  <a:lnTo>
                    <a:pt x="16" y="23"/>
                  </a:lnTo>
                  <a:lnTo>
                    <a:pt x="9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1"/>
                  </a:lnTo>
                  <a:lnTo>
                    <a:pt x="12" y="4"/>
                  </a:lnTo>
                  <a:lnTo>
                    <a:pt x="16" y="9"/>
                  </a:lnTo>
                  <a:lnTo>
                    <a:pt x="23" y="15"/>
                  </a:lnTo>
                  <a:lnTo>
                    <a:pt x="30" y="23"/>
                  </a:lnTo>
                  <a:lnTo>
                    <a:pt x="41" y="32"/>
                  </a:lnTo>
                  <a:lnTo>
                    <a:pt x="50" y="41"/>
                  </a:lnTo>
                  <a:lnTo>
                    <a:pt x="59" y="49"/>
                  </a:lnTo>
                  <a:lnTo>
                    <a:pt x="69" y="55"/>
                  </a:lnTo>
                  <a:lnTo>
                    <a:pt x="74" y="60"/>
                  </a:lnTo>
                  <a:lnTo>
                    <a:pt x="79" y="50"/>
                  </a:lnTo>
                  <a:lnTo>
                    <a:pt x="82" y="39"/>
                  </a:lnTo>
                  <a:lnTo>
                    <a:pt x="83" y="28"/>
                  </a:lnTo>
                  <a:lnTo>
                    <a:pt x="82" y="19"/>
                  </a:lnTo>
                  <a:lnTo>
                    <a:pt x="80" y="13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7" y="13"/>
                  </a:lnTo>
                  <a:lnTo>
                    <a:pt x="92" y="31"/>
                  </a:lnTo>
                  <a:lnTo>
                    <a:pt x="95" y="47"/>
                  </a:lnTo>
                  <a:lnTo>
                    <a:pt x="96" y="61"/>
                  </a:lnTo>
                  <a:lnTo>
                    <a:pt x="95" y="68"/>
                  </a:lnTo>
                  <a:lnTo>
                    <a:pt x="104" y="76"/>
                  </a:lnTo>
                  <a:lnTo>
                    <a:pt x="113" y="84"/>
                  </a:lnTo>
                  <a:lnTo>
                    <a:pt x="121" y="91"/>
                  </a:lnTo>
                  <a:lnTo>
                    <a:pt x="127" y="96"/>
                  </a:lnTo>
                  <a:lnTo>
                    <a:pt x="137" y="93"/>
                  </a:lnTo>
                  <a:lnTo>
                    <a:pt x="145" y="84"/>
                  </a:lnTo>
                  <a:lnTo>
                    <a:pt x="150" y="71"/>
                  </a:lnTo>
                  <a:lnTo>
                    <a:pt x="150" y="57"/>
                  </a:lnTo>
                  <a:lnTo>
                    <a:pt x="149" y="47"/>
                  </a:lnTo>
                  <a:lnTo>
                    <a:pt x="150" y="42"/>
                  </a:lnTo>
                  <a:lnTo>
                    <a:pt x="153" y="43"/>
                  </a:lnTo>
                  <a:lnTo>
                    <a:pt x="156" y="50"/>
                  </a:lnTo>
                  <a:lnTo>
                    <a:pt x="159" y="65"/>
                  </a:lnTo>
                  <a:lnTo>
                    <a:pt x="161" y="83"/>
                  </a:lnTo>
                  <a:lnTo>
                    <a:pt x="161" y="99"/>
                  </a:lnTo>
                  <a:lnTo>
                    <a:pt x="154" y="110"/>
                  </a:lnTo>
                  <a:lnTo>
                    <a:pt x="165" y="120"/>
                  </a:lnTo>
                  <a:lnTo>
                    <a:pt x="174" y="128"/>
                  </a:lnTo>
                  <a:lnTo>
                    <a:pt x="179" y="136"/>
                  </a:lnTo>
                  <a:lnTo>
                    <a:pt x="184" y="141"/>
                  </a:lnTo>
                  <a:lnTo>
                    <a:pt x="190" y="137"/>
                  </a:lnTo>
                  <a:lnTo>
                    <a:pt x="195" y="131"/>
                  </a:lnTo>
                  <a:lnTo>
                    <a:pt x="199" y="125"/>
                  </a:lnTo>
                  <a:lnTo>
                    <a:pt x="200" y="120"/>
                  </a:lnTo>
                  <a:lnTo>
                    <a:pt x="203" y="117"/>
                  </a:lnTo>
                  <a:lnTo>
                    <a:pt x="206" y="116"/>
                  </a:lnTo>
                  <a:lnTo>
                    <a:pt x="208" y="118"/>
                  </a:lnTo>
                  <a:lnTo>
                    <a:pt x="210" y="124"/>
                  </a:lnTo>
                  <a:lnTo>
                    <a:pt x="208" y="132"/>
                  </a:lnTo>
                  <a:lnTo>
                    <a:pt x="204" y="141"/>
                  </a:lnTo>
                  <a:lnTo>
                    <a:pt x="202" y="148"/>
                  </a:lnTo>
                  <a:lnTo>
                    <a:pt x="199" y="153"/>
                  </a:lnTo>
                  <a:lnTo>
                    <a:pt x="202" y="158"/>
                  </a:lnTo>
                  <a:lnTo>
                    <a:pt x="206" y="163"/>
                  </a:lnTo>
                  <a:lnTo>
                    <a:pt x="208" y="168"/>
                  </a:lnTo>
                  <a:lnTo>
                    <a:pt x="212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951"/>
            <p:cNvSpPr>
              <a:spLocks/>
            </p:cNvSpPr>
            <p:nvPr/>
          </p:nvSpPr>
          <p:spPr bwMode="auto">
            <a:xfrm flipH="1">
              <a:off x="1567" y="3375"/>
              <a:ext cx="78" cy="100"/>
            </a:xfrm>
            <a:custGeom>
              <a:avLst/>
              <a:gdLst>
                <a:gd name="T0" fmla="*/ 0 w 172"/>
                <a:gd name="T1" fmla="*/ 1 h 200"/>
                <a:gd name="T2" fmla="*/ 0 w 172"/>
                <a:gd name="T3" fmla="*/ 1 h 200"/>
                <a:gd name="T4" fmla="*/ 0 w 172"/>
                <a:gd name="T5" fmla="*/ 1 h 200"/>
                <a:gd name="T6" fmla="*/ 0 w 172"/>
                <a:gd name="T7" fmla="*/ 1 h 200"/>
                <a:gd name="T8" fmla="*/ 0 w 172"/>
                <a:gd name="T9" fmla="*/ 1 h 200"/>
                <a:gd name="T10" fmla="*/ 0 w 172"/>
                <a:gd name="T11" fmla="*/ 1 h 200"/>
                <a:gd name="T12" fmla="*/ 0 w 172"/>
                <a:gd name="T13" fmla="*/ 1 h 200"/>
                <a:gd name="T14" fmla="*/ 0 w 172"/>
                <a:gd name="T15" fmla="*/ 1 h 200"/>
                <a:gd name="T16" fmla="*/ 0 w 172"/>
                <a:gd name="T17" fmla="*/ 1 h 200"/>
                <a:gd name="T18" fmla="*/ 0 w 172"/>
                <a:gd name="T19" fmla="*/ 1 h 200"/>
                <a:gd name="T20" fmla="*/ 0 w 172"/>
                <a:gd name="T21" fmla="*/ 1 h 200"/>
                <a:gd name="T22" fmla="*/ 0 w 172"/>
                <a:gd name="T23" fmla="*/ 1 h 200"/>
                <a:gd name="T24" fmla="*/ 0 w 172"/>
                <a:gd name="T25" fmla="*/ 1 h 200"/>
                <a:gd name="T26" fmla="*/ 0 w 172"/>
                <a:gd name="T27" fmla="*/ 1 h 200"/>
                <a:gd name="T28" fmla="*/ 0 w 172"/>
                <a:gd name="T29" fmla="*/ 1 h 200"/>
                <a:gd name="T30" fmla="*/ 0 w 172"/>
                <a:gd name="T31" fmla="*/ 1 h 200"/>
                <a:gd name="T32" fmla="*/ 0 w 172"/>
                <a:gd name="T33" fmla="*/ 1 h 200"/>
                <a:gd name="T34" fmla="*/ 0 w 172"/>
                <a:gd name="T35" fmla="*/ 1 h 200"/>
                <a:gd name="T36" fmla="*/ 0 w 172"/>
                <a:gd name="T37" fmla="*/ 1 h 200"/>
                <a:gd name="T38" fmla="*/ 0 w 172"/>
                <a:gd name="T39" fmla="*/ 1 h 200"/>
                <a:gd name="T40" fmla="*/ 0 w 172"/>
                <a:gd name="T41" fmla="*/ 1 h 200"/>
                <a:gd name="T42" fmla="*/ 0 w 172"/>
                <a:gd name="T43" fmla="*/ 1 h 200"/>
                <a:gd name="T44" fmla="*/ 0 w 172"/>
                <a:gd name="T45" fmla="*/ 1 h 200"/>
                <a:gd name="T46" fmla="*/ 0 w 172"/>
                <a:gd name="T47" fmla="*/ 1 h 200"/>
                <a:gd name="T48" fmla="*/ 0 w 172"/>
                <a:gd name="T49" fmla="*/ 1 h 200"/>
                <a:gd name="T50" fmla="*/ 0 w 172"/>
                <a:gd name="T51" fmla="*/ 1 h 200"/>
                <a:gd name="T52" fmla="*/ 0 w 172"/>
                <a:gd name="T53" fmla="*/ 1 h 200"/>
                <a:gd name="T54" fmla="*/ 0 w 172"/>
                <a:gd name="T55" fmla="*/ 1 h 200"/>
                <a:gd name="T56" fmla="*/ 0 w 172"/>
                <a:gd name="T57" fmla="*/ 1 h 200"/>
                <a:gd name="T58" fmla="*/ 0 w 172"/>
                <a:gd name="T59" fmla="*/ 1 h 200"/>
                <a:gd name="T60" fmla="*/ 0 w 172"/>
                <a:gd name="T61" fmla="*/ 1 h 200"/>
                <a:gd name="T62" fmla="*/ 0 w 172"/>
                <a:gd name="T63" fmla="*/ 1 h 200"/>
                <a:gd name="T64" fmla="*/ 0 w 172"/>
                <a:gd name="T65" fmla="*/ 1 h 200"/>
                <a:gd name="T66" fmla="*/ 0 w 172"/>
                <a:gd name="T67" fmla="*/ 1 h 200"/>
                <a:gd name="T68" fmla="*/ 0 w 172"/>
                <a:gd name="T69" fmla="*/ 1 h 200"/>
                <a:gd name="T70" fmla="*/ 0 w 172"/>
                <a:gd name="T71" fmla="*/ 1 h 200"/>
                <a:gd name="T72" fmla="*/ 0 w 172"/>
                <a:gd name="T73" fmla="*/ 1 h 200"/>
                <a:gd name="T74" fmla="*/ 0 w 172"/>
                <a:gd name="T75" fmla="*/ 1 h 200"/>
                <a:gd name="T76" fmla="*/ 0 w 172"/>
                <a:gd name="T77" fmla="*/ 1 h 200"/>
                <a:gd name="T78" fmla="*/ 0 w 172"/>
                <a:gd name="T79" fmla="*/ 1 h 200"/>
                <a:gd name="T80" fmla="*/ 0 w 172"/>
                <a:gd name="T81" fmla="*/ 1 h 200"/>
                <a:gd name="T82" fmla="*/ 0 w 172"/>
                <a:gd name="T83" fmla="*/ 1 h 200"/>
                <a:gd name="T84" fmla="*/ 0 w 172"/>
                <a:gd name="T85" fmla="*/ 1 h 200"/>
                <a:gd name="T86" fmla="*/ 0 w 172"/>
                <a:gd name="T87" fmla="*/ 1 h 200"/>
                <a:gd name="T88" fmla="*/ 0 w 172"/>
                <a:gd name="T89" fmla="*/ 1 h 200"/>
                <a:gd name="T90" fmla="*/ 0 w 172"/>
                <a:gd name="T91" fmla="*/ 1 h 200"/>
                <a:gd name="T92" fmla="*/ 0 w 172"/>
                <a:gd name="T93" fmla="*/ 1 h 200"/>
                <a:gd name="T94" fmla="*/ 0 w 172"/>
                <a:gd name="T95" fmla="*/ 1 h 200"/>
                <a:gd name="T96" fmla="*/ 0 w 172"/>
                <a:gd name="T97" fmla="*/ 1 h 200"/>
                <a:gd name="T98" fmla="*/ 0 w 172"/>
                <a:gd name="T99" fmla="*/ 1 h 200"/>
                <a:gd name="T100" fmla="*/ 0 w 172"/>
                <a:gd name="T101" fmla="*/ 1 h 200"/>
                <a:gd name="T102" fmla="*/ 0 w 172"/>
                <a:gd name="T103" fmla="*/ 1 h 200"/>
                <a:gd name="T104" fmla="*/ 0 w 172"/>
                <a:gd name="T105" fmla="*/ 1 h 200"/>
                <a:gd name="T106" fmla="*/ 0 w 172"/>
                <a:gd name="T107" fmla="*/ 1 h 200"/>
                <a:gd name="T108" fmla="*/ 0 w 172"/>
                <a:gd name="T109" fmla="*/ 1 h 200"/>
                <a:gd name="T110" fmla="*/ 0 w 172"/>
                <a:gd name="T111" fmla="*/ 1 h 200"/>
                <a:gd name="T112" fmla="*/ 0 w 172"/>
                <a:gd name="T113" fmla="*/ 1 h 200"/>
                <a:gd name="T114" fmla="*/ 0 w 172"/>
                <a:gd name="T115" fmla="*/ 1 h 200"/>
                <a:gd name="T116" fmla="*/ 0 w 172"/>
                <a:gd name="T117" fmla="*/ 1 h 200"/>
                <a:gd name="T118" fmla="*/ 0 w 172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2"/>
                <a:gd name="T181" fmla="*/ 0 h 200"/>
                <a:gd name="T182" fmla="*/ 172 w 172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2" h="200">
                  <a:moveTo>
                    <a:pt x="36" y="200"/>
                  </a:moveTo>
                  <a:lnTo>
                    <a:pt x="31" y="197"/>
                  </a:lnTo>
                  <a:lnTo>
                    <a:pt x="24" y="191"/>
                  </a:lnTo>
                  <a:lnTo>
                    <a:pt x="17" y="182"/>
                  </a:lnTo>
                  <a:lnTo>
                    <a:pt x="11" y="172"/>
                  </a:lnTo>
                  <a:lnTo>
                    <a:pt x="6" y="162"/>
                  </a:lnTo>
                  <a:lnTo>
                    <a:pt x="2" y="151"/>
                  </a:lnTo>
                  <a:lnTo>
                    <a:pt x="0" y="139"/>
                  </a:lnTo>
                  <a:lnTo>
                    <a:pt x="2" y="127"/>
                  </a:lnTo>
                  <a:lnTo>
                    <a:pt x="4" y="121"/>
                  </a:lnTo>
                  <a:lnTo>
                    <a:pt x="7" y="119"/>
                  </a:lnTo>
                  <a:lnTo>
                    <a:pt x="8" y="122"/>
                  </a:lnTo>
                  <a:lnTo>
                    <a:pt x="10" y="127"/>
                  </a:lnTo>
                  <a:lnTo>
                    <a:pt x="12" y="144"/>
                  </a:lnTo>
                  <a:lnTo>
                    <a:pt x="17" y="161"/>
                  </a:lnTo>
                  <a:lnTo>
                    <a:pt x="27" y="177"/>
                  </a:lnTo>
                  <a:lnTo>
                    <a:pt x="40" y="187"/>
                  </a:lnTo>
                  <a:lnTo>
                    <a:pt x="45" y="183"/>
                  </a:lnTo>
                  <a:lnTo>
                    <a:pt x="49" y="176"/>
                  </a:lnTo>
                  <a:lnTo>
                    <a:pt x="50" y="171"/>
                  </a:lnTo>
                  <a:lnTo>
                    <a:pt x="53" y="169"/>
                  </a:lnTo>
                  <a:lnTo>
                    <a:pt x="45" y="151"/>
                  </a:lnTo>
                  <a:lnTo>
                    <a:pt x="40" y="129"/>
                  </a:lnTo>
                  <a:lnTo>
                    <a:pt x="39" y="109"/>
                  </a:lnTo>
                  <a:lnTo>
                    <a:pt x="39" y="95"/>
                  </a:lnTo>
                  <a:lnTo>
                    <a:pt x="41" y="87"/>
                  </a:lnTo>
                  <a:lnTo>
                    <a:pt x="44" y="84"/>
                  </a:lnTo>
                  <a:lnTo>
                    <a:pt x="46" y="86"/>
                  </a:lnTo>
                  <a:lnTo>
                    <a:pt x="46" y="94"/>
                  </a:lnTo>
                  <a:lnTo>
                    <a:pt x="46" y="108"/>
                  </a:lnTo>
                  <a:lnTo>
                    <a:pt x="49" y="125"/>
                  </a:lnTo>
                  <a:lnTo>
                    <a:pt x="53" y="142"/>
                  </a:lnTo>
                  <a:lnTo>
                    <a:pt x="61" y="153"/>
                  </a:lnTo>
                  <a:lnTo>
                    <a:pt x="69" y="142"/>
                  </a:lnTo>
                  <a:lnTo>
                    <a:pt x="77" y="131"/>
                  </a:lnTo>
                  <a:lnTo>
                    <a:pt x="81" y="118"/>
                  </a:lnTo>
                  <a:lnTo>
                    <a:pt x="83" y="109"/>
                  </a:lnTo>
                  <a:lnTo>
                    <a:pt x="74" y="87"/>
                  </a:lnTo>
                  <a:lnTo>
                    <a:pt x="73" y="64"/>
                  </a:lnTo>
                  <a:lnTo>
                    <a:pt x="75" y="42"/>
                  </a:lnTo>
                  <a:lnTo>
                    <a:pt x="85" y="26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30"/>
                  </a:lnTo>
                  <a:lnTo>
                    <a:pt x="87" y="47"/>
                  </a:lnTo>
                  <a:lnTo>
                    <a:pt x="86" y="65"/>
                  </a:lnTo>
                  <a:lnTo>
                    <a:pt x="87" y="80"/>
                  </a:lnTo>
                  <a:lnTo>
                    <a:pt x="94" y="92"/>
                  </a:lnTo>
                  <a:lnTo>
                    <a:pt x="104" y="79"/>
                  </a:lnTo>
                  <a:lnTo>
                    <a:pt x="111" y="66"/>
                  </a:lnTo>
                  <a:lnTo>
                    <a:pt x="115" y="55"/>
                  </a:lnTo>
                  <a:lnTo>
                    <a:pt x="118" y="46"/>
                  </a:lnTo>
                  <a:lnTo>
                    <a:pt x="121" y="35"/>
                  </a:lnTo>
                  <a:lnTo>
                    <a:pt x="128" y="23"/>
                  </a:lnTo>
                  <a:lnTo>
                    <a:pt x="136" y="12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6" y="2"/>
                  </a:lnTo>
                  <a:lnTo>
                    <a:pt x="154" y="6"/>
                  </a:lnTo>
                  <a:lnTo>
                    <a:pt x="143" y="19"/>
                  </a:lnTo>
                  <a:lnTo>
                    <a:pt x="132" y="32"/>
                  </a:lnTo>
                  <a:lnTo>
                    <a:pt x="125" y="43"/>
                  </a:lnTo>
                  <a:lnTo>
                    <a:pt x="123" y="54"/>
                  </a:lnTo>
                  <a:lnTo>
                    <a:pt x="121" y="64"/>
                  </a:lnTo>
                  <a:lnTo>
                    <a:pt x="118" y="76"/>
                  </a:lnTo>
                  <a:lnTo>
                    <a:pt x="112" y="87"/>
                  </a:lnTo>
                  <a:lnTo>
                    <a:pt x="107" y="95"/>
                  </a:lnTo>
                  <a:lnTo>
                    <a:pt x="116" y="93"/>
                  </a:lnTo>
                  <a:lnTo>
                    <a:pt x="124" y="91"/>
                  </a:lnTo>
                  <a:lnTo>
                    <a:pt x="133" y="87"/>
                  </a:lnTo>
                  <a:lnTo>
                    <a:pt x="141" y="84"/>
                  </a:lnTo>
                  <a:lnTo>
                    <a:pt x="149" y="79"/>
                  </a:lnTo>
                  <a:lnTo>
                    <a:pt x="156" y="76"/>
                  </a:lnTo>
                  <a:lnTo>
                    <a:pt x="161" y="72"/>
                  </a:lnTo>
                  <a:lnTo>
                    <a:pt x="164" y="69"/>
                  </a:lnTo>
                  <a:lnTo>
                    <a:pt x="168" y="65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0" y="71"/>
                  </a:lnTo>
                  <a:lnTo>
                    <a:pt x="164" y="80"/>
                  </a:lnTo>
                  <a:lnTo>
                    <a:pt x="156" y="87"/>
                  </a:lnTo>
                  <a:lnTo>
                    <a:pt x="147" y="93"/>
                  </a:lnTo>
                  <a:lnTo>
                    <a:pt x="137" y="99"/>
                  </a:lnTo>
                  <a:lnTo>
                    <a:pt x="128" y="102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9" y="134"/>
                  </a:lnTo>
                  <a:lnTo>
                    <a:pt x="81" y="151"/>
                  </a:lnTo>
                  <a:lnTo>
                    <a:pt x="78" y="160"/>
                  </a:lnTo>
                  <a:lnTo>
                    <a:pt x="85" y="162"/>
                  </a:lnTo>
                  <a:lnTo>
                    <a:pt x="93" y="163"/>
                  </a:lnTo>
                  <a:lnTo>
                    <a:pt x="102" y="163"/>
                  </a:lnTo>
                  <a:lnTo>
                    <a:pt x="110" y="162"/>
                  </a:lnTo>
                  <a:lnTo>
                    <a:pt x="119" y="160"/>
                  </a:lnTo>
                  <a:lnTo>
                    <a:pt x="127" y="156"/>
                  </a:lnTo>
                  <a:lnTo>
                    <a:pt x="135" y="152"/>
                  </a:lnTo>
                  <a:lnTo>
                    <a:pt x="140" y="146"/>
                  </a:lnTo>
                  <a:lnTo>
                    <a:pt x="145" y="140"/>
                  </a:lnTo>
                  <a:lnTo>
                    <a:pt x="149" y="138"/>
                  </a:lnTo>
                  <a:lnTo>
                    <a:pt x="150" y="140"/>
                  </a:lnTo>
                  <a:lnTo>
                    <a:pt x="148" y="146"/>
                  </a:lnTo>
                  <a:lnTo>
                    <a:pt x="143" y="154"/>
                  </a:lnTo>
                  <a:lnTo>
                    <a:pt x="135" y="162"/>
                  </a:lnTo>
                  <a:lnTo>
                    <a:pt x="125" y="168"/>
                  </a:lnTo>
                  <a:lnTo>
                    <a:pt x="116" y="171"/>
                  </a:lnTo>
                  <a:lnTo>
                    <a:pt x="106" y="175"/>
                  </a:lnTo>
                  <a:lnTo>
                    <a:pt x="95" y="176"/>
                  </a:lnTo>
                  <a:lnTo>
                    <a:pt x="85" y="176"/>
                  </a:lnTo>
                  <a:lnTo>
                    <a:pt x="75" y="174"/>
                  </a:lnTo>
                  <a:lnTo>
                    <a:pt x="70" y="179"/>
                  </a:lnTo>
                  <a:lnTo>
                    <a:pt x="66" y="183"/>
                  </a:lnTo>
                  <a:lnTo>
                    <a:pt x="64" y="187"/>
                  </a:lnTo>
                  <a:lnTo>
                    <a:pt x="62" y="193"/>
                  </a:lnTo>
                  <a:lnTo>
                    <a:pt x="54" y="193"/>
                  </a:lnTo>
                  <a:lnTo>
                    <a:pt x="46" y="194"/>
                  </a:lnTo>
                  <a:lnTo>
                    <a:pt x="40" y="197"/>
                  </a:lnTo>
                  <a:lnTo>
                    <a:pt x="36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Freeform 952"/>
            <p:cNvSpPr>
              <a:spLocks/>
            </p:cNvSpPr>
            <p:nvPr/>
          </p:nvSpPr>
          <p:spPr bwMode="auto">
            <a:xfrm flipH="1">
              <a:off x="1484" y="3487"/>
              <a:ext cx="123" cy="55"/>
            </a:xfrm>
            <a:custGeom>
              <a:avLst/>
              <a:gdLst>
                <a:gd name="T0" fmla="*/ 0 w 271"/>
                <a:gd name="T1" fmla="*/ 1 h 110"/>
                <a:gd name="T2" fmla="*/ 0 w 271"/>
                <a:gd name="T3" fmla="*/ 1 h 110"/>
                <a:gd name="T4" fmla="*/ 0 w 271"/>
                <a:gd name="T5" fmla="*/ 1 h 110"/>
                <a:gd name="T6" fmla="*/ 0 w 271"/>
                <a:gd name="T7" fmla="*/ 1 h 110"/>
                <a:gd name="T8" fmla="*/ 0 w 271"/>
                <a:gd name="T9" fmla="*/ 1 h 110"/>
                <a:gd name="T10" fmla="*/ 0 w 271"/>
                <a:gd name="T11" fmla="*/ 1 h 110"/>
                <a:gd name="T12" fmla="*/ 0 w 271"/>
                <a:gd name="T13" fmla="*/ 1 h 110"/>
                <a:gd name="T14" fmla="*/ 0 w 271"/>
                <a:gd name="T15" fmla="*/ 1 h 110"/>
                <a:gd name="T16" fmla="*/ 0 w 271"/>
                <a:gd name="T17" fmla="*/ 1 h 110"/>
                <a:gd name="T18" fmla="*/ 0 w 271"/>
                <a:gd name="T19" fmla="*/ 1 h 110"/>
                <a:gd name="T20" fmla="*/ 0 w 271"/>
                <a:gd name="T21" fmla="*/ 1 h 110"/>
                <a:gd name="T22" fmla="*/ 0 w 271"/>
                <a:gd name="T23" fmla="*/ 1 h 110"/>
                <a:gd name="T24" fmla="*/ 0 w 271"/>
                <a:gd name="T25" fmla="*/ 1 h 110"/>
                <a:gd name="T26" fmla="*/ 0 w 271"/>
                <a:gd name="T27" fmla="*/ 1 h 110"/>
                <a:gd name="T28" fmla="*/ 0 w 271"/>
                <a:gd name="T29" fmla="*/ 1 h 110"/>
                <a:gd name="T30" fmla="*/ 0 w 271"/>
                <a:gd name="T31" fmla="*/ 1 h 110"/>
                <a:gd name="T32" fmla="*/ 0 w 271"/>
                <a:gd name="T33" fmla="*/ 1 h 110"/>
                <a:gd name="T34" fmla="*/ 0 w 271"/>
                <a:gd name="T35" fmla="*/ 1 h 110"/>
                <a:gd name="T36" fmla="*/ 0 w 271"/>
                <a:gd name="T37" fmla="*/ 1 h 110"/>
                <a:gd name="T38" fmla="*/ 0 w 271"/>
                <a:gd name="T39" fmla="*/ 1 h 110"/>
                <a:gd name="T40" fmla="*/ 0 w 271"/>
                <a:gd name="T41" fmla="*/ 1 h 110"/>
                <a:gd name="T42" fmla="*/ 0 w 271"/>
                <a:gd name="T43" fmla="*/ 1 h 110"/>
                <a:gd name="T44" fmla="*/ 0 w 271"/>
                <a:gd name="T45" fmla="*/ 1 h 110"/>
                <a:gd name="T46" fmla="*/ 0 w 271"/>
                <a:gd name="T47" fmla="*/ 1 h 110"/>
                <a:gd name="T48" fmla="*/ 0 w 271"/>
                <a:gd name="T49" fmla="*/ 1 h 110"/>
                <a:gd name="T50" fmla="*/ 0 w 271"/>
                <a:gd name="T51" fmla="*/ 1 h 110"/>
                <a:gd name="T52" fmla="*/ 0 w 271"/>
                <a:gd name="T53" fmla="*/ 1 h 110"/>
                <a:gd name="T54" fmla="*/ 0 w 271"/>
                <a:gd name="T55" fmla="*/ 1 h 110"/>
                <a:gd name="T56" fmla="*/ 0 w 271"/>
                <a:gd name="T57" fmla="*/ 1 h 110"/>
                <a:gd name="T58" fmla="*/ 0 w 271"/>
                <a:gd name="T59" fmla="*/ 1 h 110"/>
                <a:gd name="T60" fmla="*/ 0 w 271"/>
                <a:gd name="T61" fmla="*/ 1 h 110"/>
                <a:gd name="T62" fmla="*/ 0 w 271"/>
                <a:gd name="T63" fmla="*/ 1 h 110"/>
                <a:gd name="T64" fmla="*/ 0 w 271"/>
                <a:gd name="T65" fmla="*/ 1 h 110"/>
                <a:gd name="T66" fmla="*/ 0 w 271"/>
                <a:gd name="T67" fmla="*/ 1 h 110"/>
                <a:gd name="T68" fmla="*/ 0 w 271"/>
                <a:gd name="T69" fmla="*/ 1 h 110"/>
                <a:gd name="T70" fmla="*/ 0 w 271"/>
                <a:gd name="T71" fmla="*/ 1 h 110"/>
                <a:gd name="T72" fmla="*/ 0 w 271"/>
                <a:gd name="T73" fmla="*/ 1 h 110"/>
                <a:gd name="T74" fmla="*/ 0 w 271"/>
                <a:gd name="T75" fmla="*/ 1 h 110"/>
                <a:gd name="T76" fmla="*/ 0 w 271"/>
                <a:gd name="T77" fmla="*/ 1 h 110"/>
                <a:gd name="T78" fmla="*/ 0 w 271"/>
                <a:gd name="T79" fmla="*/ 1 h 110"/>
                <a:gd name="T80" fmla="*/ 0 w 271"/>
                <a:gd name="T81" fmla="*/ 1 h 110"/>
                <a:gd name="T82" fmla="*/ 0 w 271"/>
                <a:gd name="T83" fmla="*/ 1 h 110"/>
                <a:gd name="T84" fmla="*/ 0 w 271"/>
                <a:gd name="T85" fmla="*/ 1 h 110"/>
                <a:gd name="T86" fmla="*/ 0 w 271"/>
                <a:gd name="T87" fmla="*/ 1 h 110"/>
                <a:gd name="T88" fmla="*/ 0 w 271"/>
                <a:gd name="T89" fmla="*/ 1 h 110"/>
                <a:gd name="T90" fmla="*/ 0 w 271"/>
                <a:gd name="T91" fmla="*/ 1 h 110"/>
                <a:gd name="T92" fmla="*/ 0 w 271"/>
                <a:gd name="T93" fmla="*/ 1 h 110"/>
                <a:gd name="T94" fmla="*/ 0 w 271"/>
                <a:gd name="T95" fmla="*/ 1 h 110"/>
                <a:gd name="T96" fmla="*/ 0 w 271"/>
                <a:gd name="T97" fmla="*/ 1 h 110"/>
                <a:gd name="T98" fmla="*/ 0 w 271"/>
                <a:gd name="T99" fmla="*/ 1 h 110"/>
                <a:gd name="T100" fmla="*/ 0 w 271"/>
                <a:gd name="T101" fmla="*/ 1 h 110"/>
                <a:gd name="T102" fmla="*/ 0 w 271"/>
                <a:gd name="T103" fmla="*/ 1 h 110"/>
                <a:gd name="T104" fmla="*/ 0 w 271"/>
                <a:gd name="T105" fmla="*/ 1 h 110"/>
                <a:gd name="T106" fmla="*/ 0 w 271"/>
                <a:gd name="T107" fmla="*/ 0 h 110"/>
                <a:gd name="T108" fmla="*/ 0 w 271"/>
                <a:gd name="T109" fmla="*/ 1 h 110"/>
                <a:gd name="T110" fmla="*/ 0 w 271"/>
                <a:gd name="T111" fmla="*/ 1 h 110"/>
                <a:gd name="T112" fmla="*/ 0 w 271"/>
                <a:gd name="T113" fmla="*/ 1 h 110"/>
                <a:gd name="T114" fmla="*/ 0 w 271"/>
                <a:gd name="T115" fmla="*/ 1 h 110"/>
                <a:gd name="T116" fmla="*/ 0 w 271"/>
                <a:gd name="T117" fmla="*/ 1 h 110"/>
                <a:gd name="T118" fmla="*/ 0 w 271"/>
                <a:gd name="T119" fmla="*/ 1 h 110"/>
                <a:gd name="T120" fmla="*/ 0 w 271"/>
                <a:gd name="T121" fmla="*/ 1 h 110"/>
                <a:gd name="T122" fmla="*/ 0 w 271"/>
                <a:gd name="T123" fmla="*/ 1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1"/>
                <a:gd name="T187" fmla="*/ 0 h 110"/>
                <a:gd name="T188" fmla="*/ 271 w 271"/>
                <a:gd name="T189" fmla="*/ 110 h 1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1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1" y="41"/>
                  </a:lnTo>
                  <a:lnTo>
                    <a:pt x="22" y="41"/>
                  </a:lnTo>
                  <a:lnTo>
                    <a:pt x="35" y="41"/>
                  </a:lnTo>
                  <a:lnTo>
                    <a:pt x="47" y="42"/>
                  </a:lnTo>
                  <a:lnTo>
                    <a:pt x="59" y="44"/>
                  </a:lnTo>
                  <a:lnTo>
                    <a:pt x="68" y="46"/>
                  </a:lnTo>
                  <a:lnTo>
                    <a:pt x="76" y="49"/>
                  </a:lnTo>
                  <a:lnTo>
                    <a:pt x="80" y="51"/>
                  </a:lnTo>
                  <a:lnTo>
                    <a:pt x="83" y="54"/>
                  </a:lnTo>
                  <a:lnTo>
                    <a:pt x="85" y="60"/>
                  </a:lnTo>
                  <a:lnTo>
                    <a:pt x="88" y="66"/>
                  </a:lnTo>
                  <a:lnTo>
                    <a:pt x="92" y="74"/>
                  </a:lnTo>
                  <a:lnTo>
                    <a:pt x="97" y="81"/>
                  </a:lnTo>
                  <a:lnTo>
                    <a:pt x="104" y="88"/>
                  </a:lnTo>
                  <a:lnTo>
                    <a:pt x="110" y="94"/>
                  </a:lnTo>
                  <a:lnTo>
                    <a:pt x="119" y="98"/>
                  </a:lnTo>
                  <a:lnTo>
                    <a:pt x="127" y="101"/>
                  </a:lnTo>
                  <a:lnTo>
                    <a:pt x="130" y="99"/>
                  </a:lnTo>
                  <a:lnTo>
                    <a:pt x="127" y="96"/>
                  </a:lnTo>
                  <a:lnTo>
                    <a:pt x="121" y="89"/>
                  </a:lnTo>
                  <a:lnTo>
                    <a:pt x="113" y="81"/>
                  </a:lnTo>
                  <a:lnTo>
                    <a:pt x="106" y="71"/>
                  </a:lnTo>
                  <a:lnTo>
                    <a:pt x="104" y="60"/>
                  </a:lnTo>
                  <a:lnTo>
                    <a:pt x="102" y="52"/>
                  </a:lnTo>
                  <a:lnTo>
                    <a:pt x="109" y="52"/>
                  </a:lnTo>
                  <a:lnTo>
                    <a:pt x="116" y="52"/>
                  </a:lnTo>
                  <a:lnTo>
                    <a:pt x="122" y="53"/>
                  </a:lnTo>
                  <a:lnTo>
                    <a:pt x="130" y="54"/>
                  </a:lnTo>
                  <a:lnTo>
                    <a:pt x="137" y="56"/>
                  </a:lnTo>
                  <a:lnTo>
                    <a:pt x="143" y="57"/>
                  </a:lnTo>
                  <a:lnTo>
                    <a:pt x="147" y="59"/>
                  </a:lnTo>
                  <a:lnTo>
                    <a:pt x="151" y="60"/>
                  </a:lnTo>
                  <a:lnTo>
                    <a:pt x="152" y="66"/>
                  </a:lnTo>
                  <a:lnTo>
                    <a:pt x="155" y="72"/>
                  </a:lnTo>
                  <a:lnTo>
                    <a:pt x="160" y="79"/>
                  </a:lnTo>
                  <a:lnTo>
                    <a:pt x="166" y="86"/>
                  </a:lnTo>
                  <a:lnTo>
                    <a:pt x="172" y="92"/>
                  </a:lnTo>
                  <a:lnTo>
                    <a:pt x="180" y="98"/>
                  </a:lnTo>
                  <a:lnTo>
                    <a:pt x="187" y="103"/>
                  </a:lnTo>
                  <a:lnTo>
                    <a:pt x="195" y="106"/>
                  </a:lnTo>
                  <a:lnTo>
                    <a:pt x="208" y="110"/>
                  </a:lnTo>
                  <a:lnTo>
                    <a:pt x="216" y="110"/>
                  </a:lnTo>
                  <a:lnTo>
                    <a:pt x="218" y="107"/>
                  </a:lnTo>
                  <a:lnTo>
                    <a:pt x="212" y="104"/>
                  </a:lnTo>
                  <a:lnTo>
                    <a:pt x="202" y="99"/>
                  </a:lnTo>
                  <a:lnTo>
                    <a:pt x="195" y="95"/>
                  </a:lnTo>
                  <a:lnTo>
                    <a:pt x="187" y="89"/>
                  </a:lnTo>
                  <a:lnTo>
                    <a:pt x="181" y="84"/>
                  </a:lnTo>
                  <a:lnTo>
                    <a:pt x="176" y="79"/>
                  </a:lnTo>
                  <a:lnTo>
                    <a:pt x="171" y="74"/>
                  </a:lnTo>
                  <a:lnTo>
                    <a:pt x="168" y="69"/>
                  </a:lnTo>
                  <a:lnTo>
                    <a:pt x="167" y="66"/>
                  </a:lnTo>
                  <a:lnTo>
                    <a:pt x="177" y="71"/>
                  </a:lnTo>
                  <a:lnTo>
                    <a:pt x="191" y="74"/>
                  </a:lnTo>
                  <a:lnTo>
                    <a:pt x="205" y="76"/>
                  </a:lnTo>
                  <a:lnTo>
                    <a:pt x="220" y="79"/>
                  </a:lnTo>
                  <a:lnTo>
                    <a:pt x="234" y="81"/>
                  </a:lnTo>
                  <a:lnTo>
                    <a:pt x="246" y="82"/>
                  </a:lnTo>
                  <a:lnTo>
                    <a:pt x="256" y="83"/>
                  </a:lnTo>
                  <a:lnTo>
                    <a:pt x="263" y="83"/>
                  </a:lnTo>
                  <a:lnTo>
                    <a:pt x="270" y="83"/>
                  </a:lnTo>
                  <a:lnTo>
                    <a:pt x="271" y="81"/>
                  </a:lnTo>
                  <a:lnTo>
                    <a:pt x="267" y="77"/>
                  </a:lnTo>
                  <a:lnTo>
                    <a:pt x="259" y="76"/>
                  </a:lnTo>
                  <a:lnTo>
                    <a:pt x="250" y="75"/>
                  </a:lnTo>
                  <a:lnTo>
                    <a:pt x="238" y="73"/>
                  </a:lnTo>
                  <a:lnTo>
                    <a:pt x="225" y="69"/>
                  </a:lnTo>
                  <a:lnTo>
                    <a:pt x="212" y="66"/>
                  </a:lnTo>
                  <a:lnTo>
                    <a:pt x="200" y="62"/>
                  </a:lnTo>
                  <a:lnTo>
                    <a:pt x="189" y="59"/>
                  </a:lnTo>
                  <a:lnTo>
                    <a:pt x="180" y="57"/>
                  </a:lnTo>
                  <a:lnTo>
                    <a:pt x="176" y="54"/>
                  </a:lnTo>
                  <a:lnTo>
                    <a:pt x="184" y="48"/>
                  </a:lnTo>
                  <a:lnTo>
                    <a:pt x="193" y="42"/>
                  </a:lnTo>
                  <a:lnTo>
                    <a:pt x="202" y="39"/>
                  </a:lnTo>
                  <a:lnTo>
                    <a:pt x="210" y="38"/>
                  </a:lnTo>
                  <a:lnTo>
                    <a:pt x="217" y="37"/>
                  </a:lnTo>
                  <a:lnTo>
                    <a:pt x="218" y="35"/>
                  </a:lnTo>
                  <a:lnTo>
                    <a:pt x="216" y="31"/>
                  </a:lnTo>
                  <a:lnTo>
                    <a:pt x="208" y="29"/>
                  </a:lnTo>
                  <a:lnTo>
                    <a:pt x="202" y="28"/>
                  </a:lnTo>
                  <a:lnTo>
                    <a:pt x="196" y="29"/>
                  </a:lnTo>
                  <a:lnTo>
                    <a:pt x="189" y="30"/>
                  </a:lnTo>
                  <a:lnTo>
                    <a:pt x="183" y="33"/>
                  </a:lnTo>
                  <a:lnTo>
                    <a:pt x="176" y="36"/>
                  </a:lnTo>
                  <a:lnTo>
                    <a:pt x="171" y="38"/>
                  </a:lnTo>
                  <a:lnTo>
                    <a:pt x="166" y="43"/>
                  </a:lnTo>
                  <a:lnTo>
                    <a:pt x="163" y="46"/>
                  </a:lnTo>
                  <a:lnTo>
                    <a:pt x="156" y="46"/>
                  </a:lnTo>
                  <a:lnTo>
                    <a:pt x="148" y="45"/>
                  </a:lnTo>
                  <a:lnTo>
                    <a:pt x="141" y="45"/>
                  </a:lnTo>
                  <a:lnTo>
                    <a:pt x="133" y="44"/>
                  </a:lnTo>
                  <a:lnTo>
                    <a:pt x="125" y="43"/>
                  </a:lnTo>
                  <a:lnTo>
                    <a:pt x="117" y="43"/>
                  </a:lnTo>
                  <a:lnTo>
                    <a:pt x="112" y="43"/>
                  </a:lnTo>
                  <a:lnTo>
                    <a:pt x="109" y="43"/>
                  </a:lnTo>
                  <a:lnTo>
                    <a:pt x="108" y="33"/>
                  </a:lnTo>
                  <a:lnTo>
                    <a:pt x="112" y="23"/>
                  </a:lnTo>
                  <a:lnTo>
                    <a:pt x="119" y="14"/>
                  </a:lnTo>
                  <a:lnTo>
                    <a:pt x="131" y="7"/>
                  </a:lnTo>
                  <a:lnTo>
                    <a:pt x="141" y="4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5"/>
                  </a:lnTo>
                  <a:lnTo>
                    <a:pt x="112" y="8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8" y="24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72" y="31"/>
                  </a:lnTo>
                  <a:lnTo>
                    <a:pt x="63" y="31"/>
                  </a:lnTo>
                  <a:lnTo>
                    <a:pt x="51" y="31"/>
                  </a:lnTo>
                  <a:lnTo>
                    <a:pt x="39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6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953"/>
            <p:cNvSpPr>
              <a:spLocks/>
            </p:cNvSpPr>
            <p:nvPr/>
          </p:nvSpPr>
          <p:spPr bwMode="auto">
            <a:xfrm flipH="1">
              <a:off x="1520" y="3535"/>
              <a:ext cx="99" cy="111"/>
            </a:xfrm>
            <a:custGeom>
              <a:avLst/>
              <a:gdLst>
                <a:gd name="T0" fmla="*/ 0 w 221"/>
                <a:gd name="T1" fmla="*/ 1 h 222"/>
                <a:gd name="T2" fmla="*/ 0 w 221"/>
                <a:gd name="T3" fmla="*/ 1 h 222"/>
                <a:gd name="T4" fmla="*/ 0 w 221"/>
                <a:gd name="T5" fmla="*/ 1 h 222"/>
                <a:gd name="T6" fmla="*/ 0 w 221"/>
                <a:gd name="T7" fmla="*/ 1 h 222"/>
                <a:gd name="T8" fmla="*/ 0 w 221"/>
                <a:gd name="T9" fmla="*/ 1 h 222"/>
                <a:gd name="T10" fmla="*/ 0 w 221"/>
                <a:gd name="T11" fmla="*/ 1 h 222"/>
                <a:gd name="T12" fmla="*/ 0 w 221"/>
                <a:gd name="T13" fmla="*/ 1 h 222"/>
                <a:gd name="T14" fmla="*/ 0 w 221"/>
                <a:gd name="T15" fmla="*/ 1 h 222"/>
                <a:gd name="T16" fmla="*/ 0 w 221"/>
                <a:gd name="T17" fmla="*/ 1 h 222"/>
                <a:gd name="T18" fmla="*/ 0 w 221"/>
                <a:gd name="T19" fmla="*/ 1 h 222"/>
                <a:gd name="T20" fmla="*/ 0 w 221"/>
                <a:gd name="T21" fmla="*/ 1 h 222"/>
                <a:gd name="T22" fmla="*/ 0 w 221"/>
                <a:gd name="T23" fmla="*/ 1 h 222"/>
                <a:gd name="T24" fmla="*/ 0 w 221"/>
                <a:gd name="T25" fmla="*/ 1 h 222"/>
                <a:gd name="T26" fmla="*/ 0 w 221"/>
                <a:gd name="T27" fmla="*/ 1 h 222"/>
                <a:gd name="T28" fmla="*/ 0 w 221"/>
                <a:gd name="T29" fmla="*/ 1 h 222"/>
                <a:gd name="T30" fmla="*/ 0 w 221"/>
                <a:gd name="T31" fmla="*/ 1 h 222"/>
                <a:gd name="T32" fmla="*/ 0 w 221"/>
                <a:gd name="T33" fmla="*/ 1 h 222"/>
                <a:gd name="T34" fmla="*/ 0 w 221"/>
                <a:gd name="T35" fmla="*/ 1 h 222"/>
                <a:gd name="T36" fmla="*/ 0 w 221"/>
                <a:gd name="T37" fmla="*/ 1 h 222"/>
                <a:gd name="T38" fmla="*/ 0 w 221"/>
                <a:gd name="T39" fmla="*/ 1 h 222"/>
                <a:gd name="T40" fmla="*/ 0 w 221"/>
                <a:gd name="T41" fmla="*/ 1 h 222"/>
                <a:gd name="T42" fmla="*/ 0 w 221"/>
                <a:gd name="T43" fmla="*/ 1 h 222"/>
                <a:gd name="T44" fmla="*/ 0 w 221"/>
                <a:gd name="T45" fmla="*/ 1 h 222"/>
                <a:gd name="T46" fmla="*/ 0 w 221"/>
                <a:gd name="T47" fmla="*/ 1 h 222"/>
                <a:gd name="T48" fmla="*/ 0 w 221"/>
                <a:gd name="T49" fmla="*/ 1 h 222"/>
                <a:gd name="T50" fmla="*/ 0 w 221"/>
                <a:gd name="T51" fmla="*/ 1 h 222"/>
                <a:gd name="T52" fmla="*/ 0 w 221"/>
                <a:gd name="T53" fmla="*/ 1 h 222"/>
                <a:gd name="T54" fmla="*/ 0 w 221"/>
                <a:gd name="T55" fmla="*/ 1 h 222"/>
                <a:gd name="T56" fmla="*/ 0 w 221"/>
                <a:gd name="T57" fmla="*/ 1 h 222"/>
                <a:gd name="T58" fmla="*/ 0 w 221"/>
                <a:gd name="T59" fmla="*/ 1 h 222"/>
                <a:gd name="T60" fmla="*/ 0 w 221"/>
                <a:gd name="T61" fmla="*/ 1 h 222"/>
                <a:gd name="T62" fmla="*/ 0 w 221"/>
                <a:gd name="T63" fmla="*/ 1 h 222"/>
                <a:gd name="T64" fmla="*/ 0 w 221"/>
                <a:gd name="T65" fmla="*/ 1 h 222"/>
                <a:gd name="T66" fmla="*/ 0 w 221"/>
                <a:gd name="T67" fmla="*/ 1 h 222"/>
                <a:gd name="T68" fmla="*/ 0 w 221"/>
                <a:gd name="T69" fmla="*/ 1 h 222"/>
                <a:gd name="T70" fmla="*/ 0 w 221"/>
                <a:gd name="T71" fmla="*/ 1 h 222"/>
                <a:gd name="T72" fmla="*/ 0 w 221"/>
                <a:gd name="T73" fmla="*/ 1 h 222"/>
                <a:gd name="T74" fmla="*/ 0 w 221"/>
                <a:gd name="T75" fmla="*/ 1 h 222"/>
                <a:gd name="T76" fmla="*/ 0 w 221"/>
                <a:gd name="T77" fmla="*/ 1 h 222"/>
                <a:gd name="T78" fmla="*/ 0 w 221"/>
                <a:gd name="T79" fmla="*/ 1 h 222"/>
                <a:gd name="T80" fmla="*/ 0 w 221"/>
                <a:gd name="T81" fmla="*/ 1 h 222"/>
                <a:gd name="T82" fmla="*/ 0 w 221"/>
                <a:gd name="T83" fmla="*/ 1 h 222"/>
                <a:gd name="T84" fmla="*/ 0 w 221"/>
                <a:gd name="T85" fmla="*/ 1 h 222"/>
                <a:gd name="T86" fmla="*/ 0 w 221"/>
                <a:gd name="T87" fmla="*/ 1 h 222"/>
                <a:gd name="T88" fmla="*/ 0 w 221"/>
                <a:gd name="T89" fmla="*/ 1 h 222"/>
                <a:gd name="T90" fmla="*/ 0 w 221"/>
                <a:gd name="T91" fmla="*/ 1 h 222"/>
                <a:gd name="T92" fmla="*/ 0 w 221"/>
                <a:gd name="T93" fmla="*/ 1 h 222"/>
                <a:gd name="T94" fmla="*/ 0 w 221"/>
                <a:gd name="T95" fmla="*/ 1 h 222"/>
                <a:gd name="T96" fmla="*/ 0 w 221"/>
                <a:gd name="T97" fmla="*/ 1 h 222"/>
                <a:gd name="T98" fmla="*/ 0 w 221"/>
                <a:gd name="T99" fmla="*/ 1 h 222"/>
                <a:gd name="T100" fmla="*/ 0 w 221"/>
                <a:gd name="T101" fmla="*/ 1 h 222"/>
                <a:gd name="T102" fmla="*/ 0 w 221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222"/>
                <a:gd name="T158" fmla="*/ 221 w 221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222">
                  <a:moveTo>
                    <a:pt x="0" y="1"/>
                  </a:moveTo>
                  <a:lnTo>
                    <a:pt x="9" y="8"/>
                  </a:lnTo>
                  <a:lnTo>
                    <a:pt x="20" y="18"/>
                  </a:lnTo>
                  <a:lnTo>
                    <a:pt x="30" y="29"/>
                  </a:lnTo>
                  <a:lnTo>
                    <a:pt x="37" y="36"/>
                  </a:lnTo>
                  <a:lnTo>
                    <a:pt x="32" y="53"/>
                  </a:lnTo>
                  <a:lnTo>
                    <a:pt x="30" y="77"/>
                  </a:lnTo>
                  <a:lnTo>
                    <a:pt x="33" y="101"/>
                  </a:lnTo>
                  <a:lnTo>
                    <a:pt x="41" y="117"/>
                  </a:lnTo>
                  <a:lnTo>
                    <a:pt x="39" y="99"/>
                  </a:lnTo>
                  <a:lnTo>
                    <a:pt x="41" y="78"/>
                  </a:lnTo>
                  <a:lnTo>
                    <a:pt x="43" y="60"/>
                  </a:lnTo>
                  <a:lnTo>
                    <a:pt x="51" y="49"/>
                  </a:lnTo>
                  <a:lnTo>
                    <a:pt x="55" y="47"/>
                  </a:lnTo>
                  <a:lnTo>
                    <a:pt x="58" y="48"/>
                  </a:lnTo>
                  <a:lnTo>
                    <a:pt x="61" y="51"/>
                  </a:lnTo>
                  <a:lnTo>
                    <a:pt x="64" y="55"/>
                  </a:lnTo>
                  <a:lnTo>
                    <a:pt x="72" y="63"/>
                  </a:lnTo>
                  <a:lnTo>
                    <a:pt x="83" y="74"/>
                  </a:lnTo>
                  <a:lnTo>
                    <a:pt x="95" y="85"/>
                  </a:lnTo>
                  <a:lnTo>
                    <a:pt x="101" y="92"/>
                  </a:lnTo>
                  <a:lnTo>
                    <a:pt x="97" y="111"/>
                  </a:lnTo>
                  <a:lnTo>
                    <a:pt x="95" y="131"/>
                  </a:lnTo>
                  <a:lnTo>
                    <a:pt x="97" y="151"/>
                  </a:lnTo>
                  <a:lnTo>
                    <a:pt x="111" y="167"/>
                  </a:lnTo>
                  <a:lnTo>
                    <a:pt x="108" y="149"/>
                  </a:lnTo>
                  <a:lnTo>
                    <a:pt x="107" y="129"/>
                  </a:lnTo>
                  <a:lnTo>
                    <a:pt x="111" y="112"/>
                  </a:lnTo>
                  <a:lnTo>
                    <a:pt x="120" y="101"/>
                  </a:lnTo>
                  <a:lnTo>
                    <a:pt x="128" y="108"/>
                  </a:lnTo>
                  <a:lnTo>
                    <a:pt x="140" y="121"/>
                  </a:lnTo>
                  <a:lnTo>
                    <a:pt x="153" y="136"/>
                  </a:lnTo>
                  <a:lnTo>
                    <a:pt x="167" y="153"/>
                  </a:lnTo>
                  <a:lnTo>
                    <a:pt x="182" y="172"/>
                  </a:lnTo>
                  <a:lnTo>
                    <a:pt x="195" y="189"/>
                  </a:lnTo>
                  <a:lnTo>
                    <a:pt x="205" y="203"/>
                  </a:lnTo>
                  <a:lnTo>
                    <a:pt x="212" y="214"/>
                  </a:lnTo>
                  <a:lnTo>
                    <a:pt x="217" y="221"/>
                  </a:lnTo>
                  <a:lnTo>
                    <a:pt x="220" y="222"/>
                  </a:lnTo>
                  <a:lnTo>
                    <a:pt x="221" y="219"/>
                  </a:lnTo>
                  <a:lnTo>
                    <a:pt x="219" y="210"/>
                  </a:lnTo>
                  <a:lnTo>
                    <a:pt x="215" y="202"/>
                  </a:lnTo>
                  <a:lnTo>
                    <a:pt x="205" y="188"/>
                  </a:lnTo>
                  <a:lnTo>
                    <a:pt x="194" y="170"/>
                  </a:lnTo>
                  <a:lnTo>
                    <a:pt x="180" y="152"/>
                  </a:lnTo>
                  <a:lnTo>
                    <a:pt x="167" y="134"/>
                  </a:lnTo>
                  <a:lnTo>
                    <a:pt x="154" y="116"/>
                  </a:lnTo>
                  <a:lnTo>
                    <a:pt x="142" y="105"/>
                  </a:lnTo>
                  <a:lnTo>
                    <a:pt x="134" y="98"/>
                  </a:lnTo>
                  <a:lnTo>
                    <a:pt x="140" y="93"/>
                  </a:lnTo>
                  <a:lnTo>
                    <a:pt x="146" y="90"/>
                  </a:lnTo>
                  <a:lnTo>
                    <a:pt x="153" y="87"/>
                  </a:lnTo>
                  <a:lnTo>
                    <a:pt x="159" y="85"/>
                  </a:lnTo>
                  <a:lnTo>
                    <a:pt x="166" y="84"/>
                  </a:lnTo>
                  <a:lnTo>
                    <a:pt x="172" y="84"/>
                  </a:lnTo>
                  <a:lnTo>
                    <a:pt x="178" y="86"/>
                  </a:lnTo>
                  <a:lnTo>
                    <a:pt x="184" y="89"/>
                  </a:lnTo>
                  <a:lnTo>
                    <a:pt x="195" y="93"/>
                  </a:lnTo>
                  <a:lnTo>
                    <a:pt x="200" y="96"/>
                  </a:lnTo>
                  <a:lnTo>
                    <a:pt x="201" y="93"/>
                  </a:lnTo>
                  <a:lnTo>
                    <a:pt x="198" y="87"/>
                  </a:lnTo>
                  <a:lnTo>
                    <a:pt x="191" y="83"/>
                  </a:lnTo>
                  <a:lnTo>
                    <a:pt x="183" y="79"/>
                  </a:lnTo>
                  <a:lnTo>
                    <a:pt x="172" y="77"/>
                  </a:lnTo>
                  <a:lnTo>
                    <a:pt x="162" y="75"/>
                  </a:lnTo>
                  <a:lnTo>
                    <a:pt x="150" y="75"/>
                  </a:lnTo>
                  <a:lnTo>
                    <a:pt x="140" y="76"/>
                  </a:lnTo>
                  <a:lnTo>
                    <a:pt x="130" y="79"/>
                  </a:lnTo>
                  <a:lnTo>
                    <a:pt x="122" y="83"/>
                  </a:lnTo>
                  <a:lnTo>
                    <a:pt x="116" y="78"/>
                  </a:lnTo>
                  <a:lnTo>
                    <a:pt x="109" y="74"/>
                  </a:lnTo>
                  <a:lnTo>
                    <a:pt x="103" y="68"/>
                  </a:lnTo>
                  <a:lnTo>
                    <a:pt x="96" y="63"/>
                  </a:lnTo>
                  <a:lnTo>
                    <a:pt x="90" y="58"/>
                  </a:lnTo>
                  <a:lnTo>
                    <a:pt x="84" y="53"/>
                  </a:lnTo>
                  <a:lnTo>
                    <a:pt x="80" y="49"/>
                  </a:lnTo>
                  <a:lnTo>
                    <a:pt x="78" y="47"/>
                  </a:lnTo>
                  <a:lnTo>
                    <a:pt x="82" y="45"/>
                  </a:lnTo>
                  <a:lnTo>
                    <a:pt x="86" y="44"/>
                  </a:lnTo>
                  <a:lnTo>
                    <a:pt x="92" y="41"/>
                  </a:lnTo>
                  <a:lnTo>
                    <a:pt x="97" y="41"/>
                  </a:lnTo>
                  <a:lnTo>
                    <a:pt x="104" y="40"/>
                  </a:lnTo>
                  <a:lnTo>
                    <a:pt x="111" y="40"/>
                  </a:lnTo>
                  <a:lnTo>
                    <a:pt x="117" y="41"/>
                  </a:lnTo>
                  <a:lnTo>
                    <a:pt x="124" y="43"/>
                  </a:lnTo>
                  <a:lnTo>
                    <a:pt x="130" y="43"/>
                  </a:lnTo>
                  <a:lnTo>
                    <a:pt x="132" y="41"/>
                  </a:lnTo>
                  <a:lnTo>
                    <a:pt x="128" y="39"/>
                  </a:lnTo>
                  <a:lnTo>
                    <a:pt x="121" y="37"/>
                  </a:lnTo>
                  <a:lnTo>
                    <a:pt x="116" y="37"/>
                  </a:lnTo>
                  <a:lnTo>
                    <a:pt x="109" y="36"/>
                  </a:lnTo>
                  <a:lnTo>
                    <a:pt x="100" y="34"/>
                  </a:lnTo>
                  <a:lnTo>
                    <a:pt x="92" y="33"/>
                  </a:lnTo>
                  <a:lnTo>
                    <a:pt x="83" y="33"/>
                  </a:lnTo>
                  <a:lnTo>
                    <a:pt x="75" y="32"/>
                  </a:lnTo>
                  <a:lnTo>
                    <a:pt x="67" y="33"/>
                  </a:lnTo>
                  <a:lnTo>
                    <a:pt x="62" y="33"/>
                  </a:lnTo>
                  <a:lnTo>
                    <a:pt x="54" y="32"/>
                  </a:lnTo>
                  <a:lnTo>
                    <a:pt x="46" y="28"/>
                  </a:lnTo>
                  <a:lnTo>
                    <a:pt x="38" y="22"/>
                  </a:lnTo>
                  <a:lnTo>
                    <a:pt x="29" y="15"/>
                  </a:lnTo>
                  <a:lnTo>
                    <a:pt x="21" y="8"/>
                  </a:lnTo>
                  <a:lnTo>
                    <a:pt x="13" y="3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Freeform 954"/>
            <p:cNvSpPr>
              <a:spLocks/>
            </p:cNvSpPr>
            <p:nvPr/>
          </p:nvSpPr>
          <p:spPr bwMode="auto">
            <a:xfrm flipH="1">
              <a:off x="1629" y="3545"/>
              <a:ext cx="76" cy="128"/>
            </a:xfrm>
            <a:custGeom>
              <a:avLst/>
              <a:gdLst>
                <a:gd name="T0" fmla="*/ 0 w 167"/>
                <a:gd name="T1" fmla="*/ 1 h 255"/>
                <a:gd name="T2" fmla="*/ 0 w 167"/>
                <a:gd name="T3" fmla="*/ 1 h 255"/>
                <a:gd name="T4" fmla="*/ 0 w 167"/>
                <a:gd name="T5" fmla="*/ 1 h 255"/>
                <a:gd name="T6" fmla="*/ 0 w 167"/>
                <a:gd name="T7" fmla="*/ 1 h 255"/>
                <a:gd name="T8" fmla="*/ 0 w 167"/>
                <a:gd name="T9" fmla="*/ 1 h 255"/>
                <a:gd name="T10" fmla="*/ 0 w 167"/>
                <a:gd name="T11" fmla="*/ 1 h 255"/>
                <a:gd name="T12" fmla="*/ 0 w 167"/>
                <a:gd name="T13" fmla="*/ 1 h 255"/>
                <a:gd name="T14" fmla="*/ 0 w 167"/>
                <a:gd name="T15" fmla="*/ 1 h 255"/>
                <a:gd name="T16" fmla="*/ 0 w 167"/>
                <a:gd name="T17" fmla="*/ 1 h 255"/>
                <a:gd name="T18" fmla="*/ 0 w 167"/>
                <a:gd name="T19" fmla="*/ 1 h 255"/>
                <a:gd name="T20" fmla="*/ 0 w 167"/>
                <a:gd name="T21" fmla="*/ 1 h 255"/>
                <a:gd name="T22" fmla="*/ 0 w 167"/>
                <a:gd name="T23" fmla="*/ 1 h 255"/>
                <a:gd name="T24" fmla="*/ 0 w 167"/>
                <a:gd name="T25" fmla="*/ 1 h 255"/>
                <a:gd name="T26" fmla="*/ 0 w 167"/>
                <a:gd name="T27" fmla="*/ 1 h 255"/>
                <a:gd name="T28" fmla="*/ 0 w 167"/>
                <a:gd name="T29" fmla="*/ 1 h 255"/>
                <a:gd name="T30" fmla="*/ 0 w 167"/>
                <a:gd name="T31" fmla="*/ 1 h 255"/>
                <a:gd name="T32" fmla="*/ 0 w 167"/>
                <a:gd name="T33" fmla="*/ 1 h 255"/>
                <a:gd name="T34" fmla="*/ 0 w 167"/>
                <a:gd name="T35" fmla="*/ 1 h 255"/>
                <a:gd name="T36" fmla="*/ 0 w 167"/>
                <a:gd name="T37" fmla="*/ 1 h 255"/>
                <a:gd name="T38" fmla="*/ 0 w 167"/>
                <a:gd name="T39" fmla="*/ 1 h 255"/>
                <a:gd name="T40" fmla="*/ 0 w 167"/>
                <a:gd name="T41" fmla="*/ 1 h 255"/>
                <a:gd name="T42" fmla="*/ 0 w 167"/>
                <a:gd name="T43" fmla="*/ 1 h 255"/>
                <a:gd name="T44" fmla="*/ 0 w 167"/>
                <a:gd name="T45" fmla="*/ 1 h 255"/>
                <a:gd name="T46" fmla="*/ 0 w 167"/>
                <a:gd name="T47" fmla="*/ 1 h 255"/>
                <a:gd name="T48" fmla="*/ 0 w 167"/>
                <a:gd name="T49" fmla="*/ 1 h 255"/>
                <a:gd name="T50" fmla="*/ 0 w 167"/>
                <a:gd name="T51" fmla="*/ 1 h 255"/>
                <a:gd name="T52" fmla="*/ 0 w 167"/>
                <a:gd name="T53" fmla="*/ 1 h 255"/>
                <a:gd name="T54" fmla="*/ 0 w 167"/>
                <a:gd name="T55" fmla="*/ 1 h 255"/>
                <a:gd name="T56" fmla="*/ 0 w 167"/>
                <a:gd name="T57" fmla="*/ 1 h 255"/>
                <a:gd name="T58" fmla="*/ 0 w 167"/>
                <a:gd name="T59" fmla="*/ 1 h 255"/>
                <a:gd name="T60" fmla="*/ 0 w 167"/>
                <a:gd name="T61" fmla="*/ 1 h 255"/>
                <a:gd name="T62" fmla="*/ 0 w 167"/>
                <a:gd name="T63" fmla="*/ 1 h 255"/>
                <a:gd name="T64" fmla="*/ 0 w 167"/>
                <a:gd name="T65" fmla="*/ 1 h 255"/>
                <a:gd name="T66" fmla="*/ 0 w 167"/>
                <a:gd name="T67" fmla="*/ 1 h 255"/>
                <a:gd name="T68" fmla="*/ 0 w 167"/>
                <a:gd name="T69" fmla="*/ 1 h 255"/>
                <a:gd name="T70" fmla="*/ 0 w 167"/>
                <a:gd name="T71" fmla="*/ 1 h 255"/>
                <a:gd name="T72" fmla="*/ 0 w 167"/>
                <a:gd name="T73" fmla="*/ 1 h 255"/>
                <a:gd name="T74" fmla="*/ 0 w 167"/>
                <a:gd name="T75" fmla="*/ 1 h 255"/>
                <a:gd name="T76" fmla="*/ 0 w 167"/>
                <a:gd name="T77" fmla="*/ 1 h 255"/>
                <a:gd name="T78" fmla="*/ 0 w 167"/>
                <a:gd name="T79" fmla="*/ 1 h 255"/>
                <a:gd name="T80" fmla="*/ 0 w 167"/>
                <a:gd name="T81" fmla="*/ 1 h 255"/>
                <a:gd name="T82" fmla="*/ 0 w 167"/>
                <a:gd name="T83" fmla="*/ 1 h 255"/>
                <a:gd name="T84" fmla="*/ 0 w 167"/>
                <a:gd name="T85" fmla="*/ 1 h 255"/>
                <a:gd name="T86" fmla="*/ 0 w 167"/>
                <a:gd name="T87" fmla="*/ 1 h 255"/>
                <a:gd name="T88" fmla="*/ 0 w 167"/>
                <a:gd name="T89" fmla="*/ 1 h 255"/>
                <a:gd name="T90" fmla="*/ 0 w 167"/>
                <a:gd name="T91" fmla="*/ 1 h 255"/>
                <a:gd name="T92" fmla="*/ 0 w 167"/>
                <a:gd name="T93" fmla="*/ 1 h 255"/>
                <a:gd name="T94" fmla="*/ 0 w 167"/>
                <a:gd name="T95" fmla="*/ 1 h 255"/>
                <a:gd name="T96" fmla="*/ 0 w 167"/>
                <a:gd name="T97" fmla="*/ 1 h 255"/>
                <a:gd name="T98" fmla="*/ 0 w 167"/>
                <a:gd name="T99" fmla="*/ 1 h 255"/>
                <a:gd name="T100" fmla="*/ 0 w 167"/>
                <a:gd name="T101" fmla="*/ 1 h 255"/>
                <a:gd name="T102" fmla="*/ 0 w 167"/>
                <a:gd name="T103" fmla="*/ 1 h 255"/>
                <a:gd name="T104" fmla="*/ 0 w 16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255"/>
                <a:gd name="T161" fmla="*/ 167 w 16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255">
                  <a:moveTo>
                    <a:pt x="111" y="12"/>
                  </a:moveTo>
                  <a:lnTo>
                    <a:pt x="109" y="23"/>
                  </a:lnTo>
                  <a:lnTo>
                    <a:pt x="108" y="31"/>
                  </a:lnTo>
                  <a:lnTo>
                    <a:pt x="105" y="38"/>
                  </a:lnTo>
                  <a:lnTo>
                    <a:pt x="101" y="42"/>
                  </a:lnTo>
                  <a:lnTo>
                    <a:pt x="92" y="47"/>
                  </a:lnTo>
                  <a:lnTo>
                    <a:pt x="80" y="52"/>
                  </a:lnTo>
                  <a:lnTo>
                    <a:pt x="67" y="57"/>
                  </a:lnTo>
                  <a:lnTo>
                    <a:pt x="53" y="63"/>
                  </a:lnTo>
                  <a:lnTo>
                    <a:pt x="40" y="70"/>
                  </a:lnTo>
                  <a:lnTo>
                    <a:pt x="29" y="77"/>
                  </a:lnTo>
                  <a:lnTo>
                    <a:pt x="21" y="83"/>
                  </a:lnTo>
                  <a:lnTo>
                    <a:pt x="17" y="90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21" y="95"/>
                  </a:lnTo>
                  <a:lnTo>
                    <a:pt x="25" y="92"/>
                  </a:lnTo>
                  <a:lnTo>
                    <a:pt x="30" y="86"/>
                  </a:lnTo>
                  <a:lnTo>
                    <a:pt x="38" y="81"/>
                  </a:lnTo>
                  <a:lnTo>
                    <a:pt x="46" y="76"/>
                  </a:lnTo>
                  <a:lnTo>
                    <a:pt x="55" y="72"/>
                  </a:lnTo>
                  <a:lnTo>
                    <a:pt x="65" y="68"/>
                  </a:lnTo>
                  <a:lnTo>
                    <a:pt x="75" y="65"/>
                  </a:lnTo>
                  <a:lnTo>
                    <a:pt x="84" y="64"/>
                  </a:lnTo>
                  <a:lnTo>
                    <a:pt x="94" y="63"/>
                  </a:lnTo>
                  <a:lnTo>
                    <a:pt x="91" y="77"/>
                  </a:lnTo>
                  <a:lnTo>
                    <a:pt x="87" y="88"/>
                  </a:lnTo>
                  <a:lnTo>
                    <a:pt x="84" y="99"/>
                  </a:lnTo>
                  <a:lnTo>
                    <a:pt x="80" y="106"/>
                  </a:lnTo>
                  <a:lnTo>
                    <a:pt x="67" y="108"/>
                  </a:lnTo>
                  <a:lnTo>
                    <a:pt x="54" y="111"/>
                  </a:lnTo>
                  <a:lnTo>
                    <a:pt x="42" y="116"/>
                  </a:lnTo>
                  <a:lnTo>
                    <a:pt x="32" y="122"/>
                  </a:lnTo>
                  <a:lnTo>
                    <a:pt x="22" y="128"/>
                  </a:lnTo>
                  <a:lnTo>
                    <a:pt x="16" y="134"/>
                  </a:lnTo>
                  <a:lnTo>
                    <a:pt x="11" y="141"/>
                  </a:lnTo>
                  <a:lnTo>
                    <a:pt x="9" y="149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5" y="152"/>
                  </a:lnTo>
                  <a:lnTo>
                    <a:pt x="17" y="146"/>
                  </a:lnTo>
                  <a:lnTo>
                    <a:pt x="20" y="143"/>
                  </a:lnTo>
                  <a:lnTo>
                    <a:pt x="26" y="139"/>
                  </a:lnTo>
                  <a:lnTo>
                    <a:pt x="34" y="134"/>
                  </a:lnTo>
                  <a:lnTo>
                    <a:pt x="43" y="130"/>
                  </a:lnTo>
                  <a:lnTo>
                    <a:pt x="54" y="125"/>
                  </a:lnTo>
                  <a:lnTo>
                    <a:pt x="63" y="122"/>
                  </a:lnTo>
                  <a:lnTo>
                    <a:pt x="74" y="119"/>
                  </a:lnTo>
                  <a:lnTo>
                    <a:pt x="82" y="119"/>
                  </a:lnTo>
                  <a:lnTo>
                    <a:pt x="80" y="133"/>
                  </a:lnTo>
                  <a:lnTo>
                    <a:pt x="78" y="146"/>
                  </a:lnTo>
                  <a:lnTo>
                    <a:pt x="74" y="156"/>
                  </a:lnTo>
                  <a:lnTo>
                    <a:pt x="70" y="163"/>
                  </a:lnTo>
                  <a:lnTo>
                    <a:pt x="59" y="167"/>
                  </a:lnTo>
                  <a:lnTo>
                    <a:pt x="50" y="170"/>
                  </a:lnTo>
                  <a:lnTo>
                    <a:pt x="40" y="175"/>
                  </a:lnTo>
                  <a:lnTo>
                    <a:pt x="32" y="179"/>
                  </a:lnTo>
                  <a:lnTo>
                    <a:pt x="25" y="184"/>
                  </a:lnTo>
                  <a:lnTo>
                    <a:pt x="18" y="191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8" y="200"/>
                  </a:lnTo>
                  <a:lnTo>
                    <a:pt x="25" y="196"/>
                  </a:lnTo>
                  <a:lnTo>
                    <a:pt x="33" y="190"/>
                  </a:lnTo>
                  <a:lnTo>
                    <a:pt x="40" y="185"/>
                  </a:lnTo>
                  <a:lnTo>
                    <a:pt x="47" y="182"/>
                  </a:lnTo>
                  <a:lnTo>
                    <a:pt x="54" y="178"/>
                  </a:lnTo>
                  <a:lnTo>
                    <a:pt x="59" y="176"/>
                  </a:lnTo>
                  <a:lnTo>
                    <a:pt x="65" y="175"/>
                  </a:lnTo>
                  <a:lnTo>
                    <a:pt x="63" y="182"/>
                  </a:lnTo>
                  <a:lnTo>
                    <a:pt x="59" y="191"/>
                  </a:lnTo>
                  <a:lnTo>
                    <a:pt x="53" y="201"/>
                  </a:lnTo>
                  <a:lnTo>
                    <a:pt x="46" y="214"/>
                  </a:lnTo>
                  <a:lnTo>
                    <a:pt x="37" y="225"/>
                  </a:lnTo>
                  <a:lnTo>
                    <a:pt x="28" y="236"/>
                  </a:lnTo>
                  <a:lnTo>
                    <a:pt x="17" y="244"/>
                  </a:lnTo>
                  <a:lnTo>
                    <a:pt x="7" y="250"/>
                  </a:lnTo>
                  <a:lnTo>
                    <a:pt x="1" y="252"/>
                  </a:lnTo>
                  <a:lnTo>
                    <a:pt x="0" y="254"/>
                  </a:lnTo>
                  <a:lnTo>
                    <a:pt x="1" y="255"/>
                  </a:lnTo>
                  <a:lnTo>
                    <a:pt x="9" y="254"/>
                  </a:lnTo>
                  <a:lnTo>
                    <a:pt x="16" y="252"/>
                  </a:lnTo>
                  <a:lnTo>
                    <a:pt x="24" y="246"/>
                  </a:lnTo>
                  <a:lnTo>
                    <a:pt x="34" y="239"/>
                  </a:lnTo>
                  <a:lnTo>
                    <a:pt x="46" y="229"/>
                  </a:lnTo>
                  <a:lnTo>
                    <a:pt x="57" y="217"/>
                  </a:lnTo>
                  <a:lnTo>
                    <a:pt x="66" y="204"/>
                  </a:lnTo>
                  <a:lnTo>
                    <a:pt x="74" y="190"/>
                  </a:lnTo>
                  <a:lnTo>
                    <a:pt x="79" y="174"/>
                  </a:lnTo>
                  <a:lnTo>
                    <a:pt x="90" y="178"/>
                  </a:lnTo>
                  <a:lnTo>
                    <a:pt x="100" y="186"/>
                  </a:lnTo>
                  <a:lnTo>
                    <a:pt x="107" y="196"/>
                  </a:lnTo>
                  <a:lnTo>
                    <a:pt x="107" y="205"/>
                  </a:lnTo>
                  <a:lnTo>
                    <a:pt x="104" y="214"/>
                  </a:lnTo>
                  <a:lnTo>
                    <a:pt x="103" y="220"/>
                  </a:lnTo>
                  <a:lnTo>
                    <a:pt x="105" y="221"/>
                  </a:lnTo>
                  <a:lnTo>
                    <a:pt x="111" y="217"/>
                  </a:lnTo>
                  <a:lnTo>
                    <a:pt x="115" y="212"/>
                  </a:lnTo>
                  <a:lnTo>
                    <a:pt x="117" y="207"/>
                  </a:lnTo>
                  <a:lnTo>
                    <a:pt x="117" y="204"/>
                  </a:lnTo>
                  <a:lnTo>
                    <a:pt x="116" y="198"/>
                  </a:lnTo>
                  <a:lnTo>
                    <a:pt x="111" y="186"/>
                  </a:lnTo>
                  <a:lnTo>
                    <a:pt x="104" y="176"/>
                  </a:lnTo>
                  <a:lnTo>
                    <a:pt x="97" y="169"/>
                  </a:lnTo>
                  <a:lnTo>
                    <a:pt x="92" y="164"/>
                  </a:lnTo>
                  <a:lnTo>
                    <a:pt x="95" y="153"/>
                  </a:lnTo>
                  <a:lnTo>
                    <a:pt x="97" y="138"/>
                  </a:lnTo>
                  <a:lnTo>
                    <a:pt x="100" y="125"/>
                  </a:lnTo>
                  <a:lnTo>
                    <a:pt x="101" y="115"/>
                  </a:lnTo>
                  <a:lnTo>
                    <a:pt x="103" y="111"/>
                  </a:lnTo>
                  <a:lnTo>
                    <a:pt x="105" y="110"/>
                  </a:lnTo>
                  <a:lnTo>
                    <a:pt x="111" y="111"/>
                  </a:lnTo>
                  <a:lnTo>
                    <a:pt x="119" y="115"/>
                  </a:lnTo>
                  <a:lnTo>
                    <a:pt x="128" y="121"/>
                  </a:lnTo>
                  <a:lnTo>
                    <a:pt x="138" y="129"/>
                  </a:lnTo>
                  <a:lnTo>
                    <a:pt x="146" y="141"/>
                  </a:lnTo>
                  <a:lnTo>
                    <a:pt x="150" y="158"/>
                  </a:lnTo>
                  <a:lnTo>
                    <a:pt x="151" y="164"/>
                  </a:lnTo>
                  <a:lnTo>
                    <a:pt x="153" y="166"/>
                  </a:lnTo>
                  <a:lnTo>
                    <a:pt x="154" y="163"/>
                  </a:lnTo>
                  <a:lnTo>
                    <a:pt x="155" y="156"/>
                  </a:lnTo>
                  <a:lnTo>
                    <a:pt x="155" y="151"/>
                  </a:lnTo>
                  <a:lnTo>
                    <a:pt x="153" y="143"/>
                  </a:lnTo>
                  <a:lnTo>
                    <a:pt x="150" y="133"/>
                  </a:lnTo>
                  <a:lnTo>
                    <a:pt x="145" y="123"/>
                  </a:lnTo>
                  <a:lnTo>
                    <a:pt x="138" y="114"/>
                  </a:lnTo>
                  <a:lnTo>
                    <a:pt x="129" y="107"/>
                  </a:lnTo>
                  <a:lnTo>
                    <a:pt x="119" y="100"/>
                  </a:lnTo>
                  <a:lnTo>
                    <a:pt x="104" y="96"/>
                  </a:lnTo>
                  <a:lnTo>
                    <a:pt x="108" y="88"/>
                  </a:lnTo>
                  <a:lnTo>
                    <a:pt x="112" y="78"/>
                  </a:lnTo>
                  <a:lnTo>
                    <a:pt x="115" y="69"/>
                  </a:lnTo>
                  <a:lnTo>
                    <a:pt x="115" y="62"/>
                  </a:lnTo>
                  <a:lnTo>
                    <a:pt x="121" y="63"/>
                  </a:lnTo>
                  <a:lnTo>
                    <a:pt x="129" y="65"/>
                  </a:lnTo>
                  <a:lnTo>
                    <a:pt x="136" y="68"/>
                  </a:lnTo>
                  <a:lnTo>
                    <a:pt x="144" y="70"/>
                  </a:lnTo>
                  <a:lnTo>
                    <a:pt x="149" y="75"/>
                  </a:lnTo>
                  <a:lnTo>
                    <a:pt x="154" y="79"/>
                  </a:lnTo>
                  <a:lnTo>
                    <a:pt x="158" y="85"/>
                  </a:lnTo>
                  <a:lnTo>
                    <a:pt x="161" y="92"/>
                  </a:lnTo>
                  <a:lnTo>
                    <a:pt x="163" y="99"/>
                  </a:lnTo>
                  <a:lnTo>
                    <a:pt x="166" y="100"/>
                  </a:lnTo>
                  <a:lnTo>
                    <a:pt x="167" y="96"/>
                  </a:lnTo>
                  <a:lnTo>
                    <a:pt x="167" y="88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7" y="70"/>
                  </a:lnTo>
                  <a:lnTo>
                    <a:pt x="151" y="63"/>
                  </a:lnTo>
                  <a:lnTo>
                    <a:pt x="145" y="57"/>
                  </a:lnTo>
                  <a:lnTo>
                    <a:pt x="138" y="52"/>
                  </a:lnTo>
                  <a:lnTo>
                    <a:pt x="130" y="48"/>
                  </a:lnTo>
                  <a:lnTo>
                    <a:pt x="124" y="46"/>
                  </a:lnTo>
                  <a:lnTo>
                    <a:pt x="124" y="34"/>
                  </a:lnTo>
                  <a:lnTo>
                    <a:pt x="124" y="24"/>
                  </a:lnTo>
                  <a:lnTo>
                    <a:pt x="124" y="15"/>
                  </a:lnTo>
                  <a:lnTo>
                    <a:pt x="122" y="5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3" y="5"/>
                  </a:lnTo>
                  <a:lnTo>
                    <a:pt x="111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955"/>
            <p:cNvSpPr>
              <a:spLocks/>
            </p:cNvSpPr>
            <p:nvPr/>
          </p:nvSpPr>
          <p:spPr bwMode="auto">
            <a:xfrm flipH="1">
              <a:off x="1668" y="3516"/>
              <a:ext cx="120" cy="66"/>
            </a:xfrm>
            <a:custGeom>
              <a:avLst/>
              <a:gdLst>
                <a:gd name="T0" fmla="*/ 0 w 267"/>
                <a:gd name="T1" fmla="*/ 1 h 131"/>
                <a:gd name="T2" fmla="*/ 0 w 267"/>
                <a:gd name="T3" fmla="*/ 1 h 131"/>
                <a:gd name="T4" fmla="*/ 0 w 267"/>
                <a:gd name="T5" fmla="*/ 1 h 131"/>
                <a:gd name="T6" fmla="*/ 0 w 267"/>
                <a:gd name="T7" fmla="*/ 1 h 131"/>
                <a:gd name="T8" fmla="*/ 0 w 267"/>
                <a:gd name="T9" fmla="*/ 1 h 131"/>
                <a:gd name="T10" fmla="*/ 0 w 267"/>
                <a:gd name="T11" fmla="*/ 1 h 131"/>
                <a:gd name="T12" fmla="*/ 0 w 267"/>
                <a:gd name="T13" fmla="*/ 1 h 131"/>
                <a:gd name="T14" fmla="*/ 0 w 267"/>
                <a:gd name="T15" fmla="*/ 1 h 131"/>
                <a:gd name="T16" fmla="*/ 0 w 267"/>
                <a:gd name="T17" fmla="*/ 1 h 131"/>
                <a:gd name="T18" fmla="*/ 0 w 267"/>
                <a:gd name="T19" fmla="*/ 1 h 131"/>
                <a:gd name="T20" fmla="*/ 0 w 267"/>
                <a:gd name="T21" fmla="*/ 1 h 131"/>
                <a:gd name="T22" fmla="*/ 0 w 267"/>
                <a:gd name="T23" fmla="*/ 1 h 131"/>
                <a:gd name="T24" fmla="*/ 0 w 267"/>
                <a:gd name="T25" fmla="*/ 1 h 131"/>
                <a:gd name="T26" fmla="*/ 0 w 267"/>
                <a:gd name="T27" fmla="*/ 1 h 131"/>
                <a:gd name="T28" fmla="*/ 0 w 267"/>
                <a:gd name="T29" fmla="*/ 1 h 131"/>
                <a:gd name="T30" fmla="*/ 0 w 267"/>
                <a:gd name="T31" fmla="*/ 1 h 131"/>
                <a:gd name="T32" fmla="*/ 0 w 267"/>
                <a:gd name="T33" fmla="*/ 1 h 131"/>
                <a:gd name="T34" fmla="*/ 0 w 267"/>
                <a:gd name="T35" fmla="*/ 1 h 131"/>
                <a:gd name="T36" fmla="*/ 0 w 267"/>
                <a:gd name="T37" fmla="*/ 1 h 131"/>
                <a:gd name="T38" fmla="*/ 0 w 267"/>
                <a:gd name="T39" fmla="*/ 1 h 131"/>
                <a:gd name="T40" fmla="*/ 0 w 267"/>
                <a:gd name="T41" fmla="*/ 1 h 131"/>
                <a:gd name="T42" fmla="*/ 0 w 267"/>
                <a:gd name="T43" fmla="*/ 1 h 131"/>
                <a:gd name="T44" fmla="*/ 0 w 267"/>
                <a:gd name="T45" fmla="*/ 1 h 131"/>
                <a:gd name="T46" fmla="*/ 0 w 267"/>
                <a:gd name="T47" fmla="*/ 1 h 131"/>
                <a:gd name="T48" fmla="*/ 0 w 267"/>
                <a:gd name="T49" fmla="*/ 1 h 131"/>
                <a:gd name="T50" fmla="*/ 0 w 267"/>
                <a:gd name="T51" fmla="*/ 1 h 131"/>
                <a:gd name="T52" fmla="*/ 0 w 267"/>
                <a:gd name="T53" fmla="*/ 1 h 131"/>
                <a:gd name="T54" fmla="*/ 0 w 267"/>
                <a:gd name="T55" fmla="*/ 1 h 131"/>
                <a:gd name="T56" fmla="*/ 0 w 267"/>
                <a:gd name="T57" fmla="*/ 1 h 131"/>
                <a:gd name="T58" fmla="*/ 0 w 267"/>
                <a:gd name="T59" fmla="*/ 1 h 131"/>
                <a:gd name="T60" fmla="*/ 0 w 267"/>
                <a:gd name="T61" fmla="*/ 1 h 131"/>
                <a:gd name="T62" fmla="*/ 0 w 267"/>
                <a:gd name="T63" fmla="*/ 1 h 131"/>
                <a:gd name="T64" fmla="*/ 0 w 267"/>
                <a:gd name="T65" fmla="*/ 1 h 131"/>
                <a:gd name="T66" fmla="*/ 0 w 267"/>
                <a:gd name="T67" fmla="*/ 1 h 131"/>
                <a:gd name="T68" fmla="*/ 0 w 267"/>
                <a:gd name="T69" fmla="*/ 1 h 131"/>
                <a:gd name="T70" fmla="*/ 0 w 267"/>
                <a:gd name="T71" fmla="*/ 1 h 131"/>
                <a:gd name="T72" fmla="*/ 0 w 267"/>
                <a:gd name="T73" fmla="*/ 1 h 131"/>
                <a:gd name="T74" fmla="*/ 0 w 267"/>
                <a:gd name="T75" fmla="*/ 1 h 131"/>
                <a:gd name="T76" fmla="*/ 0 w 267"/>
                <a:gd name="T77" fmla="*/ 1 h 131"/>
                <a:gd name="T78" fmla="*/ 0 w 267"/>
                <a:gd name="T79" fmla="*/ 1 h 131"/>
                <a:gd name="T80" fmla="*/ 0 w 267"/>
                <a:gd name="T81" fmla="*/ 1 h 131"/>
                <a:gd name="T82" fmla="*/ 0 w 267"/>
                <a:gd name="T83" fmla="*/ 1 h 131"/>
                <a:gd name="T84" fmla="*/ 0 w 267"/>
                <a:gd name="T85" fmla="*/ 1 h 131"/>
                <a:gd name="T86" fmla="*/ 0 w 267"/>
                <a:gd name="T87" fmla="*/ 1 h 131"/>
                <a:gd name="T88" fmla="*/ 0 w 267"/>
                <a:gd name="T89" fmla="*/ 1 h 131"/>
                <a:gd name="T90" fmla="*/ 0 w 267"/>
                <a:gd name="T91" fmla="*/ 1 h 131"/>
                <a:gd name="T92" fmla="*/ 0 w 267"/>
                <a:gd name="T93" fmla="*/ 1 h 131"/>
                <a:gd name="T94" fmla="*/ 0 w 267"/>
                <a:gd name="T95" fmla="*/ 1 h 131"/>
                <a:gd name="T96" fmla="*/ 0 w 267"/>
                <a:gd name="T97" fmla="*/ 1 h 131"/>
                <a:gd name="T98" fmla="*/ 0 w 267"/>
                <a:gd name="T99" fmla="*/ 1 h 131"/>
                <a:gd name="T100" fmla="*/ 0 w 267"/>
                <a:gd name="T101" fmla="*/ 1 h 131"/>
                <a:gd name="T102" fmla="*/ 0 w 267"/>
                <a:gd name="T103" fmla="*/ 1 h 131"/>
                <a:gd name="T104" fmla="*/ 0 w 267"/>
                <a:gd name="T105" fmla="*/ 1 h 131"/>
                <a:gd name="T106" fmla="*/ 0 w 267"/>
                <a:gd name="T107" fmla="*/ 1 h 131"/>
                <a:gd name="T108" fmla="*/ 0 w 267"/>
                <a:gd name="T109" fmla="*/ 0 h 131"/>
                <a:gd name="T110" fmla="*/ 0 w 267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7"/>
                <a:gd name="T169" fmla="*/ 0 h 131"/>
                <a:gd name="T170" fmla="*/ 267 w 267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7" h="131">
                  <a:moveTo>
                    <a:pt x="238" y="3"/>
                  </a:moveTo>
                  <a:lnTo>
                    <a:pt x="230" y="6"/>
                  </a:lnTo>
                  <a:lnTo>
                    <a:pt x="220" y="9"/>
                  </a:lnTo>
                  <a:lnTo>
                    <a:pt x="206" y="14"/>
                  </a:lnTo>
                  <a:lnTo>
                    <a:pt x="193" y="18"/>
                  </a:lnTo>
                  <a:lnTo>
                    <a:pt x="181" y="23"/>
                  </a:lnTo>
                  <a:lnTo>
                    <a:pt x="170" y="28"/>
                  </a:lnTo>
                  <a:lnTo>
                    <a:pt x="162" y="32"/>
                  </a:lnTo>
                  <a:lnTo>
                    <a:pt x="158" y="34"/>
                  </a:lnTo>
                  <a:lnTo>
                    <a:pt x="152" y="30"/>
                  </a:lnTo>
                  <a:lnTo>
                    <a:pt x="145" y="28"/>
                  </a:lnTo>
                  <a:lnTo>
                    <a:pt x="137" y="24"/>
                  </a:lnTo>
                  <a:lnTo>
                    <a:pt x="127" y="22"/>
                  </a:lnTo>
                  <a:lnTo>
                    <a:pt x="118" y="22"/>
                  </a:lnTo>
                  <a:lnTo>
                    <a:pt x="108" y="21"/>
                  </a:lnTo>
                  <a:lnTo>
                    <a:pt x="100" y="22"/>
                  </a:lnTo>
                  <a:lnTo>
                    <a:pt x="92" y="24"/>
                  </a:lnTo>
                  <a:lnTo>
                    <a:pt x="87" y="26"/>
                  </a:lnTo>
                  <a:lnTo>
                    <a:pt x="88" y="28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4" y="29"/>
                  </a:lnTo>
                  <a:lnTo>
                    <a:pt x="109" y="30"/>
                  </a:lnTo>
                  <a:lnTo>
                    <a:pt x="117" y="32"/>
                  </a:lnTo>
                  <a:lnTo>
                    <a:pt x="123" y="34"/>
                  </a:lnTo>
                  <a:lnTo>
                    <a:pt x="131" y="38"/>
                  </a:lnTo>
                  <a:lnTo>
                    <a:pt x="137" y="40"/>
                  </a:lnTo>
                  <a:lnTo>
                    <a:pt x="142" y="44"/>
                  </a:lnTo>
                  <a:lnTo>
                    <a:pt x="145" y="46"/>
                  </a:lnTo>
                  <a:lnTo>
                    <a:pt x="139" y="51"/>
                  </a:lnTo>
                  <a:lnTo>
                    <a:pt x="133" y="57"/>
                  </a:lnTo>
                  <a:lnTo>
                    <a:pt x="125" y="63"/>
                  </a:lnTo>
                  <a:lnTo>
                    <a:pt x="118" y="67"/>
                  </a:lnTo>
                  <a:lnTo>
                    <a:pt x="109" y="64"/>
                  </a:lnTo>
                  <a:lnTo>
                    <a:pt x="98" y="63"/>
                  </a:lnTo>
                  <a:lnTo>
                    <a:pt x="87" y="61"/>
                  </a:lnTo>
                  <a:lnTo>
                    <a:pt x="73" y="60"/>
                  </a:lnTo>
                  <a:lnTo>
                    <a:pt x="62" y="60"/>
                  </a:lnTo>
                  <a:lnTo>
                    <a:pt x="51" y="60"/>
                  </a:lnTo>
                  <a:lnTo>
                    <a:pt x="42" y="60"/>
                  </a:lnTo>
                  <a:lnTo>
                    <a:pt x="35" y="62"/>
                  </a:lnTo>
                  <a:lnTo>
                    <a:pt x="42" y="62"/>
                  </a:lnTo>
                  <a:lnTo>
                    <a:pt x="50" y="63"/>
                  </a:lnTo>
                  <a:lnTo>
                    <a:pt x="58" y="64"/>
                  </a:lnTo>
                  <a:lnTo>
                    <a:pt x="68" y="66"/>
                  </a:lnTo>
                  <a:lnTo>
                    <a:pt x="77" y="68"/>
                  </a:lnTo>
                  <a:lnTo>
                    <a:pt x="85" y="69"/>
                  </a:lnTo>
                  <a:lnTo>
                    <a:pt x="93" y="72"/>
                  </a:lnTo>
                  <a:lnTo>
                    <a:pt x="100" y="75"/>
                  </a:lnTo>
                  <a:lnTo>
                    <a:pt x="91" y="83"/>
                  </a:lnTo>
                  <a:lnTo>
                    <a:pt x="80" y="90"/>
                  </a:lnTo>
                  <a:lnTo>
                    <a:pt x="68" y="94"/>
                  </a:lnTo>
                  <a:lnTo>
                    <a:pt x="55" y="99"/>
                  </a:lnTo>
                  <a:lnTo>
                    <a:pt x="43" y="101"/>
                  </a:lnTo>
                  <a:lnTo>
                    <a:pt x="30" y="104"/>
                  </a:lnTo>
                  <a:lnTo>
                    <a:pt x="19" y="105"/>
                  </a:lnTo>
                  <a:lnTo>
                    <a:pt x="10" y="105"/>
                  </a:lnTo>
                  <a:lnTo>
                    <a:pt x="2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9" y="111"/>
                  </a:lnTo>
                  <a:lnTo>
                    <a:pt x="17" y="111"/>
                  </a:lnTo>
                  <a:lnTo>
                    <a:pt x="27" y="111"/>
                  </a:lnTo>
                  <a:lnTo>
                    <a:pt x="40" y="109"/>
                  </a:lnTo>
                  <a:lnTo>
                    <a:pt x="55" y="107"/>
                  </a:lnTo>
                  <a:lnTo>
                    <a:pt x="71" y="105"/>
                  </a:lnTo>
                  <a:lnTo>
                    <a:pt x="85" y="100"/>
                  </a:lnTo>
                  <a:lnTo>
                    <a:pt x="98" y="93"/>
                  </a:lnTo>
                  <a:lnTo>
                    <a:pt x="110" y="86"/>
                  </a:lnTo>
                  <a:lnTo>
                    <a:pt x="117" y="96"/>
                  </a:lnTo>
                  <a:lnTo>
                    <a:pt x="118" y="106"/>
                  </a:lnTo>
                  <a:lnTo>
                    <a:pt x="117" y="117"/>
                  </a:lnTo>
                  <a:lnTo>
                    <a:pt x="109" y="127"/>
                  </a:lnTo>
                  <a:lnTo>
                    <a:pt x="105" y="130"/>
                  </a:lnTo>
                  <a:lnTo>
                    <a:pt x="106" y="131"/>
                  </a:lnTo>
                  <a:lnTo>
                    <a:pt x="110" y="131"/>
                  </a:lnTo>
                  <a:lnTo>
                    <a:pt x="117" y="129"/>
                  </a:lnTo>
                  <a:lnTo>
                    <a:pt x="123" y="122"/>
                  </a:lnTo>
                  <a:lnTo>
                    <a:pt x="129" y="111"/>
                  </a:lnTo>
                  <a:lnTo>
                    <a:pt x="130" y="97"/>
                  </a:lnTo>
                  <a:lnTo>
                    <a:pt x="127" y="83"/>
                  </a:lnTo>
                  <a:lnTo>
                    <a:pt x="133" y="78"/>
                  </a:lnTo>
                  <a:lnTo>
                    <a:pt x="139" y="72"/>
                  </a:lnTo>
                  <a:lnTo>
                    <a:pt x="146" y="67"/>
                  </a:lnTo>
                  <a:lnTo>
                    <a:pt x="152" y="61"/>
                  </a:lnTo>
                  <a:lnTo>
                    <a:pt x="159" y="56"/>
                  </a:lnTo>
                  <a:lnTo>
                    <a:pt x="166" y="52"/>
                  </a:lnTo>
                  <a:lnTo>
                    <a:pt x="172" y="48"/>
                  </a:lnTo>
                  <a:lnTo>
                    <a:pt x="179" y="46"/>
                  </a:lnTo>
                  <a:lnTo>
                    <a:pt x="185" y="55"/>
                  </a:lnTo>
                  <a:lnTo>
                    <a:pt x="189" y="68"/>
                  </a:lnTo>
                  <a:lnTo>
                    <a:pt x="189" y="82"/>
                  </a:lnTo>
                  <a:lnTo>
                    <a:pt x="185" y="96"/>
                  </a:lnTo>
                  <a:lnTo>
                    <a:pt x="184" y="99"/>
                  </a:lnTo>
                  <a:lnTo>
                    <a:pt x="185" y="101"/>
                  </a:lnTo>
                  <a:lnTo>
                    <a:pt x="189" y="100"/>
                  </a:lnTo>
                  <a:lnTo>
                    <a:pt x="193" y="97"/>
                  </a:lnTo>
                  <a:lnTo>
                    <a:pt x="197" y="86"/>
                  </a:lnTo>
                  <a:lnTo>
                    <a:pt x="200" y="72"/>
                  </a:lnTo>
                  <a:lnTo>
                    <a:pt x="200" y="55"/>
                  </a:lnTo>
                  <a:lnTo>
                    <a:pt x="193" y="39"/>
                  </a:lnTo>
                  <a:lnTo>
                    <a:pt x="199" y="34"/>
                  </a:lnTo>
                  <a:lnTo>
                    <a:pt x="206" y="29"/>
                  </a:lnTo>
                  <a:lnTo>
                    <a:pt x="217" y="23"/>
                  </a:lnTo>
                  <a:lnTo>
                    <a:pt x="229" y="17"/>
                  </a:lnTo>
                  <a:lnTo>
                    <a:pt x="239" y="11"/>
                  </a:lnTo>
                  <a:lnTo>
                    <a:pt x="251" y="7"/>
                  </a:lnTo>
                  <a:lnTo>
                    <a:pt x="260" y="2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53" y="1"/>
                  </a:lnTo>
                  <a:lnTo>
                    <a:pt x="243" y="2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956"/>
            <p:cNvSpPr>
              <a:spLocks/>
            </p:cNvSpPr>
            <p:nvPr/>
          </p:nvSpPr>
          <p:spPr bwMode="auto">
            <a:xfrm flipH="1">
              <a:off x="1610" y="3479"/>
              <a:ext cx="10" cy="12"/>
            </a:xfrm>
            <a:custGeom>
              <a:avLst/>
              <a:gdLst>
                <a:gd name="T0" fmla="*/ 0 w 25"/>
                <a:gd name="T1" fmla="*/ 1 h 23"/>
                <a:gd name="T2" fmla="*/ 0 w 25"/>
                <a:gd name="T3" fmla="*/ 0 h 23"/>
                <a:gd name="T4" fmla="*/ 0 w 25"/>
                <a:gd name="T5" fmla="*/ 0 h 23"/>
                <a:gd name="T6" fmla="*/ 0 w 25"/>
                <a:gd name="T7" fmla="*/ 1 h 23"/>
                <a:gd name="T8" fmla="*/ 0 w 25"/>
                <a:gd name="T9" fmla="*/ 1 h 23"/>
                <a:gd name="T10" fmla="*/ 0 w 25"/>
                <a:gd name="T11" fmla="*/ 1 h 23"/>
                <a:gd name="T12" fmla="*/ 0 w 25"/>
                <a:gd name="T13" fmla="*/ 1 h 23"/>
                <a:gd name="T14" fmla="*/ 0 w 25"/>
                <a:gd name="T15" fmla="*/ 1 h 23"/>
                <a:gd name="T16" fmla="*/ 0 w 25"/>
                <a:gd name="T17" fmla="*/ 1 h 23"/>
                <a:gd name="T18" fmla="*/ 0 w 25"/>
                <a:gd name="T19" fmla="*/ 1 h 23"/>
                <a:gd name="T20" fmla="*/ 0 w 25"/>
                <a:gd name="T21" fmla="*/ 1 h 23"/>
                <a:gd name="T22" fmla="*/ 0 w 25"/>
                <a:gd name="T23" fmla="*/ 1 h 23"/>
                <a:gd name="T24" fmla="*/ 0 w 25"/>
                <a:gd name="T25" fmla="*/ 1 h 23"/>
                <a:gd name="T26" fmla="*/ 0 w 25"/>
                <a:gd name="T27" fmla="*/ 1 h 23"/>
                <a:gd name="T28" fmla="*/ 0 w 25"/>
                <a:gd name="T29" fmla="*/ 1 h 23"/>
                <a:gd name="T30" fmla="*/ 0 w 25"/>
                <a:gd name="T31" fmla="*/ 1 h 23"/>
                <a:gd name="T32" fmla="*/ 0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4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8" y="22"/>
                  </a:lnTo>
                  <a:lnTo>
                    <a:pt x="13" y="23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957"/>
            <p:cNvSpPr>
              <a:spLocks/>
            </p:cNvSpPr>
            <p:nvPr/>
          </p:nvSpPr>
          <p:spPr bwMode="auto">
            <a:xfrm flipH="1">
              <a:off x="1614" y="3506"/>
              <a:ext cx="9" cy="8"/>
            </a:xfrm>
            <a:custGeom>
              <a:avLst/>
              <a:gdLst>
                <a:gd name="T0" fmla="*/ 0 w 21"/>
                <a:gd name="T1" fmla="*/ 1 h 15"/>
                <a:gd name="T2" fmla="*/ 0 w 21"/>
                <a:gd name="T3" fmla="*/ 0 h 15"/>
                <a:gd name="T4" fmla="*/ 0 w 21"/>
                <a:gd name="T5" fmla="*/ 0 h 15"/>
                <a:gd name="T6" fmla="*/ 0 w 21"/>
                <a:gd name="T7" fmla="*/ 0 h 15"/>
                <a:gd name="T8" fmla="*/ 0 w 21"/>
                <a:gd name="T9" fmla="*/ 1 h 15"/>
                <a:gd name="T10" fmla="*/ 0 w 21"/>
                <a:gd name="T11" fmla="*/ 1 h 15"/>
                <a:gd name="T12" fmla="*/ 0 w 21"/>
                <a:gd name="T13" fmla="*/ 1 h 15"/>
                <a:gd name="T14" fmla="*/ 0 w 21"/>
                <a:gd name="T15" fmla="*/ 1 h 15"/>
                <a:gd name="T16" fmla="*/ 0 w 21"/>
                <a:gd name="T17" fmla="*/ 1 h 15"/>
                <a:gd name="T18" fmla="*/ 0 w 21"/>
                <a:gd name="T19" fmla="*/ 1 h 15"/>
                <a:gd name="T20" fmla="*/ 0 w 21"/>
                <a:gd name="T21" fmla="*/ 1 h 15"/>
                <a:gd name="T22" fmla="*/ 0 w 21"/>
                <a:gd name="T23" fmla="*/ 1 h 15"/>
                <a:gd name="T24" fmla="*/ 0 w 21"/>
                <a:gd name="T25" fmla="*/ 1 h 15"/>
                <a:gd name="T26" fmla="*/ 0 w 21"/>
                <a:gd name="T27" fmla="*/ 1 h 15"/>
                <a:gd name="T28" fmla="*/ 0 w 21"/>
                <a:gd name="T29" fmla="*/ 1 h 15"/>
                <a:gd name="T30" fmla="*/ 0 w 21"/>
                <a:gd name="T31" fmla="*/ 1 h 15"/>
                <a:gd name="T32" fmla="*/ 0 w 21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5"/>
                <a:gd name="T53" fmla="*/ 21 w 2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5">
                  <a:moveTo>
                    <a:pt x="2" y="1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14" y="15"/>
                  </a:lnTo>
                  <a:lnTo>
                    <a:pt x="9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958"/>
            <p:cNvSpPr>
              <a:spLocks/>
            </p:cNvSpPr>
            <p:nvPr/>
          </p:nvSpPr>
          <p:spPr bwMode="auto">
            <a:xfrm flipH="1">
              <a:off x="1590" y="3524"/>
              <a:ext cx="12" cy="12"/>
            </a:xfrm>
            <a:custGeom>
              <a:avLst/>
              <a:gdLst>
                <a:gd name="T0" fmla="*/ 0 w 27"/>
                <a:gd name="T1" fmla="*/ 1 h 23"/>
                <a:gd name="T2" fmla="*/ 0 w 27"/>
                <a:gd name="T3" fmla="*/ 1 h 23"/>
                <a:gd name="T4" fmla="*/ 0 w 27"/>
                <a:gd name="T5" fmla="*/ 0 h 23"/>
                <a:gd name="T6" fmla="*/ 0 w 27"/>
                <a:gd name="T7" fmla="*/ 0 h 23"/>
                <a:gd name="T8" fmla="*/ 0 w 27"/>
                <a:gd name="T9" fmla="*/ 1 h 23"/>
                <a:gd name="T10" fmla="*/ 0 w 27"/>
                <a:gd name="T11" fmla="*/ 1 h 23"/>
                <a:gd name="T12" fmla="*/ 0 w 27"/>
                <a:gd name="T13" fmla="*/ 1 h 23"/>
                <a:gd name="T14" fmla="*/ 0 w 27"/>
                <a:gd name="T15" fmla="*/ 1 h 23"/>
                <a:gd name="T16" fmla="*/ 0 w 27"/>
                <a:gd name="T17" fmla="*/ 1 h 23"/>
                <a:gd name="T18" fmla="*/ 0 w 27"/>
                <a:gd name="T19" fmla="*/ 1 h 23"/>
                <a:gd name="T20" fmla="*/ 0 w 27"/>
                <a:gd name="T21" fmla="*/ 1 h 23"/>
                <a:gd name="T22" fmla="*/ 0 w 27"/>
                <a:gd name="T23" fmla="*/ 1 h 23"/>
                <a:gd name="T24" fmla="*/ 0 w 27"/>
                <a:gd name="T25" fmla="*/ 1 h 23"/>
                <a:gd name="T26" fmla="*/ 0 w 27"/>
                <a:gd name="T27" fmla="*/ 1 h 23"/>
                <a:gd name="T28" fmla="*/ 0 w 27"/>
                <a:gd name="T29" fmla="*/ 1 h 23"/>
                <a:gd name="T30" fmla="*/ 0 w 27"/>
                <a:gd name="T31" fmla="*/ 1 h 23"/>
                <a:gd name="T32" fmla="*/ 0 w 27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2" y="6"/>
                  </a:moveTo>
                  <a:lnTo>
                    <a:pt x="8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18"/>
                  </a:lnTo>
                  <a:lnTo>
                    <a:pt x="21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959"/>
            <p:cNvSpPr>
              <a:spLocks/>
            </p:cNvSpPr>
            <p:nvPr/>
          </p:nvSpPr>
          <p:spPr bwMode="auto">
            <a:xfrm flipH="1">
              <a:off x="1635" y="3520"/>
              <a:ext cx="13" cy="13"/>
            </a:xfrm>
            <a:custGeom>
              <a:avLst/>
              <a:gdLst>
                <a:gd name="T0" fmla="*/ 0 w 30"/>
                <a:gd name="T1" fmla="*/ 0 h 25"/>
                <a:gd name="T2" fmla="*/ 0 w 30"/>
                <a:gd name="T3" fmla="*/ 1 h 25"/>
                <a:gd name="T4" fmla="*/ 0 w 30"/>
                <a:gd name="T5" fmla="*/ 1 h 25"/>
                <a:gd name="T6" fmla="*/ 0 w 30"/>
                <a:gd name="T7" fmla="*/ 1 h 25"/>
                <a:gd name="T8" fmla="*/ 0 w 30"/>
                <a:gd name="T9" fmla="*/ 1 h 25"/>
                <a:gd name="T10" fmla="*/ 0 w 30"/>
                <a:gd name="T11" fmla="*/ 1 h 25"/>
                <a:gd name="T12" fmla="*/ 0 w 30"/>
                <a:gd name="T13" fmla="*/ 1 h 25"/>
                <a:gd name="T14" fmla="*/ 0 w 30"/>
                <a:gd name="T15" fmla="*/ 1 h 25"/>
                <a:gd name="T16" fmla="*/ 0 w 30"/>
                <a:gd name="T17" fmla="*/ 1 h 25"/>
                <a:gd name="T18" fmla="*/ 0 w 30"/>
                <a:gd name="T19" fmla="*/ 1 h 25"/>
                <a:gd name="T20" fmla="*/ 0 w 30"/>
                <a:gd name="T21" fmla="*/ 1 h 25"/>
                <a:gd name="T22" fmla="*/ 0 w 30"/>
                <a:gd name="T23" fmla="*/ 1 h 25"/>
                <a:gd name="T24" fmla="*/ 0 w 30"/>
                <a:gd name="T25" fmla="*/ 1 h 25"/>
                <a:gd name="T26" fmla="*/ 0 w 30"/>
                <a:gd name="T27" fmla="*/ 1 h 25"/>
                <a:gd name="T28" fmla="*/ 0 w 30"/>
                <a:gd name="T29" fmla="*/ 1 h 25"/>
                <a:gd name="T30" fmla="*/ 0 w 30"/>
                <a:gd name="T31" fmla="*/ 1 h 25"/>
                <a:gd name="T32" fmla="*/ 0 w 30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5"/>
                <a:gd name="T53" fmla="*/ 30 w 3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5">
                  <a:moveTo>
                    <a:pt x="16" y="0"/>
                  </a:moveTo>
                  <a:lnTo>
                    <a:pt x="23" y="1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29" y="17"/>
                  </a:lnTo>
                  <a:lnTo>
                    <a:pt x="26" y="22"/>
                  </a:lnTo>
                  <a:lnTo>
                    <a:pt x="23" y="24"/>
                  </a:lnTo>
                  <a:lnTo>
                    <a:pt x="17" y="25"/>
                  </a:lnTo>
                  <a:lnTo>
                    <a:pt x="11" y="24"/>
                  </a:lnTo>
                  <a:lnTo>
                    <a:pt x="5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Freeform 960"/>
            <p:cNvSpPr>
              <a:spLocks/>
            </p:cNvSpPr>
            <p:nvPr/>
          </p:nvSpPr>
          <p:spPr bwMode="auto">
            <a:xfrm flipH="1">
              <a:off x="1642" y="3491"/>
              <a:ext cx="13" cy="13"/>
            </a:xfrm>
            <a:custGeom>
              <a:avLst/>
              <a:gdLst>
                <a:gd name="T0" fmla="*/ 0 w 31"/>
                <a:gd name="T1" fmla="*/ 1 h 26"/>
                <a:gd name="T2" fmla="*/ 0 w 31"/>
                <a:gd name="T3" fmla="*/ 1 h 26"/>
                <a:gd name="T4" fmla="*/ 0 w 31"/>
                <a:gd name="T5" fmla="*/ 1 h 26"/>
                <a:gd name="T6" fmla="*/ 0 w 31"/>
                <a:gd name="T7" fmla="*/ 1 h 26"/>
                <a:gd name="T8" fmla="*/ 0 w 31"/>
                <a:gd name="T9" fmla="*/ 0 h 26"/>
                <a:gd name="T10" fmla="*/ 0 w 31"/>
                <a:gd name="T11" fmla="*/ 0 h 26"/>
                <a:gd name="T12" fmla="*/ 0 w 31"/>
                <a:gd name="T13" fmla="*/ 1 h 26"/>
                <a:gd name="T14" fmla="*/ 0 w 31"/>
                <a:gd name="T15" fmla="*/ 1 h 26"/>
                <a:gd name="T16" fmla="*/ 0 w 31"/>
                <a:gd name="T17" fmla="*/ 1 h 26"/>
                <a:gd name="T18" fmla="*/ 0 w 31"/>
                <a:gd name="T19" fmla="*/ 1 h 26"/>
                <a:gd name="T20" fmla="*/ 0 w 31"/>
                <a:gd name="T21" fmla="*/ 1 h 26"/>
                <a:gd name="T22" fmla="*/ 0 w 31"/>
                <a:gd name="T23" fmla="*/ 1 h 26"/>
                <a:gd name="T24" fmla="*/ 0 w 31"/>
                <a:gd name="T25" fmla="*/ 1 h 26"/>
                <a:gd name="T26" fmla="*/ 0 w 31"/>
                <a:gd name="T27" fmla="*/ 1 h 26"/>
                <a:gd name="T28" fmla="*/ 0 w 31"/>
                <a:gd name="T29" fmla="*/ 1 h 26"/>
                <a:gd name="T30" fmla="*/ 0 w 31"/>
                <a:gd name="T31" fmla="*/ 1 h 26"/>
                <a:gd name="T32" fmla="*/ 0 w 31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6"/>
                <a:gd name="T53" fmla="*/ 31 w 3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1" y="13"/>
                  </a:lnTo>
                  <a:lnTo>
                    <a:pt x="29" y="18"/>
                  </a:lnTo>
                  <a:lnTo>
                    <a:pt x="25" y="22"/>
                  </a:lnTo>
                  <a:lnTo>
                    <a:pt x="21" y="26"/>
                  </a:lnTo>
                  <a:lnTo>
                    <a:pt x="16" y="26"/>
                  </a:lnTo>
                  <a:lnTo>
                    <a:pt x="10" y="23"/>
                  </a:lnTo>
                  <a:lnTo>
                    <a:pt x="3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961"/>
            <p:cNvSpPr>
              <a:spLocks/>
            </p:cNvSpPr>
            <p:nvPr/>
          </p:nvSpPr>
          <p:spPr bwMode="auto">
            <a:xfrm flipH="1">
              <a:off x="1665" y="3491"/>
              <a:ext cx="12" cy="11"/>
            </a:xfrm>
            <a:custGeom>
              <a:avLst/>
              <a:gdLst>
                <a:gd name="T0" fmla="*/ 0 w 26"/>
                <a:gd name="T1" fmla="*/ 1 h 22"/>
                <a:gd name="T2" fmla="*/ 0 w 26"/>
                <a:gd name="T3" fmla="*/ 1 h 22"/>
                <a:gd name="T4" fmla="*/ 0 w 26"/>
                <a:gd name="T5" fmla="*/ 1 h 22"/>
                <a:gd name="T6" fmla="*/ 0 w 26"/>
                <a:gd name="T7" fmla="*/ 1 h 22"/>
                <a:gd name="T8" fmla="*/ 0 w 26"/>
                <a:gd name="T9" fmla="*/ 0 h 22"/>
                <a:gd name="T10" fmla="*/ 0 w 26"/>
                <a:gd name="T11" fmla="*/ 0 h 22"/>
                <a:gd name="T12" fmla="*/ 0 w 26"/>
                <a:gd name="T13" fmla="*/ 1 h 22"/>
                <a:gd name="T14" fmla="*/ 0 w 26"/>
                <a:gd name="T15" fmla="*/ 1 h 22"/>
                <a:gd name="T16" fmla="*/ 0 w 26"/>
                <a:gd name="T17" fmla="*/ 1 h 22"/>
                <a:gd name="T18" fmla="*/ 0 w 26"/>
                <a:gd name="T19" fmla="*/ 1 h 22"/>
                <a:gd name="T20" fmla="*/ 0 w 26"/>
                <a:gd name="T21" fmla="*/ 1 h 22"/>
                <a:gd name="T22" fmla="*/ 0 w 26"/>
                <a:gd name="T23" fmla="*/ 1 h 22"/>
                <a:gd name="T24" fmla="*/ 0 w 26"/>
                <a:gd name="T25" fmla="*/ 1 h 22"/>
                <a:gd name="T26" fmla="*/ 0 w 26"/>
                <a:gd name="T27" fmla="*/ 1 h 22"/>
                <a:gd name="T28" fmla="*/ 0 w 26"/>
                <a:gd name="T29" fmla="*/ 1 h 22"/>
                <a:gd name="T30" fmla="*/ 0 w 26"/>
                <a:gd name="T31" fmla="*/ 1 h 22"/>
                <a:gd name="T32" fmla="*/ 0 w 26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2"/>
                <a:gd name="T53" fmla="*/ 26 w 2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2">
                  <a:moveTo>
                    <a:pt x="0" y="14"/>
                  </a:move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6" y="9"/>
                  </a:lnTo>
                  <a:lnTo>
                    <a:pt x="25" y="14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0" y="22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962"/>
            <p:cNvSpPr>
              <a:spLocks/>
            </p:cNvSpPr>
            <p:nvPr/>
          </p:nvSpPr>
          <p:spPr bwMode="auto">
            <a:xfrm flipH="1">
              <a:off x="1646" y="3472"/>
              <a:ext cx="13" cy="11"/>
            </a:xfrm>
            <a:custGeom>
              <a:avLst/>
              <a:gdLst>
                <a:gd name="T0" fmla="*/ 0 w 28"/>
                <a:gd name="T1" fmla="*/ 0 h 23"/>
                <a:gd name="T2" fmla="*/ 0 w 28"/>
                <a:gd name="T3" fmla="*/ 0 h 23"/>
                <a:gd name="T4" fmla="*/ 0 w 28"/>
                <a:gd name="T5" fmla="*/ 0 h 23"/>
                <a:gd name="T6" fmla="*/ 0 w 28"/>
                <a:gd name="T7" fmla="*/ 0 h 23"/>
                <a:gd name="T8" fmla="*/ 0 w 28"/>
                <a:gd name="T9" fmla="*/ 0 h 23"/>
                <a:gd name="T10" fmla="*/ 0 w 28"/>
                <a:gd name="T11" fmla="*/ 0 h 23"/>
                <a:gd name="T12" fmla="*/ 0 w 28"/>
                <a:gd name="T13" fmla="*/ 0 h 23"/>
                <a:gd name="T14" fmla="*/ 0 w 28"/>
                <a:gd name="T15" fmla="*/ 0 h 23"/>
                <a:gd name="T16" fmla="*/ 0 w 28"/>
                <a:gd name="T17" fmla="*/ 0 h 23"/>
                <a:gd name="T18" fmla="*/ 0 w 28"/>
                <a:gd name="T19" fmla="*/ 0 h 23"/>
                <a:gd name="T20" fmla="*/ 0 w 28"/>
                <a:gd name="T21" fmla="*/ 0 h 23"/>
                <a:gd name="T22" fmla="*/ 0 w 28"/>
                <a:gd name="T23" fmla="*/ 0 h 23"/>
                <a:gd name="T24" fmla="*/ 0 w 28"/>
                <a:gd name="T25" fmla="*/ 0 h 23"/>
                <a:gd name="T26" fmla="*/ 0 w 28"/>
                <a:gd name="T27" fmla="*/ 0 h 23"/>
                <a:gd name="T28" fmla="*/ 0 w 28"/>
                <a:gd name="T29" fmla="*/ 0 h 23"/>
                <a:gd name="T30" fmla="*/ 0 w 28"/>
                <a:gd name="T31" fmla="*/ 0 h 23"/>
                <a:gd name="T32" fmla="*/ 0 w 2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3"/>
                <a:gd name="T53" fmla="*/ 28 w 2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3">
                  <a:moveTo>
                    <a:pt x="0" y="13"/>
                  </a:move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27" y="13"/>
                  </a:lnTo>
                  <a:lnTo>
                    <a:pt x="25" y="17"/>
                  </a:lnTo>
                  <a:lnTo>
                    <a:pt x="21" y="21"/>
                  </a:lnTo>
                  <a:lnTo>
                    <a:pt x="18" y="23"/>
                  </a:lnTo>
                  <a:lnTo>
                    <a:pt x="11" y="23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Freeform 963"/>
            <p:cNvSpPr>
              <a:spLocks/>
            </p:cNvSpPr>
            <p:nvPr/>
          </p:nvSpPr>
          <p:spPr bwMode="auto">
            <a:xfrm flipH="1">
              <a:off x="1138" y="3426"/>
              <a:ext cx="101" cy="95"/>
            </a:xfrm>
            <a:custGeom>
              <a:avLst/>
              <a:gdLst>
                <a:gd name="T0" fmla="*/ 0 w 224"/>
                <a:gd name="T1" fmla="*/ 1 h 190"/>
                <a:gd name="T2" fmla="*/ 0 w 224"/>
                <a:gd name="T3" fmla="*/ 1 h 190"/>
                <a:gd name="T4" fmla="*/ 0 w 224"/>
                <a:gd name="T5" fmla="*/ 1 h 190"/>
                <a:gd name="T6" fmla="*/ 0 w 224"/>
                <a:gd name="T7" fmla="*/ 1 h 190"/>
                <a:gd name="T8" fmla="*/ 0 w 224"/>
                <a:gd name="T9" fmla="*/ 1 h 190"/>
                <a:gd name="T10" fmla="*/ 0 w 224"/>
                <a:gd name="T11" fmla="*/ 1 h 190"/>
                <a:gd name="T12" fmla="*/ 0 w 224"/>
                <a:gd name="T13" fmla="*/ 1 h 190"/>
                <a:gd name="T14" fmla="*/ 0 w 224"/>
                <a:gd name="T15" fmla="*/ 1 h 190"/>
                <a:gd name="T16" fmla="*/ 0 w 224"/>
                <a:gd name="T17" fmla="*/ 1 h 190"/>
                <a:gd name="T18" fmla="*/ 0 w 224"/>
                <a:gd name="T19" fmla="*/ 1 h 190"/>
                <a:gd name="T20" fmla="*/ 0 w 224"/>
                <a:gd name="T21" fmla="*/ 1 h 190"/>
                <a:gd name="T22" fmla="*/ 0 w 224"/>
                <a:gd name="T23" fmla="*/ 1 h 190"/>
                <a:gd name="T24" fmla="*/ 0 w 224"/>
                <a:gd name="T25" fmla="*/ 1 h 190"/>
                <a:gd name="T26" fmla="*/ 0 w 224"/>
                <a:gd name="T27" fmla="*/ 1 h 190"/>
                <a:gd name="T28" fmla="*/ 0 w 224"/>
                <a:gd name="T29" fmla="*/ 1 h 190"/>
                <a:gd name="T30" fmla="*/ 0 w 224"/>
                <a:gd name="T31" fmla="*/ 1 h 190"/>
                <a:gd name="T32" fmla="*/ 0 w 224"/>
                <a:gd name="T33" fmla="*/ 1 h 190"/>
                <a:gd name="T34" fmla="*/ 0 w 224"/>
                <a:gd name="T35" fmla="*/ 1 h 190"/>
                <a:gd name="T36" fmla="*/ 0 w 224"/>
                <a:gd name="T37" fmla="*/ 0 h 190"/>
                <a:gd name="T38" fmla="*/ 0 w 224"/>
                <a:gd name="T39" fmla="*/ 1 h 190"/>
                <a:gd name="T40" fmla="*/ 0 w 224"/>
                <a:gd name="T41" fmla="*/ 1 h 190"/>
                <a:gd name="T42" fmla="*/ 0 w 224"/>
                <a:gd name="T43" fmla="*/ 1 h 190"/>
                <a:gd name="T44" fmla="*/ 0 w 224"/>
                <a:gd name="T45" fmla="*/ 1 h 190"/>
                <a:gd name="T46" fmla="*/ 0 w 224"/>
                <a:gd name="T47" fmla="*/ 1 h 190"/>
                <a:gd name="T48" fmla="*/ 0 w 224"/>
                <a:gd name="T49" fmla="*/ 1 h 190"/>
                <a:gd name="T50" fmla="*/ 0 w 224"/>
                <a:gd name="T51" fmla="*/ 1 h 190"/>
                <a:gd name="T52" fmla="*/ 0 w 224"/>
                <a:gd name="T53" fmla="*/ 1 h 190"/>
                <a:gd name="T54" fmla="*/ 0 w 224"/>
                <a:gd name="T55" fmla="*/ 1 h 190"/>
                <a:gd name="T56" fmla="*/ 0 w 224"/>
                <a:gd name="T57" fmla="*/ 1 h 190"/>
                <a:gd name="T58" fmla="*/ 0 w 224"/>
                <a:gd name="T59" fmla="*/ 1 h 190"/>
                <a:gd name="T60" fmla="*/ 0 w 224"/>
                <a:gd name="T61" fmla="*/ 1 h 190"/>
                <a:gd name="T62" fmla="*/ 0 w 224"/>
                <a:gd name="T63" fmla="*/ 1 h 190"/>
                <a:gd name="T64" fmla="*/ 0 w 224"/>
                <a:gd name="T65" fmla="*/ 1 h 190"/>
                <a:gd name="T66" fmla="*/ 0 w 224"/>
                <a:gd name="T67" fmla="*/ 1 h 190"/>
                <a:gd name="T68" fmla="*/ 0 w 224"/>
                <a:gd name="T69" fmla="*/ 1 h 190"/>
                <a:gd name="T70" fmla="*/ 0 w 224"/>
                <a:gd name="T71" fmla="*/ 1 h 190"/>
                <a:gd name="T72" fmla="*/ 0 w 224"/>
                <a:gd name="T73" fmla="*/ 1 h 190"/>
                <a:gd name="T74" fmla="*/ 0 w 224"/>
                <a:gd name="T75" fmla="*/ 1 h 190"/>
                <a:gd name="T76" fmla="*/ 0 w 224"/>
                <a:gd name="T77" fmla="*/ 1 h 190"/>
                <a:gd name="T78" fmla="*/ 0 w 224"/>
                <a:gd name="T79" fmla="*/ 1 h 190"/>
                <a:gd name="T80" fmla="*/ 0 w 224"/>
                <a:gd name="T81" fmla="*/ 1 h 190"/>
                <a:gd name="T82" fmla="*/ 0 w 224"/>
                <a:gd name="T83" fmla="*/ 1 h 190"/>
                <a:gd name="T84" fmla="*/ 0 w 224"/>
                <a:gd name="T85" fmla="*/ 1 h 190"/>
                <a:gd name="T86" fmla="*/ 0 w 224"/>
                <a:gd name="T87" fmla="*/ 1 h 190"/>
                <a:gd name="T88" fmla="*/ 0 w 224"/>
                <a:gd name="T89" fmla="*/ 1 h 190"/>
                <a:gd name="T90" fmla="*/ 0 w 224"/>
                <a:gd name="T91" fmla="*/ 1 h 190"/>
                <a:gd name="T92" fmla="*/ 0 w 224"/>
                <a:gd name="T93" fmla="*/ 1 h 190"/>
                <a:gd name="T94" fmla="*/ 0 w 224"/>
                <a:gd name="T95" fmla="*/ 1 h 190"/>
                <a:gd name="T96" fmla="*/ 0 w 224"/>
                <a:gd name="T97" fmla="*/ 1 h 190"/>
                <a:gd name="T98" fmla="*/ 0 w 224"/>
                <a:gd name="T99" fmla="*/ 1 h 190"/>
                <a:gd name="T100" fmla="*/ 0 w 224"/>
                <a:gd name="T101" fmla="*/ 1 h 190"/>
                <a:gd name="T102" fmla="*/ 0 w 224"/>
                <a:gd name="T103" fmla="*/ 1 h 190"/>
                <a:gd name="T104" fmla="*/ 0 w 224"/>
                <a:gd name="T105" fmla="*/ 1 h 190"/>
                <a:gd name="T106" fmla="*/ 0 w 224"/>
                <a:gd name="T107" fmla="*/ 1 h 190"/>
                <a:gd name="T108" fmla="*/ 0 w 224"/>
                <a:gd name="T109" fmla="*/ 1 h 190"/>
                <a:gd name="T110" fmla="*/ 0 w 224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4"/>
                <a:gd name="T169" fmla="*/ 0 h 190"/>
                <a:gd name="T170" fmla="*/ 224 w 224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4" h="190">
                  <a:moveTo>
                    <a:pt x="161" y="152"/>
                  </a:moveTo>
                  <a:lnTo>
                    <a:pt x="168" y="152"/>
                  </a:lnTo>
                  <a:lnTo>
                    <a:pt x="177" y="150"/>
                  </a:lnTo>
                  <a:lnTo>
                    <a:pt x="185" y="146"/>
                  </a:lnTo>
                  <a:lnTo>
                    <a:pt x="191" y="142"/>
                  </a:lnTo>
                  <a:lnTo>
                    <a:pt x="197" y="136"/>
                  </a:lnTo>
                  <a:lnTo>
                    <a:pt x="199" y="128"/>
                  </a:lnTo>
                  <a:lnTo>
                    <a:pt x="198" y="119"/>
                  </a:lnTo>
                  <a:lnTo>
                    <a:pt x="191" y="107"/>
                  </a:lnTo>
                  <a:lnTo>
                    <a:pt x="186" y="103"/>
                  </a:lnTo>
                  <a:lnTo>
                    <a:pt x="179" y="103"/>
                  </a:lnTo>
                  <a:lnTo>
                    <a:pt x="172" y="103"/>
                  </a:lnTo>
                  <a:lnTo>
                    <a:pt x="166" y="105"/>
                  </a:lnTo>
                  <a:lnTo>
                    <a:pt x="161" y="100"/>
                  </a:lnTo>
                  <a:lnTo>
                    <a:pt x="156" y="95"/>
                  </a:lnTo>
                  <a:lnTo>
                    <a:pt x="152" y="90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7" y="80"/>
                  </a:lnTo>
                  <a:lnTo>
                    <a:pt x="151" y="81"/>
                  </a:lnTo>
                  <a:lnTo>
                    <a:pt x="157" y="83"/>
                  </a:lnTo>
                  <a:lnTo>
                    <a:pt x="165" y="84"/>
                  </a:lnTo>
                  <a:lnTo>
                    <a:pt x="170" y="85"/>
                  </a:lnTo>
                  <a:lnTo>
                    <a:pt x="174" y="88"/>
                  </a:lnTo>
                  <a:lnTo>
                    <a:pt x="176" y="90"/>
                  </a:lnTo>
                  <a:lnTo>
                    <a:pt x="178" y="93"/>
                  </a:lnTo>
                  <a:lnTo>
                    <a:pt x="182" y="98"/>
                  </a:lnTo>
                  <a:lnTo>
                    <a:pt x="190" y="100"/>
                  </a:lnTo>
                  <a:lnTo>
                    <a:pt x="201" y="100"/>
                  </a:lnTo>
                  <a:lnTo>
                    <a:pt x="210" y="97"/>
                  </a:lnTo>
                  <a:lnTo>
                    <a:pt x="218" y="91"/>
                  </a:lnTo>
                  <a:lnTo>
                    <a:pt x="223" y="83"/>
                  </a:lnTo>
                  <a:lnTo>
                    <a:pt x="224" y="73"/>
                  </a:lnTo>
                  <a:lnTo>
                    <a:pt x="224" y="67"/>
                  </a:lnTo>
                  <a:lnTo>
                    <a:pt x="223" y="62"/>
                  </a:lnTo>
                  <a:lnTo>
                    <a:pt x="220" y="59"/>
                  </a:lnTo>
                  <a:lnTo>
                    <a:pt x="219" y="55"/>
                  </a:lnTo>
                  <a:lnTo>
                    <a:pt x="214" y="52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5" y="46"/>
                  </a:lnTo>
                  <a:lnTo>
                    <a:pt x="189" y="46"/>
                  </a:lnTo>
                  <a:lnTo>
                    <a:pt x="183" y="47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69" y="55"/>
                  </a:lnTo>
                  <a:lnTo>
                    <a:pt x="164" y="55"/>
                  </a:lnTo>
                  <a:lnTo>
                    <a:pt x="157" y="53"/>
                  </a:lnTo>
                  <a:lnTo>
                    <a:pt x="152" y="52"/>
                  </a:lnTo>
                  <a:lnTo>
                    <a:pt x="164" y="44"/>
                  </a:lnTo>
                  <a:lnTo>
                    <a:pt x="176" y="32"/>
                  </a:lnTo>
                  <a:lnTo>
                    <a:pt x="182" y="20"/>
                  </a:lnTo>
                  <a:lnTo>
                    <a:pt x="179" y="9"/>
                  </a:lnTo>
                  <a:lnTo>
                    <a:pt x="176" y="5"/>
                  </a:lnTo>
                  <a:lnTo>
                    <a:pt x="169" y="2"/>
                  </a:lnTo>
                  <a:lnTo>
                    <a:pt x="164" y="1"/>
                  </a:lnTo>
                  <a:lnTo>
                    <a:pt x="157" y="0"/>
                  </a:lnTo>
                  <a:lnTo>
                    <a:pt x="151" y="1"/>
                  </a:lnTo>
                  <a:lnTo>
                    <a:pt x="144" y="4"/>
                  </a:lnTo>
                  <a:lnTo>
                    <a:pt x="139" y="6"/>
                  </a:lnTo>
                  <a:lnTo>
                    <a:pt x="135" y="9"/>
                  </a:lnTo>
                  <a:lnTo>
                    <a:pt x="129" y="17"/>
                  </a:lnTo>
                  <a:lnTo>
                    <a:pt x="128" y="28"/>
                  </a:lnTo>
                  <a:lnTo>
                    <a:pt x="128" y="37"/>
                  </a:lnTo>
                  <a:lnTo>
                    <a:pt x="132" y="44"/>
                  </a:lnTo>
                  <a:lnTo>
                    <a:pt x="135" y="50"/>
                  </a:lnTo>
                  <a:lnTo>
                    <a:pt x="133" y="53"/>
                  </a:lnTo>
                  <a:lnTo>
                    <a:pt x="131" y="54"/>
                  </a:lnTo>
                  <a:lnTo>
                    <a:pt x="127" y="55"/>
                  </a:lnTo>
                  <a:lnTo>
                    <a:pt x="124" y="54"/>
                  </a:lnTo>
                  <a:lnTo>
                    <a:pt x="123" y="51"/>
                  </a:lnTo>
                  <a:lnTo>
                    <a:pt x="122" y="45"/>
                  </a:lnTo>
                  <a:lnTo>
                    <a:pt x="122" y="39"/>
                  </a:lnTo>
                  <a:lnTo>
                    <a:pt x="119" y="32"/>
                  </a:lnTo>
                  <a:lnTo>
                    <a:pt x="114" y="25"/>
                  </a:lnTo>
                  <a:lnTo>
                    <a:pt x="103" y="23"/>
                  </a:lnTo>
                  <a:lnTo>
                    <a:pt x="86" y="29"/>
                  </a:lnTo>
                  <a:lnTo>
                    <a:pt x="81" y="23"/>
                  </a:lnTo>
                  <a:lnTo>
                    <a:pt x="74" y="19"/>
                  </a:lnTo>
                  <a:lnTo>
                    <a:pt x="66" y="15"/>
                  </a:lnTo>
                  <a:lnTo>
                    <a:pt x="57" y="14"/>
                  </a:lnTo>
                  <a:lnTo>
                    <a:pt x="48" y="15"/>
                  </a:lnTo>
                  <a:lnTo>
                    <a:pt x="39" y="19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7" y="46"/>
                  </a:lnTo>
                  <a:lnTo>
                    <a:pt x="32" y="54"/>
                  </a:lnTo>
                  <a:lnTo>
                    <a:pt x="40" y="60"/>
                  </a:lnTo>
                  <a:lnTo>
                    <a:pt x="54" y="61"/>
                  </a:lnTo>
                  <a:lnTo>
                    <a:pt x="62" y="61"/>
                  </a:lnTo>
                  <a:lnTo>
                    <a:pt x="69" y="64"/>
                  </a:lnTo>
                  <a:lnTo>
                    <a:pt x="74" y="68"/>
                  </a:lnTo>
                  <a:lnTo>
                    <a:pt x="77" y="73"/>
                  </a:lnTo>
                  <a:lnTo>
                    <a:pt x="69" y="78"/>
                  </a:lnTo>
                  <a:lnTo>
                    <a:pt x="62" y="84"/>
                  </a:lnTo>
                  <a:lnTo>
                    <a:pt x="54" y="89"/>
                  </a:lnTo>
                  <a:lnTo>
                    <a:pt x="49" y="92"/>
                  </a:lnTo>
                  <a:lnTo>
                    <a:pt x="41" y="91"/>
                  </a:lnTo>
                  <a:lnTo>
                    <a:pt x="35" y="90"/>
                  </a:lnTo>
                  <a:lnTo>
                    <a:pt x="28" y="90"/>
                  </a:lnTo>
                  <a:lnTo>
                    <a:pt x="23" y="91"/>
                  </a:lnTo>
                  <a:lnTo>
                    <a:pt x="18" y="92"/>
                  </a:lnTo>
                  <a:lnTo>
                    <a:pt x="14" y="95"/>
                  </a:lnTo>
                  <a:lnTo>
                    <a:pt x="10" y="98"/>
                  </a:lnTo>
                  <a:lnTo>
                    <a:pt x="6" y="102"/>
                  </a:lnTo>
                  <a:lnTo>
                    <a:pt x="2" y="108"/>
                  </a:lnTo>
                  <a:lnTo>
                    <a:pt x="0" y="117"/>
                  </a:lnTo>
                  <a:lnTo>
                    <a:pt x="2" y="125"/>
                  </a:lnTo>
                  <a:lnTo>
                    <a:pt x="6" y="131"/>
                  </a:lnTo>
                  <a:lnTo>
                    <a:pt x="10" y="135"/>
                  </a:lnTo>
                  <a:lnTo>
                    <a:pt x="14" y="137"/>
                  </a:lnTo>
                  <a:lnTo>
                    <a:pt x="19" y="138"/>
                  </a:lnTo>
                  <a:lnTo>
                    <a:pt x="25" y="140"/>
                  </a:lnTo>
                  <a:lnTo>
                    <a:pt x="32" y="141"/>
                  </a:lnTo>
                  <a:lnTo>
                    <a:pt x="37" y="140"/>
                  </a:lnTo>
                  <a:lnTo>
                    <a:pt x="43" y="140"/>
                  </a:lnTo>
                  <a:lnTo>
                    <a:pt x="48" y="137"/>
                  </a:lnTo>
                  <a:lnTo>
                    <a:pt x="53" y="133"/>
                  </a:lnTo>
                  <a:lnTo>
                    <a:pt x="56" y="127"/>
                  </a:lnTo>
                  <a:lnTo>
                    <a:pt x="56" y="121"/>
                  </a:lnTo>
                  <a:lnTo>
                    <a:pt x="56" y="117"/>
                  </a:lnTo>
                  <a:lnTo>
                    <a:pt x="64" y="110"/>
                  </a:lnTo>
                  <a:lnTo>
                    <a:pt x="73" y="105"/>
                  </a:lnTo>
                  <a:lnTo>
                    <a:pt x="82" y="100"/>
                  </a:lnTo>
                  <a:lnTo>
                    <a:pt x="86" y="98"/>
                  </a:lnTo>
                  <a:lnTo>
                    <a:pt x="89" y="100"/>
                  </a:lnTo>
                  <a:lnTo>
                    <a:pt x="91" y="104"/>
                  </a:lnTo>
                  <a:lnTo>
                    <a:pt x="94" y="106"/>
                  </a:lnTo>
                  <a:lnTo>
                    <a:pt x="98" y="108"/>
                  </a:lnTo>
                  <a:lnTo>
                    <a:pt x="93" y="115"/>
                  </a:lnTo>
                  <a:lnTo>
                    <a:pt x="89" y="122"/>
                  </a:lnTo>
                  <a:lnTo>
                    <a:pt x="86" y="130"/>
                  </a:lnTo>
                  <a:lnTo>
                    <a:pt x="83" y="135"/>
                  </a:lnTo>
                  <a:lnTo>
                    <a:pt x="73" y="141"/>
                  </a:lnTo>
                  <a:lnTo>
                    <a:pt x="64" y="149"/>
                  </a:lnTo>
                  <a:lnTo>
                    <a:pt x="58" y="158"/>
                  </a:lnTo>
                  <a:lnTo>
                    <a:pt x="58" y="167"/>
                  </a:lnTo>
                  <a:lnTo>
                    <a:pt x="62" y="175"/>
                  </a:lnTo>
                  <a:lnTo>
                    <a:pt x="70" y="183"/>
                  </a:lnTo>
                  <a:lnTo>
                    <a:pt x="81" y="188"/>
                  </a:lnTo>
                  <a:lnTo>
                    <a:pt x="91" y="190"/>
                  </a:lnTo>
                  <a:lnTo>
                    <a:pt x="98" y="189"/>
                  </a:lnTo>
                  <a:lnTo>
                    <a:pt x="104" y="187"/>
                  </a:lnTo>
                  <a:lnTo>
                    <a:pt x="111" y="183"/>
                  </a:lnTo>
                  <a:lnTo>
                    <a:pt x="118" y="180"/>
                  </a:lnTo>
                  <a:lnTo>
                    <a:pt x="122" y="176"/>
                  </a:lnTo>
                  <a:lnTo>
                    <a:pt x="124" y="173"/>
                  </a:lnTo>
                  <a:lnTo>
                    <a:pt x="126" y="170"/>
                  </a:lnTo>
                  <a:lnTo>
                    <a:pt x="127" y="165"/>
                  </a:lnTo>
                  <a:lnTo>
                    <a:pt x="124" y="156"/>
                  </a:lnTo>
                  <a:lnTo>
                    <a:pt x="120" y="149"/>
                  </a:lnTo>
                  <a:lnTo>
                    <a:pt x="115" y="144"/>
                  </a:lnTo>
                  <a:lnTo>
                    <a:pt x="110" y="141"/>
                  </a:lnTo>
                  <a:lnTo>
                    <a:pt x="111" y="133"/>
                  </a:lnTo>
                  <a:lnTo>
                    <a:pt x="112" y="125"/>
                  </a:lnTo>
                  <a:lnTo>
                    <a:pt x="114" y="119"/>
                  </a:lnTo>
                  <a:lnTo>
                    <a:pt x="115" y="114"/>
                  </a:lnTo>
                  <a:lnTo>
                    <a:pt x="119" y="114"/>
                  </a:lnTo>
                  <a:lnTo>
                    <a:pt x="124" y="113"/>
                  </a:lnTo>
                  <a:lnTo>
                    <a:pt x="127" y="112"/>
                  </a:lnTo>
                  <a:lnTo>
                    <a:pt x="128" y="112"/>
                  </a:lnTo>
                  <a:lnTo>
                    <a:pt x="135" y="121"/>
                  </a:lnTo>
                  <a:lnTo>
                    <a:pt x="139" y="134"/>
                  </a:lnTo>
                  <a:lnTo>
                    <a:pt x="145" y="146"/>
                  </a:lnTo>
                  <a:lnTo>
                    <a:pt x="161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Freeform 964"/>
            <p:cNvSpPr>
              <a:spLocks/>
            </p:cNvSpPr>
            <p:nvPr/>
          </p:nvSpPr>
          <p:spPr bwMode="auto">
            <a:xfrm flipH="1">
              <a:off x="1053" y="3231"/>
              <a:ext cx="109" cy="165"/>
            </a:xfrm>
            <a:custGeom>
              <a:avLst/>
              <a:gdLst>
                <a:gd name="T0" fmla="*/ 0 w 241"/>
                <a:gd name="T1" fmla="*/ 2 h 328"/>
                <a:gd name="T2" fmla="*/ 0 w 241"/>
                <a:gd name="T3" fmla="*/ 2 h 328"/>
                <a:gd name="T4" fmla="*/ 0 w 241"/>
                <a:gd name="T5" fmla="*/ 2 h 328"/>
                <a:gd name="T6" fmla="*/ 0 w 241"/>
                <a:gd name="T7" fmla="*/ 2 h 328"/>
                <a:gd name="T8" fmla="*/ 0 w 241"/>
                <a:gd name="T9" fmla="*/ 2 h 328"/>
                <a:gd name="T10" fmla="*/ 0 w 241"/>
                <a:gd name="T11" fmla="*/ 2 h 328"/>
                <a:gd name="T12" fmla="*/ 0 w 241"/>
                <a:gd name="T13" fmla="*/ 2 h 328"/>
                <a:gd name="T14" fmla="*/ 0 w 241"/>
                <a:gd name="T15" fmla="*/ 2 h 328"/>
                <a:gd name="T16" fmla="*/ 0 w 241"/>
                <a:gd name="T17" fmla="*/ 2 h 328"/>
                <a:gd name="T18" fmla="*/ 0 w 241"/>
                <a:gd name="T19" fmla="*/ 1 h 328"/>
                <a:gd name="T20" fmla="*/ 0 w 241"/>
                <a:gd name="T21" fmla="*/ 1 h 328"/>
                <a:gd name="T22" fmla="*/ 0 w 241"/>
                <a:gd name="T23" fmla="*/ 1 h 328"/>
                <a:gd name="T24" fmla="*/ 0 w 241"/>
                <a:gd name="T25" fmla="*/ 1 h 328"/>
                <a:gd name="T26" fmla="*/ 0 w 241"/>
                <a:gd name="T27" fmla="*/ 1 h 328"/>
                <a:gd name="T28" fmla="*/ 0 w 241"/>
                <a:gd name="T29" fmla="*/ 1 h 328"/>
                <a:gd name="T30" fmla="*/ 0 w 241"/>
                <a:gd name="T31" fmla="*/ 1 h 328"/>
                <a:gd name="T32" fmla="*/ 0 w 241"/>
                <a:gd name="T33" fmla="*/ 1 h 328"/>
                <a:gd name="T34" fmla="*/ 0 w 241"/>
                <a:gd name="T35" fmla="*/ 1 h 328"/>
                <a:gd name="T36" fmla="*/ 0 w 241"/>
                <a:gd name="T37" fmla="*/ 1 h 328"/>
                <a:gd name="T38" fmla="*/ 0 w 241"/>
                <a:gd name="T39" fmla="*/ 1 h 328"/>
                <a:gd name="T40" fmla="*/ 0 w 241"/>
                <a:gd name="T41" fmla="*/ 1 h 328"/>
                <a:gd name="T42" fmla="*/ 0 w 241"/>
                <a:gd name="T43" fmla="*/ 1 h 328"/>
                <a:gd name="T44" fmla="*/ 0 w 241"/>
                <a:gd name="T45" fmla="*/ 1 h 328"/>
                <a:gd name="T46" fmla="*/ 0 w 241"/>
                <a:gd name="T47" fmla="*/ 1 h 328"/>
                <a:gd name="T48" fmla="*/ 0 w 241"/>
                <a:gd name="T49" fmla="*/ 1 h 328"/>
                <a:gd name="T50" fmla="*/ 0 w 241"/>
                <a:gd name="T51" fmla="*/ 1 h 328"/>
                <a:gd name="T52" fmla="*/ 0 w 241"/>
                <a:gd name="T53" fmla="*/ 1 h 328"/>
                <a:gd name="T54" fmla="*/ 0 w 241"/>
                <a:gd name="T55" fmla="*/ 1 h 328"/>
                <a:gd name="T56" fmla="*/ 0 w 241"/>
                <a:gd name="T57" fmla="*/ 0 h 328"/>
                <a:gd name="T58" fmla="*/ 0 w 241"/>
                <a:gd name="T59" fmla="*/ 1 h 328"/>
                <a:gd name="T60" fmla="*/ 0 w 241"/>
                <a:gd name="T61" fmla="*/ 1 h 328"/>
                <a:gd name="T62" fmla="*/ 0 w 241"/>
                <a:gd name="T63" fmla="*/ 1 h 328"/>
                <a:gd name="T64" fmla="*/ 0 w 241"/>
                <a:gd name="T65" fmla="*/ 1 h 328"/>
                <a:gd name="T66" fmla="*/ 0 w 241"/>
                <a:gd name="T67" fmla="*/ 1 h 328"/>
                <a:gd name="T68" fmla="*/ 0 w 241"/>
                <a:gd name="T69" fmla="*/ 1 h 328"/>
                <a:gd name="T70" fmla="*/ 0 w 241"/>
                <a:gd name="T71" fmla="*/ 1 h 328"/>
                <a:gd name="T72" fmla="*/ 0 w 241"/>
                <a:gd name="T73" fmla="*/ 1 h 328"/>
                <a:gd name="T74" fmla="*/ 0 w 241"/>
                <a:gd name="T75" fmla="*/ 1 h 328"/>
                <a:gd name="T76" fmla="*/ 0 w 241"/>
                <a:gd name="T77" fmla="*/ 1 h 328"/>
                <a:gd name="T78" fmla="*/ 0 w 241"/>
                <a:gd name="T79" fmla="*/ 1 h 328"/>
                <a:gd name="T80" fmla="*/ 0 w 241"/>
                <a:gd name="T81" fmla="*/ 1 h 328"/>
                <a:gd name="T82" fmla="*/ 0 w 241"/>
                <a:gd name="T83" fmla="*/ 1 h 328"/>
                <a:gd name="T84" fmla="*/ 0 w 241"/>
                <a:gd name="T85" fmla="*/ 1 h 328"/>
                <a:gd name="T86" fmla="*/ 0 w 241"/>
                <a:gd name="T87" fmla="*/ 1 h 328"/>
                <a:gd name="T88" fmla="*/ 0 w 241"/>
                <a:gd name="T89" fmla="*/ 2 h 328"/>
                <a:gd name="T90" fmla="*/ 0 w 241"/>
                <a:gd name="T91" fmla="*/ 2 h 328"/>
                <a:gd name="T92" fmla="*/ 0 w 241"/>
                <a:gd name="T93" fmla="*/ 2 h 328"/>
                <a:gd name="T94" fmla="*/ 0 w 241"/>
                <a:gd name="T95" fmla="*/ 2 h 328"/>
                <a:gd name="T96" fmla="*/ 0 w 241"/>
                <a:gd name="T97" fmla="*/ 2 h 328"/>
                <a:gd name="T98" fmla="*/ 0 w 241"/>
                <a:gd name="T99" fmla="*/ 2 h 328"/>
                <a:gd name="T100" fmla="*/ 0 w 241"/>
                <a:gd name="T101" fmla="*/ 2 h 328"/>
                <a:gd name="T102" fmla="*/ 0 w 241"/>
                <a:gd name="T103" fmla="*/ 2 h 328"/>
                <a:gd name="T104" fmla="*/ 0 w 241"/>
                <a:gd name="T105" fmla="*/ 2 h 328"/>
                <a:gd name="T106" fmla="*/ 0 w 241"/>
                <a:gd name="T107" fmla="*/ 2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1"/>
                <a:gd name="T163" fmla="*/ 0 h 328"/>
                <a:gd name="T164" fmla="*/ 241 w 241"/>
                <a:gd name="T165" fmla="*/ 328 h 3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1" h="328">
                  <a:moveTo>
                    <a:pt x="0" y="328"/>
                  </a:moveTo>
                  <a:lnTo>
                    <a:pt x="21" y="307"/>
                  </a:lnTo>
                  <a:lnTo>
                    <a:pt x="44" y="291"/>
                  </a:lnTo>
                  <a:lnTo>
                    <a:pt x="69" y="277"/>
                  </a:lnTo>
                  <a:lnTo>
                    <a:pt x="94" y="268"/>
                  </a:lnTo>
                  <a:lnTo>
                    <a:pt x="120" y="261"/>
                  </a:lnTo>
                  <a:lnTo>
                    <a:pt x="145" y="258"/>
                  </a:lnTo>
                  <a:lnTo>
                    <a:pt x="169" y="257"/>
                  </a:lnTo>
                  <a:lnTo>
                    <a:pt x="191" y="259"/>
                  </a:lnTo>
                  <a:lnTo>
                    <a:pt x="191" y="252"/>
                  </a:lnTo>
                  <a:lnTo>
                    <a:pt x="193" y="243"/>
                  </a:lnTo>
                  <a:lnTo>
                    <a:pt x="195" y="234"/>
                  </a:lnTo>
                  <a:lnTo>
                    <a:pt x="199" y="224"/>
                  </a:lnTo>
                  <a:lnTo>
                    <a:pt x="206" y="214"/>
                  </a:lnTo>
                  <a:lnTo>
                    <a:pt x="215" y="206"/>
                  </a:lnTo>
                  <a:lnTo>
                    <a:pt x="227" y="199"/>
                  </a:lnTo>
                  <a:lnTo>
                    <a:pt x="241" y="193"/>
                  </a:lnTo>
                  <a:lnTo>
                    <a:pt x="229" y="170"/>
                  </a:lnTo>
                  <a:lnTo>
                    <a:pt x="223" y="141"/>
                  </a:lnTo>
                  <a:lnTo>
                    <a:pt x="224" y="115"/>
                  </a:lnTo>
                  <a:lnTo>
                    <a:pt x="239" y="93"/>
                  </a:lnTo>
                  <a:lnTo>
                    <a:pt x="229" y="88"/>
                  </a:lnTo>
                  <a:lnTo>
                    <a:pt x="219" y="83"/>
                  </a:lnTo>
                  <a:lnTo>
                    <a:pt x="206" y="76"/>
                  </a:lnTo>
                  <a:lnTo>
                    <a:pt x="193" y="65"/>
                  </a:lnTo>
                  <a:lnTo>
                    <a:pt x="181" y="53"/>
                  </a:lnTo>
                  <a:lnTo>
                    <a:pt x="170" y="38"/>
                  </a:lnTo>
                  <a:lnTo>
                    <a:pt x="161" y="20"/>
                  </a:lnTo>
                  <a:lnTo>
                    <a:pt x="157" y="0"/>
                  </a:lnTo>
                  <a:lnTo>
                    <a:pt x="150" y="11"/>
                  </a:lnTo>
                  <a:lnTo>
                    <a:pt x="141" y="23"/>
                  </a:lnTo>
                  <a:lnTo>
                    <a:pt x="131" y="34"/>
                  </a:lnTo>
                  <a:lnTo>
                    <a:pt x="117" y="46"/>
                  </a:lnTo>
                  <a:lnTo>
                    <a:pt x="103" y="55"/>
                  </a:lnTo>
                  <a:lnTo>
                    <a:pt x="89" y="63"/>
                  </a:lnTo>
                  <a:lnTo>
                    <a:pt x="71" y="66"/>
                  </a:lnTo>
                  <a:lnTo>
                    <a:pt x="54" y="68"/>
                  </a:lnTo>
                  <a:lnTo>
                    <a:pt x="61" y="84"/>
                  </a:lnTo>
                  <a:lnTo>
                    <a:pt x="63" y="102"/>
                  </a:lnTo>
                  <a:lnTo>
                    <a:pt x="57" y="124"/>
                  </a:lnTo>
                  <a:lnTo>
                    <a:pt x="38" y="145"/>
                  </a:lnTo>
                  <a:lnTo>
                    <a:pt x="49" y="182"/>
                  </a:lnTo>
                  <a:lnTo>
                    <a:pt x="49" y="217"/>
                  </a:lnTo>
                  <a:lnTo>
                    <a:pt x="42" y="249"/>
                  </a:lnTo>
                  <a:lnTo>
                    <a:pt x="35" y="273"/>
                  </a:lnTo>
                  <a:lnTo>
                    <a:pt x="27" y="287"/>
                  </a:lnTo>
                  <a:lnTo>
                    <a:pt x="17" y="300"/>
                  </a:lnTo>
                  <a:lnTo>
                    <a:pt x="9" y="312"/>
                  </a:lnTo>
                  <a:lnTo>
                    <a:pt x="3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Freeform 965"/>
            <p:cNvSpPr>
              <a:spLocks/>
            </p:cNvSpPr>
            <p:nvPr/>
          </p:nvSpPr>
          <p:spPr bwMode="auto">
            <a:xfrm flipH="1">
              <a:off x="1321" y="3266"/>
              <a:ext cx="175" cy="146"/>
            </a:xfrm>
            <a:custGeom>
              <a:avLst/>
              <a:gdLst>
                <a:gd name="T0" fmla="*/ 0 w 389"/>
                <a:gd name="T1" fmla="*/ 2 h 291"/>
                <a:gd name="T2" fmla="*/ 0 w 389"/>
                <a:gd name="T3" fmla="*/ 2 h 291"/>
                <a:gd name="T4" fmla="*/ 0 w 389"/>
                <a:gd name="T5" fmla="*/ 2 h 291"/>
                <a:gd name="T6" fmla="*/ 0 w 389"/>
                <a:gd name="T7" fmla="*/ 2 h 291"/>
                <a:gd name="T8" fmla="*/ 0 w 389"/>
                <a:gd name="T9" fmla="*/ 2 h 291"/>
                <a:gd name="T10" fmla="*/ 0 w 389"/>
                <a:gd name="T11" fmla="*/ 2 h 291"/>
                <a:gd name="T12" fmla="*/ 0 w 389"/>
                <a:gd name="T13" fmla="*/ 2 h 291"/>
                <a:gd name="T14" fmla="*/ 0 w 389"/>
                <a:gd name="T15" fmla="*/ 2 h 291"/>
                <a:gd name="T16" fmla="*/ 0 w 389"/>
                <a:gd name="T17" fmla="*/ 2 h 291"/>
                <a:gd name="T18" fmla="*/ 0 w 389"/>
                <a:gd name="T19" fmla="*/ 2 h 291"/>
                <a:gd name="T20" fmla="*/ 0 w 389"/>
                <a:gd name="T21" fmla="*/ 2 h 291"/>
                <a:gd name="T22" fmla="*/ 0 w 389"/>
                <a:gd name="T23" fmla="*/ 2 h 291"/>
                <a:gd name="T24" fmla="*/ 0 w 389"/>
                <a:gd name="T25" fmla="*/ 2 h 291"/>
                <a:gd name="T26" fmla="*/ 0 w 389"/>
                <a:gd name="T27" fmla="*/ 2 h 291"/>
                <a:gd name="T28" fmla="*/ 0 w 389"/>
                <a:gd name="T29" fmla="*/ 1 h 291"/>
                <a:gd name="T30" fmla="*/ 0 w 389"/>
                <a:gd name="T31" fmla="*/ 1 h 291"/>
                <a:gd name="T32" fmla="*/ 0 w 389"/>
                <a:gd name="T33" fmla="*/ 1 h 291"/>
                <a:gd name="T34" fmla="*/ 0 w 389"/>
                <a:gd name="T35" fmla="*/ 1 h 291"/>
                <a:gd name="T36" fmla="*/ 0 w 389"/>
                <a:gd name="T37" fmla="*/ 1 h 291"/>
                <a:gd name="T38" fmla="*/ 0 w 389"/>
                <a:gd name="T39" fmla="*/ 1 h 291"/>
                <a:gd name="T40" fmla="*/ 0 w 389"/>
                <a:gd name="T41" fmla="*/ 1 h 291"/>
                <a:gd name="T42" fmla="*/ 0 w 389"/>
                <a:gd name="T43" fmla="*/ 1 h 291"/>
                <a:gd name="T44" fmla="*/ 0 w 389"/>
                <a:gd name="T45" fmla="*/ 1 h 291"/>
                <a:gd name="T46" fmla="*/ 0 w 389"/>
                <a:gd name="T47" fmla="*/ 1 h 291"/>
                <a:gd name="T48" fmla="*/ 0 w 389"/>
                <a:gd name="T49" fmla="*/ 1 h 291"/>
                <a:gd name="T50" fmla="*/ 0 w 389"/>
                <a:gd name="T51" fmla="*/ 1 h 291"/>
                <a:gd name="T52" fmla="*/ 0 w 389"/>
                <a:gd name="T53" fmla="*/ 1 h 291"/>
                <a:gd name="T54" fmla="*/ 0 w 389"/>
                <a:gd name="T55" fmla="*/ 1 h 291"/>
                <a:gd name="T56" fmla="*/ 0 w 389"/>
                <a:gd name="T57" fmla="*/ 1 h 291"/>
                <a:gd name="T58" fmla="*/ 0 w 389"/>
                <a:gd name="T59" fmla="*/ 1 h 291"/>
                <a:gd name="T60" fmla="*/ 0 w 389"/>
                <a:gd name="T61" fmla="*/ 1 h 291"/>
                <a:gd name="T62" fmla="*/ 0 w 389"/>
                <a:gd name="T63" fmla="*/ 1 h 291"/>
                <a:gd name="T64" fmla="*/ 0 w 389"/>
                <a:gd name="T65" fmla="*/ 1 h 291"/>
                <a:gd name="T66" fmla="*/ 0 w 389"/>
                <a:gd name="T67" fmla="*/ 1 h 291"/>
                <a:gd name="T68" fmla="*/ 0 w 389"/>
                <a:gd name="T69" fmla="*/ 1 h 291"/>
                <a:gd name="T70" fmla="*/ 0 w 389"/>
                <a:gd name="T71" fmla="*/ 1 h 291"/>
                <a:gd name="T72" fmla="*/ 0 w 389"/>
                <a:gd name="T73" fmla="*/ 0 h 291"/>
                <a:gd name="T74" fmla="*/ 0 w 389"/>
                <a:gd name="T75" fmla="*/ 1 h 291"/>
                <a:gd name="T76" fmla="*/ 0 w 389"/>
                <a:gd name="T77" fmla="*/ 1 h 291"/>
                <a:gd name="T78" fmla="*/ 0 w 389"/>
                <a:gd name="T79" fmla="*/ 1 h 291"/>
                <a:gd name="T80" fmla="*/ 0 w 389"/>
                <a:gd name="T81" fmla="*/ 1 h 291"/>
                <a:gd name="T82" fmla="*/ 0 w 389"/>
                <a:gd name="T83" fmla="*/ 1 h 291"/>
                <a:gd name="T84" fmla="*/ 0 w 389"/>
                <a:gd name="T85" fmla="*/ 1 h 291"/>
                <a:gd name="T86" fmla="*/ 0 w 389"/>
                <a:gd name="T87" fmla="*/ 1 h 291"/>
                <a:gd name="T88" fmla="*/ 0 w 389"/>
                <a:gd name="T89" fmla="*/ 1 h 291"/>
                <a:gd name="T90" fmla="*/ 0 w 389"/>
                <a:gd name="T91" fmla="*/ 1 h 291"/>
                <a:gd name="T92" fmla="*/ 0 w 389"/>
                <a:gd name="T93" fmla="*/ 1 h 291"/>
                <a:gd name="T94" fmla="*/ 0 w 389"/>
                <a:gd name="T95" fmla="*/ 1 h 291"/>
                <a:gd name="T96" fmla="*/ 0 w 389"/>
                <a:gd name="T97" fmla="*/ 1 h 291"/>
                <a:gd name="T98" fmla="*/ 0 w 389"/>
                <a:gd name="T99" fmla="*/ 1 h 291"/>
                <a:gd name="T100" fmla="*/ 0 w 389"/>
                <a:gd name="T101" fmla="*/ 1 h 291"/>
                <a:gd name="T102" fmla="*/ 0 w 389"/>
                <a:gd name="T103" fmla="*/ 1 h 291"/>
                <a:gd name="T104" fmla="*/ 0 w 389"/>
                <a:gd name="T105" fmla="*/ 2 h 291"/>
                <a:gd name="T106" fmla="*/ 0 w 389"/>
                <a:gd name="T107" fmla="*/ 2 h 291"/>
                <a:gd name="T108" fmla="*/ 0 w 389"/>
                <a:gd name="T109" fmla="*/ 2 h 291"/>
                <a:gd name="T110" fmla="*/ 0 w 389"/>
                <a:gd name="T111" fmla="*/ 2 h 291"/>
                <a:gd name="T112" fmla="*/ 0 w 389"/>
                <a:gd name="T113" fmla="*/ 2 h 291"/>
                <a:gd name="T114" fmla="*/ 0 w 389"/>
                <a:gd name="T115" fmla="*/ 2 h 291"/>
                <a:gd name="T116" fmla="*/ 0 w 389"/>
                <a:gd name="T117" fmla="*/ 2 h 291"/>
                <a:gd name="T118" fmla="*/ 0 w 389"/>
                <a:gd name="T119" fmla="*/ 2 h 291"/>
                <a:gd name="T120" fmla="*/ 0 w 389"/>
                <a:gd name="T121" fmla="*/ 2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9"/>
                <a:gd name="T184" fmla="*/ 0 h 291"/>
                <a:gd name="T185" fmla="*/ 389 w 389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9" h="291">
                  <a:moveTo>
                    <a:pt x="196" y="291"/>
                  </a:moveTo>
                  <a:lnTo>
                    <a:pt x="210" y="289"/>
                  </a:lnTo>
                  <a:lnTo>
                    <a:pt x="230" y="286"/>
                  </a:lnTo>
                  <a:lnTo>
                    <a:pt x="251" y="281"/>
                  </a:lnTo>
                  <a:lnTo>
                    <a:pt x="275" y="276"/>
                  </a:lnTo>
                  <a:lnTo>
                    <a:pt x="298" y="273"/>
                  </a:lnTo>
                  <a:lnTo>
                    <a:pt x="322" y="271"/>
                  </a:lnTo>
                  <a:lnTo>
                    <a:pt x="345" y="270"/>
                  </a:lnTo>
                  <a:lnTo>
                    <a:pt x="363" y="270"/>
                  </a:lnTo>
                  <a:lnTo>
                    <a:pt x="371" y="271"/>
                  </a:lnTo>
                  <a:lnTo>
                    <a:pt x="379" y="272"/>
                  </a:lnTo>
                  <a:lnTo>
                    <a:pt x="385" y="274"/>
                  </a:lnTo>
                  <a:lnTo>
                    <a:pt x="389" y="274"/>
                  </a:lnTo>
                  <a:lnTo>
                    <a:pt x="368" y="260"/>
                  </a:lnTo>
                  <a:lnTo>
                    <a:pt x="350" y="242"/>
                  </a:lnTo>
                  <a:lnTo>
                    <a:pt x="334" y="221"/>
                  </a:lnTo>
                  <a:lnTo>
                    <a:pt x="321" y="197"/>
                  </a:lnTo>
                  <a:lnTo>
                    <a:pt x="310" y="172"/>
                  </a:lnTo>
                  <a:lnTo>
                    <a:pt x="302" y="144"/>
                  </a:lnTo>
                  <a:lnTo>
                    <a:pt x="297" y="116"/>
                  </a:lnTo>
                  <a:lnTo>
                    <a:pt x="295" y="89"/>
                  </a:lnTo>
                  <a:lnTo>
                    <a:pt x="284" y="88"/>
                  </a:lnTo>
                  <a:lnTo>
                    <a:pt x="271" y="84"/>
                  </a:lnTo>
                  <a:lnTo>
                    <a:pt x="256" y="76"/>
                  </a:lnTo>
                  <a:lnTo>
                    <a:pt x="241" y="67"/>
                  </a:lnTo>
                  <a:lnTo>
                    <a:pt x="226" y="54"/>
                  </a:lnTo>
                  <a:lnTo>
                    <a:pt x="213" y="40"/>
                  </a:lnTo>
                  <a:lnTo>
                    <a:pt x="202" y="25"/>
                  </a:lnTo>
                  <a:lnTo>
                    <a:pt x="194" y="8"/>
                  </a:lnTo>
                  <a:lnTo>
                    <a:pt x="181" y="15"/>
                  </a:lnTo>
                  <a:lnTo>
                    <a:pt x="164" y="22"/>
                  </a:lnTo>
                  <a:lnTo>
                    <a:pt x="143" y="26"/>
                  </a:lnTo>
                  <a:lnTo>
                    <a:pt x="119" y="30"/>
                  </a:lnTo>
                  <a:lnTo>
                    <a:pt x="93" y="29"/>
                  </a:lnTo>
                  <a:lnTo>
                    <a:pt x="64" y="24"/>
                  </a:lnTo>
                  <a:lnTo>
                    <a:pt x="34" y="15"/>
                  </a:lnTo>
                  <a:lnTo>
                    <a:pt x="2" y="0"/>
                  </a:lnTo>
                  <a:lnTo>
                    <a:pt x="10" y="11"/>
                  </a:lnTo>
                  <a:lnTo>
                    <a:pt x="18" y="25"/>
                  </a:lnTo>
                  <a:lnTo>
                    <a:pt x="25" y="40"/>
                  </a:lnTo>
                  <a:lnTo>
                    <a:pt x="29" y="59"/>
                  </a:lnTo>
                  <a:lnTo>
                    <a:pt x="30" y="78"/>
                  </a:lnTo>
                  <a:lnTo>
                    <a:pt x="26" y="100"/>
                  </a:lnTo>
                  <a:lnTo>
                    <a:pt x="17" y="124"/>
                  </a:lnTo>
                  <a:lnTo>
                    <a:pt x="0" y="151"/>
                  </a:lnTo>
                  <a:lnTo>
                    <a:pt x="19" y="157"/>
                  </a:lnTo>
                  <a:lnTo>
                    <a:pt x="38" y="164"/>
                  </a:lnTo>
                  <a:lnTo>
                    <a:pt x="56" y="173"/>
                  </a:lnTo>
                  <a:lnTo>
                    <a:pt x="72" y="185"/>
                  </a:lnTo>
                  <a:lnTo>
                    <a:pt x="85" y="199"/>
                  </a:lnTo>
                  <a:lnTo>
                    <a:pt x="94" y="218"/>
                  </a:lnTo>
                  <a:lnTo>
                    <a:pt x="100" y="240"/>
                  </a:lnTo>
                  <a:lnTo>
                    <a:pt x="97" y="265"/>
                  </a:lnTo>
                  <a:lnTo>
                    <a:pt x="108" y="264"/>
                  </a:lnTo>
                  <a:lnTo>
                    <a:pt x="119" y="263"/>
                  </a:lnTo>
                  <a:lnTo>
                    <a:pt x="131" y="263"/>
                  </a:lnTo>
                  <a:lnTo>
                    <a:pt x="143" y="265"/>
                  </a:lnTo>
                  <a:lnTo>
                    <a:pt x="155" y="268"/>
                  </a:lnTo>
                  <a:lnTo>
                    <a:pt x="168" y="273"/>
                  </a:lnTo>
                  <a:lnTo>
                    <a:pt x="181" y="281"/>
                  </a:lnTo>
                  <a:lnTo>
                    <a:pt x="196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Freeform 966"/>
            <p:cNvSpPr>
              <a:spLocks/>
            </p:cNvSpPr>
            <p:nvPr/>
          </p:nvSpPr>
          <p:spPr bwMode="auto">
            <a:xfrm flipH="1">
              <a:off x="1228" y="3443"/>
              <a:ext cx="179" cy="184"/>
            </a:xfrm>
            <a:custGeom>
              <a:avLst/>
              <a:gdLst>
                <a:gd name="T0" fmla="*/ 0 w 399"/>
                <a:gd name="T1" fmla="*/ 1 h 367"/>
                <a:gd name="T2" fmla="*/ 0 w 399"/>
                <a:gd name="T3" fmla="*/ 1 h 367"/>
                <a:gd name="T4" fmla="*/ 0 w 399"/>
                <a:gd name="T5" fmla="*/ 1 h 367"/>
                <a:gd name="T6" fmla="*/ 0 w 399"/>
                <a:gd name="T7" fmla="*/ 1 h 367"/>
                <a:gd name="T8" fmla="*/ 0 w 399"/>
                <a:gd name="T9" fmla="*/ 1 h 367"/>
                <a:gd name="T10" fmla="*/ 0 w 399"/>
                <a:gd name="T11" fmla="*/ 1 h 367"/>
                <a:gd name="T12" fmla="*/ 0 w 399"/>
                <a:gd name="T13" fmla="*/ 1 h 367"/>
                <a:gd name="T14" fmla="*/ 0 w 399"/>
                <a:gd name="T15" fmla="*/ 1 h 367"/>
                <a:gd name="T16" fmla="*/ 0 w 399"/>
                <a:gd name="T17" fmla="*/ 1 h 367"/>
                <a:gd name="T18" fmla="*/ 0 w 399"/>
                <a:gd name="T19" fmla="*/ 1 h 367"/>
                <a:gd name="T20" fmla="*/ 0 w 399"/>
                <a:gd name="T21" fmla="*/ 1 h 367"/>
                <a:gd name="T22" fmla="*/ 0 w 399"/>
                <a:gd name="T23" fmla="*/ 1 h 367"/>
                <a:gd name="T24" fmla="*/ 0 w 399"/>
                <a:gd name="T25" fmla="*/ 1 h 367"/>
                <a:gd name="T26" fmla="*/ 0 w 399"/>
                <a:gd name="T27" fmla="*/ 1 h 367"/>
                <a:gd name="T28" fmla="*/ 0 w 399"/>
                <a:gd name="T29" fmla="*/ 1 h 367"/>
                <a:gd name="T30" fmla="*/ 0 w 399"/>
                <a:gd name="T31" fmla="*/ 1 h 367"/>
                <a:gd name="T32" fmla="*/ 0 w 399"/>
                <a:gd name="T33" fmla="*/ 1 h 367"/>
                <a:gd name="T34" fmla="*/ 0 w 399"/>
                <a:gd name="T35" fmla="*/ 1 h 367"/>
                <a:gd name="T36" fmla="*/ 0 w 399"/>
                <a:gd name="T37" fmla="*/ 1 h 367"/>
                <a:gd name="T38" fmla="*/ 0 w 399"/>
                <a:gd name="T39" fmla="*/ 1 h 367"/>
                <a:gd name="T40" fmla="*/ 0 w 399"/>
                <a:gd name="T41" fmla="*/ 1 h 367"/>
                <a:gd name="T42" fmla="*/ 0 w 399"/>
                <a:gd name="T43" fmla="*/ 1 h 367"/>
                <a:gd name="T44" fmla="*/ 0 w 399"/>
                <a:gd name="T45" fmla="*/ 1 h 367"/>
                <a:gd name="T46" fmla="*/ 0 w 399"/>
                <a:gd name="T47" fmla="*/ 1 h 367"/>
                <a:gd name="T48" fmla="*/ 0 w 399"/>
                <a:gd name="T49" fmla="*/ 1 h 367"/>
                <a:gd name="T50" fmla="*/ 0 w 399"/>
                <a:gd name="T51" fmla="*/ 1 h 367"/>
                <a:gd name="T52" fmla="*/ 0 w 399"/>
                <a:gd name="T53" fmla="*/ 2 h 367"/>
                <a:gd name="T54" fmla="*/ 0 w 399"/>
                <a:gd name="T55" fmla="*/ 2 h 367"/>
                <a:gd name="T56" fmla="*/ 0 w 399"/>
                <a:gd name="T57" fmla="*/ 2 h 367"/>
                <a:gd name="T58" fmla="*/ 0 w 399"/>
                <a:gd name="T59" fmla="*/ 2 h 367"/>
                <a:gd name="T60" fmla="*/ 0 w 399"/>
                <a:gd name="T61" fmla="*/ 2 h 367"/>
                <a:gd name="T62" fmla="*/ 0 w 399"/>
                <a:gd name="T63" fmla="*/ 2 h 367"/>
                <a:gd name="T64" fmla="*/ 0 w 399"/>
                <a:gd name="T65" fmla="*/ 2 h 367"/>
                <a:gd name="T66" fmla="*/ 0 w 399"/>
                <a:gd name="T67" fmla="*/ 2 h 367"/>
                <a:gd name="T68" fmla="*/ 0 w 399"/>
                <a:gd name="T69" fmla="*/ 2 h 367"/>
                <a:gd name="T70" fmla="*/ 0 w 399"/>
                <a:gd name="T71" fmla="*/ 1 h 367"/>
                <a:gd name="T72" fmla="*/ 0 w 399"/>
                <a:gd name="T73" fmla="*/ 1 h 367"/>
                <a:gd name="T74" fmla="*/ 0 w 399"/>
                <a:gd name="T75" fmla="*/ 1 h 367"/>
                <a:gd name="T76" fmla="*/ 0 w 399"/>
                <a:gd name="T77" fmla="*/ 1 h 367"/>
                <a:gd name="T78" fmla="*/ 0 w 399"/>
                <a:gd name="T79" fmla="*/ 1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9"/>
                <a:gd name="T121" fmla="*/ 0 h 367"/>
                <a:gd name="T122" fmla="*/ 399 w 39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9" h="367">
                  <a:moveTo>
                    <a:pt x="53" y="174"/>
                  </a:moveTo>
                  <a:lnTo>
                    <a:pt x="58" y="174"/>
                  </a:lnTo>
                  <a:lnTo>
                    <a:pt x="65" y="175"/>
                  </a:lnTo>
                  <a:lnTo>
                    <a:pt x="74" y="176"/>
                  </a:lnTo>
                  <a:lnTo>
                    <a:pt x="86" y="176"/>
                  </a:lnTo>
                  <a:lnTo>
                    <a:pt x="99" y="177"/>
                  </a:lnTo>
                  <a:lnTo>
                    <a:pt x="112" y="176"/>
                  </a:lnTo>
                  <a:lnTo>
                    <a:pt x="128" y="175"/>
                  </a:lnTo>
                  <a:lnTo>
                    <a:pt x="144" y="173"/>
                  </a:lnTo>
                  <a:lnTo>
                    <a:pt x="161" y="169"/>
                  </a:lnTo>
                  <a:lnTo>
                    <a:pt x="177" y="164"/>
                  </a:lnTo>
                  <a:lnTo>
                    <a:pt x="194" y="158"/>
                  </a:lnTo>
                  <a:lnTo>
                    <a:pt x="211" y="148"/>
                  </a:lnTo>
                  <a:lnTo>
                    <a:pt x="227" y="138"/>
                  </a:lnTo>
                  <a:lnTo>
                    <a:pt x="241" y="124"/>
                  </a:lnTo>
                  <a:lnTo>
                    <a:pt x="256" y="108"/>
                  </a:lnTo>
                  <a:lnTo>
                    <a:pt x="267" y="88"/>
                  </a:lnTo>
                  <a:lnTo>
                    <a:pt x="277" y="71"/>
                  </a:lnTo>
                  <a:lnTo>
                    <a:pt x="286" y="56"/>
                  </a:lnTo>
                  <a:lnTo>
                    <a:pt x="292" y="42"/>
                  </a:lnTo>
                  <a:lnTo>
                    <a:pt x="300" y="31"/>
                  </a:lnTo>
                  <a:lnTo>
                    <a:pt x="307" y="22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31" y="9"/>
                  </a:lnTo>
                  <a:lnTo>
                    <a:pt x="340" y="9"/>
                  </a:lnTo>
                  <a:lnTo>
                    <a:pt x="350" y="8"/>
                  </a:lnTo>
                  <a:lnTo>
                    <a:pt x="360" y="7"/>
                  </a:lnTo>
                  <a:lnTo>
                    <a:pt x="369" y="5"/>
                  </a:lnTo>
                  <a:lnTo>
                    <a:pt x="377" y="4"/>
                  </a:lnTo>
                  <a:lnTo>
                    <a:pt x="385" y="3"/>
                  </a:lnTo>
                  <a:lnTo>
                    <a:pt x="393" y="1"/>
                  </a:lnTo>
                  <a:lnTo>
                    <a:pt x="398" y="0"/>
                  </a:lnTo>
                  <a:lnTo>
                    <a:pt x="398" y="1"/>
                  </a:lnTo>
                  <a:lnTo>
                    <a:pt x="398" y="3"/>
                  </a:lnTo>
                  <a:lnTo>
                    <a:pt x="399" y="4"/>
                  </a:lnTo>
                  <a:lnTo>
                    <a:pt x="399" y="7"/>
                  </a:lnTo>
                  <a:lnTo>
                    <a:pt x="366" y="16"/>
                  </a:lnTo>
                  <a:lnTo>
                    <a:pt x="341" y="32"/>
                  </a:lnTo>
                  <a:lnTo>
                    <a:pt x="323" y="52"/>
                  </a:lnTo>
                  <a:lnTo>
                    <a:pt x="308" y="75"/>
                  </a:lnTo>
                  <a:lnTo>
                    <a:pt x="299" y="98"/>
                  </a:lnTo>
                  <a:lnTo>
                    <a:pt x="294" y="120"/>
                  </a:lnTo>
                  <a:lnTo>
                    <a:pt x="290" y="139"/>
                  </a:lnTo>
                  <a:lnTo>
                    <a:pt x="288" y="154"/>
                  </a:lnTo>
                  <a:lnTo>
                    <a:pt x="287" y="167"/>
                  </a:lnTo>
                  <a:lnTo>
                    <a:pt x="288" y="182"/>
                  </a:lnTo>
                  <a:lnTo>
                    <a:pt x="291" y="200"/>
                  </a:lnTo>
                  <a:lnTo>
                    <a:pt x="295" y="219"/>
                  </a:lnTo>
                  <a:lnTo>
                    <a:pt x="283" y="220"/>
                  </a:lnTo>
                  <a:lnTo>
                    <a:pt x="269" y="226"/>
                  </a:lnTo>
                  <a:lnTo>
                    <a:pt x="253" y="234"/>
                  </a:lnTo>
                  <a:lnTo>
                    <a:pt x="237" y="246"/>
                  </a:lnTo>
                  <a:lnTo>
                    <a:pt x="224" y="260"/>
                  </a:lnTo>
                  <a:lnTo>
                    <a:pt x="215" y="276"/>
                  </a:lnTo>
                  <a:lnTo>
                    <a:pt x="209" y="294"/>
                  </a:lnTo>
                  <a:lnTo>
                    <a:pt x="212" y="312"/>
                  </a:lnTo>
                  <a:lnTo>
                    <a:pt x="196" y="312"/>
                  </a:lnTo>
                  <a:lnTo>
                    <a:pt x="175" y="314"/>
                  </a:lnTo>
                  <a:lnTo>
                    <a:pt x="153" y="319"/>
                  </a:lnTo>
                  <a:lnTo>
                    <a:pt x="129" y="326"/>
                  </a:lnTo>
                  <a:lnTo>
                    <a:pt x="105" y="335"/>
                  </a:lnTo>
                  <a:lnTo>
                    <a:pt x="83" y="345"/>
                  </a:lnTo>
                  <a:lnTo>
                    <a:pt x="66" y="356"/>
                  </a:lnTo>
                  <a:lnTo>
                    <a:pt x="53" y="367"/>
                  </a:lnTo>
                  <a:lnTo>
                    <a:pt x="55" y="351"/>
                  </a:lnTo>
                  <a:lnTo>
                    <a:pt x="55" y="334"/>
                  </a:lnTo>
                  <a:lnTo>
                    <a:pt x="53" y="314"/>
                  </a:lnTo>
                  <a:lnTo>
                    <a:pt x="48" y="294"/>
                  </a:lnTo>
                  <a:lnTo>
                    <a:pt x="40" y="275"/>
                  </a:lnTo>
                  <a:lnTo>
                    <a:pt x="29" y="257"/>
                  </a:lnTo>
                  <a:lnTo>
                    <a:pt x="16" y="242"/>
                  </a:lnTo>
                  <a:lnTo>
                    <a:pt x="0" y="230"/>
                  </a:lnTo>
                  <a:lnTo>
                    <a:pt x="12" y="230"/>
                  </a:lnTo>
                  <a:lnTo>
                    <a:pt x="24" y="228"/>
                  </a:lnTo>
                  <a:lnTo>
                    <a:pt x="36" y="223"/>
                  </a:lnTo>
                  <a:lnTo>
                    <a:pt x="46" y="217"/>
                  </a:lnTo>
                  <a:lnTo>
                    <a:pt x="54" y="211"/>
                  </a:lnTo>
                  <a:lnTo>
                    <a:pt x="58" y="200"/>
                  </a:lnTo>
                  <a:lnTo>
                    <a:pt x="58" y="188"/>
                  </a:lnTo>
                  <a:lnTo>
                    <a:pt x="53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Freeform 967"/>
            <p:cNvSpPr>
              <a:spLocks/>
            </p:cNvSpPr>
            <p:nvPr/>
          </p:nvSpPr>
          <p:spPr bwMode="auto">
            <a:xfrm flipH="1">
              <a:off x="1183" y="3447"/>
              <a:ext cx="110" cy="186"/>
            </a:xfrm>
            <a:custGeom>
              <a:avLst/>
              <a:gdLst>
                <a:gd name="T0" fmla="*/ 0 w 243"/>
                <a:gd name="T1" fmla="*/ 0 h 373"/>
                <a:gd name="T2" fmla="*/ 0 w 243"/>
                <a:gd name="T3" fmla="*/ 0 h 373"/>
                <a:gd name="T4" fmla="*/ 0 w 243"/>
                <a:gd name="T5" fmla="*/ 0 h 373"/>
                <a:gd name="T6" fmla="*/ 0 w 243"/>
                <a:gd name="T7" fmla="*/ 0 h 373"/>
                <a:gd name="T8" fmla="*/ 0 w 243"/>
                <a:gd name="T9" fmla="*/ 0 h 373"/>
                <a:gd name="T10" fmla="*/ 0 w 243"/>
                <a:gd name="T11" fmla="*/ 0 h 373"/>
                <a:gd name="T12" fmla="*/ 0 w 243"/>
                <a:gd name="T13" fmla="*/ 0 h 373"/>
                <a:gd name="T14" fmla="*/ 0 w 243"/>
                <a:gd name="T15" fmla="*/ 0 h 373"/>
                <a:gd name="T16" fmla="*/ 0 w 243"/>
                <a:gd name="T17" fmla="*/ 0 h 373"/>
                <a:gd name="T18" fmla="*/ 0 w 243"/>
                <a:gd name="T19" fmla="*/ 0 h 373"/>
                <a:gd name="T20" fmla="*/ 0 w 243"/>
                <a:gd name="T21" fmla="*/ 0 h 373"/>
                <a:gd name="T22" fmla="*/ 0 w 243"/>
                <a:gd name="T23" fmla="*/ 0 h 373"/>
                <a:gd name="T24" fmla="*/ 0 w 243"/>
                <a:gd name="T25" fmla="*/ 0 h 373"/>
                <a:gd name="T26" fmla="*/ 0 w 243"/>
                <a:gd name="T27" fmla="*/ 0 h 373"/>
                <a:gd name="T28" fmla="*/ 0 w 243"/>
                <a:gd name="T29" fmla="*/ 0 h 373"/>
                <a:gd name="T30" fmla="*/ 0 w 243"/>
                <a:gd name="T31" fmla="*/ 0 h 373"/>
                <a:gd name="T32" fmla="*/ 0 w 243"/>
                <a:gd name="T33" fmla="*/ 0 h 373"/>
                <a:gd name="T34" fmla="*/ 0 w 243"/>
                <a:gd name="T35" fmla="*/ 0 h 373"/>
                <a:gd name="T36" fmla="*/ 0 w 243"/>
                <a:gd name="T37" fmla="*/ 0 h 373"/>
                <a:gd name="T38" fmla="*/ 0 w 243"/>
                <a:gd name="T39" fmla="*/ 0 h 373"/>
                <a:gd name="T40" fmla="*/ 0 w 243"/>
                <a:gd name="T41" fmla="*/ 0 h 373"/>
                <a:gd name="T42" fmla="*/ 0 w 243"/>
                <a:gd name="T43" fmla="*/ 0 h 373"/>
                <a:gd name="T44" fmla="*/ 0 w 243"/>
                <a:gd name="T45" fmla="*/ 0 h 373"/>
                <a:gd name="T46" fmla="*/ 0 w 243"/>
                <a:gd name="T47" fmla="*/ 0 h 373"/>
                <a:gd name="T48" fmla="*/ 0 w 243"/>
                <a:gd name="T49" fmla="*/ 0 h 373"/>
                <a:gd name="T50" fmla="*/ 0 w 243"/>
                <a:gd name="T51" fmla="*/ 0 h 373"/>
                <a:gd name="T52" fmla="*/ 0 w 243"/>
                <a:gd name="T53" fmla="*/ 0 h 373"/>
                <a:gd name="T54" fmla="*/ 0 w 243"/>
                <a:gd name="T55" fmla="*/ 0 h 373"/>
                <a:gd name="T56" fmla="*/ 0 w 243"/>
                <a:gd name="T57" fmla="*/ 0 h 373"/>
                <a:gd name="T58" fmla="*/ 0 w 243"/>
                <a:gd name="T59" fmla="*/ 0 h 373"/>
                <a:gd name="T60" fmla="*/ 0 w 243"/>
                <a:gd name="T61" fmla="*/ 0 h 373"/>
                <a:gd name="T62" fmla="*/ 0 w 243"/>
                <a:gd name="T63" fmla="*/ 0 h 373"/>
                <a:gd name="T64" fmla="*/ 0 w 243"/>
                <a:gd name="T65" fmla="*/ 0 h 373"/>
                <a:gd name="T66" fmla="*/ 0 w 243"/>
                <a:gd name="T67" fmla="*/ 0 h 373"/>
                <a:gd name="T68" fmla="*/ 0 w 243"/>
                <a:gd name="T69" fmla="*/ 0 h 373"/>
                <a:gd name="T70" fmla="*/ 0 w 243"/>
                <a:gd name="T71" fmla="*/ 0 h 373"/>
                <a:gd name="T72" fmla="*/ 0 w 243"/>
                <a:gd name="T73" fmla="*/ 0 h 373"/>
                <a:gd name="T74" fmla="*/ 0 w 243"/>
                <a:gd name="T75" fmla="*/ 0 h 373"/>
                <a:gd name="T76" fmla="*/ 0 w 243"/>
                <a:gd name="T77" fmla="*/ 0 h 373"/>
                <a:gd name="T78" fmla="*/ 0 w 243"/>
                <a:gd name="T79" fmla="*/ 1 h 373"/>
                <a:gd name="T80" fmla="*/ 0 w 243"/>
                <a:gd name="T81" fmla="*/ 1 h 373"/>
                <a:gd name="T82" fmla="*/ 0 w 243"/>
                <a:gd name="T83" fmla="*/ 1 h 373"/>
                <a:gd name="T84" fmla="*/ 0 w 243"/>
                <a:gd name="T85" fmla="*/ 1 h 373"/>
                <a:gd name="T86" fmla="*/ 0 w 243"/>
                <a:gd name="T87" fmla="*/ 1 h 373"/>
                <a:gd name="T88" fmla="*/ 0 w 243"/>
                <a:gd name="T89" fmla="*/ 1 h 373"/>
                <a:gd name="T90" fmla="*/ 0 w 243"/>
                <a:gd name="T91" fmla="*/ 1 h 373"/>
                <a:gd name="T92" fmla="*/ 0 w 243"/>
                <a:gd name="T93" fmla="*/ 1 h 373"/>
                <a:gd name="T94" fmla="*/ 0 w 243"/>
                <a:gd name="T95" fmla="*/ 1 h 373"/>
                <a:gd name="T96" fmla="*/ 0 w 243"/>
                <a:gd name="T97" fmla="*/ 1 h 373"/>
                <a:gd name="T98" fmla="*/ 0 w 243"/>
                <a:gd name="T99" fmla="*/ 1 h 373"/>
                <a:gd name="T100" fmla="*/ 0 w 243"/>
                <a:gd name="T101" fmla="*/ 1 h 373"/>
                <a:gd name="T102" fmla="*/ 0 w 243"/>
                <a:gd name="T103" fmla="*/ 1 h 373"/>
                <a:gd name="T104" fmla="*/ 0 w 243"/>
                <a:gd name="T105" fmla="*/ 1 h 373"/>
                <a:gd name="T106" fmla="*/ 0 w 243"/>
                <a:gd name="T107" fmla="*/ 0 h 373"/>
                <a:gd name="T108" fmla="*/ 0 w 243"/>
                <a:gd name="T109" fmla="*/ 0 h 373"/>
                <a:gd name="T110" fmla="*/ 0 w 243"/>
                <a:gd name="T111" fmla="*/ 0 h 373"/>
                <a:gd name="T112" fmla="*/ 0 w 243"/>
                <a:gd name="T113" fmla="*/ 0 h 373"/>
                <a:gd name="T114" fmla="*/ 0 w 243"/>
                <a:gd name="T115" fmla="*/ 0 h 373"/>
                <a:gd name="T116" fmla="*/ 0 w 243"/>
                <a:gd name="T117" fmla="*/ 0 h 373"/>
                <a:gd name="T118" fmla="*/ 0 w 243"/>
                <a:gd name="T119" fmla="*/ 0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"/>
                <a:gd name="T181" fmla="*/ 0 h 373"/>
                <a:gd name="T182" fmla="*/ 243 w 24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" h="373">
                  <a:moveTo>
                    <a:pt x="143" y="0"/>
                  </a:moveTo>
                  <a:lnTo>
                    <a:pt x="146" y="4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73" y="19"/>
                  </a:lnTo>
                  <a:lnTo>
                    <a:pt x="181" y="19"/>
                  </a:lnTo>
                  <a:lnTo>
                    <a:pt x="188" y="22"/>
                  </a:lnTo>
                  <a:lnTo>
                    <a:pt x="193" y="26"/>
                  </a:lnTo>
                  <a:lnTo>
                    <a:pt x="196" y="31"/>
                  </a:lnTo>
                  <a:lnTo>
                    <a:pt x="188" y="36"/>
                  </a:lnTo>
                  <a:lnTo>
                    <a:pt x="181" y="42"/>
                  </a:lnTo>
                  <a:lnTo>
                    <a:pt x="173" y="47"/>
                  </a:lnTo>
                  <a:lnTo>
                    <a:pt x="168" y="50"/>
                  </a:lnTo>
                  <a:lnTo>
                    <a:pt x="160" y="49"/>
                  </a:lnTo>
                  <a:lnTo>
                    <a:pt x="154" y="48"/>
                  </a:lnTo>
                  <a:lnTo>
                    <a:pt x="147" y="48"/>
                  </a:lnTo>
                  <a:lnTo>
                    <a:pt x="142" y="49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6"/>
                  </a:lnTo>
                  <a:lnTo>
                    <a:pt x="125" y="60"/>
                  </a:lnTo>
                  <a:lnTo>
                    <a:pt x="122" y="63"/>
                  </a:lnTo>
                  <a:lnTo>
                    <a:pt x="121" y="66"/>
                  </a:lnTo>
                  <a:lnTo>
                    <a:pt x="119" y="71"/>
                  </a:lnTo>
                  <a:lnTo>
                    <a:pt x="119" y="75"/>
                  </a:lnTo>
                  <a:lnTo>
                    <a:pt x="119" y="78"/>
                  </a:lnTo>
                  <a:lnTo>
                    <a:pt x="121" y="81"/>
                  </a:lnTo>
                  <a:lnTo>
                    <a:pt x="123" y="86"/>
                  </a:lnTo>
                  <a:lnTo>
                    <a:pt x="125" y="89"/>
                  </a:lnTo>
                  <a:lnTo>
                    <a:pt x="129" y="93"/>
                  </a:lnTo>
                  <a:lnTo>
                    <a:pt x="133" y="95"/>
                  </a:lnTo>
                  <a:lnTo>
                    <a:pt x="138" y="96"/>
                  </a:lnTo>
                  <a:lnTo>
                    <a:pt x="144" y="98"/>
                  </a:lnTo>
                  <a:lnTo>
                    <a:pt x="151" y="99"/>
                  </a:lnTo>
                  <a:lnTo>
                    <a:pt x="156" y="98"/>
                  </a:lnTo>
                  <a:lnTo>
                    <a:pt x="162" y="98"/>
                  </a:lnTo>
                  <a:lnTo>
                    <a:pt x="167" y="95"/>
                  </a:lnTo>
                  <a:lnTo>
                    <a:pt x="172" y="91"/>
                  </a:lnTo>
                  <a:lnTo>
                    <a:pt x="175" y="85"/>
                  </a:lnTo>
                  <a:lnTo>
                    <a:pt x="175" y="79"/>
                  </a:lnTo>
                  <a:lnTo>
                    <a:pt x="175" y="75"/>
                  </a:lnTo>
                  <a:lnTo>
                    <a:pt x="183" y="68"/>
                  </a:lnTo>
                  <a:lnTo>
                    <a:pt x="192" y="63"/>
                  </a:lnTo>
                  <a:lnTo>
                    <a:pt x="201" y="58"/>
                  </a:lnTo>
                  <a:lnTo>
                    <a:pt x="205" y="56"/>
                  </a:lnTo>
                  <a:lnTo>
                    <a:pt x="208" y="58"/>
                  </a:lnTo>
                  <a:lnTo>
                    <a:pt x="210" y="62"/>
                  </a:lnTo>
                  <a:lnTo>
                    <a:pt x="213" y="64"/>
                  </a:lnTo>
                  <a:lnTo>
                    <a:pt x="217" y="66"/>
                  </a:lnTo>
                  <a:lnTo>
                    <a:pt x="212" y="73"/>
                  </a:lnTo>
                  <a:lnTo>
                    <a:pt x="208" y="80"/>
                  </a:lnTo>
                  <a:lnTo>
                    <a:pt x="205" y="88"/>
                  </a:lnTo>
                  <a:lnTo>
                    <a:pt x="202" y="93"/>
                  </a:lnTo>
                  <a:lnTo>
                    <a:pt x="194" y="98"/>
                  </a:lnTo>
                  <a:lnTo>
                    <a:pt x="187" y="102"/>
                  </a:lnTo>
                  <a:lnTo>
                    <a:pt x="181" y="109"/>
                  </a:lnTo>
                  <a:lnTo>
                    <a:pt x="179" y="116"/>
                  </a:lnTo>
                  <a:lnTo>
                    <a:pt x="177" y="118"/>
                  </a:lnTo>
                  <a:lnTo>
                    <a:pt x="177" y="121"/>
                  </a:lnTo>
                  <a:lnTo>
                    <a:pt x="177" y="123"/>
                  </a:lnTo>
                  <a:lnTo>
                    <a:pt x="177" y="125"/>
                  </a:lnTo>
                  <a:lnTo>
                    <a:pt x="180" y="131"/>
                  </a:lnTo>
                  <a:lnTo>
                    <a:pt x="185" y="137"/>
                  </a:lnTo>
                  <a:lnTo>
                    <a:pt x="192" y="141"/>
                  </a:lnTo>
                  <a:lnTo>
                    <a:pt x="201" y="146"/>
                  </a:lnTo>
                  <a:lnTo>
                    <a:pt x="206" y="147"/>
                  </a:lnTo>
                  <a:lnTo>
                    <a:pt x="212" y="147"/>
                  </a:lnTo>
                  <a:lnTo>
                    <a:pt x="217" y="147"/>
                  </a:lnTo>
                  <a:lnTo>
                    <a:pt x="221" y="146"/>
                  </a:lnTo>
                  <a:lnTo>
                    <a:pt x="226" y="144"/>
                  </a:lnTo>
                  <a:lnTo>
                    <a:pt x="230" y="141"/>
                  </a:lnTo>
                  <a:lnTo>
                    <a:pt x="234" y="140"/>
                  </a:lnTo>
                  <a:lnTo>
                    <a:pt x="237" y="138"/>
                  </a:lnTo>
                  <a:lnTo>
                    <a:pt x="242" y="156"/>
                  </a:lnTo>
                  <a:lnTo>
                    <a:pt x="243" y="175"/>
                  </a:lnTo>
                  <a:lnTo>
                    <a:pt x="242" y="193"/>
                  </a:lnTo>
                  <a:lnTo>
                    <a:pt x="235" y="212"/>
                  </a:lnTo>
                  <a:lnTo>
                    <a:pt x="226" y="229"/>
                  </a:lnTo>
                  <a:lnTo>
                    <a:pt x="214" y="247"/>
                  </a:lnTo>
                  <a:lnTo>
                    <a:pt x="200" y="263"/>
                  </a:lnTo>
                  <a:lnTo>
                    <a:pt x="183" y="280"/>
                  </a:lnTo>
                  <a:lnTo>
                    <a:pt x="165" y="296"/>
                  </a:lnTo>
                  <a:lnTo>
                    <a:pt x="146" y="310"/>
                  </a:lnTo>
                  <a:lnTo>
                    <a:pt x="126" y="322"/>
                  </a:lnTo>
                  <a:lnTo>
                    <a:pt x="106" y="334"/>
                  </a:lnTo>
                  <a:lnTo>
                    <a:pt x="86" y="344"/>
                  </a:lnTo>
                  <a:lnTo>
                    <a:pt x="68" y="352"/>
                  </a:lnTo>
                  <a:lnTo>
                    <a:pt x="50" y="359"/>
                  </a:lnTo>
                  <a:lnTo>
                    <a:pt x="32" y="364"/>
                  </a:lnTo>
                  <a:lnTo>
                    <a:pt x="29" y="365"/>
                  </a:lnTo>
                  <a:lnTo>
                    <a:pt x="22" y="367"/>
                  </a:lnTo>
                  <a:lnTo>
                    <a:pt x="15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5" y="366"/>
                  </a:lnTo>
                  <a:lnTo>
                    <a:pt x="13" y="359"/>
                  </a:lnTo>
                  <a:lnTo>
                    <a:pt x="21" y="350"/>
                  </a:lnTo>
                  <a:lnTo>
                    <a:pt x="29" y="341"/>
                  </a:lnTo>
                  <a:lnTo>
                    <a:pt x="35" y="330"/>
                  </a:lnTo>
                  <a:lnTo>
                    <a:pt x="42" y="320"/>
                  </a:lnTo>
                  <a:lnTo>
                    <a:pt x="46" y="308"/>
                  </a:lnTo>
                  <a:lnTo>
                    <a:pt x="50" y="298"/>
                  </a:lnTo>
                  <a:lnTo>
                    <a:pt x="51" y="287"/>
                  </a:lnTo>
                  <a:lnTo>
                    <a:pt x="51" y="272"/>
                  </a:lnTo>
                  <a:lnTo>
                    <a:pt x="48" y="254"/>
                  </a:lnTo>
                  <a:lnTo>
                    <a:pt x="44" y="234"/>
                  </a:lnTo>
                  <a:lnTo>
                    <a:pt x="39" y="212"/>
                  </a:lnTo>
                  <a:lnTo>
                    <a:pt x="35" y="193"/>
                  </a:lnTo>
                  <a:lnTo>
                    <a:pt x="32" y="175"/>
                  </a:lnTo>
                  <a:lnTo>
                    <a:pt x="31" y="160"/>
                  </a:lnTo>
                  <a:lnTo>
                    <a:pt x="32" y="147"/>
                  </a:lnTo>
                  <a:lnTo>
                    <a:pt x="34" y="132"/>
                  </a:lnTo>
                  <a:lnTo>
                    <a:pt x="38" y="113"/>
                  </a:lnTo>
                  <a:lnTo>
                    <a:pt x="43" y="91"/>
                  </a:lnTo>
                  <a:lnTo>
                    <a:pt x="52" y="68"/>
                  </a:lnTo>
                  <a:lnTo>
                    <a:pt x="67" y="45"/>
                  </a:lnTo>
                  <a:lnTo>
                    <a:pt x="85" y="25"/>
                  </a:lnTo>
                  <a:lnTo>
                    <a:pt x="110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" name="Freeform 968"/>
            <p:cNvSpPr>
              <a:spLocks/>
            </p:cNvSpPr>
            <p:nvPr/>
          </p:nvSpPr>
          <p:spPr bwMode="auto">
            <a:xfrm flipH="1">
              <a:off x="1013" y="3222"/>
              <a:ext cx="492" cy="310"/>
            </a:xfrm>
            <a:custGeom>
              <a:avLst/>
              <a:gdLst>
                <a:gd name="T0" fmla="*/ 1 w 1094"/>
                <a:gd name="T1" fmla="*/ 1 h 620"/>
                <a:gd name="T2" fmla="*/ 1 w 1094"/>
                <a:gd name="T3" fmla="*/ 1 h 620"/>
                <a:gd name="T4" fmla="*/ 1 w 1094"/>
                <a:gd name="T5" fmla="*/ 1 h 620"/>
                <a:gd name="T6" fmla="*/ 1 w 1094"/>
                <a:gd name="T7" fmla="*/ 1 h 620"/>
                <a:gd name="T8" fmla="*/ 1 w 1094"/>
                <a:gd name="T9" fmla="*/ 1 h 620"/>
                <a:gd name="T10" fmla="*/ 1 w 1094"/>
                <a:gd name="T11" fmla="*/ 1 h 620"/>
                <a:gd name="T12" fmla="*/ 1 w 1094"/>
                <a:gd name="T13" fmla="*/ 2 h 620"/>
                <a:gd name="T14" fmla="*/ 1 w 1094"/>
                <a:gd name="T15" fmla="*/ 2 h 620"/>
                <a:gd name="T16" fmla="*/ 1 w 1094"/>
                <a:gd name="T17" fmla="*/ 2 h 620"/>
                <a:gd name="T18" fmla="*/ 1 w 1094"/>
                <a:gd name="T19" fmla="*/ 2 h 620"/>
                <a:gd name="T20" fmla="*/ 1 w 1094"/>
                <a:gd name="T21" fmla="*/ 2 h 620"/>
                <a:gd name="T22" fmla="*/ 2 w 1094"/>
                <a:gd name="T23" fmla="*/ 2 h 620"/>
                <a:gd name="T24" fmla="*/ 2 w 1094"/>
                <a:gd name="T25" fmla="*/ 2 h 620"/>
                <a:gd name="T26" fmla="*/ 2 w 1094"/>
                <a:gd name="T27" fmla="*/ 2 h 620"/>
                <a:gd name="T28" fmla="*/ 2 w 1094"/>
                <a:gd name="T29" fmla="*/ 2 h 620"/>
                <a:gd name="T30" fmla="*/ 2 w 1094"/>
                <a:gd name="T31" fmla="*/ 2 h 620"/>
                <a:gd name="T32" fmla="*/ 2 w 1094"/>
                <a:gd name="T33" fmla="*/ 2 h 620"/>
                <a:gd name="T34" fmla="*/ 1 w 1094"/>
                <a:gd name="T35" fmla="*/ 2 h 620"/>
                <a:gd name="T36" fmla="*/ 1 w 1094"/>
                <a:gd name="T37" fmla="*/ 2 h 620"/>
                <a:gd name="T38" fmla="*/ 1 w 1094"/>
                <a:gd name="T39" fmla="*/ 2 h 620"/>
                <a:gd name="T40" fmla="*/ 1 w 1094"/>
                <a:gd name="T41" fmla="*/ 2 h 620"/>
                <a:gd name="T42" fmla="*/ 1 w 1094"/>
                <a:gd name="T43" fmla="*/ 2 h 620"/>
                <a:gd name="T44" fmla="*/ 1 w 1094"/>
                <a:gd name="T45" fmla="*/ 2 h 620"/>
                <a:gd name="T46" fmla="*/ 1 w 1094"/>
                <a:gd name="T47" fmla="*/ 2 h 620"/>
                <a:gd name="T48" fmla="*/ 1 w 1094"/>
                <a:gd name="T49" fmla="*/ 2 h 620"/>
                <a:gd name="T50" fmla="*/ 1 w 1094"/>
                <a:gd name="T51" fmla="*/ 2 h 620"/>
                <a:gd name="T52" fmla="*/ 1 w 1094"/>
                <a:gd name="T53" fmla="*/ 2 h 620"/>
                <a:gd name="T54" fmla="*/ 1 w 1094"/>
                <a:gd name="T55" fmla="*/ 2 h 620"/>
                <a:gd name="T56" fmla="*/ 1 w 1094"/>
                <a:gd name="T57" fmla="*/ 2 h 620"/>
                <a:gd name="T58" fmla="*/ 1 w 1094"/>
                <a:gd name="T59" fmla="*/ 2 h 620"/>
                <a:gd name="T60" fmla="*/ 1 w 1094"/>
                <a:gd name="T61" fmla="*/ 2 h 620"/>
                <a:gd name="T62" fmla="*/ 1 w 1094"/>
                <a:gd name="T63" fmla="*/ 3 h 620"/>
                <a:gd name="T64" fmla="*/ 0 w 1094"/>
                <a:gd name="T65" fmla="*/ 3 h 620"/>
                <a:gd name="T66" fmla="*/ 0 w 1094"/>
                <a:gd name="T67" fmla="*/ 3 h 620"/>
                <a:gd name="T68" fmla="*/ 0 w 1094"/>
                <a:gd name="T69" fmla="*/ 3 h 620"/>
                <a:gd name="T70" fmla="*/ 0 w 1094"/>
                <a:gd name="T71" fmla="*/ 3 h 620"/>
                <a:gd name="T72" fmla="*/ 0 w 1094"/>
                <a:gd name="T73" fmla="*/ 3 h 620"/>
                <a:gd name="T74" fmla="*/ 0 w 1094"/>
                <a:gd name="T75" fmla="*/ 3 h 620"/>
                <a:gd name="T76" fmla="*/ 0 w 1094"/>
                <a:gd name="T77" fmla="*/ 2 h 620"/>
                <a:gd name="T78" fmla="*/ 0 w 1094"/>
                <a:gd name="T79" fmla="*/ 2 h 620"/>
                <a:gd name="T80" fmla="*/ 0 w 1094"/>
                <a:gd name="T81" fmla="*/ 2 h 620"/>
                <a:gd name="T82" fmla="*/ 0 w 1094"/>
                <a:gd name="T83" fmla="*/ 2 h 620"/>
                <a:gd name="T84" fmla="*/ 1 w 1094"/>
                <a:gd name="T85" fmla="*/ 2 h 620"/>
                <a:gd name="T86" fmla="*/ 1 w 1094"/>
                <a:gd name="T87" fmla="*/ 2 h 620"/>
                <a:gd name="T88" fmla="*/ 1 w 1094"/>
                <a:gd name="T89" fmla="*/ 2 h 620"/>
                <a:gd name="T90" fmla="*/ 1 w 1094"/>
                <a:gd name="T91" fmla="*/ 2 h 620"/>
                <a:gd name="T92" fmla="*/ 1 w 1094"/>
                <a:gd name="T93" fmla="*/ 2 h 620"/>
                <a:gd name="T94" fmla="*/ 1 w 1094"/>
                <a:gd name="T95" fmla="*/ 2 h 620"/>
                <a:gd name="T96" fmla="*/ 1 w 1094"/>
                <a:gd name="T97" fmla="*/ 2 h 620"/>
                <a:gd name="T98" fmla="*/ 0 w 1094"/>
                <a:gd name="T99" fmla="*/ 2 h 620"/>
                <a:gd name="T100" fmla="*/ 0 w 1094"/>
                <a:gd name="T101" fmla="*/ 1 h 620"/>
                <a:gd name="T102" fmla="*/ 0 w 1094"/>
                <a:gd name="T103" fmla="*/ 1 h 620"/>
                <a:gd name="T104" fmla="*/ 0 w 1094"/>
                <a:gd name="T105" fmla="*/ 1 h 620"/>
                <a:gd name="T106" fmla="*/ 1 w 1094"/>
                <a:gd name="T107" fmla="*/ 1 h 620"/>
                <a:gd name="T108" fmla="*/ 1 w 1094"/>
                <a:gd name="T109" fmla="*/ 1 h 620"/>
                <a:gd name="T110" fmla="*/ 1 w 1094"/>
                <a:gd name="T111" fmla="*/ 2 h 620"/>
                <a:gd name="T112" fmla="*/ 1 w 1094"/>
                <a:gd name="T113" fmla="*/ 2 h 620"/>
                <a:gd name="T114" fmla="*/ 1 w 1094"/>
                <a:gd name="T115" fmla="*/ 2 h 620"/>
                <a:gd name="T116" fmla="*/ 1 w 1094"/>
                <a:gd name="T117" fmla="*/ 2 h 620"/>
                <a:gd name="T118" fmla="*/ 1 w 1094"/>
                <a:gd name="T119" fmla="*/ 2 h 620"/>
                <a:gd name="T120" fmla="*/ 1 w 1094"/>
                <a:gd name="T121" fmla="*/ 2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4"/>
                <a:gd name="T184" fmla="*/ 0 h 620"/>
                <a:gd name="T185" fmla="*/ 1094 w 1094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4" h="620">
                  <a:moveTo>
                    <a:pt x="595" y="259"/>
                  </a:moveTo>
                  <a:lnTo>
                    <a:pt x="592" y="236"/>
                  </a:lnTo>
                  <a:lnTo>
                    <a:pt x="591" y="212"/>
                  </a:lnTo>
                  <a:lnTo>
                    <a:pt x="594" y="189"/>
                  </a:lnTo>
                  <a:lnTo>
                    <a:pt x="598" y="165"/>
                  </a:lnTo>
                  <a:lnTo>
                    <a:pt x="603" y="143"/>
                  </a:lnTo>
                  <a:lnTo>
                    <a:pt x="611" y="124"/>
                  </a:lnTo>
                  <a:lnTo>
                    <a:pt x="621" y="105"/>
                  </a:lnTo>
                  <a:lnTo>
                    <a:pt x="632" y="91"/>
                  </a:lnTo>
                  <a:lnTo>
                    <a:pt x="644" y="79"/>
                  </a:lnTo>
                  <a:lnTo>
                    <a:pt x="654" y="67"/>
                  </a:lnTo>
                  <a:lnTo>
                    <a:pt x="664" y="57"/>
                  </a:lnTo>
                  <a:lnTo>
                    <a:pt x="671" y="46"/>
                  </a:lnTo>
                  <a:lnTo>
                    <a:pt x="679" y="36"/>
                  </a:lnTo>
                  <a:lnTo>
                    <a:pt x="687" y="26"/>
                  </a:lnTo>
                  <a:lnTo>
                    <a:pt x="694" y="13"/>
                  </a:lnTo>
                  <a:lnTo>
                    <a:pt x="699" y="0"/>
                  </a:lnTo>
                  <a:lnTo>
                    <a:pt x="700" y="9"/>
                  </a:lnTo>
                  <a:lnTo>
                    <a:pt x="704" y="22"/>
                  </a:lnTo>
                  <a:lnTo>
                    <a:pt x="711" y="38"/>
                  </a:lnTo>
                  <a:lnTo>
                    <a:pt x="719" y="54"/>
                  </a:lnTo>
                  <a:lnTo>
                    <a:pt x="728" y="72"/>
                  </a:lnTo>
                  <a:lnTo>
                    <a:pt x="739" y="89"/>
                  </a:lnTo>
                  <a:lnTo>
                    <a:pt x="750" y="104"/>
                  </a:lnTo>
                  <a:lnTo>
                    <a:pt x="762" y="115"/>
                  </a:lnTo>
                  <a:lnTo>
                    <a:pt x="775" y="127"/>
                  </a:lnTo>
                  <a:lnTo>
                    <a:pt x="786" y="138"/>
                  </a:lnTo>
                  <a:lnTo>
                    <a:pt x="794" y="151"/>
                  </a:lnTo>
                  <a:lnTo>
                    <a:pt x="800" y="164"/>
                  </a:lnTo>
                  <a:lnTo>
                    <a:pt x="811" y="201"/>
                  </a:lnTo>
                  <a:lnTo>
                    <a:pt x="811" y="236"/>
                  </a:lnTo>
                  <a:lnTo>
                    <a:pt x="804" y="268"/>
                  </a:lnTo>
                  <a:lnTo>
                    <a:pt x="797" y="292"/>
                  </a:lnTo>
                  <a:lnTo>
                    <a:pt x="790" y="303"/>
                  </a:lnTo>
                  <a:lnTo>
                    <a:pt x="782" y="315"/>
                  </a:lnTo>
                  <a:lnTo>
                    <a:pt x="771" y="327"/>
                  </a:lnTo>
                  <a:lnTo>
                    <a:pt x="760" y="339"/>
                  </a:lnTo>
                  <a:lnTo>
                    <a:pt x="746" y="352"/>
                  </a:lnTo>
                  <a:lnTo>
                    <a:pt x="733" y="364"/>
                  </a:lnTo>
                  <a:lnTo>
                    <a:pt x="721" y="378"/>
                  </a:lnTo>
                  <a:lnTo>
                    <a:pt x="710" y="393"/>
                  </a:lnTo>
                  <a:lnTo>
                    <a:pt x="704" y="404"/>
                  </a:lnTo>
                  <a:lnTo>
                    <a:pt x="703" y="414"/>
                  </a:lnTo>
                  <a:lnTo>
                    <a:pt x="703" y="422"/>
                  </a:lnTo>
                  <a:lnTo>
                    <a:pt x="707" y="424"/>
                  </a:lnTo>
                  <a:lnTo>
                    <a:pt x="716" y="420"/>
                  </a:lnTo>
                  <a:lnTo>
                    <a:pt x="723" y="413"/>
                  </a:lnTo>
                  <a:lnTo>
                    <a:pt x="728" y="404"/>
                  </a:lnTo>
                  <a:lnTo>
                    <a:pt x="732" y="395"/>
                  </a:lnTo>
                  <a:lnTo>
                    <a:pt x="739" y="382"/>
                  </a:lnTo>
                  <a:lnTo>
                    <a:pt x="745" y="369"/>
                  </a:lnTo>
                  <a:lnTo>
                    <a:pt x="753" y="357"/>
                  </a:lnTo>
                  <a:lnTo>
                    <a:pt x="762" y="347"/>
                  </a:lnTo>
                  <a:lnTo>
                    <a:pt x="783" y="326"/>
                  </a:lnTo>
                  <a:lnTo>
                    <a:pt x="806" y="310"/>
                  </a:lnTo>
                  <a:lnTo>
                    <a:pt x="831" y="296"/>
                  </a:lnTo>
                  <a:lnTo>
                    <a:pt x="856" y="287"/>
                  </a:lnTo>
                  <a:lnTo>
                    <a:pt x="882" y="280"/>
                  </a:lnTo>
                  <a:lnTo>
                    <a:pt x="907" y="277"/>
                  </a:lnTo>
                  <a:lnTo>
                    <a:pt x="931" y="276"/>
                  </a:lnTo>
                  <a:lnTo>
                    <a:pt x="953" y="278"/>
                  </a:lnTo>
                  <a:lnTo>
                    <a:pt x="961" y="280"/>
                  </a:lnTo>
                  <a:lnTo>
                    <a:pt x="968" y="281"/>
                  </a:lnTo>
                  <a:lnTo>
                    <a:pt x="974" y="284"/>
                  </a:lnTo>
                  <a:lnTo>
                    <a:pt x="981" y="286"/>
                  </a:lnTo>
                  <a:lnTo>
                    <a:pt x="994" y="292"/>
                  </a:lnTo>
                  <a:lnTo>
                    <a:pt x="1006" y="298"/>
                  </a:lnTo>
                  <a:lnTo>
                    <a:pt x="1019" y="304"/>
                  </a:lnTo>
                  <a:lnTo>
                    <a:pt x="1031" y="311"/>
                  </a:lnTo>
                  <a:lnTo>
                    <a:pt x="1044" y="319"/>
                  </a:lnTo>
                  <a:lnTo>
                    <a:pt x="1059" y="327"/>
                  </a:lnTo>
                  <a:lnTo>
                    <a:pt x="1076" y="336"/>
                  </a:lnTo>
                  <a:lnTo>
                    <a:pt x="1094" y="345"/>
                  </a:lnTo>
                  <a:lnTo>
                    <a:pt x="1084" y="346"/>
                  </a:lnTo>
                  <a:lnTo>
                    <a:pt x="1070" y="348"/>
                  </a:lnTo>
                  <a:lnTo>
                    <a:pt x="1056" y="351"/>
                  </a:lnTo>
                  <a:lnTo>
                    <a:pt x="1040" y="354"/>
                  </a:lnTo>
                  <a:lnTo>
                    <a:pt x="1026" y="359"/>
                  </a:lnTo>
                  <a:lnTo>
                    <a:pt x="1011" y="364"/>
                  </a:lnTo>
                  <a:lnTo>
                    <a:pt x="999" y="372"/>
                  </a:lnTo>
                  <a:lnTo>
                    <a:pt x="990" y="383"/>
                  </a:lnTo>
                  <a:lnTo>
                    <a:pt x="977" y="399"/>
                  </a:lnTo>
                  <a:lnTo>
                    <a:pt x="960" y="416"/>
                  </a:lnTo>
                  <a:lnTo>
                    <a:pt x="940" y="432"/>
                  </a:lnTo>
                  <a:lnTo>
                    <a:pt x="916" y="447"/>
                  </a:lnTo>
                  <a:lnTo>
                    <a:pt x="891" y="460"/>
                  </a:lnTo>
                  <a:lnTo>
                    <a:pt x="865" y="467"/>
                  </a:lnTo>
                  <a:lnTo>
                    <a:pt x="837" y="469"/>
                  </a:lnTo>
                  <a:lnTo>
                    <a:pt x="811" y="463"/>
                  </a:lnTo>
                  <a:lnTo>
                    <a:pt x="806" y="460"/>
                  </a:lnTo>
                  <a:lnTo>
                    <a:pt x="800" y="458"/>
                  </a:lnTo>
                  <a:lnTo>
                    <a:pt x="794" y="455"/>
                  </a:lnTo>
                  <a:lnTo>
                    <a:pt x="787" y="454"/>
                  </a:lnTo>
                  <a:lnTo>
                    <a:pt x="781" y="454"/>
                  </a:lnTo>
                  <a:lnTo>
                    <a:pt x="775" y="455"/>
                  </a:lnTo>
                  <a:lnTo>
                    <a:pt x="770" y="458"/>
                  </a:lnTo>
                  <a:lnTo>
                    <a:pt x="766" y="460"/>
                  </a:lnTo>
                  <a:lnTo>
                    <a:pt x="761" y="463"/>
                  </a:lnTo>
                  <a:lnTo>
                    <a:pt x="756" y="463"/>
                  </a:lnTo>
                  <a:lnTo>
                    <a:pt x="749" y="461"/>
                  </a:lnTo>
                  <a:lnTo>
                    <a:pt x="744" y="460"/>
                  </a:lnTo>
                  <a:lnTo>
                    <a:pt x="754" y="454"/>
                  </a:lnTo>
                  <a:lnTo>
                    <a:pt x="764" y="445"/>
                  </a:lnTo>
                  <a:lnTo>
                    <a:pt x="771" y="436"/>
                  </a:lnTo>
                  <a:lnTo>
                    <a:pt x="774" y="425"/>
                  </a:lnTo>
                  <a:lnTo>
                    <a:pt x="774" y="423"/>
                  </a:lnTo>
                  <a:lnTo>
                    <a:pt x="774" y="421"/>
                  </a:lnTo>
                  <a:lnTo>
                    <a:pt x="773" y="420"/>
                  </a:lnTo>
                  <a:lnTo>
                    <a:pt x="771" y="417"/>
                  </a:lnTo>
                  <a:lnTo>
                    <a:pt x="770" y="415"/>
                  </a:lnTo>
                  <a:lnTo>
                    <a:pt x="768" y="414"/>
                  </a:lnTo>
                  <a:lnTo>
                    <a:pt x="766" y="413"/>
                  </a:lnTo>
                  <a:lnTo>
                    <a:pt x="764" y="412"/>
                  </a:lnTo>
                  <a:lnTo>
                    <a:pt x="754" y="409"/>
                  </a:lnTo>
                  <a:lnTo>
                    <a:pt x="744" y="409"/>
                  </a:lnTo>
                  <a:lnTo>
                    <a:pt x="735" y="413"/>
                  </a:lnTo>
                  <a:lnTo>
                    <a:pt x="727" y="417"/>
                  </a:lnTo>
                  <a:lnTo>
                    <a:pt x="721" y="425"/>
                  </a:lnTo>
                  <a:lnTo>
                    <a:pt x="720" y="436"/>
                  </a:lnTo>
                  <a:lnTo>
                    <a:pt x="720" y="445"/>
                  </a:lnTo>
                  <a:lnTo>
                    <a:pt x="724" y="452"/>
                  </a:lnTo>
                  <a:lnTo>
                    <a:pt x="727" y="458"/>
                  </a:lnTo>
                  <a:lnTo>
                    <a:pt x="725" y="461"/>
                  </a:lnTo>
                  <a:lnTo>
                    <a:pt x="723" y="462"/>
                  </a:lnTo>
                  <a:lnTo>
                    <a:pt x="719" y="463"/>
                  </a:lnTo>
                  <a:lnTo>
                    <a:pt x="716" y="462"/>
                  </a:lnTo>
                  <a:lnTo>
                    <a:pt x="715" y="459"/>
                  </a:lnTo>
                  <a:lnTo>
                    <a:pt x="714" y="453"/>
                  </a:lnTo>
                  <a:lnTo>
                    <a:pt x="714" y="447"/>
                  </a:lnTo>
                  <a:lnTo>
                    <a:pt x="711" y="440"/>
                  </a:lnTo>
                  <a:lnTo>
                    <a:pt x="706" y="433"/>
                  </a:lnTo>
                  <a:lnTo>
                    <a:pt x="695" y="431"/>
                  </a:lnTo>
                  <a:lnTo>
                    <a:pt x="678" y="437"/>
                  </a:lnTo>
                  <a:lnTo>
                    <a:pt x="673" y="431"/>
                  </a:lnTo>
                  <a:lnTo>
                    <a:pt x="666" y="427"/>
                  </a:lnTo>
                  <a:lnTo>
                    <a:pt x="658" y="423"/>
                  </a:lnTo>
                  <a:lnTo>
                    <a:pt x="649" y="422"/>
                  </a:lnTo>
                  <a:lnTo>
                    <a:pt x="640" y="423"/>
                  </a:lnTo>
                  <a:lnTo>
                    <a:pt x="631" y="427"/>
                  </a:lnTo>
                  <a:lnTo>
                    <a:pt x="623" y="432"/>
                  </a:lnTo>
                  <a:lnTo>
                    <a:pt x="615" y="443"/>
                  </a:lnTo>
                  <a:lnTo>
                    <a:pt x="610" y="444"/>
                  </a:lnTo>
                  <a:lnTo>
                    <a:pt x="602" y="446"/>
                  </a:lnTo>
                  <a:lnTo>
                    <a:pt x="594" y="447"/>
                  </a:lnTo>
                  <a:lnTo>
                    <a:pt x="586" y="448"/>
                  </a:lnTo>
                  <a:lnTo>
                    <a:pt x="577" y="450"/>
                  </a:lnTo>
                  <a:lnTo>
                    <a:pt x="567" y="451"/>
                  </a:lnTo>
                  <a:lnTo>
                    <a:pt x="557" y="452"/>
                  </a:lnTo>
                  <a:lnTo>
                    <a:pt x="548" y="452"/>
                  </a:lnTo>
                  <a:lnTo>
                    <a:pt x="538" y="454"/>
                  </a:lnTo>
                  <a:lnTo>
                    <a:pt x="531" y="458"/>
                  </a:lnTo>
                  <a:lnTo>
                    <a:pt x="524" y="465"/>
                  </a:lnTo>
                  <a:lnTo>
                    <a:pt x="517" y="474"/>
                  </a:lnTo>
                  <a:lnTo>
                    <a:pt x="509" y="485"/>
                  </a:lnTo>
                  <a:lnTo>
                    <a:pt x="503" y="499"/>
                  </a:lnTo>
                  <a:lnTo>
                    <a:pt x="494" y="514"/>
                  </a:lnTo>
                  <a:lnTo>
                    <a:pt x="484" y="531"/>
                  </a:lnTo>
                  <a:lnTo>
                    <a:pt x="473" y="551"/>
                  </a:lnTo>
                  <a:lnTo>
                    <a:pt x="458" y="567"/>
                  </a:lnTo>
                  <a:lnTo>
                    <a:pt x="444" y="581"/>
                  </a:lnTo>
                  <a:lnTo>
                    <a:pt x="428" y="591"/>
                  </a:lnTo>
                  <a:lnTo>
                    <a:pt x="411" y="601"/>
                  </a:lnTo>
                  <a:lnTo>
                    <a:pt x="394" y="607"/>
                  </a:lnTo>
                  <a:lnTo>
                    <a:pt x="378" y="612"/>
                  </a:lnTo>
                  <a:lnTo>
                    <a:pt x="361" y="616"/>
                  </a:lnTo>
                  <a:lnTo>
                    <a:pt x="345" y="618"/>
                  </a:lnTo>
                  <a:lnTo>
                    <a:pt x="329" y="619"/>
                  </a:lnTo>
                  <a:lnTo>
                    <a:pt x="316" y="620"/>
                  </a:lnTo>
                  <a:lnTo>
                    <a:pt x="303" y="619"/>
                  </a:lnTo>
                  <a:lnTo>
                    <a:pt x="291" y="619"/>
                  </a:lnTo>
                  <a:lnTo>
                    <a:pt x="282" y="618"/>
                  </a:lnTo>
                  <a:lnTo>
                    <a:pt x="275" y="617"/>
                  </a:lnTo>
                  <a:lnTo>
                    <a:pt x="270" y="617"/>
                  </a:lnTo>
                  <a:lnTo>
                    <a:pt x="261" y="616"/>
                  </a:lnTo>
                  <a:lnTo>
                    <a:pt x="249" y="613"/>
                  </a:lnTo>
                  <a:lnTo>
                    <a:pt x="234" y="610"/>
                  </a:lnTo>
                  <a:lnTo>
                    <a:pt x="217" y="605"/>
                  </a:lnTo>
                  <a:lnTo>
                    <a:pt x="200" y="599"/>
                  </a:lnTo>
                  <a:lnTo>
                    <a:pt x="182" y="594"/>
                  </a:lnTo>
                  <a:lnTo>
                    <a:pt x="166" y="586"/>
                  </a:lnTo>
                  <a:lnTo>
                    <a:pt x="150" y="578"/>
                  </a:lnTo>
                  <a:lnTo>
                    <a:pt x="134" y="569"/>
                  </a:lnTo>
                  <a:lnTo>
                    <a:pt x="118" y="563"/>
                  </a:lnTo>
                  <a:lnTo>
                    <a:pt x="101" y="558"/>
                  </a:lnTo>
                  <a:lnTo>
                    <a:pt x="83" y="553"/>
                  </a:lnTo>
                  <a:lnTo>
                    <a:pt x="66" y="551"/>
                  </a:lnTo>
                  <a:lnTo>
                    <a:pt x="49" y="549"/>
                  </a:lnTo>
                  <a:lnTo>
                    <a:pt x="31" y="548"/>
                  </a:lnTo>
                  <a:lnTo>
                    <a:pt x="17" y="548"/>
                  </a:lnTo>
                  <a:lnTo>
                    <a:pt x="0" y="545"/>
                  </a:lnTo>
                  <a:lnTo>
                    <a:pt x="1" y="539"/>
                  </a:lnTo>
                  <a:lnTo>
                    <a:pt x="9" y="534"/>
                  </a:lnTo>
                  <a:lnTo>
                    <a:pt x="17" y="528"/>
                  </a:lnTo>
                  <a:lnTo>
                    <a:pt x="35" y="511"/>
                  </a:lnTo>
                  <a:lnTo>
                    <a:pt x="58" y="490"/>
                  </a:lnTo>
                  <a:lnTo>
                    <a:pt x="83" y="466"/>
                  </a:lnTo>
                  <a:lnTo>
                    <a:pt x="109" y="443"/>
                  </a:lnTo>
                  <a:lnTo>
                    <a:pt x="137" y="421"/>
                  </a:lnTo>
                  <a:lnTo>
                    <a:pt x="166" y="401"/>
                  </a:lnTo>
                  <a:lnTo>
                    <a:pt x="192" y="387"/>
                  </a:lnTo>
                  <a:lnTo>
                    <a:pt x="216" y="380"/>
                  </a:lnTo>
                  <a:lnTo>
                    <a:pt x="230" y="378"/>
                  </a:lnTo>
                  <a:lnTo>
                    <a:pt x="250" y="375"/>
                  </a:lnTo>
                  <a:lnTo>
                    <a:pt x="271" y="370"/>
                  </a:lnTo>
                  <a:lnTo>
                    <a:pt x="295" y="365"/>
                  </a:lnTo>
                  <a:lnTo>
                    <a:pt x="318" y="362"/>
                  </a:lnTo>
                  <a:lnTo>
                    <a:pt x="342" y="360"/>
                  </a:lnTo>
                  <a:lnTo>
                    <a:pt x="365" y="359"/>
                  </a:lnTo>
                  <a:lnTo>
                    <a:pt x="383" y="359"/>
                  </a:lnTo>
                  <a:lnTo>
                    <a:pt x="401" y="361"/>
                  </a:lnTo>
                  <a:lnTo>
                    <a:pt x="421" y="367"/>
                  </a:lnTo>
                  <a:lnTo>
                    <a:pt x="442" y="374"/>
                  </a:lnTo>
                  <a:lnTo>
                    <a:pt x="463" y="382"/>
                  </a:lnTo>
                  <a:lnTo>
                    <a:pt x="482" y="390"/>
                  </a:lnTo>
                  <a:lnTo>
                    <a:pt x="498" y="398"/>
                  </a:lnTo>
                  <a:lnTo>
                    <a:pt x="511" y="404"/>
                  </a:lnTo>
                  <a:lnTo>
                    <a:pt x="517" y="408"/>
                  </a:lnTo>
                  <a:lnTo>
                    <a:pt x="525" y="414"/>
                  </a:lnTo>
                  <a:lnTo>
                    <a:pt x="532" y="420"/>
                  </a:lnTo>
                  <a:lnTo>
                    <a:pt x="540" y="425"/>
                  </a:lnTo>
                  <a:lnTo>
                    <a:pt x="548" y="430"/>
                  </a:lnTo>
                  <a:lnTo>
                    <a:pt x="553" y="432"/>
                  </a:lnTo>
                  <a:lnTo>
                    <a:pt x="561" y="433"/>
                  </a:lnTo>
                  <a:lnTo>
                    <a:pt x="570" y="433"/>
                  </a:lnTo>
                  <a:lnTo>
                    <a:pt x="579" y="433"/>
                  </a:lnTo>
                  <a:lnTo>
                    <a:pt x="588" y="432"/>
                  </a:lnTo>
                  <a:lnTo>
                    <a:pt x="598" y="431"/>
                  </a:lnTo>
                  <a:lnTo>
                    <a:pt x="604" y="430"/>
                  </a:lnTo>
                  <a:lnTo>
                    <a:pt x="611" y="428"/>
                  </a:lnTo>
                  <a:lnTo>
                    <a:pt x="619" y="423"/>
                  </a:lnTo>
                  <a:lnTo>
                    <a:pt x="621" y="420"/>
                  </a:lnTo>
                  <a:lnTo>
                    <a:pt x="620" y="416"/>
                  </a:lnTo>
                  <a:lnTo>
                    <a:pt x="615" y="412"/>
                  </a:lnTo>
                  <a:lnTo>
                    <a:pt x="610" y="409"/>
                  </a:lnTo>
                  <a:lnTo>
                    <a:pt x="603" y="408"/>
                  </a:lnTo>
                  <a:lnTo>
                    <a:pt x="594" y="408"/>
                  </a:lnTo>
                  <a:lnTo>
                    <a:pt x="585" y="408"/>
                  </a:lnTo>
                  <a:lnTo>
                    <a:pt x="574" y="408"/>
                  </a:lnTo>
                  <a:lnTo>
                    <a:pt x="562" y="408"/>
                  </a:lnTo>
                  <a:lnTo>
                    <a:pt x="552" y="409"/>
                  </a:lnTo>
                  <a:lnTo>
                    <a:pt x="541" y="409"/>
                  </a:lnTo>
                  <a:lnTo>
                    <a:pt x="531" y="409"/>
                  </a:lnTo>
                  <a:lnTo>
                    <a:pt x="520" y="409"/>
                  </a:lnTo>
                  <a:lnTo>
                    <a:pt x="508" y="407"/>
                  </a:lnTo>
                  <a:lnTo>
                    <a:pt x="495" y="404"/>
                  </a:lnTo>
                  <a:lnTo>
                    <a:pt x="478" y="398"/>
                  </a:lnTo>
                  <a:lnTo>
                    <a:pt x="459" y="389"/>
                  </a:lnTo>
                  <a:lnTo>
                    <a:pt x="437" y="378"/>
                  </a:lnTo>
                  <a:lnTo>
                    <a:pt x="409" y="363"/>
                  </a:lnTo>
                  <a:lnTo>
                    <a:pt x="388" y="349"/>
                  </a:lnTo>
                  <a:lnTo>
                    <a:pt x="370" y="331"/>
                  </a:lnTo>
                  <a:lnTo>
                    <a:pt x="354" y="310"/>
                  </a:lnTo>
                  <a:lnTo>
                    <a:pt x="341" y="286"/>
                  </a:lnTo>
                  <a:lnTo>
                    <a:pt x="330" y="261"/>
                  </a:lnTo>
                  <a:lnTo>
                    <a:pt x="322" y="233"/>
                  </a:lnTo>
                  <a:lnTo>
                    <a:pt x="317" y="205"/>
                  </a:lnTo>
                  <a:lnTo>
                    <a:pt x="315" y="178"/>
                  </a:lnTo>
                  <a:lnTo>
                    <a:pt x="315" y="159"/>
                  </a:lnTo>
                  <a:lnTo>
                    <a:pt x="317" y="142"/>
                  </a:lnTo>
                  <a:lnTo>
                    <a:pt x="320" y="125"/>
                  </a:lnTo>
                  <a:lnTo>
                    <a:pt x="324" y="109"/>
                  </a:lnTo>
                  <a:lnTo>
                    <a:pt x="334" y="122"/>
                  </a:lnTo>
                  <a:lnTo>
                    <a:pt x="351" y="135"/>
                  </a:lnTo>
                  <a:lnTo>
                    <a:pt x="372" y="148"/>
                  </a:lnTo>
                  <a:lnTo>
                    <a:pt x="396" y="159"/>
                  </a:lnTo>
                  <a:lnTo>
                    <a:pt x="421" y="170"/>
                  </a:lnTo>
                  <a:lnTo>
                    <a:pt x="448" y="178"/>
                  </a:lnTo>
                  <a:lnTo>
                    <a:pt x="471" y="185"/>
                  </a:lnTo>
                  <a:lnTo>
                    <a:pt x="492" y="190"/>
                  </a:lnTo>
                  <a:lnTo>
                    <a:pt x="505" y="194"/>
                  </a:lnTo>
                  <a:lnTo>
                    <a:pt x="520" y="197"/>
                  </a:lnTo>
                  <a:lnTo>
                    <a:pt x="536" y="203"/>
                  </a:lnTo>
                  <a:lnTo>
                    <a:pt x="552" y="210"/>
                  </a:lnTo>
                  <a:lnTo>
                    <a:pt x="567" y="219"/>
                  </a:lnTo>
                  <a:lnTo>
                    <a:pt x="581" y="231"/>
                  </a:lnTo>
                  <a:lnTo>
                    <a:pt x="591" y="245"/>
                  </a:lnTo>
                  <a:lnTo>
                    <a:pt x="598" y="263"/>
                  </a:lnTo>
                  <a:lnTo>
                    <a:pt x="607" y="288"/>
                  </a:lnTo>
                  <a:lnTo>
                    <a:pt x="616" y="308"/>
                  </a:lnTo>
                  <a:lnTo>
                    <a:pt x="621" y="330"/>
                  </a:lnTo>
                  <a:lnTo>
                    <a:pt x="617" y="360"/>
                  </a:lnTo>
                  <a:lnTo>
                    <a:pt x="617" y="369"/>
                  </a:lnTo>
                  <a:lnTo>
                    <a:pt x="620" y="378"/>
                  </a:lnTo>
                  <a:lnTo>
                    <a:pt x="627" y="386"/>
                  </a:lnTo>
                  <a:lnTo>
                    <a:pt x="635" y="394"/>
                  </a:lnTo>
                  <a:lnTo>
                    <a:pt x="642" y="401"/>
                  </a:lnTo>
                  <a:lnTo>
                    <a:pt x="652" y="408"/>
                  </a:lnTo>
                  <a:lnTo>
                    <a:pt x="660" y="413"/>
                  </a:lnTo>
                  <a:lnTo>
                    <a:pt x="666" y="416"/>
                  </a:lnTo>
                  <a:lnTo>
                    <a:pt x="675" y="421"/>
                  </a:lnTo>
                  <a:lnTo>
                    <a:pt x="685" y="424"/>
                  </a:lnTo>
                  <a:lnTo>
                    <a:pt x="690" y="423"/>
                  </a:lnTo>
                  <a:lnTo>
                    <a:pt x="691" y="420"/>
                  </a:lnTo>
                  <a:lnTo>
                    <a:pt x="691" y="413"/>
                  </a:lnTo>
                  <a:lnTo>
                    <a:pt x="691" y="406"/>
                  </a:lnTo>
                  <a:lnTo>
                    <a:pt x="690" y="398"/>
                  </a:lnTo>
                  <a:lnTo>
                    <a:pt x="686" y="390"/>
                  </a:lnTo>
                  <a:lnTo>
                    <a:pt x="681" y="384"/>
                  </a:lnTo>
                  <a:lnTo>
                    <a:pt x="671" y="375"/>
                  </a:lnTo>
                  <a:lnTo>
                    <a:pt x="660" y="362"/>
                  </a:lnTo>
                  <a:lnTo>
                    <a:pt x="645" y="347"/>
                  </a:lnTo>
                  <a:lnTo>
                    <a:pt x="629" y="329"/>
                  </a:lnTo>
                  <a:lnTo>
                    <a:pt x="615" y="308"/>
                  </a:lnTo>
                  <a:lnTo>
                    <a:pt x="603" y="285"/>
                  </a:lnTo>
                  <a:lnTo>
                    <a:pt x="595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" name="Freeform 969"/>
            <p:cNvSpPr>
              <a:spLocks/>
            </p:cNvSpPr>
            <p:nvPr/>
          </p:nvSpPr>
          <p:spPr bwMode="auto">
            <a:xfrm flipH="1">
              <a:off x="1045" y="3462"/>
              <a:ext cx="128" cy="153"/>
            </a:xfrm>
            <a:custGeom>
              <a:avLst/>
              <a:gdLst>
                <a:gd name="T0" fmla="*/ 0 w 283"/>
                <a:gd name="T1" fmla="*/ 1 h 305"/>
                <a:gd name="T2" fmla="*/ 0 w 283"/>
                <a:gd name="T3" fmla="*/ 1 h 305"/>
                <a:gd name="T4" fmla="*/ 0 w 283"/>
                <a:gd name="T5" fmla="*/ 1 h 305"/>
                <a:gd name="T6" fmla="*/ 0 w 283"/>
                <a:gd name="T7" fmla="*/ 1 h 305"/>
                <a:gd name="T8" fmla="*/ 0 w 283"/>
                <a:gd name="T9" fmla="*/ 1 h 305"/>
                <a:gd name="T10" fmla="*/ 0 w 283"/>
                <a:gd name="T11" fmla="*/ 1 h 305"/>
                <a:gd name="T12" fmla="*/ 0 w 283"/>
                <a:gd name="T13" fmla="*/ 1 h 305"/>
                <a:gd name="T14" fmla="*/ 0 w 283"/>
                <a:gd name="T15" fmla="*/ 1 h 305"/>
                <a:gd name="T16" fmla="*/ 0 w 283"/>
                <a:gd name="T17" fmla="*/ 1 h 305"/>
                <a:gd name="T18" fmla="*/ 0 w 283"/>
                <a:gd name="T19" fmla="*/ 1 h 305"/>
                <a:gd name="T20" fmla="*/ 0 w 283"/>
                <a:gd name="T21" fmla="*/ 1 h 305"/>
                <a:gd name="T22" fmla="*/ 0 w 283"/>
                <a:gd name="T23" fmla="*/ 1 h 305"/>
                <a:gd name="T24" fmla="*/ 0 w 283"/>
                <a:gd name="T25" fmla="*/ 1 h 305"/>
                <a:gd name="T26" fmla="*/ 0 w 283"/>
                <a:gd name="T27" fmla="*/ 1 h 305"/>
                <a:gd name="T28" fmla="*/ 0 w 283"/>
                <a:gd name="T29" fmla="*/ 1 h 305"/>
                <a:gd name="T30" fmla="*/ 0 w 283"/>
                <a:gd name="T31" fmla="*/ 1 h 305"/>
                <a:gd name="T32" fmla="*/ 0 w 283"/>
                <a:gd name="T33" fmla="*/ 1 h 305"/>
                <a:gd name="T34" fmla="*/ 0 w 283"/>
                <a:gd name="T35" fmla="*/ 1 h 305"/>
                <a:gd name="T36" fmla="*/ 0 w 283"/>
                <a:gd name="T37" fmla="*/ 1 h 305"/>
                <a:gd name="T38" fmla="*/ 0 w 283"/>
                <a:gd name="T39" fmla="*/ 1 h 305"/>
                <a:gd name="T40" fmla="*/ 0 w 283"/>
                <a:gd name="T41" fmla="*/ 1 h 305"/>
                <a:gd name="T42" fmla="*/ 0 w 283"/>
                <a:gd name="T43" fmla="*/ 1 h 305"/>
                <a:gd name="T44" fmla="*/ 0 w 283"/>
                <a:gd name="T45" fmla="*/ 2 h 305"/>
                <a:gd name="T46" fmla="*/ 0 w 283"/>
                <a:gd name="T47" fmla="*/ 2 h 305"/>
                <a:gd name="T48" fmla="*/ 0 w 283"/>
                <a:gd name="T49" fmla="*/ 2 h 305"/>
                <a:gd name="T50" fmla="*/ 0 w 283"/>
                <a:gd name="T51" fmla="*/ 2 h 305"/>
                <a:gd name="T52" fmla="*/ 0 w 283"/>
                <a:gd name="T53" fmla="*/ 2 h 305"/>
                <a:gd name="T54" fmla="*/ 0 w 283"/>
                <a:gd name="T55" fmla="*/ 1 h 305"/>
                <a:gd name="T56" fmla="*/ 0 w 283"/>
                <a:gd name="T57" fmla="*/ 1 h 305"/>
                <a:gd name="T58" fmla="*/ 0 w 283"/>
                <a:gd name="T59" fmla="*/ 1 h 305"/>
                <a:gd name="T60" fmla="*/ 0 w 283"/>
                <a:gd name="T61" fmla="*/ 1 h 305"/>
                <a:gd name="T62" fmla="*/ 0 w 283"/>
                <a:gd name="T63" fmla="*/ 1 h 305"/>
                <a:gd name="T64" fmla="*/ 0 w 283"/>
                <a:gd name="T65" fmla="*/ 1 h 305"/>
                <a:gd name="T66" fmla="*/ 0 w 283"/>
                <a:gd name="T67" fmla="*/ 1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3"/>
                <a:gd name="T103" fmla="*/ 0 h 305"/>
                <a:gd name="T104" fmla="*/ 283 w 283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3" h="305">
                  <a:moveTo>
                    <a:pt x="77" y="0"/>
                  </a:moveTo>
                  <a:lnTo>
                    <a:pt x="76" y="10"/>
                  </a:lnTo>
                  <a:lnTo>
                    <a:pt x="71" y="18"/>
                  </a:lnTo>
                  <a:lnTo>
                    <a:pt x="63" y="24"/>
                  </a:lnTo>
                  <a:lnTo>
                    <a:pt x="54" y="27"/>
                  </a:lnTo>
                  <a:lnTo>
                    <a:pt x="43" y="27"/>
                  </a:lnTo>
                  <a:lnTo>
                    <a:pt x="35" y="25"/>
                  </a:lnTo>
                  <a:lnTo>
                    <a:pt x="31" y="20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3" y="12"/>
                  </a:lnTo>
                  <a:lnTo>
                    <a:pt x="18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5" y="17"/>
                  </a:lnTo>
                  <a:lnTo>
                    <a:pt x="9" y="22"/>
                  </a:lnTo>
                  <a:lnTo>
                    <a:pt x="14" y="27"/>
                  </a:lnTo>
                  <a:lnTo>
                    <a:pt x="19" y="32"/>
                  </a:lnTo>
                  <a:lnTo>
                    <a:pt x="25" y="30"/>
                  </a:lnTo>
                  <a:lnTo>
                    <a:pt x="32" y="30"/>
                  </a:lnTo>
                  <a:lnTo>
                    <a:pt x="39" y="30"/>
                  </a:lnTo>
                  <a:lnTo>
                    <a:pt x="44" y="34"/>
                  </a:lnTo>
                  <a:lnTo>
                    <a:pt x="50" y="42"/>
                  </a:lnTo>
                  <a:lnTo>
                    <a:pt x="52" y="49"/>
                  </a:lnTo>
                  <a:lnTo>
                    <a:pt x="52" y="55"/>
                  </a:lnTo>
                  <a:lnTo>
                    <a:pt x="51" y="61"/>
                  </a:lnTo>
                  <a:lnTo>
                    <a:pt x="48" y="64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42" y="72"/>
                  </a:lnTo>
                  <a:lnTo>
                    <a:pt x="35" y="76"/>
                  </a:lnTo>
                  <a:lnTo>
                    <a:pt x="27" y="78"/>
                  </a:lnTo>
                  <a:lnTo>
                    <a:pt x="21" y="79"/>
                  </a:lnTo>
                  <a:lnTo>
                    <a:pt x="14" y="79"/>
                  </a:lnTo>
                  <a:lnTo>
                    <a:pt x="4" y="107"/>
                  </a:lnTo>
                  <a:lnTo>
                    <a:pt x="1" y="135"/>
                  </a:lnTo>
                  <a:lnTo>
                    <a:pt x="6" y="161"/>
                  </a:lnTo>
                  <a:lnTo>
                    <a:pt x="21" y="186"/>
                  </a:lnTo>
                  <a:lnTo>
                    <a:pt x="42" y="209"/>
                  </a:lnTo>
                  <a:lnTo>
                    <a:pt x="72" y="231"/>
                  </a:lnTo>
                  <a:lnTo>
                    <a:pt x="110" y="249"/>
                  </a:lnTo>
                  <a:lnTo>
                    <a:pt x="158" y="262"/>
                  </a:lnTo>
                  <a:lnTo>
                    <a:pt x="176" y="267"/>
                  </a:lnTo>
                  <a:lnTo>
                    <a:pt x="194" y="273"/>
                  </a:lnTo>
                  <a:lnTo>
                    <a:pt x="214" y="279"/>
                  </a:lnTo>
                  <a:lnTo>
                    <a:pt x="231" y="284"/>
                  </a:lnTo>
                  <a:lnTo>
                    <a:pt x="248" y="291"/>
                  </a:lnTo>
                  <a:lnTo>
                    <a:pt x="262" y="297"/>
                  </a:lnTo>
                  <a:lnTo>
                    <a:pt x="273" y="302"/>
                  </a:lnTo>
                  <a:lnTo>
                    <a:pt x="283" y="305"/>
                  </a:lnTo>
                  <a:lnTo>
                    <a:pt x="273" y="290"/>
                  </a:lnTo>
                  <a:lnTo>
                    <a:pt x="266" y="273"/>
                  </a:lnTo>
                  <a:lnTo>
                    <a:pt x="258" y="254"/>
                  </a:lnTo>
                  <a:lnTo>
                    <a:pt x="252" y="235"/>
                  </a:lnTo>
                  <a:lnTo>
                    <a:pt x="248" y="215"/>
                  </a:lnTo>
                  <a:lnTo>
                    <a:pt x="245" y="196"/>
                  </a:lnTo>
                  <a:lnTo>
                    <a:pt x="242" y="176"/>
                  </a:lnTo>
                  <a:lnTo>
                    <a:pt x="239" y="160"/>
                  </a:lnTo>
                  <a:lnTo>
                    <a:pt x="237" y="141"/>
                  </a:lnTo>
                  <a:lnTo>
                    <a:pt x="230" y="120"/>
                  </a:lnTo>
                  <a:lnTo>
                    <a:pt x="221" y="94"/>
                  </a:lnTo>
                  <a:lnTo>
                    <a:pt x="206" y="69"/>
                  </a:lnTo>
                  <a:lnTo>
                    <a:pt x="185" y="46"/>
                  </a:lnTo>
                  <a:lnTo>
                    <a:pt x="158" y="25"/>
                  </a:lnTo>
                  <a:lnTo>
                    <a:pt x="122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" name="Freeform 970"/>
            <p:cNvSpPr>
              <a:spLocks/>
            </p:cNvSpPr>
            <p:nvPr/>
          </p:nvSpPr>
          <p:spPr bwMode="auto">
            <a:xfrm flipH="1">
              <a:off x="1189" y="3499"/>
              <a:ext cx="16" cy="15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0 h 31"/>
                <a:gd name="T4" fmla="*/ 0 w 33"/>
                <a:gd name="T5" fmla="*/ 0 h 31"/>
                <a:gd name="T6" fmla="*/ 0 w 33"/>
                <a:gd name="T7" fmla="*/ 0 h 31"/>
                <a:gd name="T8" fmla="*/ 0 w 33"/>
                <a:gd name="T9" fmla="*/ 0 h 31"/>
                <a:gd name="T10" fmla="*/ 0 w 33"/>
                <a:gd name="T11" fmla="*/ 0 h 31"/>
                <a:gd name="T12" fmla="*/ 0 w 33"/>
                <a:gd name="T13" fmla="*/ 0 h 31"/>
                <a:gd name="T14" fmla="*/ 0 w 33"/>
                <a:gd name="T15" fmla="*/ 0 h 31"/>
                <a:gd name="T16" fmla="*/ 0 w 33"/>
                <a:gd name="T17" fmla="*/ 0 h 31"/>
                <a:gd name="T18" fmla="*/ 0 w 33"/>
                <a:gd name="T19" fmla="*/ 0 h 31"/>
                <a:gd name="T20" fmla="*/ 0 w 33"/>
                <a:gd name="T21" fmla="*/ 0 h 31"/>
                <a:gd name="T22" fmla="*/ 0 w 33"/>
                <a:gd name="T23" fmla="*/ 0 h 31"/>
                <a:gd name="T24" fmla="*/ 0 w 33"/>
                <a:gd name="T25" fmla="*/ 0 h 31"/>
                <a:gd name="T26" fmla="*/ 0 w 33"/>
                <a:gd name="T27" fmla="*/ 0 h 31"/>
                <a:gd name="T28" fmla="*/ 0 w 33"/>
                <a:gd name="T29" fmla="*/ 0 h 31"/>
                <a:gd name="T30" fmla="*/ 0 w 33"/>
                <a:gd name="T31" fmla="*/ 0 h 31"/>
                <a:gd name="T32" fmla="*/ 0 w 3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1"/>
                <a:gd name="T53" fmla="*/ 33 w 3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1">
                  <a:moveTo>
                    <a:pt x="33" y="20"/>
                  </a:moveTo>
                  <a:lnTo>
                    <a:pt x="30" y="26"/>
                  </a:lnTo>
                  <a:lnTo>
                    <a:pt x="26" y="30"/>
                  </a:lnTo>
                  <a:lnTo>
                    <a:pt x="21" y="31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9" y="7"/>
                  </a:lnTo>
                  <a:lnTo>
                    <a:pt x="33" y="14"/>
                  </a:lnTo>
                  <a:lnTo>
                    <a:pt x="33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Freeform 971"/>
            <p:cNvSpPr>
              <a:spLocks/>
            </p:cNvSpPr>
            <p:nvPr/>
          </p:nvSpPr>
          <p:spPr bwMode="auto">
            <a:xfrm flipH="1">
              <a:off x="1217" y="3474"/>
              <a:ext cx="16" cy="16"/>
            </a:xfrm>
            <a:custGeom>
              <a:avLst/>
              <a:gdLst>
                <a:gd name="T0" fmla="*/ 0 w 36"/>
                <a:gd name="T1" fmla="*/ 1 h 31"/>
                <a:gd name="T2" fmla="*/ 0 w 36"/>
                <a:gd name="T3" fmla="*/ 1 h 31"/>
                <a:gd name="T4" fmla="*/ 0 w 36"/>
                <a:gd name="T5" fmla="*/ 1 h 31"/>
                <a:gd name="T6" fmla="*/ 0 w 36"/>
                <a:gd name="T7" fmla="*/ 1 h 31"/>
                <a:gd name="T8" fmla="*/ 0 w 36"/>
                <a:gd name="T9" fmla="*/ 1 h 31"/>
                <a:gd name="T10" fmla="*/ 0 w 36"/>
                <a:gd name="T11" fmla="*/ 1 h 31"/>
                <a:gd name="T12" fmla="*/ 0 w 36"/>
                <a:gd name="T13" fmla="*/ 1 h 31"/>
                <a:gd name="T14" fmla="*/ 0 w 36"/>
                <a:gd name="T15" fmla="*/ 1 h 31"/>
                <a:gd name="T16" fmla="*/ 0 w 36"/>
                <a:gd name="T17" fmla="*/ 1 h 31"/>
                <a:gd name="T18" fmla="*/ 0 w 36"/>
                <a:gd name="T19" fmla="*/ 0 h 31"/>
                <a:gd name="T20" fmla="*/ 0 w 36"/>
                <a:gd name="T21" fmla="*/ 0 h 31"/>
                <a:gd name="T22" fmla="*/ 0 w 36"/>
                <a:gd name="T23" fmla="*/ 1 h 31"/>
                <a:gd name="T24" fmla="*/ 0 w 36"/>
                <a:gd name="T25" fmla="*/ 1 h 31"/>
                <a:gd name="T26" fmla="*/ 0 w 36"/>
                <a:gd name="T27" fmla="*/ 1 h 31"/>
                <a:gd name="T28" fmla="*/ 0 w 36"/>
                <a:gd name="T29" fmla="*/ 1 h 31"/>
                <a:gd name="T30" fmla="*/ 0 w 36"/>
                <a:gd name="T31" fmla="*/ 1 h 31"/>
                <a:gd name="T32" fmla="*/ 0 w 36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1"/>
                <a:gd name="T53" fmla="*/ 36 w 36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1">
                  <a:moveTo>
                    <a:pt x="32" y="29"/>
                  </a:moveTo>
                  <a:lnTo>
                    <a:pt x="25" y="31"/>
                  </a:lnTo>
                  <a:lnTo>
                    <a:pt x="17" y="31"/>
                  </a:lnTo>
                  <a:lnTo>
                    <a:pt x="8" y="29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7"/>
                  </a:lnTo>
                  <a:lnTo>
                    <a:pt x="6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" name="Freeform 972"/>
            <p:cNvSpPr>
              <a:spLocks/>
            </p:cNvSpPr>
            <p:nvPr/>
          </p:nvSpPr>
          <p:spPr bwMode="auto">
            <a:xfrm flipH="1">
              <a:off x="1178" y="3459"/>
              <a:ext cx="17" cy="17"/>
            </a:xfrm>
            <a:custGeom>
              <a:avLst/>
              <a:gdLst>
                <a:gd name="T0" fmla="*/ 0 w 35"/>
                <a:gd name="T1" fmla="*/ 1 h 32"/>
                <a:gd name="T2" fmla="*/ 0 w 35"/>
                <a:gd name="T3" fmla="*/ 1 h 32"/>
                <a:gd name="T4" fmla="*/ 0 w 35"/>
                <a:gd name="T5" fmla="*/ 1 h 32"/>
                <a:gd name="T6" fmla="*/ 0 w 35"/>
                <a:gd name="T7" fmla="*/ 1 h 32"/>
                <a:gd name="T8" fmla="*/ 0 w 35"/>
                <a:gd name="T9" fmla="*/ 1 h 32"/>
                <a:gd name="T10" fmla="*/ 0 w 35"/>
                <a:gd name="T11" fmla="*/ 1 h 32"/>
                <a:gd name="T12" fmla="*/ 0 w 35"/>
                <a:gd name="T13" fmla="*/ 1 h 32"/>
                <a:gd name="T14" fmla="*/ 0 w 35"/>
                <a:gd name="T15" fmla="*/ 1 h 32"/>
                <a:gd name="T16" fmla="*/ 0 w 35"/>
                <a:gd name="T17" fmla="*/ 1 h 32"/>
                <a:gd name="T18" fmla="*/ 0 w 35"/>
                <a:gd name="T19" fmla="*/ 1 h 32"/>
                <a:gd name="T20" fmla="*/ 0 w 35"/>
                <a:gd name="T21" fmla="*/ 0 h 32"/>
                <a:gd name="T22" fmla="*/ 0 w 35"/>
                <a:gd name="T23" fmla="*/ 1 h 32"/>
                <a:gd name="T24" fmla="*/ 0 w 35"/>
                <a:gd name="T25" fmla="*/ 1 h 32"/>
                <a:gd name="T26" fmla="*/ 0 w 35"/>
                <a:gd name="T27" fmla="*/ 1 h 32"/>
                <a:gd name="T28" fmla="*/ 0 w 35"/>
                <a:gd name="T29" fmla="*/ 1 h 32"/>
                <a:gd name="T30" fmla="*/ 0 w 35"/>
                <a:gd name="T31" fmla="*/ 1 h 32"/>
                <a:gd name="T32" fmla="*/ 0 w 35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2"/>
                <a:gd name="T53" fmla="*/ 35 w 3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2">
                  <a:moveTo>
                    <a:pt x="31" y="28"/>
                  </a:moveTo>
                  <a:lnTo>
                    <a:pt x="26" y="31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5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" name="Freeform 973"/>
            <p:cNvSpPr>
              <a:spLocks/>
            </p:cNvSpPr>
            <p:nvPr/>
          </p:nvSpPr>
          <p:spPr bwMode="auto">
            <a:xfrm flipH="1">
              <a:off x="1155" y="3482"/>
              <a:ext cx="16" cy="16"/>
            </a:xfrm>
            <a:custGeom>
              <a:avLst/>
              <a:gdLst>
                <a:gd name="T0" fmla="*/ 0 w 35"/>
                <a:gd name="T1" fmla="*/ 1 h 31"/>
                <a:gd name="T2" fmla="*/ 0 w 35"/>
                <a:gd name="T3" fmla="*/ 1 h 31"/>
                <a:gd name="T4" fmla="*/ 0 w 35"/>
                <a:gd name="T5" fmla="*/ 1 h 31"/>
                <a:gd name="T6" fmla="*/ 0 w 35"/>
                <a:gd name="T7" fmla="*/ 1 h 31"/>
                <a:gd name="T8" fmla="*/ 0 w 35"/>
                <a:gd name="T9" fmla="*/ 1 h 31"/>
                <a:gd name="T10" fmla="*/ 0 w 35"/>
                <a:gd name="T11" fmla="*/ 1 h 31"/>
                <a:gd name="T12" fmla="*/ 0 w 35"/>
                <a:gd name="T13" fmla="*/ 1 h 31"/>
                <a:gd name="T14" fmla="*/ 0 w 35"/>
                <a:gd name="T15" fmla="*/ 0 h 31"/>
                <a:gd name="T16" fmla="*/ 0 w 35"/>
                <a:gd name="T17" fmla="*/ 1 h 31"/>
                <a:gd name="T18" fmla="*/ 0 w 35"/>
                <a:gd name="T19" fmla="*/ 1 h 31"/>
                <a:gd name="T20" fmla="*/ 0 w 35"/>
                <a:gd name="T21" fmla="*/ 1 h 31"/>
                <a:gd name="T22" fmla="*/ 0 w 35"/>
                <a:gd name="T23" fmla="*/ 1 h 31"/>
                <a:gd name="T24" fmla="*/ 0 w 35"/>
                <a:gd name="T25" fmla="*/ 1 h 31"/>
                <a:gd name="T26" fmla="*/ 0 w 35"/>
                <a:gd name="T27" fmla="*/ 1 h 31"/>
                <a:gd name="T28" fmla="*/ 0 w 35"/>
                <a:gd name="T29" fmla="*/ 1 h 31"/>
                <a:gd name="T30" fmla="*/ 0 w 35"/>
                <a:gd name="T31" fmla="*/ 1 h 31"/>
                <a:gd name="T32" fmla="*/ 0 w 35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1"/>
                <a:gd name="T53" fmla="*/ 35 w 3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1">
                  <a:moveTo>
                    <a:pt x="27" y="31"/>
                  </a:moveTo>
                  <a:lnTo>
                    <a:pt x="32" y="26"/>
                  </a:lnTo>
                  <a:lnTo>
                    <a:pt x="35" y="19"/>
                  </a:lnTo>
                  <a:lnTo>
                    <a:pt x="35" y="13"/>
                  </a:lnTo>
                  <a:lnTo>
                    <a:pt x="34" y="7"/>
                  </a:lnTo>
                  <a:lnTo>
                    <a:pt x="28" y="3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1" y="29"/>
                  </a:lnTo>
                  <a:lnTo>
                    <a:pt x="21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9" name="Freeform 974"/>
            <p:cNvSpPr>
              <a:spLocks/>
            </p:cNvSpPr>
            <p:nvPr/>
          </p:nvSpPr>
          <p:spPr bwMode="auto">
            <a:xfrm flipH="1">
              <a:off x="1142" y="3455"/>
              <a:ext cx="14" cy="14"/>
            </a:xfrm>
            <a:custGeom>
              <a:avLst/>
              <a:gdLst>
                <a:gd name="T0" fmla="*/ 0 w 32"/>
                <a:gd name="T1" fmla="*/ 1 h 28"/>
                <a:gd name="T2" fmla="*/ 0 w 32"/>
                <a:gd name="T3" fmla="*/ 1 h 28"/>
                <a:gd name="T4" fmla="*/ 0 w 32"/>
                <a:gd name="T5" fmla="*/ 1 h 28"/>
                <a:gd name="T6" fmla="*/ 0 w 32"/>
                <a:gd name="T7" fmla="*/ 1 h 28"/>
                <a:gd name="T8" fmla="*/ 0 w 32"/>
                <a:gd name="T9" fmla="*/ 1 h 28"/>
                <a:gd name="T10" fmla="*/ 0 w 32"/>
                <a:gd name="T11" fmla="*/ 1 h 28"/>
                <a:gd name="T12" fmla="*/ 0 w 32"/>
                <a:gd name="T13" fmla="*/ 1 h 28"/>
                <a:gd name="T14" fmla="*/ 0 w 32"/>
                <a:gd name="T15" fmla="*/ 1 h 28"/>
                <a:gd name="T16" fmla="*/ 0 w 32"/>
                <a:gd name="T17" fmla="*/ 1 h 28"/>
                <a:gd name="T18" fmla="*/ 0 w 32"/>
                <a:gd name="T19" fmla="*/ 1 h 28"/>
                <a:gd name="T20" fmla="*/ 0 w 32"/>
                <a:gd name="T21" fmla="*/ 1 h 28"/>
                <a:gd name="T22" fmla="*/ 0 w 32"/>
                <a:gd name="T23" fmla="*/ 1 h 28"/>
                <a:gd name="T24" fmla="*/ 0 w 32"/>
                <a:gd name="T25" fmla="*/ 0 h 28"/>
                <a:gd name="T26" fmla="*/ 0 w 32"/>
                <a:gd name="T27" fmla="*/ 0 h 28"/>
                <a:gd name="T28" fmla="*/ 0 w 32"/>
                <a:gd name="T29" fmla="*/ 1 h 28"/>
                <a:gd name="T30" fmla="*/ 0 w 32"/>
                <a:gd name="T31" fmla="*/ 1 h 28"/>
                <a:gd name="T32" fmla="*/ 0 w 32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8"/>
                <a:gd name="T53" fmla="*/ 32 w 32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8">
                  <a:moveTo>
                    <a:pt x="32" y="11"/>
                  </a:moveTo>
                  <a:lnTo>
                    <a:pt x="32" y="16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28"/>
                  </a:lnTo>
                  <a:lnTo>
                    <a:pt x="11" y="28"/>
                  </a:lnTo>
                  <a:lnTo>
                    <a:pt x="6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7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0" name="Freeform 975"/>
            <p:cNvSpPr>
              <a:spLocks/>
            </p:cNvSpPr>
            <p:nvPr/>
          </p:nvSpPr>
          <p:spPr bwMode="auto">
            <a:xfrm flipH="1">
              <a:off x="1164" y="3430"/>
              <a:ext cx="13" cy="15"/>
            </a:xfrm>
            <a:custGeom>
              <a:avLst/>
              <a:gdLst>
                <a:gd name="T0" fmla="*/ 0 w 28"/>
                <a:gd name="T1" fmla="*/ 0 h 31"/>
                <a:gd name="T2" fmla="*/ 0 w 28"/>
                <a:gd name="T3" fmla="*/ 0 h 31"/>
                <a:gd name="T4" fmla="*/ 0 w 28"/>
                <a:gd name="T5" fmla="*/ 0 h 31"/>
                <a:gd name="T6" fmla="*/ 0 w 28"/>
                <a:gd name="T7" fmla="*/ 0 h 31"/>
                <a:gd name="T8" fmla="*/ 0 w 28"/>
                <a:gd name="T9" fmla="*/ 0 h 31"/>
                <a:gd name="T10" fmla="*/ 0 w 28"/>
                <a:gd name="T11" fmla="*/ 0 h 31"/>
                <a:gd name="T12" fmla="*/ 0 w 28"/>
                <a:gd name="T13" fmla="*/ 0 h 31"/>
                <a:gd name="T14" fmla="*/ 0 w 28"/>
                <a:gd name="T15" fmla="*/ 0 h 31"/>
                <a:gd name="T16" fmla="*/ 0 w 28"/>
                <a:gd name="T17" fmla="*/ 0 h 31"/>
                <a:gd name="T18" fmla="*/ 0 w 28"/>
                <a:gd name="T19" fmla="*/ 0 h 31"/>
                <a:gd name="T20" fmla="*/ 0 w 28"/>
                <a:gd name="T21" fmla="*/ 0 h 31"/>
                <a:gd name="T22" fmla="*/ 0 w 28"/>
                <a:gd name="T23" fmla="*/ 0 h 31"/>
                <a:gd name="T24" fmla="*/ 0 w 28"/>
                <a:gd name="T25" fmla="*/ 0 h 31"/>
                <a:gd name="T26" fmla="*/ 0 w 28"/>
                <a:gd name="T27" fmla="*/ 0 h 31"/>
                <a:gd name="T28" fmla="*/ 0 w 28"/>
                <a:gd name="T29" fmla="*/ 0 h 31"/>
                <a:gd name="T30" fmla="*/ 0 w 28"/>
                <a:gd name="T31" fmla="*/ 0 h 31"/>
                <a:gd name="T32" fmla="*/ 0 w 28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1"/>
                <a:gd name="T53" fmla="*/ 28 w 2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1">
                  <a:moveTo>
                    <a:pt x="20" y="0"/>
                  </a:moveTo>
                  <a:lnTo>
                    <a:pt x="25" y="2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19" y="28"/>
                  </a:lnTo>
                  <a:lnTo>
                    <a:pt x="14" y="30"/>
                  </a:lnTo>
                  <a:lnTo>
                    <a:pt x="8" y="31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1" name="Freeform 976"/>
            <p:cNvSpPr>
              <a:spLocks/>
            </p:cNvSpPr>
            <p:nvPr/>
          </p:nvSpPr>
          <p:spPr bwMode="auto">
            <a:xfrm flipH="1">
              <a:off x="1187" y="3440"/>
              <a:ext cx="16" cy="17"/>
            </a:xfrm>
            <a:custGeom>
              <a:avLst/>
              <a:gdLst>
                <a:gd name="T0" fmla="*/ 0 w 35"/>
                <a:gd name="T1" fmla="*/ 1 h 33"/>
                <a:gd name="T2" fmla="*/ 0 w 35"/>
                <a:gd name="T3" fmla="*/ 1 h 33"/>
                <a:gd name="T4" fmla="*/ 0 w 35"/>
                <a:gd name="T5" fmla="*/ 1 h 33"/>
                <a:gd name="T6" fmla="*/ 0 w 35"/>
                <a:gd name="T7" fmla="*/ 1 h 33"/>
                <a:gd name="T8" fmla="*/ 0 w 35"/>
                <a:gd name="T9" fmla="*/ 1 h 33"/>
                <a:gd name="T10" fmla="*/ 0 w 35"/>
                <a:gd name="T11" fmla="*/ 1 h 33"/>
                <a:gd name="T12" fmla="*/ 0 w 35"/>
                <a:gd name="T13" fmla="*/ 1 h 33"/>
                <a:gd name="T14" fmla="*/ 0 w 35"/>
                <a:gd name="T15" fmla="*/ 1 h 33"/>
                <a:gd name="T16" fmla="*/ 0 w 35"/>
                <a:gd name="T17" fmla="*/ 1 h 33"/>
                <a:gd name="T18" fmla="*/ 0 w 35"/>
                <a:gd name="T19" fmla="*/ 1 h 33"/>
                <a:gd name="T20" fmla="*/ 0 w 35"/>
                <a:gd name="T21" fmla="*/ 1 h 33"/>
                <a:gd name="T22" fmla="*/ 0 w 35"/>
                <a:gd name="T23" fmla="*/ 1 h 33"/>
                <a:gd name="T24" fmla="*/ 0 w 35"/>
                <a:gd name="T25" fmla="*/ 0 h 33"/>
                <a:gd name="T26" fmla="*/ 0 w 35"/>
                <a:gd name="T27" fmla="*/ 1 h 33"/>
                <a:gd name="T28" fmla="*/ 0 w 35"/>
                <a:gd name="T29" fmla="*/ 1 h 33"/>
                <a:gd name="T30" fmla="*/ 0 w 35"/>
                <a:gd name="T31" fmla="*/ 1 h 33"/>
                <a:gd name="T32" fmla="*/ 0 w 35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32" y="17"/>
                  </a:moveTo>
                  <a:lnTo>
                    <a:pt x="28" y="23"/>
                  </a:lnTo>
                  <a:lnTo>
                    <a:pt x="24" y="29"/>
                  </a:lnTo>
                  <a:lnTo>
                    <a:pt x="19" y="32"/>
                  </a:lnTo>
                  <a:lnTo>
                    <a:pt x="11" y="33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2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2" name="Freeform 977"/>
            <p:cNvSpPr>
              <a:spLocks/>
            </p:cNvSpPr>
            <p:nvPr/>
          </p:nvSpPr>
          <p:spPr bwMode="auto">
            <a:xfrm flipH="1">
              <a:off x="1206" y="3438"/>
              <a:ext cx="16" cy="14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0 w 33"/>
                <a:gd name="T5" fmla="*/ 0 h 29"/>
                <a:gd name="T6" fmla="*/ 0 w 33"/>
                <a:gd name="T7" fmla="*/ 0 h 29"/>
                <a:gd name="T8" fmla="*/ 0 w 33"/>
                <a:gd name="T9" fmla="*/ 0 h 29"/>
                <a:gd name="T10" fmla="*/ 0 w 33"/>
                <a:gd name="T11" fmla="*/ 0 h 29"/>
                <a:gd name="T12" fmla="*/ 0 w 33"/>
                <a:gd name="T13" fmla="*/ 0 h 29"/>
                <a:gd name="T14" fmla="*/ 0 w 33"/>
                <a:gd name="T15" fmla="*/ 0 h 29"/>
                <a:gd name="T16" fmla="*/ 0 w 33"/>
                <a:gd name="T17" fmla="*/ 0 h 29"/>
                <a:gd name="T18" fmla="*/ 0 w 33"/>
                <a:gd name="T19" fmla="*/ 0 h 29"/>
                <a:gd name="T20" fmla="*/ 0 w 33"/>
                <a:gd name="T21" fmla="*/ 0 h 29"/>
                <a:gd name="T22" fmla="*/ 0 w 33"/>
                <a:gd name="T23" fmla="*/ 0 h 29"/>
                <a:gd name="T24" fmla="*/ 0 w 33"/>
                <a:gd name="T25" fmla="*/ 0 h 29"/>
                <a:gd name="T26" fmla="*/ 0 w 33"/>
                <a:gd name="T27" fmla="*/ 0 h 29"/>
                <a:gd name="T28" fmla="*/ 0 w 33"/>
                <a:gd name="T29" fmla="*/ 0 h 29"/>
                <a:gd name="T30" fmla="*/ 0 w 33"/>
                <a:gd name="T31" fmla="*/ 0 h 29"/>
                <a:gd name="T32" fmla="*/ 0 w 33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1" y="19"/>
                  </a:lnTo>
                  <a:lnTo>
                    <a:pt x="26" y="23"/>
                  </a:lnTo>
                  <a:lnTo>
                    <a:pt x="21" y="28"/>
                  </a:lnTo>
                  <a:lnTo>
                    <a:pt x="13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3" name="Freeform 978"/>
            <p:cNvSpPr>
              <a:spLocks/>
            </p:cNvSpPr>
            <p:nvPr/>
          </p:nvSpPr>
          <p:spPr bwMode="auto">
            <a:xfrm flipH="1">
              <a:off x="1034" y="3364"/>
              <a:ext cx="127" cy="79"/>
            </a:xfrm>
            <a:custGeom>
              <a:avLst/>
              <a:gdLst>
                <a:gd name="T0" fmla="*/ 0 w 281"/>
                <a:gd name="T1" fmla="*/ 0 h 159"/>
                <a:gd name="T2" fmla="*/ 0 w 281"/>
                <a:gd name="T3" fmla="*/ 0 h 159"/>
                <a:gd name="T4" fmla="*/ 0 w 281"/>
                <a:gd name="T5" fmla="*/ 0 h 159"/>
                <a:gd name="T6" fmla="*/ 0 w 281"/>
                <a:gd name="T7" fmla="*/ 0 h 159"/>
                <a:gd name="T8" fmla="*/ 0 w 281"/>
                <a:gd name="T9" fmla="*/ 0 h 159"/>
                <a:gd name="T10" fmla="*/ 0 w 281"/>
                <a:gd name="T11" fmla="*/ 0 h 159"/>
                <a:gd name="T12" fmla="*/ 0 w 281"/>
                <a:gd name="T13" fmla="*/ 0 h 159"/>
                <a:gd name="T14" fmla="*/ 0 w 281"/>
                <a:gd name="T15" fmla="*/ 0 h 159"/>
                <a:gd name="T16" fmla="*/ 0 w 281"/>
                <a:gd name="T17" fmla="*/ 0 h 159"/>
                <a:gd name="T18" fmla="*/ 0 w 281"/>
                <a:gd name="T19" fmla="*/ 0 h 159"/>
                <a:gd name="T20" fmla="*/ 0 w 281"/>
                <a:gd name="T21" fmla="*/ 0 h 159"/>
                <a:gd name="T22" fmla="*/ 0 w 281"/>
                <a:gd name="T23" fmla="*/ 0 h 159"/>
                <a:gd name="T24" fmla="*/ 0 w 281"/>
                <a:gd name="T25" fmla="*/ 0 h 159"/>
                <a:gd name="T26" fmla="*/ 0 w 281"/>
                <a:gd name="T27" fmla="*/ 0 h 159"/>
                <a:gd name="T28" fmla="*/ 0 w 281"/>
                <a:gd name="T29" fmla="*/ 0 h 159"/>
                <a:gd name="T30" fmla="*/ 0 w 281"/>
                <a:gd name="T31" fmla="*/ 0 h 159"/>
                <a:gd name="T32" fmla="*/ 0 w 281"/>
                <a:gd name="T33" fmla="*/ 0 h 159"/>
                <a:gd name="T34" fmla="*/ 0 w 281"/>
                <a:gd name="T35" fmla="*/ 0 h 159"/>
                <a:gd name="T36" fmla="*/ 0 w 281"/>
                <a:gd name="T37" fmla="*/ 0 h 159"/>
                <a:gd name="T38" fmla="*/ 0 w 281"/>
                <a:gd name="T39" fmla="*/ 0 h 159"/>
                <a:gd name="T40" fmla="*/ 0 w 281"/>
                <a:gd name="T41" fmla="*/ 0 h 159"/>
                <a:gd name="T42" fmla="*/ 0 w 281"/>
                <a:gd name="T43" fmla="*/ 0 h 159"/>
                <a:gd name="T44" fmla="*/ 0 w 281"/>
                <a:gd name="T45" fmla="*/ 0 h 159"/>
                <a:gd name="T46" fmla="*/ 0 w 281"/>
                <a:gd name="T47" fmla="*/ 0 h 159"/>
                <a:gd name="T48" fmla="*/ 0 w 281"/>
                <a:gd name="T49" fmla="*/ 0 h 159"/>
                <a:gd name="T50" fmla="*/ 0 w 281"/>
                <a:gd name="T51" fmla="*/ 0 h 159"/>
                <a:gd name="T52" fmla="*/ 0 w 281"/>
                <a:gd name="T53" fmla="*/ 0 h 159"/>
                <a:gd name="T54" fmla="*/ 0 w 281"/>
                <a:gd name="T55" fmla="*/ 0 h 159"/>
                <a:gd name="T56" fmla="*/ 0 w 281"/>
                <a:gd name="T57" fmla="*/ 0 h 159"/>
                <a:gd name="T58" fmla="*/ 0 w 281"/>
                <a:gd name="T59" fmla="*/ 0 h 159"/>
                <a:gd name="T60" fmla="*/ 0 w 281"/>
                <a:gd name="T61" fmla="*/ 0 h 159"/>
                <a:gd name="T62" fmla="*/ 0 w 281"/>
                <a:gd name="T63" fmla="*/ 0 h 159"/>
                <a:gd name="T64" fmla="*/ 0 w 281"/>
                <a:gd name="T65" fmla="*/ 0 h 159"/>
                <a:gd name="T66" fmla="*/ 0 w 281"/>
                <a:gd name="T67" fmla="*/ 0 h 159"/>
                <a:gd name="T68" fmla="*/ 0 w 281"/>
                <a:gd name="T69" fmla="*/ 0 h 159"/>
                <a:gd name="T70" fmla="*/ 0 w 281"/>
                <a:gd name="T71" fmla="*/ 0 h 159"/>
                <a:gd name="T72" fmla="*/ 0 w 281"/>
                <a:gd name="T73" fmla="*/ 0 h 159"/>
                <a:gd name="T74" fmla="*/ 0 w 281"/>
                <a:gd name="T75" fmla="*/ 0 h 159"/>
                <a:gd name="T76" fmla="*/ 0 w 281"/>
                <a:gd name="T77" fmla="*/ 0 h 159"/>
                <a:gd name="T78" fmla="*/ 0 w 281"/>
                <a:gd name="T79" fmla="*/ 0 h 159"/>
                <a:gd name="T80" fmla="*/ 0 w 281"/>
                <a:gd name="T81" fmla="*/ 0 h 159"/>
                <a:gd name="T82" fmla="*/ 0 w 281"/>
                <a:gd name="T83" fmla="*/ 0 h 159"/>
                <a:gd name="T84" fmla="*/ 0 w 281"/>
                <a:gd name="T85" fmla="*/ 0 h 159"/>
                <a:gd name="T86" fmla="*/ 0 w 281"/>
                <a:gd name="T87" fmla="*/ 0 h 159"/>
                <a:gd name="T88" fmla="*/ 0 w 281"/>
                <a:gd name="T89" fmla="*/ 0 h 159"/>
                <a:gd name="T90" fmla="*/ 0 w 281"/>
                <a:gd name="T91" fmla="*/ 0 h 159"/>
                <a:gd name="T92" fmla="*/ 0 w 281"/>
                <a:gd name="T93" fmla="*/ 0 h 159"/>
                <a:gd name="T94" fmla="*/ 0 w 281"/>
                <a:gd name="T95" fmla="*/ 0 h 159"/>
                <a:gd name="T96" fmla="*/ 0 w 281"/>
                <a:gd name="T97" fmla="*/ 0 h 159"/>
                <a:gd name="T98" fmla="*/ 0 w 281"/>
                <a:gd name="T99" fmla="*/ 0 h 159"/>
                <a:gd name="T100" fmla="*/ 0 w 281"/>
                <a:gd name="T101" fmla="*/ 0 h 159"/>
                <a:gd name="T102" fmla="*/ 0 w 281"/>
                <a:gd name="T103" fmla="*/ 0 h 159"/>
                <a:gd name="T104" fmla="*/ 0 w 281"/>
                <a:gd name="T105" fmla="*/ 0 h 159"/>
                <a:gd name="T106" fmla="*/ 0 w 281"/>
                <a:gd name="T107" fmla="*/ 0 h 159"/>
                <a:gd name="T108" fmla="*/ 0 w 281"/>
                <a:gd name="T109" fmla="*/ 0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1"/>
                <a:gd name="T166" fmla="*/ 0 h 159"/>
                <a:gd name="T167" fmla="*/ 281 w 281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1" h="159">
                  <a:moveTo>
                    <a:pt x="0" y="128"/>
                  </a:moveTo>
                  <a:lnTo>
                    <a:pt x="2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9" y="136"/>
                  </a:lnTo>
                  <a:lnTo>
                    <a:pt x="10" y="137"/>
                  </a:lnTo>
                  <a:lnTo>
                    <a:pt x="10" y="139"/>
                  </a:lnTo>
                  <a:lnTo>
                    <a:pt x="10" y="141"/>
                  </a:lnTo>
                  <a:lnTo>
                    <a:pt x="15" y="137"/>
                  </a:lnTo>
                  <a:lnTo>
                    <a:pt x="21" y="133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38" y="133"/>
                  </a:lnTo>
                  <a:lnTo>
                    <a:pt x="52" y="139"/>
                  </a:lnTo>
                  <a:lnTo>
                    <a:pt x="69" y="145"/>
                  </a:lnTo>
                  <a:lnTo>
                    <a:pt x="88" y="149"/>
                  </a:lnTo>
                  <a:lnTo>
                    <a:pt x="108" y="154"/>
                  </a:lnTo>
                  <a:lnTo>
                    <a:pt x="125" y="158"/>
                  </a:lnTo>
                  <a:lnTo>
                    <a:pt x="141" y="159"/>
                  </a:lnTo>
                  <a:lnTo>
                    <a:pt x="151" y="159"/>
                  </a:lnTo>
                  <a:lnTo>
                    <a:pt x="162" y="156"/>
                  </a:lnTo>
                  <a:lnTo>
                    <a:pt x="164" y="155"/>
                  </a:lnTo>
                  <a:lnTo>
                    <a:pt x="159" y="154"/>
                  </a:lnTo>
                  <a:lnTo>
                    <a:pt x="151" y="154"/>
                  </a:lnTo>
                  <a:lnTo>
                    <a:pt x="137" y="154"/>
                  </a:lnTo>
                  <a:lnTo>
                    <a:pt x="121" y="152"/>
                  </a:lnTo>
                  <a:lnTo>
                    <a:pt x="105" y="147"/>
                  </a:lnTo>
                  <a:lnTo>
                    <a:pt x="89" y="143"/>
                  </a:lnTo>
                  <a:lnTo>
                    <a:pt x="75" y="138"/>
                  </a:lnTo>
                  <a:lnTo>
                    <a:pt x="61" y="132"/>
                  </a:lnTo>
                  <a:lnTo>
                    <a:pt x="51" y="126"/>
                  </a:lnTo>
                  <a:lnTo>
                    <a:pt x="43" y="121"/>
                  </a:lnTo>
                  <a:lnTo>
                    <a:pt x="40" y="117"/>
                  </a:lnTo>
                  <a:lnTo>
                    <a:pt x="43" y="115"/>
                  </a:lnTo>
                  <a:lnTo>
                    <a:pt x="48" y="115"/>
                  </a:lnTo>
                  <a:lnTo>
                    <a:pt x="55" y="113"/>
                  </a:lnTo>
                  <a:lnTo>
                    <a:pt x="63" y="109"/>
                  </a:lnTo>
                  <a:lnTo>
                    <a:pt x="71" y="107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92" y="105"/>
                  </a:lnTo>
                  <a:lnTo>
                    <a:pt x="105" y="109"/>
                  </a:lnTo>
                  <a:lnTo>
                    <a:pt x="119" y="114"/>
                  </a:lnTo>
                  <a:lnTo>
                    <a:pt x="135" y="118"/>
                  </a:lnTo>
                  <a:lnTo>
                    <a:pt x="151" y="123"/>
                  </a:lnTo>
                  <a:lnTo>
                    <a:pt x="167" y="125"/>
                  </a:lnTo>
                  <a:lnTo>
                    <a:pt x="181" y="126"/>
                  </a:lnTo>
                  <a:lnTo>
                    <a:pt x="192" y="125"/>
                  </a:lnTo>
                  <a:lnTo>
                    <a:pt x="200" y="123"/>
                  </a:lnTo>
                  <a:lnTo>
                    <a:pt x="204" y="121"/>
                  </a:lnTo>
                  <a:lnTo>
                    <a:pt x="202" y="120"/>
                  </a:lnTo>
                  <a:lnTo>
                    <a:pt x="194" y="120"/>
                  </a:lnTo>
                  <a:lnTo>
                    <a:pt x="188" y="120"/>
                  </a:lnTo>
                  <a:lnTo>
                    <a:pt x="180" y="120"/>
                  </a:lnTo>
                  <a:lnTo>
                    <a:pt x="172" y="118"/>
                  </a:lnTo>
                  <a:lnTo>
                    <a:pt x="164" y="117"/>
                  </a:lnTo>
                  <a:lnTo>
                    <a:pt x="156" y="116"/>
                  </a:lnTo>
                  <a:lnTo>
                    <a:pt x="148" y="114"/>
                  </a:lnTo>
                  <a:lnTo>
                    <a:pt x="141" y="110"/>
                  </a:lnTo>
                  <a:lnTo>
                    <a:pt x="133" y="108"/>
                  </a:lnTo>
                  <a:lnTo>
                    <a:pt x="119" y="103"/>
                  </a:lnTo>
                  <a:lnTo>
                    <a:pt x="109" y="100"/>
                  </a:lnTo>
                  <a:lnTo>
                    <a:pt x="101" y="98"/>
                  </a:lnTo>
                  <a:lnTo>
                    <a:pt x="96" y="94"/>
                  </a:lnTo>
                  <a:lnTo>
                    <a:pt x="101" y="92"/>
                  </a:lnTo>
                  <a:lnTo>
                    <a:pt x="106" y="90"/>
                  </a:lnTo>
                  <a:lnTo>
                    <a:pt x="114" y="87"/>
                  </a:lnTo>
                  <a:lnTo>
                    <a:pt x="122" y="86"/>
                  </a:lnTo>
                  <a:lnTo>
                    <a:pt x="129" y="85"/>
                  </a:lnTo>
                  <a:lnTo>
                    <a:pt x="137" y="84"/>
                  </a:lnTo>
                  <a:lnTo>
                    <a:pt x="142" y="83"/>
                  </a:lnTo>
                  <a:lnTo>
                    <a:pt x="147" y="81"/>
                  </a:lnTo>
                  <a:lnTo>
                    <a:pt x="151" y="80"/>
                  </a:lnTo>
                  <a:lnTo>
                    <a:pt x="158" y="81"/>
                  </a:lnTo>
                  <a:lnTo>
                    <a:pt x="163" y="83"/>
                  </a:lnTo>
                  <a:lnTo>
                    <a:pt x="169" y="85"/>
                  </a:lnTo>
                  <a:lnTo>
                    <a:pt x="177" y="87"/>
                  </a:lnTo>
                  <a:lnTo>
                    <a:pt x="184" y="91"/>
                  </a:lnTo>
                  <a:lnTo>
                    <a:pt x="191" y="93"/>
                  </a:lnTo>
                  <a:lnTo>
                    <a:pt x="196" y="95"/>
                  </a:lnTo>
                  <a:lnTo>
                    <a:pt x="206" y="99"/>
                  </a:lnTo>
                  <a:lnTo>
                    <a:pt x="217" y="100"/>
                  </a:lnTo>
                  <a:lnTo>
                    <a:pt x="221" y="99"/>
                  </a:lnTo>
                  <a:lnTo>
                    <a:pt x="217" y="95"/>
                  </a:lnTo>
                  <a:lnTo>
                    <a:pt x="212" y="93"/>
                  </a:lnTo>
                  <a:lnTo>
                    <a:pt x="206" y="91"/>
                  </a:lnTo>
                  <a:lnTo>
                    <a:pt x="200" y="87"/>
                  </a:lnTo>
                  <a:lnTo>
                    <a:pt x="193" y="85"/>
                  </a:lnTo>
                  <a:lnTo>
                    <a:pt x="188" y="83"/>
                  </a:lnTo>
                  <a:lnTo>
                    <a:pt x="183" y="80"/>
                  </a:lnTo>
                  <a:lnTo>
                    <a:pt x="179" y="78"/>
                  </a:lnTo>
                  <a:lnTo>
                    <a:pt x="176" y="76"/>
                  </a:lnTo>
                  <a:lnTo>
                    <a:pt x="185" y="75"/>
                  </a:lnTo>
                  <a:lnTo>
                    <a:pt x="197" y="72"/>
                  </a:lnTo>
                  <a:lnTo>
                    <a:pt x="212" y="70"/>
                  </a:lnTo>
                  <a:lnTo>
                    <a:pt x="227" y="68"/>
                  </a:lnTo>
                  <a:lnTo>
                    <a:pt x="243" y="65"/>
                  </a:lnTo>
                  <a:lnTo>
                    <a:pt x="258" y="63"/>
                  </a:lnTo>
                  <a:lnTo>
                    <a:pt x="268" y="61"/>
                  </a:lnTo>
                  <a:lnTo>
                    <a:pt x="275" y="60"/>
                  </a:lnTo>
                  <a:lnTo>
                    <a:pt x="281" y="58"/>
                  </a:lnTo>
                  <a:lnTo>
                    <a:pt x="281" y="56"/>
                  </a:lnTo>
                  <a:lnTo>
                    <a:pt x="277" y="55"/>
                  </a:lnTo>
                  <a:lnTo>
                    <a:pt x="268" y="54"/>
                  </a:lnTo>
                  <a:lnTo>
                    <a:pt x="259" y="54"/>
                  </a:lnTo>
                  <a:lnTo>
                    <a:pt x="246" y="54"/>
                  </a:lnTo>
                  <a:lnTo>
                    <a:pt x="230" y="55"/>
                  </a:lnTo>
                  <a:lnTo>
                    <a:pt x="214" y="56"/>
                  </a:lnTo>
                  <a:lnTo>
                    <a:pt x="198" y="58"/>
                  </a:lnTo>
                  <a:lnTo>
                    <a:pt x="185" y="61"/>
                  </a:lnTo>
                  <a:lnTo>
                    <a:pt x="173" y="63"/>
                  </a:lnTo>
                  <a:lnTo>
                    <a:pt x="166" y="65"/>
                  </a:lnTo>
                  <a:lnTo>
                    <a:pt x="169" y="52"/>
                  </a:lnTo>
                  <a:lnTo>
                    <a:pt x="176" y="34"/>
                  </a:lnTo>
                  <a:lnTo>
                    <a:pt x="184" y="17"/>
                  </a:lnTo>
                  <a:lnTo>
                    <a:pt x="193" y="7"/>
                  </a:lnTo>
                  <a:lnTo>
                    <a:pt x="197" y="2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7" y="4"/>
                  </a:lnTo>
                  <a:lnTo>
                    <a:pt x="183" y="9"/>
                  </a:lnTo>
                  <a:lnTo>
                    <a:pt x="177" y="15"/>
                  </a:lnTo>
                  <a:lnTo>
                    <a:pt x="171" y="24"/>
                  </a:lnTo>
                  <a:lnTo>
                    <a:pt x="164" y="33"/>
                  </a:lnTo>
                  <a:lnTo>
                    <a:pt x="158" y="42"/>
                  </a:lnTo>
                  <a:lnTo>
                    <a:pt x="151" y="52"/>
                  </a:lnTo>
                  <a:lnTo>
                    <a:pt x="147" y="58"/>
                  </a:lnTo>
                  <a:lnTo>
                    <a:pt x="146" y="64"/>
                  </a:lnTo>
                  <a:lnTo>
                    <a:pt x="139" y="65"/>
                  </a:lnTo>
                  <a:lnTo>
                    <a:pt x="131" y="68"/>
                  </a:lnTo>
                  <a:lnTo>
                    <a:pt x="122" y="70"/>
                  </a:lnTo>
                  <a:lnTo>
                    <a:pt x="113" y="72"/>
                  </a:lnTo>
                  <a:lnTo>
                    <a:pt x="104" y="75"/>
                  </a:lnTo>
                  <a:lnTo>
                    <a:pt x="94" y="77"/>
                  </a:lnTo>
                  <a:lnTo>
                    <a:pt x="88" y="79"/>
                  </a:lnTo>
                  <a:lnTo>
                    <a:pt x="83" y="80"/>
                  </a:lnTo>
                  <a:lnTo>
                    <a:pt x="84" y="67"/>
                  </a:lnTo>
                  <a:lnTo>
                    <a:pt x="89" y="47"/>
                  </a:lnTo>
                  <a:lnTo>
                    <a:pt x="96" y="27"/>
                  </a:lnTo>
                  <a:lnTo>
                    <a:pt x="102" y="14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97" y="12"/>
                  </a:lnTo>
                  <a:lnTo>
                    <a:pt x="88" y="26"/>
                  </a:lnTo>
                  <a:lnTo>
                    <a:pt x="76" y="45"/>
                  </a:lnTo>
                  <a:lnTo>
                    <a:pt x="68" y="65"/>
                  </a:lnTo>
                  <a:lnTo>
                    <a:pt x="65" y="84"/>
                  </a:lnTo>
                  <a:lnTo>
                    <a:pt x="54" y="91"/>
                  </a:lnTo>
                  <a:lnTo>
                    <a:pt x="44" y="98"/>
                  </a:lnTo>
                  <a:lnTo>
                    <a:pt x="36" y="105"/>
                  </a:lnTo>
                  <a:lnTo>
                    <a:pt x="30" y="109"/>
                  </a:lnTo>
                  <a:lnTo>
                    <a:pt x="26" y="111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2" y="103"/>
                  </a:lnTo>
                  <a:lnTo>
                    <a:pt x="25" y="90"/>
                  </a:lnTo>
                  <a:lnTo>
                    <a:pt x="29" y="69"/>
                  </a:lnTo>
                  <a:lnTo>
                    <a:pt x="34" y="48"/>
                  </a:lnTo>
                  <a:lnTo>
                    <a:pt x="38" y="34"/>
                  </a:lnTo>
                  <a:lnTo>
                    <a:pt x="26" y="50"/>
                  </a:lnTo>
                  <a:lnTo>
                    <a:pt x="14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4" name="Freeform 979"/>
            <p:cNvSpPr>
              <a:spLocks/>
            </p:cNvSpPr>
            <p:nvPr/>
          </p:nvSpPr>
          <p:spPr bwMode="auto">
            <a:xfrm flipH="1">
              <a:off x="1066" y="3493"/>
              <a:ext cx="88" cy="100"/>
            </a:xfrm>
            <a:custGeom>
              <a:avLst/>
              <a:gdLst>
                <a:gd name="T0" fmla="*/ 0 w 195"/>
                <a:gd name="T1" fmla="*/ 1 h 200"/>
                <a:gd name="T2" fmla="*/ 0 w 195"/>
                <a:gd name="T3" fmla="*/ 1 h 200"/>
                <a:gd name="T4" fmla="*/ 0 w 195"/>
                <a:gd name="T5" fmla="*/ 1 h 200"/>
                <a:gd name="T6" fmla="*/ 0 w 195"/>
                <a:gd name="T7" fmla="*/ 1 h 200"/>
                <a:gd name="T8" fmla="*/ 0 w 195"/>
                <a:gd name="T9" fmla="*/ 1 h 200"/>
                <a:gd name="T10" fmla="*/ 0 w 195"/>
                <a:gd name="T11" fmla="*/ 1 h 200"/>
                <a:gd name="T12" fmla="*/ 0 w 195"/>
                <a:gd name="T13" fmla="*/ 1 h 200"/>
                <a:gd name="T14" fmla="*/ 0 w 195"/>
                <a:gd name="T15" fmla="*/ 1 h 200"/>
                <a:gd name="T16" fmla="*/ 0 w 195"/>
                <a:gd name="T17" fmla="*/ 1 h 200"/>
                <a:gd name="T18" fmla="*/ 0 w 195"/>
                <a:gd name="T19" fmla="*/ 1 h 200"/>
                <a:gd name="T20" fmla="*/ 0 w 195"/>
                <a:gd name="T21" fmla="*/ 1 h 200"/>
                <a:gd name="T22" fmla="*/ 0 w 195"/>
                <a:gd name="T23" fmla="*/ 1 h 200"/>
                <a:gd name="T24" fmla="*/ 0 w 195"/>
                <a:gd name="T25" fmla="*/ 1 h 200"/>
                <a:gd name="T26" fmla="*/ 0 w 195"/>
                <a:gd name="T27" fmla="*/ 1 h 200"/>
                <a:gd name="T28" fmla="*/ 0 w 195"/>
                <a:gd name="T29" fmla="*/ 1 h 200"/>
                <a:gd name="T30" fmla="*/ 0 w 195"/>
                <a:gd name="T31" fmla="*/ 1 h 200"/>
                <a:gd name="T32" fmla="*/ 0 w 195"/>
                <a:gd name="T33" fmla="*/ 1 h 200"/>
                <a:gd name="T34" fmla="*/ 0 w 195"/>
                <a:gd name="T35" fmla="*/ 1 h 200"/>
                <a:gd name="T36" fmla="*/ 0 w 195"/>
                <a:gd name="T37" fmla="*/ 1 h 200"/>
                <a:gd name="T38" fmla="*/ 0 w 195"/>
                <a:gd name="T39" fmla="*/ 1 h 200"/>
                <a:gd name="T40" fmla="*/ 0 w 195"/>
                <a:gd name="T41" fmla="*/ 1 h 200"/>
                <a:gd name="T42" fmla="*/ 0 w 195"/>
                <a:gd name="T43" fmla="*/ 1 h 200"/>
                <a:gd name="T44" fmla="*/ 0 w 195"/>
                <a:gd name="T45" fmla="*/ 1 h 200"/>
                <a:gd name="T46" fmla="*/ 0 w 195"/>
                <a:gd name="T47" fmla="*/ 1 h 200"/>
                <a:gd name="T48" fmla="*/ 0 w 195"/>
                <a:gd name="T49" fmla="*/ 1 h 200"/>
                <a:gd name="T50" fmla="*/ 0 w 195"/>
                <a:gd name="T51" fmla="*/ 1 h 200"/>
                <a:gd name="T52" fmla="*/ 0 w 195"/>
                <a:gd name="T53" fmla="*/ 1 h 200"/>
                <a:gd name="T54" fmla="*/ 0 w 195"/>
                <a:gd name="T55" fmla="*/ 1 h 200"/>
                <a:gd name="T56" fmla="*/ 0 w 195"/>
                <a:gd name="T57" fmla="*/ 1 h 200"/>
                <a:gd name="T58" fmla="*/ 0 w 195"/>
                <a:gd name="T59" fmla="*/ 1 h 200"/>
                <a:gd name="T60" fmla="*/ 0 w 195"/>
                <a:gd name="T61" fmla="*/ 1 h 200"/>
                <a:gd name="T62" fmla="*/ 0 w 195"/>
                <a:gd name="T63" fmla="*/ 1 h 200"/>
                <a:gd name="T64" fmla="*/ 0 w 195"/>
                <a:gd name="T65" fmla="*/ 1 h 200"/>
                <a:gd name="T66" fmla="*/ 0 w 195"/>
                <a:gd name="T67" fmla="*/ 1 h 200"/>
                <a:gd name="T68" fmla="*/ 0 w 195"/>
                <a:gd name="T69" fmla="*/ 1 h 200"/>
                <a:gd name="T70" fmla="*/ 0 w 195"/>
                <a:gd name="T71" fmla="*/ 1 h 200"/>
                <a:gd name="T72" fmla="*/ 0 w 195"/>
                <a:gd name="T73" fmla="*/ 1 h 200"/>
                <a:gd name="T74" fmla="*/ 0 w 195"/>
                <a:gd name="T75" fmla="*/ 1 h 200"/>
                <a:gd name="T76" fmla="*/ 0 w 195"/>
                <a:gd name="T77" fmla="*/ 1 h 200"/>
                <a:gd name="T78" fmla="*/ 0 w 195"/>
                <a:gd name="T79" fmla="*/ 1 h 200"/>
                <a:gd name="T80" fmla="*/ 0 w 195"/>
                <a:gd name="T81" fmla="*/ 1 h 200"/>
                <a:gd name="T82" fmla="*/ 0 w 195"/>
                <a:gd name="T83" fmla="*/ 1 h 200"/>
                <a:gd name="T84" fmla="*/ 0 w 195"/>
                <a:gd name="T85" fmla="*/ 1 h 200"/>
                <a:gd name="T86" fmla="*/ 0 w 195"/>
                <a:gd name="T87" fmla="*/ 1 h 200"/>
                <a:gd name="T88" fmla="*/ 0 w 195"/>
                <a:gd name="T89" fmla="*/ 1 h 200"/>
                <a:gd name="T90" fmla="*/ 0 w 195"/>
                <a:gd name="T91" fmla="*/ 1 h 200"/>
                <a:gd name="T92" fmla="*/ 0 w 195"/>
                <a:gd name="T93" fmla="*/ 1 h 200"/>
                <a:gd name="T94" fmla="*/ 0 w 195"/>
                <a:gd name="T95" fmla="*/ 1 h 200"/>
                <a:gd name="T96" fmla="*/ 0 w 195"/>
                <a:gd name="T97" fmla="*/ 1 h 200"/>
                <a:gd name="T98" fmla="*/ 0 w 195"/>
                <a:gd name="T99" fmla="*/ 1 h 200"/>
                <a:gd name="T100" fmla="*/ 0 w 195"/>
                <a:gd name="T101" fmla="*/ 1 h 200"/>
                <a:gd name="T102" fmla="*/ 0 w 195"/>
                <a:gd name="T103" fmla="*/ 1 h 200"/>
                <a:gd name="T104" fmla="*/ 0 w 195"/>
                <a:gd name="T105" fmla="*/ 1 h 200"/>
                <a:gd name="T106" fmla="*/ 0 w 195"/>
                <a:gd name="T107" fmla="*/ 1 h 200"/>
                <a:gd name="T108" fmla="*/ 0 w 195"/>
                <a:gd name="T109" fmla="*/ 1 h 200"/>
                <a:gd name="T110" fmla="*/ 0 w 195"/>
                <a:gd name="T111" fmla="*/ 1 h 200"/>
                <a:gd name="T112" fmla="*/ 0 w 195"/>
                <a:gd name="T113" fmla="*/ 1 h 200"/>
                <a:gd name="T114" fmla="*/ 0 w 195"/>
                <a:gd name="T115" fmla="*/ 1 h 200"/>
                <a:gd name="T116" fmla="*/ 0 w 195"/>
                <a:gd name="T117" fmla="*/ 1 h 200"/>
                <a:gd name="T118" fmla="*/ 0 w 195"/>
                <a:gd name="T119" fmla="*/ 1 h 200"/>
                <a:gd name="T120" fmla="*/ 0 w 195"/>
                <a:gd name="T121" fmla="*/ 1 h 200"/>
                <a:gd name="T122" fmla="*/ 0 w 195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5"/>
                <a:gd name="T187" fmla="*/ 0 h 200"/>
                <a:gd name="T188" fmla="*/ 195 w 195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5" h="200">
                  <a:moveTo>
                    <a:pt x="9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8" y="18"/>
                  </a:lnTo>
                  <a:lnTo>
                    <a:pt x="16" y="26"/>
                  </a:lnTo>
                  <a:lnTo>
                    <a:pt x="19" y="34"/>
                  </a:lnTo>
                  <a:lnTo>
                    <a:pt x="19" y="41"/>
                  </a:lnTo>
                  <a:lnTo>
                    <a:pt x="18" y="54"/>
                  </a:lnTo>
                  <a:lnTo>
                    <a:pt x="19" y="76"/>
                  </a:lnTo>
                  <a:lnTo>
                    <a:pt x="21" y="99"/>
                  </a:lnTo>
                  <a:lnTo>
                    <a:pt x="23" y="114"/>
                  </a:lnTo>
                  <a:lnTo>
                    <a:pt x="27" y="121"/>
                  </a:lnTo>
                  <a:lnTo>
                    <a:pt x="30" y="124"/>
                  </a:lnTo>
                  <a:lnTo>
                    <a:pt x="33" y="123"/>
                  </a:lnTo>
                  <a:lnTo>
                    <a:pt x="33" y="116"/>
                  </a:lnTo>
                  <a:lnTo>
                    <a:pt x="31" y="102"/>
                  </a:lnTo>
                  <a:lnTo>
                    <a:pt x="33" y="84"/>
                  </a:lnTo>
                  <a:lnTo>
                    <a:pt x="34" y="67"/>
                  </a:lnTo>
                  <a:lnTo>
                    <a:pt x="37" y="54"/>
                  </a:lnTo>
                  <a:lnTo>
                    <a:pt x="42" y="57"/>
                  </a:lnTo>
                  <a:lnTo>
                    <a:pt x="47" y="61"/>
                  </a:lnTo>
                  <a:lnTo>
                    <a:pt x="54" y="64"/>
                  </a:lnTo>
                  <a:lnTo>
                    <a:pt x="59" y="69"/>
                  </a:lnTo>
                  <a:lnTo>
                    <a:pt x="64" y="74"/>
                  </a:lnTo>
                  <a:lnTo>
                    <a:pt x="70" y="78"/>
                  </a:lnTo>
                  <a:lnTo>
                    <a:pt x="73" y="83"/>
                  </a:lnTo>
                  <a:lnTo>
                    <a:pt x="76" y="86"/>
                  </a:lnTo>
                  <a:lnTo>
                    <a:pt x="80" y="98"/>
                  </a:lnTo>
                  <a:lnTo>
                    <a:pt x="83" y="114"/>
                  </a:lnTo>
                  <a:lnTo>
                    <a:pt x="85" y="132"/>
                  </a:lnTo>
                  <a:lnTo>
                    <a:pt x="85" y="146"/>
                  </a:lnTo>
                  <a:lnTo>
                    <a:pt x="84" y="157"/>
                  </a:lnTo>
                  <a:lnTo>
                    <a:pt x="83" y="166"/>
                  </a:lnTo>
                  <a:lnTo>
                    <a:pt x="84" y="176"/>
                  </a:lnTo>
                  <a:lnTo>
                    <a:pt x="87" y="183"/>
                  </a:lnTo>
                  <a:lnTo>
                    <a:pt x="89" y="186"/>
                  </a:lnTo>
                  <a:lnTo>
                    <a:pt x="91" y="184"/>
                  </a:lnTo>
                  <a:lnTo>
                    <a:pt x="92" y="180"/>
                  </a:lnTo>
                  <a:lnTo>
                    <a:pt x="91" y="173"/>
                  </a:lnTo>
                  <a:lnTo>
                    <a:pt x="91" y="163"/>
                  </a:lnTo>
                  <a:lnTo>
                    <a:pt x="93" y="155"/>
                  </a:lnTo>
                  <a:lnTo>
                    <a:pt x="96" y="148"/>
                  </a:lnTo>
                  <a:lnTo>
                    <a:pt x="97" y="143"/>
                  </a:lnTo>
                  <a:lnTo>
                    <a:pt x="98" y="135"/>
                  </a:lnTo>
                  <a:lnTo>
                    <a:pt x="98" y="121"/>
                  </a:lnTo>
                  <a:lnTo>
                    <a:pt x="98" y="108"/>
                  </a:lnTo>
                  <a:lnTo>
                    <a:pt x="97" y="99"/>
                  </a:lnTo>
                  <a:lnTo>
                    <a:pt x="110" y="112"/>
                  </a:lnTo>
                  <a:lnTo>
                    <a:pt x="124" y="127"/>
                  </a:lnTo>
                  <a:lnTo>
                    <a:pt x="138" y="143"/>
                  </a:lnTo>
                  <a:lnTo>
                    <a:pt x="152" y="159"/>
                  </a:lnTo>
                  <a:lnTo>
                    <a:pt x="166" y="174"/>
                  </a:lnTo>
                  <a:lnTo>
                    <a:pt x="177" y="186"/>
                  </a:lnTo>
                  <a:lnTo>
                    <a:pt x="187" y="196"/>
                  </a:lnTo>
                  <a:lnTo>
                    <a:pt x="195" y="200"/>
                  </a:lnTo>
                  <a:lnTo>
                    <a:pt x="189" y="192"/>
                  </a:lnTo>
                  <a:lnTo>
                    <a:pt x="184" y="182"/>
                  </a:lnTo>
                  <a:lnTo>
                    <a:pt x="177" y="173"/>
                  </a:lnTo>
                  <a:lnTo>
                    <a:pt x="171" y="162"/>
                  </a:lnTo>
                  <a:lnTo>
                    <a:pt x="164" y="153"/>
                  </a:lnTo>
                  <a:lnTo>
                    <a:pt x="159" y="144"/>
                  </a:lnTo>
                  <a:lnTo>
                    <a:pt x="154" y="137"/>
                  </a:lnTo>
                  <a:lnTo>
                    <a:pt x="151" y="132"/>
                  </a:lnTo>
                  <a:lnTo>
                    <a:pt x="149" y="128"/>
                  </a:lnTo>
                  <a:lnTo>
                    <a:pt x="145" y="122"/>
                  </a:lnTo>
                  <a:lnTo>
                    <a:pt x="138" y="116"/>
                  </a:lnTo>
                  <a:lnTo>
                    <a:pt x="131" y="109"/>
                  </a:lnTo>
                  <a:lnTo>
                    <a:pt x="125" y="103"/>
                  </a:lnTo>
                  <a:lnTo>
                    <a:pt x="118" y="98"/>
                  </a:lnTo>
                  <a:lnTo>
                    <a:pt x="112" y="93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20" y="91"/>
                  </a:lnTo>
                  <a:lnTo>
                    <a:pt x="126" y="92"/>
                  </a:lnTo>
                  <a:lnTo>
                    <a:pt x="134" y="93"/>
                  </a:lnTo>
                  <a:lnTo>
                    <a:pt x="141" y="95"/>
                  </a:lnTo>
                  <a:lnTo>
                    <a:pt x="147" y="98"/>
                  </a:lnTo>
                  <a:lnTo>
                    <a:pt x="152" y="101"/>
                  </a:lnTo>
                  <a:lnTo>
                    <a:pt x="156" y="103"/>
                  </a:lnTo>
                  <a:lnTo>
                    <a:pt x="162" y="107"/>
                  </a:lnTo>
                  <a:lnTo>
                    <a:pt x="167" y="108"/>
                  </a:lnTo>
                  <a:lnTo>
                    <a:pt x="170" y="107"/>
                  </a:lnTo>
                  <a:lnTo>
                    <a:pt x="166" y="101"/>
                  </a:lnTo>
                  <a:lnTo>
                    <a:pt x="160" y="97"/>
                  </a:lnTo>
                  <a:lnTo>
                    <a:pt x="152" y="92"/>
                  </a:lnTo>
                  <a:lnTo>
                    <a:pt x="143" y="86"/>
                  </a:lnTo>
                  <a:lnTo>
                    <a:pt x="131" y="80"/>
                  </a:lnTo>
                  <a:lnTo>
                    <a:pt x="120" y="76"/>
                  </a:lnTo>
                  <a:lnTo>
                    <a:pt x="108" y="71"/>
                  </a:lnTo>
                  <a:lnTo>
                    <a:pt x="97" y="68"/>
                  </a:lnTo>
                  <a:lnTo>
                    <a:pt x="87" y="67"/>
                  </a:lnTo>
                  <a:lnTo>
                    <a:pt x="81" y="64"/>
                  </a:lnTo>
                  <a:lnTo>
                    <a:pt x="75" y="62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58" y="49"/>
                  </a:lnTo>
                  <a:lnTo>
                    <a:pt x="52" y="45"/>
                  </a:lnTo>
                  <a:lnTo>
                    <a:pt x="48" y="41"/>
                  </a:lnTo>
                  <a:lnTo>
                    <a:pt x="44" y="37"/>
                  </a:lnTo>
                  <a:lnTo>
                    <a:pt x="51" y="34"/>
                  </a:lnTo>
                  <a:lnTo>
                    <a:pt x="59" y="33"/>
                  </a:lnTo>
                  <a:lnTo>
                    <a:pt x="68" y="32"/>
                  </a:lnTo>
                  <a:lnTo>
                    <a:pt x="79" y="32"/>
                  </a:lnTo>
                  <a:lnTo>
                    <a:pt x="89" y="32"/>
                  </a:lnTo>
                  <a:lnTo>
                    <a:pt x="98" y="32"/>
                  </a:lnTo>
                  <a:lnTo>
                    <a:pt x="106" y="33"/>
                  </a:lnTo>
                  <a:lnTo>
                    <a:pt x="113" y="34"/>
                  </a:lnTo>
                  <a:lnTo>
                    <a:pt x="122" y="37"/>
                  </a:lnTo>
                  <a:lnTo>
                    <a:pt x="127" y="36"/>
                  </a:lnTo>
                  <a:lnTo>
                    <a:pt x="125" y="32"/>
                  </a:lnTo>
                  <a:lnTo>
                    <a:pt x="113" y="27"/>
                  </a:lnTo>
                  <a:lnTo>
                    <a:pt x="102" y="25"/>
                  </a:lnTo>
                  <a:lnTo>
                    <a:pt x="91" y="24"/>
                  </a:lnTo>
                  <a:lnTo>
                    <a:pt x="79" y="22"/>
                  </a:lnTo>
                  <a:lnTo>
                    <a:pt x="67" y="22"/>
                  </a:lnTo>
                  <a:lnTo>
                    <a:pt x="55" y="21"/>
                  </a:lnTo>
                  <a:lnTo>
                    <a:pt x="44" y="21"/>
                  </a:lnTo>
                  <a:lnTo>
                    <a:pt x="37" y="19"/>
                  </a:lnTo>
                  <a:lnTo>
                    <a:pt x="30" y="19"/>
                  </a:lnTo>
                  <a:lnTo>
                    <a:pt x="22" y="17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5" name="Freeform 980"/>
            <p:cNvSpPr>
              <a:spLocks/>
            </p:cNvSpPr>
            <p:nvPr/>
          </p:nvSpPr>
          <p:spPr bwMode="auto">
            <a:xfrm flipH="1">
              <a:off x="1200" y="3475"/>
              <a:ext cx="65" cy="131"/>
            </a:xfrm>
            <a:custGeom>
              <a:avLst/>
              <a:gdLst>
                <a:gd name="T0" fmla="*/ 0 w 144"/>
                <a:gd name="T1" fmla="*/ 0 h 263"/>
                <a:gd name="T2" fmla="*/ 0 w 144"/>
                <a:gd name="T3" fmla="*/ 0 h 263"/>
                <a:gd name="T4" fmla="*/ 0 w 144"/>
                <a:gd name="T5" fmla="*/ 0 h 263"/>
                <a:gd name="T6" fmla="*/ 0 w 144"/>
                <a:gd name="T7" fmla="*/ 0 h 263"/>
                <a:gd name="T8" fmla="*/ 0 w 144"/>
                <a:gd name="T9" fmla="*/ 0 h 263"/>
                <a:gd name="T10" fmla="*/ 0 w 144"/>
                <a:gd name="T11" fmla="*/ 0 h 263"/>
                <a:gd name="T12" fmla="*/ 0 w 144"/>
                <a:gd name="T13" fmla="*/ 0 h 263"/>
                <a:gd name="T14" fmla="*/ 0 w 144"/>
                <a:gd name="T15" fmla="*/ 0 h 263"/>
                <a:gd name="T16" fmla="*/ 0 w 144"/>
                <a:gd name="T17" fmla="*/ 0 h 263"/>
                <a:gd name="T18" fmla="*/ 0 w 144"/>
                <a:gd name="T19" fmla="*/ 0 h 263"/>
                <a:gd name="T20" fmla="*/ 0 w 144"/>
                <a:gd name="T21" fmla="*/ 0 h 263"/>
                <a:gd name="T22" fmla="*/ 0 w 144"/>
                <a:gd name="T23" fmla="*/ 0 h 263"/>
                <a:gd name="T24" fmla="*/ 0 w 144"/>
                <a:gd name="T25" fmla="*/ 0 h 263"/>
                <a:gd name="T26" fmla="*/ 0 w 144"/>
                <a:gd name="T27" fmla="*/ 0 h 263"/>
                <a:gd name="T28" fmla="*/ 0 w 144"/>
                <a:gd name="T29" fmla="*/ 0 h 263"/>
                <a:gd name="T30" fmla="*/ 0 w 144"/>
                <a:gd name="T31" fmla="*/ 1 h 263"/>
                <a:gd name="T32" fmla="*/ 0 w 144"/>
                <a:gd name="T33" fmla="*/ 1 h 263"/>
                <a:gd name="T34" fmla="*/ 0 w 144"/>
                <a:gd name="T35" fmla="*/ 0 h 263"/>
                <a:gd name="T36" fmla="*/ 0 w 144"/>
                <a:gd name="T37" fmla="*/ 0 h 263"/>
                <a:gd name="T38" fmla="*/ 0 w 144"/>
                <a:gd name="T39" fmla="*/ 0 h 263"/>
                <a:gd name="T40" fmla="*/ 0 w 144"/>
                <a:gd name="T41" fmla="*/ 0 h 263"/>
                <a:gd name="T42" fmla="*/ 0 w 144"/>
                <a:gd name="T43" fmla="*/ 0 h 263"/>
                <a:gd name="T44" fmla="*/ 0 w 144"/>
                <a:gd name="T45" fmla="*/ 0 h 263"/>
                <a:gd name="T46" fmla="*/ 0 w 144"/>
                <a:gd name="T47" fmla="*/ 0 h 263"/>
                <a:gd name="T48" fmla="*/ 0 w 144"/>
                <a:gd name="T49" fmla="*/ 0 h 263"/>
                <a:gd name="T50" fmla="*/ 0 w 144"/>
                <a:gd name="T51" fmla="*/ 0 h 263"/>
                <a:gd name="T52" fmla="*/ 0 w 144"/>
                <a:gd name="T53" fmla="*/ 0 h 263"/>
                <a:gd name="T54" fmla="*/ 0 w 144"/>
                <a:gd name="T55" fmla="*/ 0 h 263"/>
                <a:gd name="T56" fmla="*/ 0 w 144"/>
                <a:gd name="T57" fmla="*/ 0 h 263"/>
                <a:gd name="T58" fmla="*/ 0 w 144"/>
                <a:gd name="T59" fmla="*/ 0 h 263"/>
                <a:gd name="T60" fmla="*/ 0 w 144"/>
                <a:gd name="T61" fmla="*/ 0 h 263"/>
                <a:gd name="T62" fmla="*/ 0 w 144"/>
                <a:gd name="T63" fmla="*/ 0 h 263"/>
                <a:gd name="T64" fmla="*/ 0 w 144"/>
                <a:gd name="T65" fmla="*/ 0 h 263"/>
                <a:gd name="T66" fmla="*/ 0 w 144"/>
                <a:gd name="T67" fmla="*/ 0 h 263"/>
                <a:gd name="T68" fmla="*/ 0 w 144"/>
                <a:gd name="T69" fmla="*/ 0 h 263"/>
                <a:gd name="T70" fmla="*/ 0 w 144"/>
                <a:gd name="T71" fmla="*/ 0 h 263"/>
                <a:gd name="T72" fmla="*/ 0 w 144"/>
                <a:gd name="T73" fmla="*/ 0 h 263"/>
                <a:gd name="T74" fmla="*/ 0 w 144"/>
                <a:gd name="T75" fmla="*/ 0 h 263"/>
                <a:gd name="T76" fmla="*/ 0 w 144"/>
                <a:gd name="T77" fmla="*/ 0 h 263"/>
                <a:gd name="T78" fmla="*/ 0 w 144"/>
                <a:gd name="T79" fmla="*/ 0 h 263"/>
                <a:gd name="T80" fmla="*/ 0 w 144"/>
                <a:gd name="T81" fmla="*/ 0 h 263"/>
                <a:gd name="T82" fmla="*/ 0 w 144"/>
                <a:gd name="T83" fmla="*/ 0 h 263"/>
                <a:gd name="T84" fmla="*/ 0 w 144"/>
                <a:gd name="T85" fmla="*/ 0 h 263"/>
                <a:gd name="T86" fmla="*/ 0 w 144"/>
                <a:gd name="T87" fmla="*/ 0 h 263"/>
                <a:gd name="T88" fmla="*/ 0 w 144"/>
                <a:gd name="T89" fmla="*/ 0 h 263"/>
                <a:gd name="T90" fmla="*/ 0 w 144"/>
                <a:gd name="T91" fmla="*/ 0 h 263"/>
                <a:gd name="T92" fmla="*/ 0 w 144"/>
                <a:gd name="T93" fmla="*/ 0 h 263"/>
                <a:gd name="T94" fmla="*/ 0 w 144"/>
                <a:gd name="T95" fmla="*/ 0 h 263"/>
                <a:gd name="T96" fmla="*/ 0 w 144"/>
                <a:gd name="T97" fmla="*/ 0 h 263"/>
                <a:gd name="T98" fmla="*/ 0 w 144"/>
                <a:gd name="T99" fmla="*/ 0 h 263"/>
                <a:gd name="T100" fmla="*/ 0 w 144"/>
                <a:gd name="T101" fmla="*/ 0 h 263"/>
                <a:gd name="T102" fmla="*/ 0 w 144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4"/>
                <a:gd name="T157" fmla="*/ 0 h 263"/>
                <a:gd name="T158" fmla="*/ 144 w 144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4" h="263">
                  <a:moveTo>
                    <a:pt x="141" y="37"/>
                  </a:moveTo>
                  <a:lnTo>
                    <a:pt x="133" y="42"/>
                  </a:lnTo>
                  <a:lnTo>
                    <a:pt x="126" y="46"/>
                  </a:lnTo>
                  <a:lnTo>
                    <a:pt x="120" y="53"/>
                  </a:lnTo>
                  <a:lnTo>
                    <a:pt x="118" y="60"/>
                  </a:lnTo>
                  <a:lnTo>
                    <a:pt x="115" y="57"/>
                  </a:lnTo>
                  <a:lnTo>
                    <a:pt x="112" y="54"/>
                  </a:lnTo>
                  <a:lnTo>
                    <a:pt x="111" y="53"/>
                  </a:lnTo>
                  <a:lnTo>
                    <a:pt x="108" y="53"/>
                  </a:lnTo>
                  <a:lnTo>
                    <a:pt x="106" y="57"/>
                  </a:lnTo>
                  <a:lnTo>
                    <a:pt x="103" y="66"/>
                  </a:lnTo>
                  <a:lnTo>
                    <a:pt x="101" y="76"/>
                  </a:lnTo>
                  <a:lnTo>
                    <a:pt x="102" y="83"/>
                  </a:lnTo>
                  <a:lnTo>
                    <a:pt x="108" y="96"/>
                  </a:lnTo>
                  <a:lnTo>
                    <a:pt x="118" y="118"/>
                  </a:lnTo>
                  <a:lnTo>
                    <a:pt x="124" y="139"/>
                  </a:lnTo>
                  <a:lnTo>
                    <a:pt x="127" y="154"/>
                  </a:lnTo>
                  <a:lnTo>
                    <a:pt x="126" y="163"/>
                  </a:lnTo>
                  <a:lnTo>
                    <a:pt x="123" y="166"/>
                  </a:lnTo>
                  <a:lnTo>
                    <a:pt x="120" y="165"/>
                  </a:lnTo>
                  <a:lnTo>
                    <a:pt x="120" y="159"/>
                  </a:lnTo>
                  <a:lnTo>
                    <a:pt x="118" y="146"/>
                  </a:lnTo>
                  <a:lnTo>
                    <a:pt x="111" y="129"/>
                  </a:lnTo>
                  <a:lnTo>
                    <a:pt x="102" y="113"/>
                  </a:lnTo>
                  <a:lnTo>
                    <a:pt x="93" y="104"/>
                  </a:lnTo>
                  <a:lnTo>
                    <a:pt x="85" y="119"/>
                  </a:lnTo>
                  <a:lnTo>
                    <a:pt x="77" y="141"/>
                  </a:lnTo>
                  <a:lnTo>
                    <a:pt x="70" y="161"/>
                  </a:lnTo>
                  <a:lnTo>
                    <a:pt x="69" y="178"/>
                  </a:lnTo>
                  <a:lnTo>
                    <a:pt x="70" y="193"/>
                  </a:lnTo>
                  <a:lnTo>
                    <a:pt x="72" y="210"/>
                  </a:lnTo>
                  <a:lnTo>
                    <a:pt x="72" y="227"/>
                  </a:lnTo>
                  <a:lnTo>
                    <a:pt x="68" y="237"/>
                  </a:lnTo>
                  <a:lnTo>
                    <a:pt x="64" y="241"/>
                  </a:lnTo>
                  <a:lnTo>
                    <a:pt x="62" y="240"/>
                  </a:lnTo>
                  <a:lnTo>
                    <a:pt x="62" y="236"/>
                  </a:lnTo>
                  <a:lnTo>
                    <a:pt x="64" y="229"/>
                  </a:lnTo>
                  <a:lnTo>
                    <a:pt x="65" y="220"/>
                  </a:lnTo>
                  <a:lnTo>
                    <a:pt x="64" y="209"/>
                  </a:lnTo>
                  <a:lnTo>
                    <a:pt x="62" y="198"/>
                  </a:lnTo>
                  <a:lnTo>
                    <a:pt x="60" y="190"/>
                  </a:lnTo>
                  <a:lnTo>
                    <a:pt x="56" y="198"/>
                  </a:lnTo>
                  <a:lnTo>
                    <a:pt x="51" y="207"/>
                  </a:lnTo>
                  <a:lnTo>
                    <a:pt x="45" y="218"/>
                  </a:lnTo>
                  <a:lnTo>
                    <a:pt x="40" y="229"/>
                  </a:lnTo>
                  <a:lnTo>
                    <a:pt x="33" y="240"/>
                  </a:lnTo>
                  <a:lnTo>
                    <a:pt x="27" y="249"/>
                  </a:lnTo>
                  <a:lnTo>
                    <a:pt x="20" y="256"/>
                  </a:lnTo>
                  <a:lnTo>
                    <a:pt x="12" y="260"/>
                  </a:lnTo>
                  <a:lnTo>
                    <a:pt x="6" y="263"/>
                  </a:lnTo>
                  <a:lnTo>
                    <a:pt x="3" y="263"/>
                  </a:lnTo>
                  <a:lnTo>
                    <a:pt x="4" y="259"/>
                  </a:lnTo>
                  <a:lnTo>
                    <a:pt x="10" y="256"/>
                  </a:lnTo>
                  <a:lnTo>
                    <a:pt x="19" y="244"/>
                  </a:lnTo>
                  <a:lnTo>
                    <a:pt x="31" y="225"/>
                  </a:lnTo>
                  <a:lnTo>
                    <a:pt x="41" y="204"/>
                  </a:lnTo>
                  <a:lnTo>
                    <a:pt x="47" y="190"/>
                  </a:lnTo>
                  <a:lnTo>
                    <a:pt x="43" y="190"/>
                  </a:lnTo>
                  <a:lnTo>
                    <a:pt x="37" y="191"/>
                  </a:lnTo>
                  <a:lnTo>
                    <a:pt x="32" y="191"/>
                  </a:lnTo>
                  <a:lnTo>
                    <a:pt x="25" y="193"/>
                  </a:lnTo>
                  <a:lnTo>
                    <a:pt x="20" y="194"/>
                  </a:lnTo>
                  <a:lnTo>
                    <a:pt x="15" y="195"/>
                  </a:lnTo>
                  <a:lnTo>
                    <a:pt x="11" y="197"/>
                  </a:lnTo>
                  <a:lnTo>
                    <a:pt x="7" y="198"/>
                  </a:lnTo>
                  <a:lnTo>
                    <a:pt x="3" y="201"/>
                  </a:lnTo>
                  <a:lnTo>
                    <a:pt x="0" y="201"/>
                  </a:lnTo>
                  <a:lnTo>
                    <a:pt x="2" y="198"/>
                  </a:lnTo>
                  <a:lnTo>
                    <a:pt x="6" y="195"/>
                  </a:lnTo>
                  <a:lnTo>
                    <a:pt x="10" y="193"/>
                  </a:lnTo>
                  <a:lnTo>
                    <a:pt x="15" y="189"/>
                  </a:lnTo>
                  <a:lnTo>
                    <a:pt x="22" y="187"/>
                  </a:lnTo>
                  <a:lnTo>
                    <a:pt x="29" y="183"/>
                  </a:lnTo>
                  <a:lnTo>
                    <a:pt x="36" y="180"/>
                  </a:lnTo>
                  <a:lnTo>
                    <a:pt x="43" y="178"/>
                  </a:lnTo>
                  <a:lnTo>
                    <a:pt x="48" y="174"/>
                  </a:lnTo>
                  <a:lnTo>
                    <a:pt x="52" y="173"/>
                  </a:lnTo>
                  <a:lnTo>
                    <a:pt x="57" y="153"/>
                  </a:lnTo>
                  <a:lnTo>
                    <a:pt x="65" y="131"/>
                  </a:lnTo>
                  <a:lnTo>
                    <a:pt x="73" y="112"/>
                  </a:lnTo>
                  <a:lnTo>
                    <a:pt x="78" y="101"/>
                  </a:lnTo>
                  <a:lnTo>
                    <a:pt x="69" y="100"/>
                  </a:lnTo>
                  <a:lnTo>
                    <a:pt x="58" y="100"/>
                  </a:lnTo>
                  <a:lnTo>
                    <a:pt x="48" y="100"/>
                  </a:lnTo>
                  <a:lnTo>
                    <a:pt x="39" y="100"/>
                  </a:lnTo>
                  <a:lnTo>
                    <a:pt x="28" y="101"/>
                  </a:lnTo>
                  <a:lnTo>
                    <a:pt x="20" y="103"/>
                  </a:lnTo>
                  <a:lnTo>
                    <a:pt x="14" y="105"/>
                  </a:lnTo>
                  <a:lnTo>
                    <a:pt x="10" y="106"/>
                  </a:lnTo>
                  <a:lnTo>
                    <a:pt x="4" y="108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7" y="103"/>
                  </a:lnTo>
                  <a:lnTo>
                    <a:pt x="12" y="100"/>
                  </a:lnTo>
                  <a:lnTo>
                    <a:pt x="20" y="97"/>
                  </a:lnTo>
                  <a:lnTo>
                    <a:pt x="31" y="93"/>
                  </a:lnTo>
                  <a:lnTo>
                    <a:pt x="43" y="90"/>
                  </a:lnTo>
                  <a:lnTo>
                    <a:pt x="53" y="88"/>
                  </a:lnTo>
                  <a:lnTo>
                    <a:pt x="64" y="84"/>
                  </a:lnTo>
                  <a:lnTo>
                    <a:pt x="73" y="83"/>
                  </a:lnTo>
                  <a:lnTo>
                    <a:pt x="78" y="82"/>
                  </a:lnTo>
                  <a:lnTo>
                    <a:pt x="85" y="77"/>
                  </a:lnTo>
                  <a:lnTo>
                    <a:pt x="90" y="67"/>
                  </a:lnTo>
                  <a:lnTo>
                    <a:pt x="93" y="57"/>
                  </a:lnTo>
                  <a:lnTo>
                    <a:pt x="94" y="50"/>
                  </a:lnTo>
                  <a:lnTo>
                    <a:pt x="91" y="46"/>
                  </a:lnTo>
                  <a:lnTo>
                    <a:pt x="85" y="44"/>
                  </a:lnTo>
                  <a:lnTo>
                    <a:pt x="76" y="43"/>
                  </a:lnTo>
                  <a:lnTo>
                    <a:pt x="69" y="44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4" y="52"/>
                  </a:lnTo>
                  <a:lnTo>
                    <a:pt x="35" y="54"/>
                  </a:lnTo>
                  <a:lnTo>
                    <a:pt x="28" y="57"/>
                  </a:lnTo>
                  <a:lnTo>
                    <a:pt x="22" y="59"/>
                  </a:lnTo>
                  <a:lnTo>
                    <a:pt x="16" y="61"/>
                  </a:lnTo>
                  <a:lnTo>
                    <a:pt x="12" y="63"/>
                  </a:lnTo>
                  <a:lnTo>
                    <a:pt x="7" y="67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8" y="6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5" y="43"/>
                  </a:lnTo>
                  <a:lnTo>
                    <a:pt x="32" y="36"/>
                  </a:lnTo>
                  <a:lnTo>
                    <a:pt x="40" y="30"/>
                  </a:lnTo>
                  <a:lnTo>
                    <a:pt x="47" y="24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58" y="22"/>
                  </a:lnTo>
                  <a:lnTo>
                    <a:pt x="60" y="25"/>
                  </a:lnTo>
                  <a:lnTo>
                    <a:pt x="62" y="30"/>
                  </a:lnTo>
                  <a:lnTo>
                    <a:pt x="64" y="33"/>
                  </a:lnTo>
                  <a:lnTo>
                    <a:pt x="68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83" y="42"/>
                  </a:lnTo>
                  <a:lnTo>
                    <a:pt x="90" y="43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6" y="39"/>
                  </a:lnTo>
                  <a:lnTo>
                    <a:pt x="111" y="35"/>
                  </a:lnTo>
                  <a:lnTo>
                    <a:pt x="114" y="29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22" y="12"/>
                  </a:lnTo>
                  <a:lnTo>
                    <a:pt x="131" y="7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36" y="8"/>
                  </a:lnTo>
                  <a:lnTo>
                    <a:pt x="127" y="16"/>
                  </a:lnTo>
                  <a:lnTo>
                    <a:pt x="122" y="23"/>
                  </a:lnTo>
                  <a:lnTo>
                    <a:pt x="122" y="29"/>
                  </a:lnTo>
                  <a:lnTo>
                    <a:pt x="126" y="33"/>
                  </a:lnTo>
                  <a:lnTo>
                    <a:pt x="130" y="38"/>
                  </a:lnTo>
                  <a:lnTo>
                    <a:pt x="135" y="39"/>
                  </a:lnTo>
                  <a:lnTo>
                    <a:pt x="141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6" name="Freeform 981"/>
            <p:cNvSpPr>
              <a:spLocks/>
            </p:cNvSpPr>
            <p:nvPr/>
          </p:nvSpPr>
          <p:spPr bwMode="auto">
            <a:xfrm flipH="1">
              <a:off x="1192" y="3520"/>
              <a:ext cx="10" cy="17"/>
            </a:xfrm>
            <a:custGeom>
              <a:avLst/>
              <a:gdLst>
                <a:gd name="T0" fmla="*/ 0 w 22"/>
                <a:gd name="T1" fmla="*/ 0 h 33"/>
                <a:gd name="T2" fmla="*/ 0 w 22"/>
                <a:gd name="T3" fmla="*/ 1 h 33"/>
                <a:gd name="T4" fmla="*/ 0 w 22"/>
                <a:gd name="T5" fmla="*/ 1 h 33"/>
                <a:gd name="T6" fmla="*/ 0 w 22"/>
                <a:gd name="T7" fmla="*/ 1 h 33"/>
                <a:gd name="T8" fmla="*/ 0 w 22"/>
                <a:gd name="T9" fmla="*/ 0 h 33"/>
                <a:gd name="T10" fmla="*/ 0 w 22"/>
                <a:gd name="T11" fmla="*/ 1 h 33"/>
                <a:gd name="T12" fmla="*/ 0 w 22"/>
                <a:gd name="T13" fmla="*/ 1 h 33"/>
                <a:gd name="T14" fmla="*/ 0 w 22"/>
                <a:gd name="T15" fmla="*/ 1 h 33"/>
                <a:gd name="T16" fmla="*/ 0 w 22"/>
                <a:gd name="T17" fmla="*/ 1 h 33"/>
                <a:gd name="T18" fmla="*/ 0 w 22"/>
                <a:gd name="T19" fmla="*/ 1 h 33"/>
                <a:gd name="T20" fmla="*/ 0 w 22"/>
                <a:gd name="T21" fmla="*/ 1 h 33"/>
                <a:gd name="T22" fmla="*/ 0 w 22"/>
                <a:gd name="T23" fmla="*/ 1 h 33"/>
                <a:gd name="T24" fmla="*/ 0 w 22"/>
                <a:gd name="T25" fmla="*/ 1 h 33"/>
                <a:gd name="T26" fmla="*/ 0 w 22"/>
                <a:gd name="T27" fmla="*/ 1 h 33"/>
                <a:gd name="T28" fmla="*/ 0 w 22"/>
                <a:gd name="T29" fmla="*/ 1 h 33"/>
                <a:gd name="T30" fmla="*/ 0 w 22"/>
                <a:gd name="T31" fmla="*/ 1 h 33"/>
                <a:gd name="T32" fmla="*/ 0 w 22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0" y="0"/>
                  </a:moveTo>
                  <a:lnTo>
                    <a:pt x="5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1" y="8"/>
                  </a:lnTo>
                  <a:lnTo>
                    <a:pt x="22" y="16"/>
                  </a:lnTo>
                  <a:lnTo>
                    <a:pt x="21" y="23"/>
                  </a:lnTo>
                  <a:lnTo>
                    <a:pt x="20" y="31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6" y="32"/>
                  </a:lnTo>
                  <a:lnTo>
                    <a:pt x="16" y="29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" name="Freeform 982"/>
            <p:cNvSpPr>
              <a:spLocks/>
            </p:cNvSpPr>
            <p:nvPr/>
          </p:nvSpPr>
          <p:spPr bwMode="auto">
            <a:xfrm flipH="1">
              <a:off x="1265" y="3408"/>
              <a:ext cx="198" cy="116"/>
            </a:xfrm>
            <a:custGeom>
              <a:avLst/>
              <a:gdLst>
                <a:gd name="T0" fmla="*/ 0 w 441"/>
                <a:gd name="T1" fmla="*/ 1 h 232"/>
                <a:gd name="T2" fmla="*/ 0 w 441"/>
                <a:gd name="T3" fmla="*/ 1 h 232"/>
                <a:gd name="T4" fmla="*/ 0 w 441"/>
                <a:gd name="T5" fmla="*/ 1 h 232"/>
                <a:gd name="T6" fmla="*/ 0 w 441"/>
                <a:gd name="T7" fmla="*/ 1 h 232"/>
                <a:gd name="T8" fmla="*/ 0 w 441"/>
                <a:gd name="T9" fmla="*/ 1 h 232"/>
                <a:gd name="T10" fmla="*/ 0 w 441"/>
                <a:gd name="T11" fmla="*/ 1 h 232"/>
                <a:gd name="T12" fmla="*/ 0 w 441"/>
                <a:gd name="T13" fmla="*/ 1 h 232"/>
                <a:gd name="T14" fmla="*/ 0 w 441"/>
                <a:gd name="T15" fmla="*/ 1 h 232"/>
                <a:gd name="T16" fmla="*/ 0 w 441"/>
                <a:gd name="T17" fmla="*/ 1 h 232"/>
                <a:gd name="T18" fmla="*/ 0 w 441"/>
                <a:gd name="T19" fmla="*/ 1 h 232"/>
                <a:gd name="T20" fmla="*/ 0 w 441"/>
                <a:gd name="T21" fmla="*/ 1 h 232"/>
                <a:gd name="T22" fmla="*/ 0 w 441"/>
                <a:gd name="T23" fmla="*/ 1 h 232"/>
                <a:gd name="T24" fmla="*/ 0 w 441"/>
                <a:gd name="T25" fmla="*/ 1 h 232"/>
                <a:gd name="T26" fmla="*/ 0 w 441"/>
                <a:gd name="T27" fmla="*/ 1 h 232"/>
                <a:gd name="T28" fmla="*/ 0 w 441"/>
                <a:gd name="T29" fmla="*/ 1 h 232"/>
                <a:gd name="T30" fmla="*/ 0 w 441"/>
                <a:gd name="T31" fmla="*/ 1 h 232"/>
                <a:gd name="T32" fmla="*/ 0 w 441"/>
                <a:gd name="T33" fmla="*/ 1 h 232"/>
                <a:gd name="T34" fmla="*/ 0 w 441"/>
                <a:gd name="T35" fmla="*/ 1 h 232"/>
                <a:gd name="T36" fmla="*/ 0 w 441"/>
                <a:gd name="T37" fmla="*/ 1 h 232"/>
                <a:gd name="T38" fmla="*/ 0 w 441"/>
                <a:gd name="T39" fmla="*/ 1 h 232"/>
                <a:gd name="T40" fmla="*/ 0 w 441"/>
                <a:gd name="T41" fmla="*/ 1 h 232"/>
                <a:gd name="T42" fmla="*/ 0 w 441"/>
                <a:gd name="T43" fmla="*/ 1 h 232"/>
                <a:gd name="T44" fmla="*/ 0 w 441"/>
                <a:gd name="T45" fmla="*/ 1 h 232"/>
                <a:gd name="T46" fmla="*/ 0 w 441"/>
                <a:gd name="T47" fmla="*/ 1 h 232"/>
                <a:gd name="T48" fmla="*/ 0 w 441"/>
                <a:gd name="T49" fmla="*/ 1 h 232"/>
                <a:gd name="T50" fmla="*/ 0 w 441"/>
                <a:gd name="T51" fmla="*/ 1 h 232"/>
                <a:gd name="T52" fmla="*/ 0 w 441"/>
                <a:gd name="T53" fmla="*/ 1 h 232"/>
                <a:gd name="T54" fmla="*/ 0 w 441"/>
                <a:gd name="T55" fmla="*/ 1 h 232"/>
                <a:gd name="T56" fmla="*/ 0 w 441"/>
                <a:gd name="T57" fmla="*/ 1 h 232"/>
                <a:gd name="T58" fmla="*/ 0 w 441"/>
                <a:gd name="T59" fmla="*/ 1 h 232"/>
                <a:gd name="T60" fmla="*/ 0 w 441"/>
                <a:gd name="T61" fmla="*/ 1 h 232"/>
                <a:gd name="T62" fmla="*/ 0 w 441"/>
                <a:gd name="T63" fmla="*/ 1 h 232"/>
                <a:gd name="T64" fmla="*/ 0 w 441"/>
                <a:gd name="T65" fmla="*/ 1 h 232"/>
                <a:gd name="T66" fmla="*/ 0 w 441"/>
                <a:gd name="T67" fmla="*/ 1 h 232"/>
                <a:gd name="T68" fmla="*/ 0 w 441"/>
                <a:gd name="T69" fmla="*/ 1 h 232"/>
                <a:gd name="T70" fmla="*/ 0 w 441"/>
                <a:gd name="T71" fmla="*/ 1 h 232"/>
                <a:gd name="T72" fmla="*/ 0 w 441"/>
                <a:gd name="T73" fmla="*/ 1 h 232"/>
                <a:gd name="T74" fmla="*/ 0 w 441"/>
                <a:gd name="T75" fmla="*/ 1 h 232"/>
                <a:gd name="T76" fmla="*/ 0 w 441"/>
                <a:gd name="T77" fmla="*/ 1 h 232"/>
                <a:gd name="T78" fmla="*/ 0 w 441"/>
                <a:gd name="T79" fmla="*/ 1 h 232"/>
                <a:gd name="T80" fmla="*/ 0 w 441"/>
                <a:gd name="T81" fmla="*/ 1 h 232"/>
                <a:gd name="T82" fmla="*/ 0 w 441"/>
                <a:gd name="T83" fmla="*/ 1 h 232"/>
                <a:gd name="T84" fmla="*/ 0 w 441"/>
                <a:gd name="T85" fmla="*/ 1 h 232"/>
                <a:gd name="T86" fmla="*/ 0 w 441"/>
                <a:gd name="T87" fmla="*/ 1 h 232"/>
                <a:gd name="T88" fmla="*/ 0 w 441"/>
                <a:gd name="T89" fmla="*/ 1 h 232"/>
                <a:gd name="T90" fmla="*/ 0 w 441"/>
                <a:gd name="T91" fmla="*/ 1 h 232"/>
                <a:gd name="T92" fmla="*/ 0 w 441"/>
                <a:gd name="T93" fmla="*/ 1 h 232"/>
                <a:gd name="T94" fmla="*/ 0 w 441"/>
                <a:gd name="T95" fmla="*/ 1 h 232"/>
                <a:gd name="T96" fmla="*/ 0 w 441"/>
                <a:gd name="T97" fmla="*/ 1 h 232"/>
                <a:gd name="T98" fmla="*/ 0 w 441"/>
                <a:gd name="T99" fmla="*/ 1 h 232"/>
                <a:gd name="T100" fmla="*/ 0 w 441"/>
                <a:gd name="T101" fmla="*/ 1 h 232"/>
                <a:gd name="T102" fmla="*/ 0 w 441"/>
                <a:gd name="T103" fmla="*/ 1 h 232"/>
                <a:gd name="T104" fmla="*/ 0 w 441"/>
                <a:gd name="T105" fmla="*/ 1 h 232"/>
                <a:gd name="T106" fmla="*/ 0 w 441"/>
                <a:gd name="T107" fmla="*/ 1 h 232"/>
                <a:gd name="T108" fmla="*/ 1 w 441"/>
                <a:gd name="T109" fmla="*/ 1 h 232"/>
                <a:gd name="T110" fmla="*/ 1 w 441"/>
                <a:gd name="T111" fmla="*/ 1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1"/>
                <a:gd name="T169" fmla="*/ 0 h 232"/>
                <a:gd name="T170" fmla="*/ 441 w 441"/>
                <a:gd name="T171" fmla="*/ 232 h 2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1" h="232">
                  <a:moveTo>
                    <a:pt x="423" y="74"/>
                  </a:moveTo>
                  <a:lnTo>
                    <a:pt x="416" y="78"/>
                  </a:lnTo>
                  <a:lnTo>
                    <a:pt x="407" y="82"/>
                  </a:lnTo>
                  <a:lnTo>
                    <a:pt x="397" y="87"/>
                  </a:lnTo>
                  <a:lnTo>
                    <a:pt x="384" y="91"/>
                  </a:lnTo>
                  <a:lnTo>
                    <a:pt x="372" y="96"/>
                  </a:lnTo>
                  <a:lnTo>
                    <a:pt x="361" y="101"/>
                  </a:lnTo>
                  <a:lnTo>
                    <a:pt x="355" y="104"/>
                  </a:lnTo>
                  <a:lnTo>
                    <a:pt x="351" y="108"/>
                  </a:lnTo>
                  <a:lnTo>
                    <a:pt x="345" y="118"/>
                  </a:lnTo>
                  <a:lnTo>
                    <a:pt x="335" y="136"/>
                  </a:lnTo>
                  <a:lnTo>
                    <a:pt x="323" y="156"/>
                  </a:lnTo>
                  <a:lnTo>
                    <a:pt x="312" y="171"/>
                  </a:lnTo>
                  <a:lnTo>
                    <a:pt x="306" y="178"/>
                  </a:lnTo>
                  <a:lnTo>
                    <a:pt x="297" y="186"/>
                  </a:lnTo>
                  <a:lnTo>
                    <a:pt x="286" y="195"/>
                  </a:lnTo>
                  <a:lnTo>
                    <a:pt x="273" y="204"/>
                  </a:lnTo>
                  <a:lnTo>
                    <a:pt x="261" y="214"/>
                  </a:lnTo>
                  <a:lnTo>
                    <a:pt x="251" y="222"/>
                  </a:lnTo>
                  <a:lnTo>
                    <a:pt x="240" y="227"/>
                  </a:lnTo>
                  <a:lnTo>
                    <a:pt x="233" y="231"/>
                  </a:lnTo>
                  <a:lnTo>
                    <a:pt x="227" y="232"/>
                  </a:lnTo>
                  <a:lnTo>
                    <a:pt x="224" y="231"/>
                  </a:lnTo>
                  <a:lnTo>
                    <a:pt x="227" y="229"/>
                  </a:lnTo>
                  <a:lnTo>
                    <a:pt x="231" y="225"/>
                  </a:lnTo>
                  <a:lnTo>
                    <a:pt x="236" y="222"/>
                  </a:lnTo>
                  <a:lnTo>
                    <a:pt x="244" y="215"/>
                  </a:lnTo>
                  <a:lnTo>
                    <a:pt x="256" y="206"/>
                  </a:lnTo>
                  <a:lnTo>
                    <a:pt x="268" y="196"/>
                  </a:lnTo>
                  <a:lnTo>
                    <a:pt x="279" y="186"/>
                  </a:lnTo>
                  <a:lnTo>
                    <a:pt x="291" y="177"/>
                  </a:lnTo>
                  <a:lnTo>
                    <a:pt x="301" y="167"/>
                  </a:lnTo>
                  <a:lnTo>
                    <a:pt x="306" y="162"/>
                  </a:lnTo>
                  <a:lnTo>
                    <a:pt x="312" y="151"/>
                  </a:lnTo>
                  <a:lnTo>
                    <a:pt x="318" y="139"/>
                  </a:lnTo>
                  <a:lnTo>
                    <a:pt x="322" y="128"/>
                  </a:lnTo>
                  <a:lnTo>
                    <a:pt x="324" y="120"/>
                  </a:lnTo>
                  <a:lnTo>
                    <a:pt x="324" y="117"/>
                  </a:lnTo>
                  <a:lnTo>
                    <a:pt x="323" y="116"/>
                  </a:lnTo>
                  <a:lnTo>
                    <a:pt x="319" y="117"/>
                  </a:lnTo>
                  <a:lnTo>
                    <a:pt x="312" y="119"/>
                  </a:lnTo>
                  <a:lnTo>
                    <a:pt x="307" y="121"/>
                  </a:lnTo>
                  <a:lnTo>
                    <a:pt x="299" y="126"/>
                  </a:lnTo>
                  <a:lnTo>
                    <a:pt x="291" y="129"/>
                  </a:lnTo>
                  <a:lnTo>
                    <a:pt x="282" y="134"/>
                  </a:lnTo>
                  <a:lnTo>
                    <a:pt x="273" y="139"/>
                  </a:lnTo>
                  <a:lnTo>
                    <a:pt x="264" y="142"/>
                  </a:lnTo>
                  <a:lnTo>
                    <a:pt x="257" y="144"/>
                  </a:lnTo>
                  <a:lnTo>
                    <a:pt x="252" y="146"/>
                  </a:lnTo>
                  <a:lnTo>
                    <a:pt x="241" y="159"/>
                  </a:lnTo>
                  <a:lnTo>
                    <a:pt x="227" y="172"/>
                  </a:lnTo>
                  <a:lnTo>
                    <a:pt x="210" y="184"/>
                  </a:lnTo>
                  <a:lnTo>
                    <a:pt x="191" y="195"/>
                  </a:lnTo>
                  <a:lnTo>
                    <a:pt x="173" y="204"/>
                  </a:lnTo>
                  <a:lnTo>
                    <a:pt x="157" y="211"/>
                  </a:lnTo>
                  <a:lnTo>
                    <a:pt x="144" y="216"/>
                  </a:lnTo>
                  <a:lnTo>
                    <a:pt x="135" y="218"/>
                  </a:lnTo>
                  <a:lnTo>
                    <a:pt x="124" y="219"/>
                  </a:lnTo>
                  <a:lnTo>
                    <a:pt x="119" y="219"/>
                  </a:lnTo>
                  <a:lnTo>
                    <a:pt x="120" y="217"/>
                  </a:lnTo>
                  <a:lnTo>
                    <a:pt x="128" y="215"/>
                  </a:lnTo>
                  <a:lnTo>
                    <a:pt x="141" y="209"/>
                  </a:lnTo>
                  <a:lnTo>
                    <a:pt x="157" y="201"/>
                  </a:lnTo>
                  <a:lnTo>
                    <a:pt x="174" y="192"/>
                  </a:lnTo>
                  <a:lnTo>
                    <a:pt x="190" y="180"/>
                  </a:lnTo>
                  <a:lnTo>
                    <a:pt x="206" y="169"/>
                  </a:lnTo>
                  <a:lnTo>
                    <a:pt x="219" y="158"/>
                  </a:lnTo>
                  <a:lnTo>
                    <a:pt x="228" y="149"/>
                  </a:lnTo>
                  <a:lnTo>
                    <a:pt x="232" y="142"/>
                  </a:lnTo>
                  <a:lnTo>
                    <a:pt x="232" y="140"/>
                  </a:lnTo>
                  <a:lnTo>
                    <a:pt x="229" y="139"/>
                  </a:lnTo>
                  <a:lnTo>
                    <a:pt x="224" y="139"/>
                  </a:lnTo>
                  <a:lnTo>
                    <a:pt x="215" y="139"/>
                  </a:lnTo>
                  <a:lnTo>
                    <a:pt x="208" y="139"/>
                  </a:lnTo>
                  <a:lnTo>
                    <a:pt x="202" y="140"/>
                  </a:lnTo>
                  <a:lnTo>
                    <a:pt x="194" y="141"/>
                  </a:lnTo>
                  <a:lnTo>
                    <a:pt x="187" y="141"/>
                  </a:lnTo>
                  <a:lnTo>
                    <a:pt x="179" y="142"/>
                  </a:lnTo>
                  <a:lnTo>
                    <a:pt x="173" y="143"/>
                  </a:lnTo>
                  <a:lnTo>
                    <a:pt x="168" y="143"/>
                  </a:lnTo>
                  <a:lnTo>
                    <a:pt x="164" y="143"/>
                  </a:lnTo>
                  <a:lnTo>
                    <a:pt x="152" y="150"/>
                  </a:lnTo>
                  <a:lnTo>
                    <a:pt x="136" y="157"/>
                  </a:lnTo>
                  <a:lnTo>
                    <a:pt x="119" y="164"/>
                  </a:lnTo>
                  <a:lnTo>
                    <a:pt x="100" y="170"/>
                  </a:lnTo>
                  <a:lnTo>
                    <a:pt x="82" y="176"/>
                  </a:lnTo>
                  <a:lnTo>
                    <a:pt x="66" y="180"/>
                  </a:lnTo>
                  <a:lnTo>
                    <a:pt x="54" y="184"/>
                  </a:lnTo>
                  <a:lnTo>
                    <a:pt x="46" y="186"/>
                  </a:lnTo>
                  <a:lnTo>
                    <a:pt x="38" y="187"/>
                  </a:lnTo>
                  <a:lnTo>
                    <a:pt x="35" y="185"/>
                  </a:lnTo>
                  <a:lnTo>
                    <a:pt x="37" y="181"/>
                  </a:lnTo>
                  <a:lnTo>
                    <a:pt x="48" y="178"/>
                  </a:lnTo>
                  <a:lnTo>
                    <a:pt x="60" y="176"/>
                  </a:lnTo>
                  <a:lnTo>
                    <a:pt x="73" y="172"/>
                  </a:lnTo>
                  <a:lnTo>
                    <a:pt x="87" y="167"/>
                  </a:lnTo>
                  <a:lnTo>
                    <a:pt x="100" y="162"/>
                  </a:lnTo>
                  <a:lnTo>
                    <a:pt x="114" y="156"/>
                  </a:lnTo>
                  <a:lnTo>
                    <a:pt x="124" y="149"/>
                  </a:lnTo>
                  <a:lnTo>
                    <a:pt x="132" y="143"/>
                  </a:lnTo>
                  <a:lnTo>
                    <a:pt x="137" y="138"/>
                  </a:lnTo>
                  <a:lnTo>
                    <a:pt x="123" y="135"/>
                  </a:lnTo>
                  <a:lnTo>
                    <a:pt x="107" y="134"/>
                  </a:lnTo>
                  <a:lnTo>
                    <a:pt x="89" y="134"/>
                  </a:lnTo>
                  <a:lnTo>
                    <a:pt x="71" y="135"/>
                  </a:lnTo>
                  <a:lnTo>
                    <a:pt x="54" y="138"/>
                  </a:lnTo>
                  <a:lnTo>
                    <a:pt x="38" y="140"/>
                  </a:lnTo>
                  <a:lnTo>
                    <a:pt x="27" y="141"/>
                  </a:lnTo>
                  <a:lnTo>
                    <a:pt x="17" y="143"/>
                  </a:lnTo>
                  <a:lnTo>
                    <a:pt x="7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7" y="141"/>
                  </a:lnTo>
                  <a:lnTo>
                    <a:pt x="15" y="138"/>
                  </a:lnTo>
                  <a:lnTo>
                    <a:pt x="25" y="133"/>
                  </a:lnTo>
                  <a:lnTo>
                    <a:pt x="40" y="128"/>
                  </a:lnTo>
                  <a:lnTo>
                    <a:pt x="57" y="125"/>
                  </a:lnTo>
                  <a:lnTo>
                    <a:pt x="75" y="121"/>
                  </a:lnTo>
                  <a:lnTo>
                    <a:pt x="95" y="119"/>
                  </a:lnTo>
                  <a:lnTo>
                    <a:pt x="115" y="119"/>
                  </a:lnTo>
                  <a:lnTo>
                    <a:pt x="133" y="121"/>
                  </a:lnTo>
                  <a:lnTo>
                    <a:pt x="128" y="116"/>
                  </a:lnTo>
                  <a:lnTo>
                    <a:pt x="119" y="108"/>
                  </a:lnTo>
                  <a:lnTo>
                    <a:pt x="108" y="101"/>
                  </a:lnTo>
                  <a:lnTo>
                    <a:pt x="96" y="93"/>
                  </a:lnTo>
                  <a:lnTo>
                    <a:pt x="85" y="86"/>
                  </a:lnTo>
                  <a:lnTo>
                    <a:pt x="74" y="80"/>
                  </a:lnTo>
                  <a:lnTo>
                    <a:pt x="65" y="74"/>
                  </a:lnTo>
                  <a:lnTo>
                    <a:pt x="58" y="71"/>
                  </a:lnTo>
                  <a:lnTo>
                    <a:pt x="49" y="66"/>
                  </a:lnTo>
                  <a:lnTo>
                    <a:pt x="46" y="63"/>
                  </a:lnTo>
                  <a:lnTo>
                    <a:pt x="49" y="60"/>
                  </a:lnTo>
                  <a:lnTo>
                    <a:pt x="58" y="63"/>
                  </a:lnTo>
                  <a:lnTo>
                    <a:pt x="67" y="66"/>
                  </a:lnTo>
                  <a:lnTo>
                    <a:pt x="81" y="72"/>
                  </a:lnTo>
                  <a:lnTo>
                    <a:pt x="95" y="79"/>
                  </a:lnTo>
                  <a:lnTo>
                    <a:pt x="112" y="87"/>
                  </a:lnTo>
                  <a:lnTo>
                    <a:pt x="128" y="95"/>
                  </a:lnTo>
                  <a:lnTo>
                    <a:pt x="143" y="103"/>
                  </a:lnTo>
                  <a:lnTo>
                    <a:pt x="154" y="110"/>
                  </a:lnTo>
                  <a:lnTo>
                    <a:pt x="161" y="116"/>
                  </a:lnTo>
                  <a:lnTo>
                    <a:pt x="168" y="116"/>
                  </a:lnTo>
                  <a:lnTo>
                    <a:pt x="175" y="117"/>
                  </a:lnTo>
                  <a:lnTo>
                    <a:pt x="185" y="117"/>
                  </a:lnTo>
                  <a:lnTo>
                    <a:pt x="194" y="117"/>
                  </a:lnTo>
                  <a:lnTo>
                    <a:pt x="203" y="117"/>
                  </a:lnTo>
                  <a:lnTo>
                    <a:pt x="212" y="117"/>
                  </a:lnTo>
                  <a:lnTo>
                    <a:pt x="219" y="117"/>
                  </a:lnTo>
                  <a:lnTo>
                    <a:pt x="224" y="117"/>
                  </a:lnTo>
                  <a:lnTo>
                    <a:pt x="222" y="110"/>
                  </a:lnTo>
                  <a:lnTo>
                    <a:pt x="215" y="103"/>
                  </a:lnTo>
                  <a:lnTo>
                    <a:pt x="208" y="95"/>
                  </a:lnTo>
                  <a:lnTo>
                    <a:pt x="200" y="87"/>
                  </a:lnTo>
                  <a:lnTo>
                    <a:pt x="193" y="80"/>
                  </a:lnTo>
                  <a:lnTo>
                    <a:pt x="185" y="73"/>
                  </a:lnTo>
                  <a:lnTo>
                    <a:pt x="178" y="67"/>
                  </a:lnTo>
                  <a:lnTo>
                    <a:pt x="173" y="63"/>
                  </a:lnTo>
                  <a:lnTo>
                    <a:pt x="168" y="59"/>
                  </a:lnTo>
                  <a:lnTo>
                    <a:pt x="162" y="56"/>
                  </a:lnTo>
                  <a:lnTo>
                    <a:pt x="156" y="52"/>
                  </a:lnTo>
                  <a:lnTo>
                    <a:pt x="150" y="49"/>
                  </a:lnTo>
                  <a:lnTo>
                    <a:pt x="145" y="46"/>
                  </a:lnTo>
                  <a:lnTo>
                    <a:pt x="140" y="43"/>
                  </a:lnTo>
                  <a:lnTo>
                    <a:pt x="136" y="41"/>
                  </a:lnTo>
                  <a:lnTo>
                    <a:pt x="132" y="38"/>
                  </a:lnTo>
                  <a:lnTo>
                    <a:pt x="127" y="33"/>
                  </a:lnTo>
                  <a:lnTo>
                    <a:pt x="125" y="27"/>
                  </a:lnTo>
                  <a:lnTo>
                    <a:pt x="128" y="26"/>
                  </a:lnTo>
                  <a:lnTo>
                    <a:pt x="141" y="34"/>
                  </a:lnTo>
                  <a:lnTo>
                    <a:pt x="152" y="41"/>
                  </a:lnTo>
                  <a:lnTo>
                    <a:pt x="165" y="50"/>
                  </a:lnTo>
                  <a:lnTo>
                    <a:pt x="181" y="60"/>
                  </a:lnTo>
                  <a:lnTo>
                    <a:pt x="195" y="71"/>
                  </a:lnTo>
                  <a:lnTo>
                    <a:pt x="210" y="81"/>
                  </a:lnTo>
                  <a:lnTo>
                    <a:pt x="223" y="90"/>
                  </a:lnTo>
                  <a:lnTo>
                    <a:pt x="233" y="97"/>
                  </a:lnTo>
                  <a:lnTo>
                    <a:pt x="240" y="103"/>
                  </a:lnTo>
                  <a:lnTo>
                    <a:pt x="247" y="109"/>
                  </a:lnTo>
                  <a:lnTo>
                    <a:pt x="253" y="110"/>
                  </a:lnTo>
                  <a:lnTo>
                    <a:pt x="260" y="109"/>
                  </a:lnTo>
                  <a:lnTo>
                    <a:pt x="268" y="108"/>
                  </a:lnTo>
                  <a:lnTo>
                    <a:pt x="273" y="106"/>
                  </a:lnTo>
                  <a:lnTo>
                    <a:pt x="281" y="105"/>
                  </a:lnTo>
                  <a:lnTo>
                    <a:pt x="289" y="104"/>
                  </a:lnTo>
                  <a:lnTo>
                    <a:pt x="297" y="102"/>
                  </a:lnTo>
                  <a:lnTo>
                    <a:pt x="306" y="101"/>
                  </a:lnTo>
                  <a:lnTo>
                    <a:pt x="312" y="100"/>
                  </a:lnTo>
                  <a:lnTo>
                    <a:pt x="318" y="97"/>
                  </a:lnTo>
                  <a:lnTo>
                    <a:pt x="322" y="96"/>
                  </a:lnTo>
                  <a:lnTo>
                    <a:pt x="326" y="93"/>
                  </a:lnTo>
                  <a:lnTo>
                    <a:pt x="326" y="89"/>
                  </a:lnTo>
                  <a:lnTo>
                    <a:pt x="323" y="86"/>
                  </a:lnTo>
                  <a:lnTo>
                    <a:pt x="316" y="79"/>
                  </a:lnTo>
                  <a:lnTo>
                    <a:pt x="310" y="73"/>
                  </a:lnTo>
                  <a:lnTo>
                    <a:pt x="299" y="65"/>
                  </a:lnTo>
                  <a:lnTo>
                    <a:pt x="287" y="55"/>
                  </a:lnTo>
                  <a:lnTo>
                    <a:pt x="273" y="43"/>
                  </a:lnTo>
                  <a:lnTo>
                    <a:pt x="258" y="33"/>
                  </a:lnTo>
                  <a:lnTo>
                    <a:pt x="245" y="22"/>
                  </a:lnTo>
                  <a:lnTo>
                    <a:pt x="233" y="14"/>
                  </a:lnTo>
                  <a:lnTo>
                    <a:pt x="225" y="10"/>
                  </a:lnTo>
                  <a:lnTo>
                    <a:pt x="218" y="4"/>
                  </a:lnTo>
                  <a:lnTo>
                    <a:pt x="220" y="0"/>
                  </a:lnTo>
                  <a:lnTo>
                    <a:pt x="228" y="3"/>
                  </a:lnTo>
                  <a:lnTo>
                    <a:pt x="243" y="10"/>
                  </a:lnTo>
                  <a:lnTo>
                    <a:pt x="252" y="17"/>
                  </a:lnTo>
                  <a:lnTo>
                    <a:pt x="265" y="27"/>
                  </a:lnTo>
                  <a:lnTo>
                    <a:pt x="281" y="37"/>
                  </a:lnTo>
                  <a:lnTo>
                    <a:pt x="297" y="48"/>
                  </a:lnTo>
                  <a:lnTo>
                    <a:pt x="312" y="58"/>
                  </a:lnTo>
                  <a:lnTo>
                    <a:pt x="326" y="67"/>
                  </a:lnTo>
                  <a:lnTo>
                    <a:pt x="336" y="74"/>
                  </a:lnTo>
                  <a:lnTo>
                    <a:pt x="341" y="76"/>
                  </a:lnTo>
                  <a:lnTo>
                    <a:pt x="348" y="76"/>
                  </a:lnTo>
                  <a:lnTo>
                    <a:pt x="358" y="75"/>
                  </a:lnTo>
                  <a:lnTo>
                    <a:pt x="373" y="73"/>
                  </a:lnTo>
                  <a:lnTo>
                    <a:pt x="389" y="71"/>
                  </a:lnTo>
                  <a:lnTo>
                    <a:pt x="405" y="67"/>
                  </a:lnTo>
                  <a:lnTo>
                    <a:pt x="419" y="65"/>
                  </a:lnTo>
                  <a:lnTo>
                    <a:pt x="431" y="63"/>
                  </a:lnTo>
                  <a:lnTo>
                    <a:pt x="438" y="63"/>
                  </a:lnTo>
                  <a:lnTo>
                    <a:pt x="441" y="64"/>
                  </a:lnTo>
                  <a:lnTo>
                    <a:pt x="439" y="65"/>
                  </a:lnTo>
                  <a:lnTo>
                    <a:pt x="431" y="68"/>
                  </a:lnTo>
                  <a:lnTo>
                    <a:pt x="423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Freeform 983"/>
            <p:cNvSpPr>
              <a:spLocks/>
            </p:cNvSpPr>
            <p:nvPr/>
          </p:nvSpPr>
          <p:spPr bwMode="auto">
            <a:xfrm flipH="1">
              <a:off x="1223" y="3296"/>
              <a:ext cx="131" cy="127"/>
            </a:xfrm>
            <a:custGeom>
              <a:avLst/>
              <a:gdLst>
                <a:gd name="T0" fmla="*/ 0 w 290"/>
                <a:gd name="T1" fmla="*/ 1 h 254"/>
                <a:gd name="T2" fmla="*/ 0 w 290"/>
                <a:gd name="T3" fmla="*/ 1 h 254"/>
                <a:gd name="T4" fmla="*/ 0 w 290"/>
                <a:gd name="T5" fmla="*/ 1 h 254"/>
                <a:gd name="T6" fmla="*/ 0 w 290"/>
                <a:gd name="T7" fmla="*/ 1 h 254"/>
                <a:gd name="T8" fmla="*/ 0 w 290"/>
                <a:gd name="T9" fmla="*/ 1 h 254"/>
                <a:gd name="T10" fmla="*/ 0 w 290"/>
                <a:gd name="T11" fmla="*/ 1 h 254"/>
                <a:gd name="T12" fmla="*/ 0 w 290"/>
                <a:gd name="T13" fmla="*/ 1 h 254"/>
                <a:gd name="T14" fmla="*/ 0 w 290"/>
                <a:gd name="T15" fmla="*/ 1 h 254"/>
                <a:gd name="T16" fmla="*/ 0 w 290"/>
                <a:gd name="T17" fmla="*/ 1 h 254"/>
                <a:gd name="T18" fmla="*/ 0 w 290"/>
                <a:gd name="T19" fmla="*/ 1 h 254"/>
                <a:gd name="T20" fmla="*/ 0 w 290"/>
                <a:gd name="T21" fmla="*/ 1 h 254"/>
                <a:gd name="T22" fmla="*/ 0 w 290"/>
                <a:gd name="T23" fmla="*/ 1 h 254"/>
                <a:gd name="T24" fmla="*/ 0 w 290"/>
                <a:gd name="T25" fmla="*/ 1 h 254"/>
                <a:gd name="T26" fmla="*/ 0 w 290"/>
                <a:gd name="T27" fmla="*/ 1 h 254"/>
                <a:gd name="T28" fmla="*/ 0 w 290"/>
                <a:gd name="T29" fmla="*/ 1 h 254"/>
                <a:gd name="T30" fmla="*/ 0 w 290"/>
                <a:gd name="T31" fmla="*/ 1 h 254"/>
                <a:gd name="T32" fmla="*/ 0 w 290"/>
                <a:gd name="T33" fmla="*/ 1 h 254"/>
                <a:gd name="T34" fmla="*/ 0 w 290"/>
                <a:gd name="T35" fmla="*/ 1 h 254"/>
                <a:gd name="T36" fmla="*/ 0 w 290"/>
                <a:gd name="T37" fmla="*/ 1 h 254"/>
                <a:gd name="T38" fmla="*/ 0 w 290"/>
                <a:gd name="T39" fmla="*/ 1 h 254"/>
                <a:gd name="T40" fmla="*/ 0 w 290"/>
                <a:gd name="T41" fmla="*/ 1 h 254"/>
                <a:gd name="T42" fmla="*/ 0 w 290"/>
                <a:gd name="T43" fmla="*/ 1 h 254"/>
                <a:gd name="T44" fmla="*/ 0 w 290"/>
                <a:gd name="T45" fmla="*/ 1 h 254"/>
                <a:gd name="T46" fmla="*/ 0 w 290"/>
                <a:gd name="T47" fmla="*/ 1 h 254"/>
                <a:gd name="T48" fmla="*/ 0 w 290"/>
                <a:gd name="T49" fmla="*/ 1 h 254"/>
                <a:gd name="T50" fmla="*/ 0 w 290"/>
                <a:gd name="T51" fmla="*/ 1 h 254"/>
                <a:gd name="T52" fmla="*/ 0 w 290"/>
                <a:gd name="T53" fmla="*/ 1 h 254"/>
                <a:gd name="T54" fmla="*/ 0 w 290"/>
                <a:gd name="T55" fmla="*/ 1 h 254"/>
                <a:gd name="T56" fmla="*/ 0 w 290"/>
                <a:gd name="T57" fmla="*/ 1 h 254"/>
                <a:gd name="T58" fmla="*/ 0 w 290"/>
                <a:gd name="T59" fmla="*/ 1 h 254"/>
                <a:gd name="T60" fmla="*/ 0 w 290"/>
                <a:gd name="T61" fmla="*/ 1 h 254"/>
                <a:gd name="T62" fmla="*/ 0 w 290"/>
                <a:gd name="T63" fmla="*/ 1 h 254"/>
                <a:gd name="T64" fmla="*/ 0 w 290"/>
                <a:gd name="T65" fmla="*/ 1 h 254"/>
                <a:gd name="T66" fmla="*/ 0 w 290"/>
                <a:gd name="T67" fmla="*/ 1 h 254"/>
                <a:gd name="T68" fmla="*/ 0 w 290"/>
                <a:gd name="T69" fmla="*/ 1 h 254"/>
                <a:gd name="T70" fmla="*/ 0 w 290"/>
                <a:gd name="T71" fmla="*/ 1 h 254"/>
                <a:gd name="T72" fmla="*/ 0 w 290"/>
                <a:gd name="T73" fmla="*/ 1 h 254"/>
                <a:gd name="T74" fmla="*/ 0 w 290"/>
                <a:gd name="T75" fmla="*/ 1 h 254"/>
                <a:gd name="T76" fmla="*/ 0 w 290"/>
                <a:gd name="T77" fmla="*/ 1 h 254"/>
                <a:gd name="T78" fmla="*/ 0 w 290"/>
                <a:gd name="T79" fmla="*/ 1 h 254"/>
                <a:gd name="T80" fmla="*/ 0 w 290"/>
                <a:gd name="T81" fmla="*/ 1 h 254"/>
                <a:gd name="T82" fmla="*/ 0 w 290"/>
                <a:gd name="T83" fmla="*/ 1 h 254"/>
                <a:gd name="T84" fmla="*/ 0 w 290"/>
                <a:gd name="T85" fmla="*/ 1 h 254"/>
                <a:gd name="T86" fmla="*/ 0 w 290"/>
                <a:gd name="T87" fmla="*/ 1 h 254"/>
                <a:gd name="T88" fmla="*/ 0 w 290"/>
                <a:gd name="T89" fmla="*/ 1 h 254"/>
                <a:gd name="T90" fmla="*/ 0 w 290"/>
                <a:gd name="T91" fmla="*/ 1 h 254"/>
                <a:gd name="T92" fmla="*/ 0 w 290"/>
                <a:gd name="T93" fmla="*/ 1 h 254"/>
                <a:gd name="T94" fmla="*/ 0 w 290"/>
                <a:gd name="T95" fmla="*/ 1 h 254"/>
                <a:gd name="T96" fmla="*/ 0 w 290"/>
                <a:gd name="T97" fmla="*/ 1 h 254"/>
                <a:gd name="T98" fmla="*/ 0 w 290"/>
                <a:gd name="T99" fmla="*/ 1 h 254"/>
                <a:gd name="T100" fmla="*/ 0 w 290"/>
                <a:gd name="T101" fmla="*/ 1 h 254"/>
                <a:gd name="T102" fmla="*/ 0 w 290"/>
                <a:gd name="T103" fmla="*/ 1 h 254"/>
                <a:gd name="T104" fmla="*/ 0 w 290"/>
                <a:gd name="T105" fmla="*/ 1 h 254"/>
                <a:gd name="T106" fmla="*/ 0 w 290"/>
                <a:gd name="T107" fmla="*/ 1 h 254"/>
                <a:gd name="T108" fmla="*/ 0 w 290"/>
                <a:gd name="T109" fmla="*/ 1 h 254"/>
                <a:gd name="T110" fmla="*/ 0 w 290"/>
                <a:gd name="T111" fmla="*/ 1 h 254"/>
                <a:gd name="T112" fmla="*/ 0 w 290"/>
                <a:gd name="T113" fmla="*/ 1 h 254"/>
                <a:gd name="T114" fmla="*/ 0 w 290"/>
                <a:gd name="T115" fmla="*/ 1 h 254"/>
                <a:gd name="T116" fmla="*/ 0 w 290"/>
                <a:gd name="T117" fmla="*/ 1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54"/>
                <a:gd name="T179" fmla="*/ 290 w 290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54">
                  <a:moveTo>
                    <a:pt x="279" y="250"/>
                  </a:moveTo>
                  <a:lnTo>
                    <a:pt x="274" y="246"/>
                  </a:lnTo>
                  <a:lnTo>
                    <a:pt x="269" y="242"/>
                  </a:lnTo>
                  <a:lnTo>
                    <a:pt x="262" y="237"/>
                  </a:lnTo>
                  <a:lnTo>
                    <a:pt x="257" y="232"/>
                  </a:lnTo>
                  <a:lnTo>
                    <a:pt x="250" y="228"/>
                  </a:lnTo>
                  <a:lnTo>
                    <a:pt x="244" y="224"/>
                  </a:lnTo>
                  <a:lnTo>
                    <a:pt x="238" y="222"/>
                  </a:lnTo>
                  <a:lnTo>
                    <a:pt x="232" y="222"/>
                  </a:lnTo>
                  <a:lnTo>
                    <a:pt x="216" y="224"/>
                  </a:lnTo>
                  <a:lnTo>
                    <a:pt x="197" y="226"/>
                  </a:lnTo>
                  <a:lnTo>
                    <a:pt x="175" y="226"/>
                  </a:lnTo>
                  <a:lnTo>
                    <a:pt x="153" y="226"/>
                  </a:lnTo>
                  <a:lnTo>
                    <a:pt x="130" y="226"/>
                  </a:lnTo>
                  <a:lnTo>
                    <a:pt x="112" y="223"/>
                  </a:lnTo>
                  <a:lnTo>
                    <a:pt x="96" y="221"/>
                  </a:lnTo>
                  <a:lnTo>
                    <a:pt x="86" y="217"/>
                  </a:lnTo>
                  <a:lnTo>
                    <a:pt x="78" y="212"/>
                  </a:lnTo>
                  <a:lnTo>
                    <a:pt x="78" y="209"/>
                  </a:lnTo>
                  <a:lnTo>
                    <a:pt x="86" y="211"/>
                  </a:lnTo>
                  <a:lnTo>
                    <a:pt x="99" y="213"/>
                  </a:lnTo>
                  <a:lnTo>
                    <a:pt x="109" y="214"/>
                  </a:lnTo>
                  <a:lnTo>
                    <a:pt x="124" y="215"/>
                  </a:lnTo>
                  <a:lnTo>
                    <a:pt x="142" y="215"/>
                  </a:lnTo>
                  <a:lnTo>
                    <a:pt x="161" y="215"/>
                  </a:lnTo>
                  <a:lnTo>
                    <a:pt x="179" y="215"/>
                  </a:lnTo>
                  <a:lnTo>
                    <a:pt x="196" y="214"/>
                  </a:lnTo>
                  <a:lnTo>
                    <a:pt x="209" y="212"/>
                  </a:lnTo>
                  <a:lnTo>
                    <a:pt x="217" y="209"/>
                  </a:lnTo>
                  <a:lnTo>
                    <a:pt x="212" y="205"/>
                  </a:lnTo>
                  <a:lnTo>
                    <a:pt x="204" y="201"/>
                  </a:lnTo>
                  <a:lnTo>
                    <a:pt x="196" y="197"/>
                  </a:lnTo>
                  <a:lnTo>
                    <a:pt x="187" y="192"/>
                  </a:lnTo>
                  <a:lnTo>
                    <a:pt x="179" y="189"/>
                  </a:lnTo>
                  <a:lnTo>
                    <a:pt x="171" y="185"/>
                  </a:lnTo>
                  <a:lnTo>
                    <a:pt x="165" y="182"/>
                  </a:lnTo>
                  <a:lnTo>
                    <a:pt x="161" y="179"/>
                  </a:lnTo>
                  <a:lnTo>
                    <a:pt x="145" y="181"/>
                  </a:lnTo>
                  <a:lnTo>
                    <a:pt x="125" y="178"/>
                  </a:lnTo>
                  <a:lnTo>
                    <a:pt x="103" y="176"/>
                  </a:lnTo>
                  <a:lnTo>
                    <a:pt x="82" y="171"/>
                  </a:lnTo>
                  <a:lnTo>
                    <a:pt x="61" y="167"/>
                  </a:lnTo>
                  <a:lnTo>
                    <a:pt x="42" y="161"/>
                  </a:lnTo>
                  <a:lnTo>
                    <a:pt x="28" y="154"/>
                  </a:lnTo>
                  <a:lnTo>
                    <a:pt x="18" y="148"/>
                  </a:lnTo>
                  <a:lnTo>
                    <a:pt x="12" y="140"/>
                  </a:lnTo>
                  <a:lnTo>
                    <a:pt x="12" y="137"/>
                  </a:lnTo>
                  <a:lnTo>
                    <a:pt x="17" y="139"/>
                  </a:lnTo>
                  <a:lnTo>
                    <a:pt x="28" y="144"/>
                  </a:lnTo>
                  <a:lnTo>
                    <a:pt x="37" y="147"/>
                  </a:lnTo>
                  <a:lnTo>
                    <a:pt x="50" y="152"/>
                  </a:lnTo>
                  <a:lnTo>
                    <a:pt x="66" y="156"/>
                  </a:lnTo>
                  <a:lnTo>
                    <a:pt x="83" y="160"/>
                  </a:lnTo>
                  <a:lnTo>
                    <a:pt x="101" y="163"/>
                  </a:lnTo>
                  <a:lnTo>
                    <a:pt x="117" y="166"/>
                  </a:lnTo>
                  <a:lnTo>
                    <a:pt x="132" y="167"/>
                  </a:lnTo>
                  <a:lnTo>
                    <a:pt x="142" y="166"/>
                  </a:lnTo>
                  <a:lnTo>
                    <a:pt x="129" y="154"/>
                  </a:lnTo>
                  <a:lnTo>
                    <a:pt x="117" y="146"/>
                  </a:lnTo>
                  <a:lnTo>
                    <a:pt x="109" y="140"/>
                  </a:lnTo>
                  <a:lnTo>
                    <a:pt x="105" y="135"/>
                  </a:lnTo>
                  <a:lnTo>
                    <a:pt x="95" y="132"/>
                  </a:lnTo>
                  <a:lnTo>
                    <a:pt x="80" y="130"/>
                  </a:lnTo>
                  <a:lnTo>
                    <a:pt x="64" y="126"/>
                  </a:lnTo>
                  <a:lnTo>
                    <a:pt x="49" y="121"/>
                  </a:lnTo>
                  <a:lnTo>
                    <a:pt x="32" y="114"/>
                  </a:lnTo>
                  <a:lnTo>
                    <a:pt x="17" y="103"/>
                  </a:lnTo>
                  <a:lnTo>
                    <a:pt x="7" y="91"/>
                  </a:lnTo>
                  <a:lnTo>
                    <a:pt x="0" y="75"/>
                  </a:lnTo>
                  <a:lnTo>
                    <a:pt x="8" y="82"/>
                  </a:lnTo>
                  <a:lnTo>
                    <a:pt x="18" y="90"/>
                  </a:lnTo>
                  <a:lnTo>
                    <a:pt x="29" y="97"/>
                  </a:lnTo>
                  <a:lnTo>
                    <a:pt x="39" y="103"/>
                  </a:lnTo>
                  <a:lnTo>
                    <a:pt x="51" y="109"/>
                  </a:lnTo>
                  <a:lnTo>
                    <a:pt x="64" y="113"/>
                  </a:lnTo>
                  <a:lnTo>
                    <a:pt x="75" y="115"/>
                  </a:lnTo>
                  <a:lnTo>
                    <a:pt x="87" y="116"/>
                  </a:lnTo>
                  <a:lnTo>
                    <a:pt x="75" y="102"/>
                  </a:lnTo>
                  <a:lnTo>
                    <a:pt x="63" y="88"/>
                  </a:lnTo>
                  <a:lnTo>
                    <a:pt x="51" y="76"/>
                  </a:lnTo>
                  <a:lnTo>
                    <a:pt x="41" y="63"/>
                  </a:lnTo>
                  <a:lnTo>
                    <a:pt x="30" y="53"/>
                  </a:lnTo>
                  <a:lnTo>
                    <a:pt x="24" y="44"/>
                  </a:lnTo>
                  <a:lnTo>
                    <a:pt x="18" y="37"/>
                  </a:lnTo>
                  <a:lnTo>
                    <a:pt x="16" y="33"/>
                  </a:lnTo>
                  <a:lnTo>
                    <a:pt x="14" y="26"/>
                  </a:lnTo>
                  <a:lnTo>
                    <a:pt x="13" y="18"/>
                  </a:lnTo>
                  <a:lnTo>
                    <a:pt x="12" y="8"/>
                  </a:lnTo>
                  <a:lnTo>
                    <a:pt x="9" y="0"/>
                  </a:lnTo>
                  <a:lnTo>
                    <a:pt x="16" y="11"/>
                  </a:lnTo>
                  <a:lnTo>
                    <a:pt x="26" y="26"/>
                  </a:lnTo>
                  <a:lnTo>
                    <a:pt x="39" y="44"/>
                  </a:lnTo>
                  <a:lnTo>
                    <a:pt x="54" y="62"/>
                  </a:lnTo>
                  <a:lnTo>
                    <a:pt x="67" y="79"/>
                  </a:lnTo>
                  <a:lnTo>
                    <a:pt x="80" y="95"/>
                  </a:lnTo>
                  <a:lnTo>
                    <a:pt x="91" y="106"/>
                  </a:lnTo>
                  <a:lnTo>
                    <a:pt x="97" y="111"/>
                  </a:lnTo>
                  <a:lnTo>
                    <a:pt x="104" y="113"/>
                  </a:lnTo>
                  <a:lnTo>
                    <a:pt x="107" y="109"/>
                  </a:lnTo>
                  <a:lnTo>
                    <a:pt x="107" y="105"/>
                  </a:lnTo>
                  <a:lnTo>
                    <a:pt x="107" y="98"/>
                  </a:lnTo>
                  <a:lnTo>
                    <a:pt x="104" y="85"/>
                  </a:lnTo>
                  <a:lnTo>
                    <a:pt x="97" y="65"/>
                  </a:lnTo>
                  <a:lnTo>
                    <a:pt x="91" y="46"/>
                  </a:lnTo>
                  <a:lnTo>
                    <a:pt x="87" y="33"/>
                  </a:lnTo>
                  <a:lnTo>
                    <a:pt x="87" y="29"/>
                  </a:lnTo>
                  <a:lnTo>
                    <a:pt x="89" y="27"/>
                  </a:lnTo>
                  <a:lnTo>
                    <a:pt x="93" y="31"/>
                  </a:lnTo>
                  <a:lnTo>
                    <a:pt x="97" y="38"/>
                  </a:lnTo>
                  <a:lnTo>
                    <a:pt x="104" y="53"/>
                  </a:lnTo>
                  <a:lnTo>
                    <a:pt x="114" y="78"/>
                  </a:lnTo>
                  <a:lnTo>
                    <a:pt x="120" y="105"/>
                  </a:lnTo>
                  <a:lnTo>
                    <a:pt x="118" y="124"/>
                  </a:lnTo>
                  <a:lnTo>
                    <a:pt x="126" y="131"/>
                  </a:lnTo>
                  <a:lnTo>
                    <a:pt x="134" y="138"/>
                  </a:lnTo>
                  <a:lnTo>
                    <a:pt x="142" y="143"/>
                  </a:lnTo>
                  <a:lnTo>
                    <a:pt x="149" y="148"/>
                  </a:lnTo>
                  <a:lnTo>
                    <a:pt x="155" y="152"/>
                  </a:lnTo>
                  <a:lnTo>
                    <a:pt x="161" y="155"/>
                  </a:lnTo>
                  <a:lnTo>
                    <a:pt x="165" y="159"/>
                  </a:lnTo>
                  <a:lnTo>
                    <a:pt x="167" y="160"/>
                  </a:lnTo>
                  <a:lnTo>
                    <a:pt x="170" y="162"/>
                  </a:lnTo>
                  <a:lnTo>
                    <a:pt x="172" y="163"/>
                  </a:lnTo>
                  <a:lnTo>
                    <a:pt x="175" y="161"/>
                  </a:lnTo>
                  <a:lnTo>
                    <a:pt x="178" y="155"/>
                  </a:lnTo>
                  <a:lnTo>
                    <a:pt x="179" y="140"/>
                  </a:lnTo>
                  <a:lnTo>
                    <a:pt x="176" y="116"/>
                  </a:lnTo>
                  <a:lnTo>
                    <a:pt x="170" y="88"/>
                  </a:lnTo>
                  <a:lnTo>
                    <a:pt x="157" y="67"/>
                  </a:lnTo>
                  <a:lnTo>
                    <a:pt x="151" y="57"/>
                  </a:lnTo>
                  <a:lnTo>
                    <a:pt x="151" y="54"/>
                  </a:lnTo>
                  <a:lnTo>
                    <a:pt x="157" y="55"/>
                  </a:lnTo>
                  <a:lnTo>
                    <a:pt x="163" y="61"/>
                  </a:lnTo>
                  <a:lnTo>
                    <a:pt x="167" y="67"/>
                  </a:lnTo>
                  <a:lnTo>
                    <a:pt x="172" y="77"/>
                  </a:lnTo>
                  <a:lnTo>
                    <a:pt x="179" y="90"/>
                  </a:lnTo>
                  <a:lnTo>
                    <a:pt x="184" y="103"/>
                  </a:lnTo>
                  <a:lnTo>
                    <a:pt x="190" y="120"/>
                  </a:lnTo>
                  <a:lnTo>
                    <a:pt x="192" y="137"/>
                  </a:lnTo>
                  <a:lnTo>
                    <a:pt x="191" y="155"/>
                  </a:lnTo>
                  <a:lnTo>
                    <a:pt x="187" y="173"/>
                  </a:lnTo>
                  <a:lnTo>
                    <a:pt x="192" y="177"/>
                  </a:lnTo>
                  <a:lnTo>
                    <a:pt x="197" y="182"/>
                  </a:lnTo>
                  <a:lnTo>
                    <a:pt x="204" y="186"/>
                  </a:lnTo>
                  <a:lnTo>
                    <a:pt x="211" y="190"/>
                  </a:lnTo>
                  <a:lnTo>
                    <a:pt x="216" y="193"/>
                  </a:lnTo>
                  <a:lnTo>
                    <a:pt x="222" y="196"/>
                  </a:lnTo>
                  <a:lnTo>
                    <a:pt x="226" y="198"/>
                  </a:lnTo>
                  <a:lnTo>
                    <a:pt x="230" y="200"/>
                  </a:lnTo>
                  <a:lnTo>
                    <a:pt x="236" y="191"/>
                  </a:lnTo>
                  <a:lnTo>
                    <a:pt x="237" y="175"/>
                  </a:lnTo>
                  <a:lnTo>
                    <a:pt x="236" y="159"/>
                  </a:lnTo>
                  <a:lnTo>
                    <a:pt x="234" y="145"/>
                  </a:lnTo>
                  <a:lnTo>
                    <a:pt x="233" y="130"/>
                  </a:lnTo>
                  <a:lnTo>
                    <a:pt x="232" y="111"/>
                  </a:lnTo>
                  <a:lnTo>
                    <a:pt x="229" y="94"/>
                  </a:lnTo>
                  <a:lnTo>
                    <a:pt x="226" y="83"/>
                  </a:lnTo>
                  <a:lnTo>
                    <a:pt x="226" y="79"/>
                  </a:lnTo>
                  <a:lnTo>
                    <a:pt x="230" y="82"/>
                  </a:lnTo>
                  <a:lnTo>
                    <a:pt x="237" y="88"/>
                  </a:lnTo>
                  <a:lnTo>
                    <a:pt x="241" y="101"/>
                  </a:lnTo>
                  <a:lnTo>
                    <a:pt x="242" y="123"/>
                  </a:lnTo>
                  <a:lnTo>
                    <a:pt x="245" y="155"/>
                  </a:lnTo>
                  <a:lnTo>
                    <a:pt x="248" y="186"/>
                  </a:lnTo>
                  <a:lnTo>
                    <a:pt x="249" y="206"/>
                  </a:lnTo>
                  <a:lnTo>
                    <a:pt x="257" y="214"/>
                  </a:lnTo>
                  <a:lnTo>
                    <a:pt x="265" y="222"/>
                  </a:lnTo>
                  <a:lnTo>
                    <a:pt x="270" y="229"/>
                  </a:lnTo>
                  <a:lnTo>
                    <a:pt x="276" y="235"/>
                  </a:lnTo>
                  <a:lnTo>
                    <a:pt x="280" y="241"/>
                  </a:lnTo>
                  <a:lnTo>
                    <a:pt x="284" y="245"/>
                  </a:lnTo>
                  <a:lnTo>
                    <a:pt x="288" y="249"/>
                  </a:lnTo>
                  <a:lnTo>
                    <a:pt x="290" y="251"/>
                  </a:lnTo>
                  <a:lnTo>
                    <a:pt x="290" y="253"/>
                  </a:lnTo>
                  <a:lnTo>
                    <a:pt x="288" y="254"/>
                  </a:lnTo>
                  <a:lnTo>
                    <a:pt x="284" y="253"/>
                  </a:lnTo>
                  <a:lnTo>
                    <a:pt x="279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Freeform 984"/>
            <p:cNvSpPr>
              <a:spLocks/>
            </p:cNvSpPr>
            <p:nvPr/>
          </p:nvSpPr>
          <p:spPr bwMode="auto">
            <a:xfrm flipH="1">
              <a:off x="1141" y="3257"/>
              <a:ext cx="95" cy="156"/>
            </a:xfrm>
            <a:custGeom>
              <a:avLst/>
              <a:gdLst>
                <a:gd name="T0" fmla="*/ 0 w 212"/>
                <a:gd name="T1" fmla="*/ 1 h 313"/>
                <a:gd name="T2" fmla="*/ 0 w 212"/>
                <a:gd name="T3" fmla="*/ 1 h 313"/>
                <a:gd name="T4" fmla="*/ 0 w 212"/>
                <a:gd name="T5" fmla="*/ 1 h 313"/>
                <a:gd name="T6" fmla="*/ 0 w 212"/>
                <a:gd name="T7" fmla="*/ 0 h 313"/>
                <a:gd name="T8" fmla="*/ 0 w 212"/>
                <a:gd name="T9" fmla="*/ 0 h 313"/>
                <a:gd name="T10" fmla="*/ 0 w 212"/>
                <a:gd name="T11" fmla="*/ 0 h 313"/>
                <a:gd name="T12" fmla="*/ 0 w 212"/>
                <a:gd name="T13" fmla="*/ 0 h 313"/>
                <a:gd name="T14" fmla="*/ 0 w 212"/>
                <a:gd name="T15" fmla="*/ 0 h 313"/>
                <a:gd name="T16" fmla="*/ 0 w 212"/>
                <a:gd name="T17" fmla="*/ 0 h 313"/>
                <a:gd name="T18" fmla="*/ 0 w 212"/>
                <a:gd name="T19" fmla="*/ 0 h 313"/>
                <a:gd name="T20" fmla="*/ 0 w 212"/>
                <a:gd name="T21" fmla="*/ 0 h 313"/>
                <a:gd name="T22" fmla="*/ 0 w 212"/>
                <a:gd name="T23" fmla="*/ 0 h 313"/>
                <a:gd name="T24" fmla="*/ 0 w 212"/>
                <a:gd name="T25" fmla="*/ 0 h 313"/>
                <a:gd name="T26" fmla="*/ 0 w 212"/>
                <a:gd name="T27" fmla="*/ 0 h 313"/>
                <a:gd name="T28" fmla="*/ 0 w 212"/>
                <a:gd name="T29" fmla="*/ 0 h 313"/>
                <a:gd name="T30" fmla="*/ 0 w 212"/>
                <a:gd name="T31" fmla="*/ 0 h 313"/>
                <a:gd name="T32" fmla="*/ 0 w 212"/>
                <a:gd name="T33" fmla="*/ 0 h 313"/>
                <a:gd name="T34" fmla="*/ 0 w 212"/>
                <a:gd name="T35" fmla="*/ 0 h 313"/>
                <a:gd name="T36" fmla="*/ 0 w 212"/>
                <a:gd name="T37" fmla="*/ 0 h 313"/>
                <a:gd name="T38" fmla="*/ 0 w 212"/>
                <a:gd name="T39" fmla="*/ 0 h 313"/>
                <a:gd name="T40" fmla="*/ 0 w 212"/>
                <a:gd name="T41" fmla="*/ 0 h 313"/>
                <a:gd name="T42" fmla="*/ 0 w 212"/>
                <a:gd name="T43" fmla="*/ 0 h 313"/>
                <a:gd name="T44" fmla="*/ 0 w 212"/>
                <a:gd name="T45" fmla="*/ 0 h 313"/>
                <a:gd name="T46" fmla="*/ 0 w 212"/>
                <a:gd name="T47" fmla="*/ 0 h 313"/>
                <a:gd name="T48" fmla="*/ 0 w 212"/>
                <a:gd name="T49" fmla="*/ 0 h 313"/>
                <a:gd name="T50" fmla="*/ 0 w 212"/>
                <a:gd name="T51" fmla="*/ 0 h 313"/>
                <a:gd name="T52" fmla="*/ 0 w 212"/>
                <a:gd name="T53" fmla="*/ 0 h 313"/>
                <a:gd name="T54" fmla="*/ 0 w 212"/>
                <a:gd name="T55" fmla="*/ 0 h 313"/>
                <a:gd name="T56" fmla="*/ 0 w 212"/>
                <a:gd name="T57" fmla="*/ 0 h 313"/>
                <a:gd name="T58" fmla="*/ 0 w 212"/>
                <a:gd name="T59" fmla="*/ 0 h 313"/>
                <a:gd name="T60" fmla="*/ 0 w 212"/>
                <a:gd name="T61" fmla="*/ 0 h 313"/>
                <a:gd name="T62" fmla="*/ 0 w 212"/>
                <a:gd name="T63" fmla="*/ 0 h 313"/>
                <a:gd name="T64" fmla="*/ 0 w 212"/>
                <a:gd name="T65" fmla="*/ 0 h 313"/>
                <a:gd name="T66" fmla="*/ 0 w 212"/>
                <a:gd name="T67" fmla="*/ 0 h 313"/>
                <a:gd name="T68" fmla="*/ 0 w 212"/>
                <a:gd name="T69" fmla="*/ 0 h 313"/>
                <a:gd name="T70" fmla="*/ 0 w 212"/>
                <a:gd name="T71" fmla="*/ 0 h 313"/>
                <a:gd name="T72" fmla="*/ 0 w 212"/>
                <a:gd name="T73" fmla="*/ 0 h 313"/>
                <a:gd name="T74" fmla="*/ 0 w 212"/>
                <a:gd name="T75" fmla="*/ 0 h 313"/>
                <a:gd name="T76" fmla="*/ 0 w 212"/>
                <a:gd name="T77" fmla="*/ 0 h 313"/>
                <a:gd name="T78" fmla="*/ 0 w 212"/>
                <a:gd name="T79" fmla="*/ 0 h 313"/>
                <a:gd name="T80" fmla="*/ 0 w 212"/>
                <a:gd name="T81" fmla="*/ 0 h 313"/>
                <a:gd name="T82" fmla="*/ 0 w 212"/>
                <a:gd name="T83" fmla="*/ 0 h 313"/>
                <a:gd name="T84" fmla="*/ 0 w 212"/>
                <a:gd name="T85" fmla="*/ 0 h 313"/>
                <a:gd name="T86" fmla="*/ 0 w 212"/>
                <a:gd name="T87" fmla="*/ 0 h 313"/>
                <a:gd name="T88" fmla="*/ 0 w 212"/>
                <a:gd name="T89" fmla="*/ 0 h 313"/>
                <a:gd name="T90" fmla="*/ 0 w 212"/>
                <a:gd name="T91" fmla="*/ 0 h 313"/>
                <a:gd name="T92" fmla="*/ 0 w 212"/>
                <a:gd name="T93" fmla="*/ 0 h 313"/>
                <a:gd name="T94" fmla="*/ 0 w 212"/>
                <a:gd name="T95" fmla="*/ 0 h 313"/>
                <a:gd name="T96" fmla="*/ 0 w 212"/>
                <a:gd name="T97" fmla="*/ 0 h 313"/>
                <a:gd name="T98" fmla="*/ 0 w 212"/>
                <a:gd name="T99" fmla="*/ 0 h 313"/>
                <a:gd name="T100" fmla="*/ 0 w 212"/>
                <a:gd name="T101" fmla="*/ 0 h 313"/>
                <a:gd name="T102" fmla="*/ 0 w 212"/>
                <a:gd name="T103" fmla="*/ 0 h 313"/>
                <a:gd name="T104" fmla="*/ 0 w 212"/>
                <a:gd name="T105" fmla="*/ 0 h 313"/>
                <a:gd name="T106" fmla="*/ 0 w 212"/>
                <a:gd name="T107" fmla="*/ 0 h 313"/>
                <a:gd name="T108" fmla="*/ 0 w 212"/>
                <a:gd name="T109" fmla="*/ 0 h 313"/>
                <a:gd name="T110" fmla="*/ 0 w 212"/>
                <a:gd name="T111" fmla="*/ 0 h 313"/>
                <a:gd name="T112" fmla="*/ 0 w 212"/>
                <a:gd name="T113" fmla="*/ 1 h 313"/>
                <a:gd name="T114" fmla="*/ 0 w 212"/>
                <a:gd name="T115" fmla="*/ 1 h 313"/>
                <a:gd name="T116" fmla="*/ 0 w 212"/>
                <a:gd name="T117" fmla="*/ 1 h 313"/>
                <a:gd name="T118" fmla="*/ 0 w 212"/>
                <a:gd name="T119" fmla="*/ 1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2"/>
                <a:gd name="T181" fmla="*/ 0 h 313"/>
                <a:gd name="T182" fmla="*/ 212 w 212"/>
                <a:gd name="T183" fmla="*/ 313 h 3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2" h="313">
                  <a:moveTo>
                    <a:pt x="100" y="313"/>
                  </a:moveTo>
                  <a:lnTo>
                    <a:pt x="96" y="310"/>
                  </a:lnTo>
                  <a:lnTo>
                    <a:pt x="94" y="294"/>
                  </a:lnTo>
                  <a:lnTo>
                    <a:pt x="94" y="277"/>
                  </a:lnTo>
                  <a:lnTo>
                    <a:pt x="93" y="267"/>
                  </a:lnTo>
                  <a:lnTo>
                    <a:pt x="91" y="263"/>
                  </a:lnTo>
                  <a:lnTo>
                    <a:pt x="85" y="258"/>
                  </a:lnTo>
                  <a:lnTo>
                    <a:pt x="77" y="252"/>
                  </a:lnTo>
                  <a:lnTo>
                    <a:pt x="68" y="242"/>
                  </a:lnTo>
                  <a:lnTo>
                    <a:pt x="58" y="232"/>
                  </a:lnTo>
                  <a:lnTo>
                    <a:pt x="48" y="220"/>
                  </a:lnTo>
                  <a:lnTo>
                    <a:pt x="39" y="207"/>
                  </a:lnTo>
                  <a:lnTo>
                    <a:pt x="31" y="192"/>
                  </a:lnTo>
                  <a:lnTo>
                    <a:pt x="19" y="166"/>
                  </a:lnTo>
                  <a:lnTo>
                    <a:pt x="9" y="148"/>
                  </a:lnTo>
                  <a:lnTo>
                    <a:pt x="2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10" y="132"/>
                  </a:lnTo>
                  <a:lnTo>
                    <a:pt x="13" y="139"/>
                  </a:lnTo>
                  <a:lnTo>
                    <a:pt x="18" y="149"/>
                  </a:lnTo>
                  <a:lnTo>
                    <a:pt x="25" y="162"/>
                  </a:lnTo>
                  <a:lnTo>
                    <a:pt x="33" y="176"/>
                  </a:lnTo>
                  <a:lnTo>
                    <a:pt x="39" y="189"/>
                  </a:lnTo>
                  <a:lnTo>
                    <a:pt x="47" y="201"/>
                  </a:lnTo>
                  <a:lnTo>
                    <a:pt x="54" y="211"/>
                  </a:lnTo>
                  <a:lnTo>
                    <a:pt x="59" y="217"/>
                  </a:lnTo>
                  <a:lnTo>
                    <a:pt x="67" y="225"/>
                  </a:lnTo>
                  <a:lnTo>
                    <a:pt x="75" y="230"/>
                  </a:lnTo>
                  <a:lnTo>
                    <a:pt x="81" y="234"/>
                  </a:lnTo>
                  <a:lnTo>
                    <a:pt x="87" y="237"/>
                  </a:lnTo>
                  <a:lnTo>
                    <a:pt x="89" y="220"/>
                  </a:lnTo>
                  <a:lnTo>
                    <a:pt x="92" y="202"/>
                  </a:lnTo>
                  <a:lnTo>
                    <a:pt x="93" y="185"/>
                  </a:lnTo>
                  <a:lnTo>
                    <a:pt x="93" y="173"/>
                  </a:lnTo>
                  <a:lnTo>
                    <a:pt x="85" y="165"/>
                  </a:lnTo>
                  <a:lnTo>
                    <a:pt x="73" y="156"/>
                  </a:lnTo>
                  <a:lnTo>
                    <a:pt x="62" y="143"/>
                  </a:lnTo>
                  <a:lnTo>
                    <a:pt x="50" y="129"/>
                  </a:lnTo>
                  <a:lnTo>
                    <a:pt x="38" y="113"/>
                  </a:lnTo>
                  <a:lnTo>
                    <a:pt x="29" y="95"/>
                  </a:lnTo>
                  <a:lnTo>
                    <a:pt x="23" y="75"/>
                  </a:lnTo>
                  <a:lnTo>
                    <a:pt x="22" y="55"/>
                  </a:lnTo>
                  <a:lnTo>
                    <a:pt x="23" y="48"/>
                  </a:lnTo>
                  <a:lnTo>
                    <a:pt x="27" y="50"/>
                  </a:lnTo>
                  <a:lnTo>
                    <a:pt x="31" y="63"/>
                  </a:lnTo>
                  <a:lnTo>
                    <a:pt x="38" y="82"/>
                  </a:lnTo>
                  <a:lnTo>
                    <a:pt x="42" y="94"/>
                  </a:lnTo>
                  <a:lnTo>
                    <a:pt x="47" y="104"/>
                  </a:lnTo>
                  <a:lnTo>
                    <a:pt x="55" y="114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79" y="140"/>
                  </a:lnTo>
                  <a:lnTo>
                    <a:pt x="87" y="144"/>
                  </a:lnTo>
                  <a:lnTo>
                    <a:pt x="93" y="148"/>
                  </a:lnTo>
                  <a:lnTo>
                    <a:pt x="85" y="120"/>
                  </a:lnTo>
                  <a:lnTo>
                    <a:pt x="81" y="81"/>
                  </a:lnTo>
                  <a:lnTo>
                    <a:pt x="83" y="41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6" y="14"/>
                  </a:lnTo>
                  <a:lnTo>
                    <a:pt x="96" y="37"/>
                  </a:lnTo>
                  <a:lnTo>
                    <a:pt x="98" y="75"/>
                  </a:lnTo>
                  <a:lnTo>
                    <a:pt x="104" y="113"/>
                  </a:lnTo>
                  <a:lnTo>
                    <a:pt x="109" y="136"/>
                  </a:lnTo>
                  <a:lnTo>
                    <a:pt x="117" y="133"/>
                  </a:lnTo>
                  <a:lnTo>
                    <a:pt x="126" y="128"/>
                  </a:lnTo>
                  <a:lnTo>
                    <a:pt x="135" y="120"/>
                  </a:lnTo>
                  <a:lnTo>
                    <a:pt x="146" y="112"/>
                  </a:lnTo>
                  <a:lnTo>
                    <a:pt x="155" y="103"/>
                  </a:lnTo>
                  <a:lnTo>
                    <a:pt x="163" y="94"/>
                  </a:lnTo>
                  <a:lnTo>
                    <a:pt x="168" y="83"/>
                  </a:lnTo>
                  <a:lnTo>
                    <a:pt x="172" y="73"/>
                  </a:lnTo>
                  <a:lnTo>
                    <a:pt x="176" y="66"/>
                  </a:lnTo>
                  <a:lnTo>
                    <a:pt x="180" y="66"/>
                  </a:lnTo>
                  <a:lnTo>
                    <a:pt x="181" y="73"/>
                  </a:lnTo>
                  <a:lnTo>
                    <a:pt x="177" y="84"/>
                  </a:lnTo>
                  <a:lnTo>
                    <a:pt x="172" y="93"/>
                  </a:lnTo>
                  <a:lnTo>
                    <a:pt x="166" y="103"/>
                  </a:lnTo>
                  <a:lnTo>
                    <a:pt x="156" y="114"/>
                  </a:lnTo>
                  <a:lnTo>
                    <a:pt x="147" y="126"/>
                  </a:lnTo>
                  <a:lnTo>
                    <a:pt x="138" y="137"/>
                  </a:lnTo>
                  <a:lnTo>
                    <a:pt x="129" y="148"/>
                  </a:lnTo>
                  <a:lnTo>
                    <a:pt x="121" y="156"/>
                  </a:lnTo>
                  <a:lnTo>
                    <a:pt x="116" y="161"/>
                  </a:lnTo>
                  <a:lnTo>
                    <a:pt x="112" y="181"/>
                  </a:lnTo>
                  <a:lnTo>
                    <a:pt x="108" y="203"/>
                  </a:lnTo>
                  <a:lnTo>
                    <a:pt x="105" y="223"/>
                  </a:lnTo>
                  <a:lnTo>
                    <a:pt x="104" y="235"/>
                  </a:lnTo>
                  <a:lnTo>
                    <a:pt x="116" y="230"/>
                  </a:lnTo>
                  <a:lnTo>
                    <a:pt x="130" y="222"/>
                  </a:lnTo>
                  <a:lnTo>
                    <a:pt x="146" y="210"/>
                  </a:lnTo>
                  <a:lnTo>
                    <a:pt x="160" y="199"/>
                  </a:lnTo>
                  <a:lnTo>
                    <a:pt x="175" y="186"/>
                  </a:lnTo>
                  <a:lnTo>
                    <a:pt x="188" y="172"/>
                  </a:lnTo>
                  <a:lnTo>
                    <a:pt x="199" y="159"/>
                  </a:lnTo>
                  <a:lnTo>
                    <a:pt x="205" y="147"/>
                  </a:lnTo>
                  <a:lnTo>
                    <a:pt x="209" y="141"/>
                  </a:lnTo>
                  <a:lnTo>
                    <a:pt x="212" y="140"/>
                  </a:lnTo>
                  <a:lnTo>
                    <a:pt x="212" y="146"/>
                  </a:lnTo>
                  <a:lnTo>
                    <a:pt x="209" y="155"/>
                  </a:lnTo>
                  <a:lnTo>
                    <a:pt x="204" y="163"/>
                  </a:lnTo>
                  <a:lnTo>
                    <a:pt x="195" y="174"/>
                  </a:lnTo>
                  <a:lnTo>
                    <a:pt x="183" y="189"/>
                  </a:lnTo>
                  <a:lnTo>
                    <a:pt x="168" y="205"/>
                  </a:lnTo>
                  <a:lnTo>
                    <a:pt x="154" y="222"/>
                  </a:lnTo>
                  <a:lnTo>
                    <a:pt x="138" y="237"/>
                  </a:lnTo>
                  <a:lnTo>
                    <a:pt x="123" y="248"/>
                  </a:lnTo>
                  <a:lnTo>
                    <a:pt x="110" y="256"/>
                  </a:lnTo>
                  <a:lnTo>
                    <a:pt x="102" y="265"/>
                  </a:lnTo>
                  <a:lnTo>
                    <a:pt x="102" y="279"/>
                  </a:lnTo>
                  <a:lnTo>
                    <a:pt x="104" y="293"/>
                  </a:lnTo>
                  <a:lnTo>
                    <a:pt x="105" y="301"/>
                  </a:lnTo>
                  <a:lnTo>
                    <a:pt x="105" y="305"/>
                  </a:lnTo>
                  <a:lnTo>
                    <a:pt x="104" y="307"/>
                  </a:lnTo>
                  <a:lnTo>
                    <a:pt x="102" y="309"/>
                  </a:lnTo>
                  <a:lnTo>
                    <a:pt x="100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" name="Freeform 985"/>
            <p:cNvSpPr>
              <a:spLocks/>
            </p:cNvSpPr>
            <p:nvPr/>
          </p:nvSpPr>
          <p:spPr bwMode="auto">
            <a:xfrm flipH="1">
              <a:off x="1251" y="3447"/>
              <a:ext cx="130" cy="150"/>
            </a:xfrm>
            <a:custGeom>
              <a:avLst/>
              <a:gdLst>
                <a:gd name="T0" fmla="*/ 0 w 290"/>
                <a:gd name="T1" fmla="*/ 1 h 299"/>
                <a:gd name="T2" fmla="*/ 0 w 290"/>
                <a:gd name="T3" fmla="*/ 1 h 299"/>
                <a:gd name="T4" fmla="*/ 0 w 290"/>
                <a:gd name="T5" fmla="*/ 1 h 299"/>
                <a:gd name="T6" fmla="*/ 0 w 290"/>
                <a:gd name="T7" fmla="*/ 1 h 299"/>
                <a:gd name="T8" fmla="*/ 0 w 290"/>
                <a:gd name="T9" fmla="*/ 1 h 299"/>
                <a:gd name="T10" fmla="*/ 0 w 290"/>
                <a:gd name="T11" fmla="*/ 1 h 299"/>
                <a:gd name="T12" fmla="*/ 0 w 290"/>
                <a:gd name="T13" fmla="*/ 1 h 299"/>
                <a:gd name="T14" fmla="*/ 0 w 290"/>
                <a:gd name="T15" fmla="*/ 1 h 299"/>
                <a:gd name="T16" fmla="*/ 0 w 290"/>
                <a:gd name="T17" fmla="*/ 1 h 299"/>
                <a:gd name="T18" fmla="*/ 0 w 290"/>
                <a:gd name="T19" fmla="*/ 1 h 299"/>
                <a:gd name="T20" fmla="*/ 0 w 290"/>
                <a:gd name="T21" fmla="*/ 1 h 299"/>
                <a:gd name="T22" fmla="*/ 0 w 290"/>
                <a:gd name="T23" fmla="*/ 1 h 299"/>
                <a:gd name="T24" fmla="*/ 0 w 290"/>
                <a:gd name="T25" fmla="*/ 1 h 299"/>
                <a:gd name="T26" fmla="*/ 0 w 290"/>
                <a:gd name="T27" fmla="*/ 1 h 299"/>
                <a:gd name="T28" fmla="*/ 0 w 290"/>
                <a:gd name="T29" fmla="*/ 1 h 299"/>
                <a:gd name="T30" fmla="*/ 0 w 290"/>
                <a:gd name="T31" fmla="*/ 1 h 299"/>
                <a:gd name="T32" fmla="*/ 0 w 290"/>
                <a:gd name="T33" fmla="*/ 1 h 299"/>
                <a:gd name="T34" fmla="*/ 0 w 290"/>
                <a:gd name="T35" fmla="*/ 1 h 299"/>
                <a:gd name="T36" fmla="*/ 0 w 290"/>
                <a:gd name="T37" fmla="*/ 1 h 299"/>
                <a:gd name="T38" fmla="*/ 0 w 290"/>
                <a:gd name="T39" fmla="*/ 2 h 299"/>
                <a:gd name="T40" fmla="*/ 0 w 290"/>
                <a:gd name="T41" fmla="*/ 2 h 299"/>
                <a:gd name="T42" fmla="*/ 0 w 290"/>
                <a:gd name="T43" fmla="*/ 2 h 299"/>
                <a:gd name="T44" fmla="*/ 0 w 290"/>
                <a:gd name="T45" fmla="*/ 2 h 299"/>
                <a:gd name="T46" fmla="*/ 0 w 290"/>
                <a:gd name="T47" fmla="*/ 1 h 299"/>
                <a:gd name="T48" fmla="*/ 0 w 290"/>
                <a:gd name="T49" fmla="*/ 1 h 299"/>
                <a:gd name="T50" fmla="*/ 0 w 290"/>
                <a:gd name="T51" fmla="*/ 1 h 299"/>
                <a:gd name="T52" fmla="*/ 0 w 290"/>
                <a:gd name="T53" fmla="*/ 2 h 299"/>
                <a:gd name="T54" fmla="*/ 0 w 290"/>
                <a:gd name="T55" fmla="*/ 2 h 299"/>
                <a:gd name="T56" fmla="*/ 0 w 290"/>
                <a:gd name="T57" fmla="*/ 2 h 299"/>
                <a:gd name="T58" fmla="*/ 0 w 290"/>
                <a:gd name="T59" fmla="*/ 2 h 299"/>
                <a:gd name="T60" fmla="*/ 0 w 290"/>
                <a:gd name="T61" fmla="*/ 2 h 299"/>
                <a:gd name="T62" fmla="*/ 0 w 290"/>
                <a:gd name="T63" fmla="*/ 2 h 299"/>
                <a:gd name="T64" fmla="*/ 0 w 290"/>
                <a:gd name="T65" fmla="*/ 1 h 299"/>
                <a:gd name="T66" fmla="*/ 0 w 290"/>
                <a:gd name="T67" fmla="*/ 1 h 299"/>
                <a:gd name="T68" fmla="*/ 0 w 290"/>
                <a:gd name="T69" fmla="*/ 1 h 299"/>
                <a:gd name="T70" fmla="*/ 0 w 290"/>
                <a:gd name="T71" fmla="*/ 1 h 299"/>
                <a:gd name="T72" fmla="*/ 0 w 290"/>
                <a:gd name="T73" fmla="*/ 1 h 299"/>
                <a:gd name="T74" fmla="*/ 0 w 290"/>
                <a:gd name="T75" fmla="*/ 1 h 299"/>
                <a:gd name="T76" fmla="*/ 0 w 290"/>
                <a:gd name="T77" fmla="*/ 1 h 299"/>
                <a:gd name="T78" fmla="*/ 0 w 290"/>
                <a:gd name="T79" fmla="*/ 1 h 299"/>
                <a:gd name="T80" fmla="*/ 0 w 290"/>
                <a:gd name="T81" fmla="*/ 1 h 299"/>
                <a:gd name="T82" fmla="*/ 0 w 290"/>
                <a:gd name="T83" fmla="*/ 1 h 299"/>
                <a:gd name="T84" fmla="*/ 0 w 290"/>
                <a:gd name="T85" fmla="*/ 1 h 299"/>
                <a:gd name="T86" fmla="*/ 0 w 290"/>
                <a:gd name="T87" fmla="*/ 1 h 299"/>
                <a:gd name="T88" fmla="*/ 0 w 290"/>
                <a:gd name="T89" fmla="*/ 1 h 299"/>
                <a:gd name="T90" fmla="*/ 0 w 290"/>
                <a:gd name="T91" fmla="*/ 1 h 299"/>
                <a:gd name="T92" fmla="*/ 0 w 290"/>
                <a:gd name="T93" fmla="*/ 1 h 299"/>
                <a:gd name="T94" fmla="*/ 0 w 290"/>
                <a:gd name="T95" fmla="*/ 1 h 299"/>
                <a:gd name="T96" fmla="*/ 0 w 290"/>
                <a:gd name="T97" fmla="*/ 1 h 299"/>
                <a:gd name="T98" fmla="*/ 0 w 290"/>
                <a:gd name="T99" fmla="*/ 1 h 299"/>
                <a:gd name="T100" fmla="*/ 0 w 290"/>
                <a:gd name="T101" fmla="*/ 1 h 299"/>
                <a:gd name="T102" fmla="*/ 0 w 290"/>
                <a:gd name="T103" fmla="*/ 1 h 299"/>
                <a:gd name="T104" fmla="*/ 0 w 290"/>
                <a:gd name="T105" fmla="*/ 1 h 299"/>
                <a:gd name="T106" fmla="*/ 0 w 290"/>
                <a:gd name="T107" fmla="*/ 1 h 299"/>
                <a:gd name="T108" fmla="*/ 0 w 290"/>
                <a:gd name="T109" fmla="*/ 1 h 299"/>
                <a:gd name="T110" fmla="*/ 0 w 290"/>
                <a:gd name="T111" fmla="*/ 1 h 299"/>
                <a:gd name="T112" fmla="*/ 0 w 290"/>
                <a:gd name="T113" fmla="*/ 1 h 299"/>
                <a:gd name="T114" fmla="*/ 0 w 290"/>
                <a:gd name="T115" fmla="*/ 1 h 299"/>
                <a:gd name="T116" fmla="*/ 0 w 290"/>
                <a:gd name="T117" fmla="*/ 1 h 299"/>
                <a:gd name="T118" fmla="*/ 0 w 290"/>
                <a:gd name="T119" fmla="*/ 1 h 299"/>
                <a:gd name="T120" fmla="*/ 0 w 290"/>
                <a:gd name="T121" fmla="*/ 1 h 299"/>
                <a:gd name="T122" fmla="*/ 0 w 290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299"/>
                <a:gd name="T188" fmla="*/ 290 w 290"/>
                <a:gd name="T189" fmla="*/ 299 h 2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299">
                  <a:moveTo>
                    <a:pt x="290" y="0"/>
                  </a:moveTo>
                  <a:lnTo>
                    <a:pt x="284" y="6"/>
                  </a:lnTo>
                  <a:lnTo>
                    <a:pt x="279" y="14"/>
                  </a:lnTo>
                  <a:lnTo>
                    <a:pt x="273" y="24"/>
                  </a:lnTo>
                  <a:lnTo>
                    <a:pt x="265" y="34"/>
                  </a:lnTo>
                  <a:lnTo>
                    <a:pt x="258" y="45"/>
                  </a:lnTo>
                  <a:lnTo>
                    <a:pt x="252" y="55"/>
                  </a:lnTo>
                  <a:lnTo>
                    <a:pt x="246" y="63"/>
                  </a:lnTo>
                  <a:lnTo>
                    <a:pt x="242" y="69"/>
                  </a:lnTo>
                  <a:lnTo>
                    <a:pt x="238" y="75"/>
                  </a:lnTo>
                  <a:lnTo>
                    <a:pt x="233" y="84"/>
                  </a:lnTo>
                  <a:lnTo>
                    <a:pt x="228" y="93"/>
                  </a:lnTo>
                  <a:lnTo>
                    <a:pt x="221" y="103"/>
                  </a:lnTo>
                  <a:lnTo>
                    <a:pt x="215" y="114"/>
                  </a:lnTo>
                  <a:lnTo>
                    <a:pt x="208" y="123"/>
                  </a:lnTo>
                  <a:lnTo>
                    <a:pt x="203" y="130"/>
                  </a:lnTo>
                  <a:lnTo>
                    <a:pt x="200" y="133"/>
                  </a:lnTo>
                  <a:lnTo>
                    <a:pt x="208" y="143"/>
                  </a:lnTo>
                  <a:lnTo>
                    <a:pt x="216" y="152"/>
                  </a:lnTo>
                  <a:lnTo>
                    <a:pt x="220" y="162"/>
                  </a:lnTo>
                  <a:lnTo>
                    <a:pt x="221" y="174"/>
                  </a:lnTo>
                  <a:lnTo>
                    <a:pt x="220" y="181"/>
                  </a:lnTo>
                  <a:lnTo>
                    <a:pt x="219" y="180"/>
                  </a:lnTo>
                  <a:lnTo>
                    <a:pt x="217" y="175"/>
                  </a:lnTo>
                  <a:lnTo>
                    <a:pt x="215" y="168"/>
                  </a:lnTo>
                  <a:lnTo>
                    <a:pt x="209" y="163"/>
                  </a:lnTo>
                  <a:lnTo>
                    <a:pt x="202" y="158"/>
                  </a:lnTo>
                  <a:lnTo>
                    <a:pt x="195" y="154"/>
                  </a:lnTo>
                  <a:lnTo>
                    <a:pt x="188" y="152"/>
                  </a:lnTo>
                  <a:lnTo>
                    <a:pt x="179" y="159"/>
                  </a:lnTo>
                  <a:lnTo>
                    <a:pt x="169" y="167"/>
                  </a:lnTo>
                  <a:lnTo>
                    <a:pt x="157" y="176"/>
                  </a:lnTo>
                  <a:lnTo>
                    <a:pt x="146" y="186"/>
                  </a:lnTo>
                  <a:lnTo>
                    <a:pt x="136" y="196"/>
                  </a:lnTo>
                  <a:lnTo>
                    <a:pt x="126" y="204"/>
                  </a:lnTo>
                  <a:lnTo>
                    <a:pt x="120" y="211"/>
                  </a:lnTo>
                  <a:lnTo>
                    <a:pt x="117" y="215"/>
                  </a:lnTo>
                  <a:lnTo>
                    <a:pt x="116" y="227"/>
                  </a:lnTo>
                  <a:lnTo>
                    <a:pt x="117" y="245"/>
                  </a:lnTo>
                  <a:lnTo>
                    <a:pt x="121" y="265"/>
                  </a:lnTo>
                  <a:lnTo>
                    <a:pt x="128" y="280"/>
                  </a:lnTo>
                  <a:lnTo>
                    <a:pt x="133" y="289"/>
                  </a:lnTo>
                  <a:lnTo>
                    <a:pt x="136" y="294"/>
                  </a:lnTo>
                  <a:lnTo>
                    <a:pt x="134" y="295"/>
                  </a:lnTo>
                  <a:lnTo>
                    <a:pt x="129" y="290"/>
                  </a:lnTo>
                  <a:lnTo>
                    <a:pt x="121" y="279"/>
                  </a:lnTo>
                  <a:lnTo>
                    <a:pt x="112" y="259"/>
                  </a:lnTo>
                  <a:lnTo>
                    <a:pt x="107" y="239"/>
                  </a:lnTo>
                  <a:lnTo>
                    <a:pt x="105" y="226"/>
                  </a:lnTo>
                  <a:lnTo>
                    <a:pt x="99" y="234"/>
                  </a:lnTo>
                  <a:lnTo>
                    <a:pt x="91" y="244"/>
                  </a:lnTo>
                  <a:lnTo>
                    <a:pt x="83" y="256"/>
                  </a:lnTo>
                  <a:lnTo>
                    <a:pt x="74" y="266"/>
                  </a:lnTo>
                  <a:lnTo>
                    <a:pt x="65" y="277"/>
                  </a:lnTo>
                  <a:lnTo>
                    <a:pt x="57" y="287"/>
                  </a:lnTo>
                  <a:lnTo>
                    <a:pt x="49" y="294"/>
                  </a:lnTo>
                  <a:lnTo>
                    <a:pt x="42" y="297"/>
                  </a:lnTo>
                  <a:lnTo>
                    <a:pt x="34" y="299"/>
                  </a:lnTo>
                  <a:lnTo>
                    <a:pt x="32" y="298"/>
                  </a:lnTo>
                  <a:lnTo>
                    <a:pt x="36" y="295"/>
                  </a:lnTo>
                  <a:lnTo>
                    <a:pt x="41" y="289"/>
                  </a:lnTo>
                  <a:lnTo>
                    <a:pt x="45" y="283"/>
                  </a:lnTo>
                  <a:lnTo>
                    <a:pt x="51" y="274"/>
                  </a:lnTo>
                  <a:lnTo>
                    <a:pt x="59" y="262"/>
                  </a:lnTo>
                  <a:lnTo>
                    <a:pt x="69" y="250"/>
                  </a:lnTo>
                  <a:lnTo>
                    <a:pt x="78" y="237"/>
                  </a:lnTo>
                  <a:lnTo>
                    <a:pt x="87" y="226"/>
                  </a:lnTo>
                  <a:lnTo>
                    <a:pt x="94" y="218"/>
                  </a:lnTo>
                  <a:lnTo>
                    <a:pt x="99" y="214"/>
                  </a:lnTo>
                  <a:lnTo>
                    <a:pt x="86" y="215"/>
                  </a:lnTo>
                  <a:lnTo>
                    <a:pt x="74" y="218"/>
                  </a:lnTo>
                  <a:lnTo>
                    <a:pt x="62" y="219"/>
                  </a:lnTo>
                  <a:lnTo>
                    <a:pt x="51" y="221"/>
                  </a:lnTo>
                  <a:lnTo>
                    <a:pt x="41" y="223"/>
                  </a:lnTo>
                  <a:lnTo>
                    <a:pt x="33" y="226"/>
                  </a:lnTo>
                  <a:lnTo>
                    <a:pt x="25" y="228"/>
                  </a:lnTo>
                  <a:lnTo>
                    <a:pt x="18" y="231"/>
                  </a:lnTo>
                  <a:lnTo>
                    <a:pt x="8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3" y="224"/>
                  </a:lnTo>
                  <a:lnTo>
                    <a:pt x="25" y="220"/>
                  </a:lnTo>
                  <a:lnTo>
                    <a:pt x="40" y="214"/>
                  </a:lnTo>
                  <a:lnTo>
                    <a:pt x="55" y="209"/>
                  </a:lnTo>
                  <a:lnTo>
                    <a:pt x="71" y="204"/>
                  </a:lnTo>
                  <a:lnTo>
                    <a:pt x="86" y="200"/>
                  </a:lnTo>
                  <a:lnTo>
                    <a:pt x="97" y="198"/>
                  </a:lnTo>
                  <a:lnTo>
                    <a:pt x="105" y="197"/>
                  </a:lnTo>
                  <a:lnTo>
                    <a:pt x="112" y="196"/>
                  </a:lnTo>
                  <a:lnTo>
                    <a:pt x="119" y="192"/>
                  </a:lnTo>
                  <a:lnTo>
                    <a:pt x="126" y="186"/>
                  </a:lnTo>
                  <a:lnTo>
                    <a:pt x="133" y="181"/>
                  </a:lnTo>
                  <a:lnTo>
                    <a:pt x="140" y="174"/>
                  </a:lnTo>
                  <a:lnTo>
                    <a:pt x="145" y="168"/>
                  </a:lnTo>
                  <a:lnTo>
                    <a:pt x="148" y="163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2" y="153"/>
                  </a:lnTo>
                  <a:lnTo>
                    <a:pt x="137" y="152"/>
                  </a:lnTo>
                  <a:lnTo>
                    <a:pt x="133" y="151"/>
                  </a:lnTo>
                  <a:lnTo>
                    <a:pt x="141" y="147"/>
                  </a:lnTo>
                  <a:lnTo>
                    <a:pt x="148" y="144"/>
                  </a:lnTo>
                  <a:lnTo>
                    <a:pt x="153" y="140"/>
                  </a:lnTo>
                  <a:lnTo>
                    <a:pt x="158" y="137"/>
                  </a:lnTo>
                  <a:lnTo>
                    <a:pt x="162" y="139"/>
                  </a:lnTo>
                  <a:lnTo>
                    <a:pt x="165" y="140"/>
                  </a:lnTo>
                  <a:lnTo>
                    <a:pt x="166" y="140"/>
                  </a:lnTo>
                  <a:lnTo>
                    <a:pt x="167" y="140"/>
                  </a:lnTo>
                  <a:lnTo>
                    <a:pt x="174" y="133"/>
                  </a:lnTo>
                  <a:lnTo>
                    <a:pt x="184" y="121"/>
                  </a:lnTo>
                  <a:lnTo>
                    <a:pt x="195" y="106"/>
                  </a:lnTo>
                  <a:lnTo>
                    <a:pt x="207" y="90"/>
                  </a:lnTo>
                  <a:lnTo>
                    <a:pt x="219" y="71"/>
                  </a:lnTo>
                  <a:lnTo>
                    <a:pt x="229" y="55"/>
                  </a:lnTo>
                  <a:lnTo>
                    <a:pt x="236" y="40"/>
                  </a:lnTo>
                  <a:lnTo>
                    <a:pt x="238" y="29"/>
                  </a:lnTo>
                  <a:lnTo>
                    <a:pt x="242" y="23"/>
                  </a:lnTo>
                  <a:lnTo>
                    <a:pt x="248" y="16"/>
                  </a:lnTo>
                  <a:lnTo>
                    <a:pt x="252" y="10"/>
                  </a:lnTo>
                  <a:lnTo>
                    <a:pt x="257" y="6"/>
                  </a:lnTo>
                  <a:lnTo>
                    <a:pt x="263" y="3"/>
                  </a:lnTo>
                  <a:lnTo>
                    <a:pt x="274" y="1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" name="Freeform 986"/>
            <p:cNvSpPr>
              <a:spLocks/>
            </p:cNvSpPr>
            <p:nvPr/>
          </p:nvSpPr>
          <p:spPr bwMode="auto">
            <a:xfrm flipH="1">
              <a:off x="1065" y="3242"/>
              <a:ext cx="75" cy="122"/>
            </a:xfrm>
            <a:custGeom>
              <a:avLst/>
              <a:gdLst>
                <a:gd name="T0" fmla="*/ 0 w 167"/>
                <a:gd name="T1" fmla="*/ 1 h 244"/>
                <a:gd name="T2" fmla="*/ 0 w 167"/>
                <a:gd name="T3" fmla="*/ 1 h 244"/>
                <a:gd name="T4" fmla="*/ 0 w 167"/>
                <a:gd name="T5" fmla="*/ 1 h 244"/>
                <a:gd name="T6" fmla="*/ 0 w 167"/>
                <a:gd name="T7" fmla="*/ 1 h 244"/>
                <a:gd name="T8" fmla="*/ 0 w 167"/>
                <a:gd name="T9" fmla="*/ 1 h 244"/>
                <a:gd name="T10" fmla="*/ 0 w 167"/>
                <a:gd name="T11" fmla="*/ 1 h 244"/>
                <a:gd name="T12" fmla="*/ 0 w 167"/>
                <a:gd name="T13" fmla="*/ 1 h 244"/>
                <a:gd name="T14" fmla="*/ 0 w 167"/>
                <a:gd name="T15" fmla="*/ 1 h 244"/>
                <a:gd name="T16" fmla="*/ 0 w 167"/>
                <a:gd name="T17" fmla="*/ 1 h 244"/>
                <a:gd name="T18" fmla="*/ 0 w 167"/>
                <a:gd name="T19" fmla="*/ 1 h 244"/>
                <a:gd name="T20" fmla="*/ 0 w 167"/>
                <a:gd name="T21" fmla="*/ 1 h 244"/>
                <a:gd name="T22" fmla="*/ 0 w 167"/>
                <a:gd name="T23" fmla="*/ 1 h 244"/>
                <a:gd name="T24" fmla="*/ 0 w 167"/>
                <a:gd name="T25" fmla="*/ 1 h 244"/>
                <a:gd name="T26" fmla="*/ 0 w 167"/>
                <a:gd name="T27" fmla="*/ 1 h 244"/>
                <a:gd name="T28" fmla="*/ 0 w 167"/>
                <a:gd name="T29" fmla="*/ 1 h 244"/>
                <a:gd name="T30" fmla="*/ 0 w 167"/>
                <a:gd name="T31" fmla="*/ 1 h 244"/>
                <a:gd name="T32" fmla="*/ 0 w 167"/>
                <a:gd name="T33" fmla="*/ 1 h 244"/>
                <a:gd name="T34" fmla="*/ 0 w 167"/>
                <a:gd name="T35" fmla="*/ 1 h 244"/>
                <a:gd name="T36" fmla="*/ 0 w 167"/>
                <a:gd name="T37" fmla="*/ 1 h 244"/>
                <a:gd name="T38" fmla="*/ 0 w 167"/>
                <a:gd name="T39" fmla="*/ 1 h 244"/>
                <a:gd name="T40" fmla="*/ 0 w 167"/>
                <a:gd name="T41" fmla="*/ 1 h 244"/>
                <a:gd name="T42" fmla="*/ 0 w 167"/>
                <a:gd name="T43" fmla="*/ 1 h 244"/>
                <a:gd name="T44" fmla="*/ 0 w 167"/>
                <a:gd name="T45" fmla="*/ 1 h 244"/>
                <a:gd name="T46" fmla="*/ 0 w 167"/>
                <a:gd name="T47" fmla="*/ 1 h 244"/>
                <a:gd name="T48" fmla="*/ 0 w 167"/>
                <a:gd name="T49" fmla="*/ 1 h 244"/>
                <a:gd name="T50" fmla="*/ 0 w 167"/>
                <a:gd name="T51" fmla="*/ 1 h 244"/>
                <a:gd name="T52" fmla="*/ 0 w 167"/>
                <a:gd name="T53" fmla="*/ 1 h 244"/>
                <a:gd name="T54" fmla="*/ 0 w 167"/>
                <a:gd name="T55" fmla="*/ 1 h 244"/>
                <a:gd name="T56" fmla="*/ 0 w 167"/>
                <a:gd name="T57" fmla="*/ 1 h 244"/>
                <a:gd name="T58" fmla="*/ 0 w 167"/>
                <a:gd name="T59" fmla="*/ 1 h 244"/>
                <a:gd name="T60" fmla="*/ 0 w 167"/>
                <a:gd name="T61" fmla="*/ 1 h 244"/>
                <a:gd name="T62" fmla="*/ 0 w 167"/>
                <a:gd name="T63" fmla="*/ 1 h 244"/>
                <a:gd name="T64" fmla="*/ 0 w 167"/>
                <a:gd name="T65" fmla="*/ 1 h 244"/>
                <a:gd name="T66" fmla="*/ 0 w 167"/>
                <a:gd name="T67" fmla="*/ 1 h 244"/>
                <a:gd name="T68" fmla="*/ 0 w 167"/>
                <a:gd name="T69" fmla="*/ 1 h 244"/>
                <a:gd name="T70" fmla="*/ 0 w 167"/>
                <a:gd name="T71" fmla="*/ 1 h 244"/>
                <a:gd name="T72" fmla="*/ 0 w 167"/>
                <a:gd name="T73" fmla="*/ 1 h 244"/>
                <a:gd name="T74" fmla="*/ 0 w 167"/>
                <a:gd name="T75" fmla="*/ 1 h 244"/>
                <a:gd name="T76" fmla="*/ 0 w 167"/>
                <a:gd name="T77" fmla="*/ 1 h 244"/>
                <a:gd name="T78" fmla="*/ 0 w 167"/>
                <a:gd name="T79" fmla="*/ 1 h 244"/>
                <a:gd name="T80" fmla="*/ 0 w 167"/>
                <a:gd name="T81" fmla="*/ 1 h 244"/>
                <a:gd name="T82" fmla="*/ 0 w 167"/>
                <a:gd name="T83" fmla="*/ 1 h 244"/>
                <a:gd name="T84" fmla="*/ 0 w 167"/>
                <a:gd name="T85" fmla="*/ 1 h 244"/>
                <a:gd name="T86" fmla="*/ 0 w 167"/>
                <a:gd name="T87" fmla="*/ 1 h 244"/>
                <a:gd name="T88" fmla="*/ 0 w 167"/>
                <a:gd name="T89" fmla="*/ 1 h 244"/>
                <a:gd name="T90" fmla="*/ 0 w 167"/>
                <a:gd name="T91" fmla="*/ 1 h 244"/>
                <a:gd name="T92" fmla="*/ 0 w 167"/>
                <a:gd name="T93" fmla="*/ 1 h 244"/>
                <a:gd name="T94" fmla="*/ 0 w 167"/>
                <a:gd name="T95" fmla="*/ 1 h 244"/>
                <a:gd name="T96" fmla="*/ 0 w 167"/>
                <a:gd name="T97" fmla="*/ 1 h 244"/>
                <a:gd name="T98" fmla="*/ 0 w 167"/>
                <a:gd name="T99" fmla="*/ 1 h 244"/>
                <a:gd name="T100" fmla="*/ 0 w 167"/>
                <a:gd name="T101" fmla="*/ 1 h 244"/>
                <a:gd name="T102" fmla="*/ 0 w 167"/>
                <a:gd name="T103" fmla="*/ 1 h 244"/>
                <a:gd name="T104" fmla="*/ 0 w 167"/>
                <a:gd name="T105" fmla="*/ 1 h 244"/>
                <a:gd name="T106" fmla="*/ 0 w 167"/>
                <a:gd name="T107" fmla="*/ 1 h 244"/>
                <a:gd name="T108" fmla="*/ 0 w 167"/>
                <a:gd name="T109" fmla="*/ 1 h 244"/>
                <a:gd name="T110" fmla="*/ 0 w 167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244"/>
                <a:gd name="T170" fmla="*/ 167 w 167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244">
                  <a:moveTo>
                    <a:pt x="36" y="240"/>
                  </a:moveTo>
                  <a:lnTo>
                    <a:pt x="45" y="230"/>
                  </a:lnTo>
                  <a:lnTo>
                    <a:pt x="55" y="216"/>
                  </a:lnTo>
                  <a:lnTo>
                    <a:pt x="66" y="204"/>
                  </a:lnTo>
                  <a:lnTo>
                    <a:pt x="70" y="195"/>
                  </a:lnTo>
                  <a:lnTo>
                    <a:pt x="79" y="195"/>
                  </a:lnTo>
                  <a:lnTo>
                    <a:pt x="92" y="193"/>
                  </a:lnTo>
                  <a:lnTo>
                    <a:pt x="105" y="190"/>
                  </a:lnTo>
                  <a:lnTo>
                    <a:pt x="121" y="185"/>
                  </a:lnTo>
                  <a:lnTo>
                    <a:pt x="134" y="180"/>
                  </a:lnTo>
                  <a:lnTo>
                    <a:pt x="146" y="175"/>
                  </a:lnTo>
                  <a:lnTo>
                    <a:pt x="155" y="170"/>
                  </a:lnTo>
                  <a:lnTo>
                    <a:pt x="159" y="167"/>
                  </a:lnTo>
                  <a:lnTo>
                    <a:pt x="162" y="161"/>
                  </a:lnTo>
                  <a:lnTo>
                    <a:pt x="163" y="159"/>
                  </a:lnTo>
                  <a:lnTo>
                    <a:pt x="161" y="159"/>
                  </a:lnTo>
                  <a:lnTo>
                    <a:pt x="155" y="161"/>
                  </a:lnTo>
                  <a:lnTo>
                    <a:pt x="150" y="163"/>
                  </a:lnTo>
                  <a:lnTo>
                    <a:pt x="141" y="167"/>
                  </a:lnTo>
                  <a:lnTo>
                    <a:pt x="130" y="170"/>
                  </a:lnTo>
                  <a:lnTo>
                    <a:pt x="119" y="175"/>
                  </a:lnTo>
                  <a:lnTo>
                    <a:pt x="105" y="179"/>
                  </a:lnTo>
                  <a:lnTo>
                    <a:pt x="94" y="183"/>
                  </a:lnTo>
                  <a:lnTo>
                    <a:pt x="84" y="185"/>
                  </a:lnTo>
                  <a:lnTo>
                    <a:pt x="76" y="186"/>
                  </a:lnTo>
                  <a:lnTo>
                    <a:pt x="82" y="175"/>
                  </a:lnTo>
                  <a:lnTo>
                    <a:pt x="88" y="159"/>
                  </a:lnTo>
                  <a:lnTo>
                    <a:pt x="95" y="142"/>
                  </a:lnTo>
                  <a:lnTo>
                    <a:pt x="97" y="133"/>
                  </a:lnTo>
                  <a:lnTo>
                    <a:pt x="105" y="127"/>
                  </a:lnTo>
                  <a:lnTo>
                    <a:pt x="115" y="121"/>
                  </a:lnTo>
                  <a:lnTo>
                    <a:pt x="125" y="114"/>
                  </a:lnTo>
                  <a:lnTo>
                    <a:pt x="136" y="104"/>
                  </a:lnTo>
                  <a:lnTo>
                    <a:pt x="146" y="96"/>
                  </a:lnTo>
                  <a:lnTo>
                    <a:pt x="155" y="89"/>
                  </a:lnTo>
                  <a:lnTo>
                    <a:pt x="162" y="84"/>
                  </a:lnTo>
                  <a:lnTo>
                    <a:pt x="166" y="79"/>
                  </a:lnTo>
                  <a:lnTo>
                    <a:pt x="167" y="74"/>
                  </a:lnTo>
                  <a:lnTo>
                    <a:pt x="167" y="71"/>
                  </a:lnTo>
                  <a:lnTo>
                    <a:pt x="165" y="71"/>
                  </a:lnTo>
                  <a:lnTo>
                    <a:pt x="159" y="76"/>
                  </a:lnTo>
                  <a:lnTo>
                    <a:pt x="154" y="79"/>
                  </a:lnTo>
                  <a:lnTo>
                    <a:pt x="147" y="85"/>
                  </a:lnTo>
                  <a:lnTo>
                    <a:pt x="140" y="91"/>
                  </a:lnTo>
                  <a:lnTo>
                    <a:pt x="130" y="96"/>
                  </a:lnTo>
                  <a:lnTo>
                    <a:pt x="121" y="102"/>
                  </a:lnTo>
                  <a:lnTo>
                    <a:pt x="112" y="108"/>
                  </a:lnTo>
                  <a:lnTo>
                    <a:pt x="104" y="112"/>
                  </a:lnTo>
                  <a:lnTo>
                    <a:pt x="99" y="115"/>
                  </a:lnTo>
                  <a:lnTo>
                    <a:pt x="100" y="94"/>
                  </a:lnTo>
                  <a:lnTo>
                    <a:pt x="101" y="61"/>
                  </a:lnTo>
                  <a:lnTo>
                    <a:pt x="103" y="27"/>
                  </a:lnTo>
                  <a:lnTo>
                    <a:pt x="101" y="8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10"/>
                  </a:lnTo>
                  <a:lnTo>
                    <a:pt x="94" y="32"/>
                  </a:lnTo>
                  <a:lnTo>
                    <a:pt x="91" y="68"/>
                  </a:lnTo>
                  <a:lnTo>
                    <a:pt x="87" y="103"/>
                  </a:lnTo>
                  <a:lnTo>
                    <a:pt x="82" y="125"/>
                  </a:lnTo>
                  <a:lnTo>
                    <a:pt x="79" y="127"/>
                  </a:lnTo>
                  <a:lnTo>
                    <a:pt x="76" y="126"/>
                  </a:lnTo>
                  <a:lnTo>
                    <a:pt x="75" y="123"/>
                  </a:lnTo>
                  <a:lnTo>
                    <a:pt x="74" y="117"/>
                  </a:lnTo>
                  <a:lnTo>
                    <a:pt x="72" y="111"/>
                  </a:lnTo>
                  <a:lnTo>
                    <a:pt x="67" y="103"/>
                  </a:lnTo>
                  <a:lnTo>
                    <a:pt x="62" y="94"/>
                  </a:lnTo>
                  <a:lnTo>
                    <a:pt x="54" y="84"/>
                  </a:lnTo>
                  <a:lnTo>
                    <a:pt x="46" y="73"/>
                  </a:lnTo>
                  <a:lnTo>
                    <a:pt x="38" y="64"/>
                  </a:lnTo>
                  <a:lnTo>
                    <a:pt x="30" y="58"/>
                  </a:lnTo>
                  <a:lnTo>
                    <a:pt x="25" y="55"/>
                  </a:lnTo>
                  <a:lnTo>
                    <a:pt x="20" y="55"/>
                  </a:lnTo>
                  <a:lnTo>
                    <a:pt x="21" y="58"/>
                  </a:lnTo>
                  <a:lnTo>
                    <a:pt x="26" y="64"/>
                  </a:lnTo>
                  <a:lnTo>
                    <a:pt x="33" y="73"/>
                  </a:lnTo>
                  <a:lnTo>
                    <a:pt x="42" y="86"/>
                  </a:lnTo>
                  <a:lnTo>
                    <a:pt x="53" y="103"/>
                  </a:lnTo>
                  <a:lnTo>
                    <a:pt x="63" y="119"/>
                  </a:lnTo>
                  <a:lnTo>
                    <a:pt x="68" y="132"/>
                  </a:lnTo>
                  <a:lnTo>
                    <a:pt x="68" y="144"/>
                  </a:lnTo>
                  <a:lnTo>
                    <a:pt x="66" y="159"/>
                  </a:lnTo>
                  <a:lnTo>
                    <a:pt x="62" y="172"/>
                  </a:lnTo>
                  <a:lnTo>
                    <a:pt x="58" y="180"/>
                  </a:lnTo>
                  <a:lnTo>
                    <a:pt x="55" y="183"/>
                  </a:lnTo>
                  <a:lnTo>
                    <a:pt x="53" y="183"/>
                  </a:lnTo>
                  <a:lnTo>
                    <a:pt x="50" y="179"/>
                  </a:lnTo>
                  <a:lnTo>
                    <a:pt x="45" y="174"/>
                  </a:lnTo>
                  <a:lnTo>
                    <a:pt x="41" y="169"/>
                  </a:lnTo>
                  <a:lnTo>
                    <a:pt x="36" y="164"/>
                  </a:lnTo>
                  <a:lnTo>
                    <a:pt x="29" y="157"/>
                  </a:lnTo>
                  <a:lnTo>
                    <a:pt x="22" y="151"/>
                  </a:lnTo>
                  <a:lnTo>
                    <a:pt x="16" y="145"/>
                  </a:lnTo>
                  <a:lnTo>
                    <a:pt x="9" y="139"/>
                  </a:lnTo>
                  <a:lnTo>
                    <a:pt x="4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9" y="145"/>
                  </a:lnTo>
                  <a:lnTo>
                    <a:pt x="16" y="154"/>
                  </a:lnTo>
                  <a:lnTo>
                    <a:pt x="22" y="163"/>
                  </a:lnTo>
                  <a:lnTo>
                    <a:pt x="30" y="172"/>
                  </a:lnTo>
                  <a:lnTo>
                    <a:pt x="37" y="182"/>
                  </a:lnTo>
                  <a:lnTo>
                    <a:pt x="40" y="187"/>
                  </a:lnTo>
                  <a:lnTo>
                    <a:pt x="41" y="194"/>
                  </a:lnTo>
                  <a:lnTo>
                    <a:pt x="41" y="206"/>
                  </a:lnTo>
                  <a:lnTo>
                    <a:pt x="38" y="220"/>
                  </a:lnTo>
                  <a:lnTo>
                    <a:pt x="32" y="231"/>
                  </a:lnTo>
                  <a:lnTo>
                    <a:pt x="26" y="239"/>
                  </a:lnTo>
                  <a:lnTo>
                    <a:pt x="26" y="244"/>
                  </a:lnTo>
                  <a:lnTo>
                    <a:pt x="30" y="244"/>
                  </a:lnTo>
                  <a:lnTo>
                    <a:pt x="36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" name="Freeform 987"/>
            <p:cNvSpPr>
              <a:spLocks/>
            </p:cNvSpPr>
            <p:nvPr/>
          </p:nvSpPr>
          <p:spPr bwMode="auto">
            <a:xfrm flipH="1">
              <a:off x="1340" y="3276"/>
              <a:ext cx="144" cy="113"/>
            </a:xfrm>
            <a:custGeom>
              <a:avLst/>
              <a:gdLst>
                <a:gd name="T0" fmla="*/ 0 w 318"/>
                <a:gd name="T1" fmla="*/ 0 h 227"/>
                <a:gd name="T2" fmla="*/ 0 w 318"/>
                <a:gd name="T3" fmla="*/ 0 h 227"/>
                <a:gd name="T4" fmla="*/ 0 w 318"/>
                <a:gd name="T5" fmla="*/ 0 h 227"/>
                <a:gd name="T6" fmla="*/ 0 w 318"/>
                <a:gd name="T7" fmla="*/ 0 h 227"/>
                <a:gd name="T8" fmla="*/ 0 w 318"/>
                <a:gd name="T9" fmla="*/ 0 h 227"/>
                <a:gd name="T10" fmla="*/ 0 w 318"/>
                <a:gd name="T11" fmla="*/ 0 h 227"/>
                <a:gd name="T12" fmla="*/ 0 w 318"/>
                <a:gd name="T13" fmla="*/ 0 h 227"/>
                <a:gd name="T14" fmla="*/ 0 w 318"/>
                <a:gd name="T15" fmla="*/ 0 h 227"/>
                <a:gd name="T16" fmla="*/ 0 w 318"/>
                <a:gd name="T17" fmla="*/ 0 h 227"/>
                <a:gd name="T18" fmla="*/ 0 w 318"/>
                <a:gd name="T19" fmla="*/ 0 h 227"/>
                <a:gd name="T20" fmla="*/ 0 w 318"/>
                <a:gd name="T21" fmla="*/ 0 h 227"/>
                <a:gd name="T22" fmla="*/ 0 w 318"/>
                <a:gd name="T23" fmla="*/ 0 h 227"/>
                <a:gd name="T24" fmla="*/ 0 w 318"/>
                <a:gd name="T25" fmla="*/ 0 h 227"/>
                <a:gd name="T26" fmla="*/ 0 w 318"/>
                <a:gd name="T27" fmla="*/ 0 h 227"/>
                <a:gd name="T28" fmla="*/ 0 w 318"/>
                <a:gd name="T29" fmla="*/ 0 h 227"/>
                <a:gd name="T30" fmla="*/ 0 w 318"/>
                <a:gd name="T31" fmla="*/ 0 h 227"/>
                <a:gd name="T32" fmla="*/ 0 w 318"/>
                <a:gd name="T33" fmla="*/ 0 h 227"/>
                <a:gd name="T34" fmla="*/ 0 w 318"/>
                <a:gd name="T35" fmla="*/ 0 h 227"/>
                <a:gd name="T36" fmla="*/ 0 w 318"/>
                <a:gd name="T37" fmla="*/ 0 h 227"/>
                <a:gd name="T38" fmla="*/ 0 w 318"/>
                <a:gd name="T39" fmla="*/ 0 h 227"/>
                <a:gd name="T40" fmla="*/ 0 w 318"/>
                <a:gd name="T41" fmla="*/ 0 h 227"/>
                <a:gd name="T42" fmla="*/ 0 w 318"/>
                <a:gd name="T43" fmla="*/ 0 h 227"/>
                <a:gd name="T44" fmla="*/ 0 w 318"/>
                <a:gd name="T45" fmla="*/ 0 h 227"/>
                <a:gd name="T46" fmla="*/ 0 w 318"/>
                <a:gd name="T47" fmla="*/ 0 h 227"/>
                <a:gd name="T48" fmla="*/ 0 w 318"/>
                <a:gd name="T49" fmla="*/ 0 h 227"/>
                <a:gd name="T50" fmla="*/ 0 w 318"/>
                <a:gd name="T51" fmla="*/ 0 h 227"/>
                <a:gd name="T52" fmla="*/ 0 w 318"/>
                <a:gd name="T53" fmla="*/ 0 h 227"/>
                <a:gd name="T54" fmla="*/ 0 w 318"/>
                <a:gd name="T55" fmla="*/ 0 h 227"/>
                <a:gd name="T56" fmla="*/ 0 w 318"/>
                <a:gd name="T57" fmla="*/ 0 h 227"/>
                <a:gd name="T58" fmla="*/ 0 w 318"/>
                <a:gd name="T59" fmla="*/ 0 h 227"/>
                <a:gd name="T60" fmla="*/ 0 w 318"/>
                <a:gd name="T61" fmla="*/ 0 h 227"/>
                <a:gd name="T62" fmla="*/ 0 w 318"/>
                <a:gd name="T63" fmla="*/ 0 h 227"/>
                <a:gd name="T64" fmla="*/ 0 w 318"/>
                <a:gd name="T65" fmla="*/ 0 h 227"/>
                <a:gd name="T66" fmla="*/ 0 w 318"/>
                <a:gd name="T67" fmla="*/ 0 h 227"/>
                <a:gd name="T68" fmla="*/ 0 w 318"/>
                <a:gd name="T69" fmla="*/ 0 h 227"/>
                <a:gd name="T70" fmla="*/ 0 w 318"/>
                <a:gd name="T71" fmla="*/ 0 h 227"/>
                <a:gd name="T72" fmla="*/ 0 w 318"/>
                <a:gd name="T73" fmla="*/ 0 h 227"/>
                <a:gd name="T74" fmla="*/ 0 w 318"/>
                <a:gd name="T75" fmla="*/ 0 h 227"/>
                <a:gd name="T76" fmla="*/ 0 w 318"/>
                <a:gd name="T77" fmla="*/ 0 h 227"/>
                <a:gd name="T78" fmla="*/ 0 w 318"/>
                <a:gd name="T79" fmla="*/ 0 h 227"/>
                <a:gd name="T80" fmla="*/ 0 w 318"/>
                <a:gd name="T81" fmla="*/ 0 h 227"/>
                <a:gd name="T82" fmla="*/ 0 w 318"/>
                <a:gd name="T83" fmla="*/ 0 h 227"/>
                <a:gd name="T84" fmla="*/ 0 w 318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7"/>
                <a:gd name="T131" fmla="*/ 318 w 318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7">
                  <a:moveTo>
                    <a:pt x="318" y="227"/>
                  </a:moveTo>
                  <a:lnTo>
                    <a:pt x="312" y="222"/>
                  </a:lnTo>
                  <a:lnTo>
                    <a:pt x="304" y="212"/>
                  </a:lnTo>
                  <a:lnTo>
                    <a:pt x="296" y="205"/>
                  </a:lnTo>
                  <a:lnTo>
                    <a:pt x="291" y="201"/>
                  </a:lnTo>
                  <a:lnTo>
                    <a:pt x="288" y="200"/>
                  </a:lnTo>
                  <a:lnTo>
                    <a:pt x="284" y="196"/>
                  </a:lnTo>
                  <a:lnTo>
                    <a:pt x="277" y="194"/>
                  </a:lnTo>
                  <a:lnTo>
                    <a:pt x="271" y="191"/>
                  </a:lnTo>
                  <a:lnTo>
                    <a:pt x="264" y="187"/>
                  </a:lnTo>
                  <a:lnTo>
                    <a:pt x="258" y="184"/>
                  </a:lnTo>
                  <a:lnTo>
                    <a:pt x="252" y="180"/>
                  </a:lnTo>
                  <a:lnTo>
                    <a:pt x="250" y="177"/>
                  </a:lnTo>
                  <a:lnTo>
                    <a:pt x="252" y="156"/>
                  </a:lnTo>
                  <a:lnTo>
                    <a:pt x="256" y="132"/>
                  </a:lnTo>
                  <a:lnTo>
                    <a:pt x="258" y="110"/>
                  </a:lnTo>
                  <a:lnTo>
                    <a:pt x="256" y="94"/>
                  </a:lnTo>
                  <a:lnTo>
                    <a:pt x="254" y="87"/>
                  </a:lnTo>
                  <a:lnTo>
                    <a:pt x="252" y="87"/>
                  </a:lnTo>
                  <a:lnTo>
                    <a:pt x="251" y="93"/>
                  </a:lnTo>
                  <a:lnTo>
                    <a:pt x="252" y="101"/>
                  </a:lnTo>
                  <a:lnTo>
                    <a:pt x="250" y="116"/>
                  </a:lnTo>
                  <a:lnTo>
                    <a:pt x="244" y="139"/>
                  </a:lnTo>
                  <a:lnTo>
                    <a:pt x="238" y="161"/>
                  </a:lnTo>
                  <a:lnTo>
                    <a:pt x="234" y="174"/>
                  </a:lnTo>
                  <a:lnTo>
                    <a:pt x="229" y="171"/>
                  </a:lnTo>
                  <a:lnTo>
                    <a:pt x="222" y="164"/>
                  </a:lnTo>
                  <a:lnTo>
                    <a:pt x="214" y="156"/>
                  </a:lnTo>
                  <a:lnTo>
                    <a:pt x="206" y="148"/>
                  </a:lnTo>
                  <a:lnTo>
                    <a:pt x="197" y="140"/>
                  </a:lnTo>
                  <a:lnTo>
                    <a:pt x="189" y="132"/>
                  </a:lnTo>
                  <a:lnTo>
                    <a:pt x="183" y="127"/>
                  </a:lnTo>
                  <a:lnTo>
                    <a:pt x="179" y="124"/>
                  </a:lnTo>
                  <a:lnTo>
                    <a:pt x="180" y="97"/>
                  </a:lnTo>
                  <a:lnTo>
                    <a:pt x="177" y="61"/>
                  </a:lnTo>
                  <a:lnTo>
                    <a:pt x="172" y="27"/>
                  </a:lnTo>
                  <a:lnTo>
                    <a:pt x="164" y="5"/>
                  </a:lnTo>
                  <a:lnTo>
                    <a:pt x="159" y="0"/>
                  </a:lnTo>
                  <a:lnTo>
                    <a:pt x="159" y="3"/>
                  </a:lnTo>
                  <a:lnTo>
                    <a:pt x="159" y="12"/>
                  </a:lnTo>
                  <a:lnTo>
                    <a:pt x="162" y="22"/>
                  </a:lnTo>
                  <a:lnTo>
                    <a:pt x="164" y="40"/>
                  </a:lnTo>
                  <a:lnTo>
                    <a:pt x="167" y="67"/>
                  </a:lnTo>
                  <a:lnTo>
                    <a:pt x="167" y="95"/>
                  </a:lnTo>
                  <a:lnTo>
                    <a:pt x="164" y="113"/>
                  </a:lnTo>
                  <a:lnTo>
                    <a:pt x="151" y="104"/>
                  </a:lnTo>
                  <a:lnTo>
                    <a:pt x="131" y="93"/>
                  </a:lnTo>
                  <a:lnTo>
                    <a:pt x="108" y="79"/>
                  </a:lnTo>
                  <a:lnTo>
                    <a:pt x="84" y="63"/>
                  </a:lnTo>
                  <a:lnTo>
                    <a:pt x="60" y="49"/>
                  </a:lnTo>
                  <a:lnTo>
                    <a:pt x="40" y="35"/>
                  </a:lnTo>
                  <a:lnTo>
                    <a:pt x="25" y="26"/>
                  </a:lnTo>
                  <a:lnTo>
                    <a:pt x="18" y="20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5" y="23"/>
                  </a:lnTo>
                  <a:lnTo>
                    <a:pt x="23" y="31"/>
                  </a:lnTo>
                  <a:lnTo>
                    <a:pt x="32" y="40"/>
                  </a:lnTo>
                  <a:lnTo>
                    <a:pt x="47" y="50"/>
                  </a:lnTo>
                  <a:lnTo>
                    <a:pt x="67" y="64"/>
                  </a:lnTo>
                  <a:lnTo>
                    <a:pt x="88" y="79"/>
                  </a:lnTo>
                  <a:lnTo>
                    <a:pt x="110" y="94"/>
                  </a:lnTo>
                  <a:lnTo>
                    <a:pt x="129" y="106"/>
                  </a:lnTo>
                  <a:lnTo>
                    <a:pt x="144" y="117"/>
                  </a:lnTo>
                  <a:lnTo>
                    <a:pt x="155" y="123"/>
                  </a:lnTo>
                  <a:lnTo>
                    <a:pt x="163" y="126"/>
                  </a:lnTo>
                  <a:lnTo>
                    <a:pt x="160" y="127"/>
                  </a:lnTo>
                  <a:lnTo>
                    <a:pt x="152" y="127"/>
                  </a:lnTo>
                  <a:lnTo>
                    <a:pt x="139" y="128"/>
                  </a:lnTo>
                  <a:lnTo>
                    <a:pt x="127" y="131"/>
                  </a:lnTo>
                  <a:lnTo>
                    <a:pt x="111" y="132"/>
                  </a:lnTo>
                  <a:lnTo>
                    <a:pt x="93" y="133"/>
                  </a:lnTo>
                  <a:lnTo>
                    <a:pt x="72" y="132"/>
                  </a:lnTo>
                  <a:lnTo>
                    <a:pt x="52" y="131"/>
                  </a:lnTo>
                  <a:lnTo>
                    <a:pt x="35" y="128"/>
                  </a:lnTo>
                  <a:lnTo>
                    <a:pt x="19" y="125"/>
                  </a:lnTo>
                  <a:lnTo>
                    <a:pt x="9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3" y="131"/>
                  </a:lnTo>
                  <a:lnTo>
                    <a:pt x="22" y="133"/>
                  </a:lnTo>
                  <a:lnTo>
                    <a:pt x="39" y="135"/>
                  </a:lnTo>
                  <a:lnTo>
                    <a:pt x="60" y="138"/>
                  </a:lnTo>
                  <a:lnTo>
                    <a:pt x="84" y="140"/>
                  </a:lnTo>
                  <a:lnTo>
                    <a:pt x="108" y="141"/>
                  </a:lnTo>
                  <a:lnTo>
                    <a:pt x="129" y="142"/>
                  </a:lnTo>
                  <a:lnTo>
                    <a:pt x="146" y="143"/>
                  </a:lnTo>
                  <a:lnTo>
                    <a:pt x="155" y="143"/>
                  </a:lnTo>
                  <a:lnTo>
                    <a:pt x="162" y="144"/>
                  </a:lnTo>
                  <a:lnTo>
                    <a:pt x="169" y="149"/>
                  </a:lnTo>
                  <a:lnTo>
                    <a:pt x="177" y="156"/>
                  </a:lnTo>
                  <a:lnTo>
                    <a:pt x="187" y="163"/>
                  </a:lnTo>
                  <a:lnTo>
                    <a:pt x="196" y="171"/>
                  </a:lnTo>
                  <a:lnTo>
                    <a:pt x="204" y="178"/>
                  </a:lnTo>
                  <a:lnTo>
                    <a:pt x="209" y="182"/>
                  </a:lnTo>
                  <a:lnTo>
                    <a:pt x="213" y="186"/>
                  </a:lnTo>
                  <a:lnTo>
                    <a:pt x="202" y="189"/>
                  </a:lnTo>
                  <a:lnTo>
                    <a:pt x="189" y="194"/>
                  </a:lnTo>
                  <a:lnTo>
                    <a:pt x="175" y="200"/>
                  </a:lnTo>
                  <a:lnTo>
                    <a:pt x="160" y="205"/>
                  </a:lnTo>
                  <a:lnTo>
                    <a:pt x="146" y="211"/>
                  </a:lnTo>
                  <a:lnTo>
                    <a:pt x="133" y="215"/>
                  </a:lnTo>
                  <a:lnTo>
                    <a:pt x="122" y="218"/>
                  </a:lnTo>
                  <a:lnTo>
                    <a:pt x="113" y="219"/>
                  </a:lnTo>
                  <a:lnTo>
                    <a:pt x="105" y="220"/>
                  </a:lnTo>
                  <a:lnTo>
                    <a:pt x="106" y="223"/>
                  </a:lnTo>
                  <a:lnTo>
                    <a:pt x="114" y="225"/>
                  </a:lnTo>
                  <a:lnTo>
                    <a:pt x="129" y="224"/>
                  </a:lnTo>
                  <a:lnTo>
                    <a:pt x="138" y="222"/>
                  </a:lnTo>
                  <a:lnTo>
                    <a:pt x="151" y="219"/>
                  </a:lnTo>
                  <a:lnTo>
                    <a:pt x="165" y="215"/>
                  </a:lnTo>
                  <a:lnTo>
                    <a:pt x="181" y="210"/>
                  </a:lnTo>
                  <a:lnTo>
                    <a:pt x="196" y="207"/>
                  </a:lnTo>
                  <a:lnTo>
                    <a:pt x="209" y="202"/>
                  </a:lnTo>
                  <a:lnTo>
                    <a:pt x="219" y="199"/>
                  </a:lnTo>
                  <a:lnTo>
                    <a:pt x="226" y="196"/>
                  </a:lnTo>
                  <a:lnTo>
                    <a:pt x="234" y="194"/>
                  </a:lnTo>
                  <a:lnTo>
                    <a:pt x="242" y="194"/>
                  </a:lnTo>
                  <a:lnTo>
                    <a:pt x="250" y="197"/>
                  </a:lnTo>
                  <a:lnTo>
                    <a:pt x="260" y="203"/>
                  </a:lnTo>
                  <a:lnTo>
                    <a:pt x="267" y="207"/>
                  </a:lnTo>
                  <a:lnTo>
                    <a:pt x="275" y="211"/>
                  </a:lnTo>
                  <a:lnTo>
                    <a:pt x="284" y="215"/>
                  </a:lnTo>
                  <a:lnTo>
                    <a:pt x="293" y="219"/>
                  </a:lnTo>
                  <a:lnTo>
                    <a:pt x="301" y="223"/>
                  </a:lnTo>
                  <a:lnTo>
                    <a:pt x="309" y="225"/>
                  </a:lnTo>
                  <a:lnTo>
                    <a:pt x="314" y="227"/>
                  </a:lnTo>
                  <a:lnTo>
                    <a:pt x="318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3" name="Group 7"/>
          <p:cNvGrpSpPr>
            <a:grpSpLocks/>
          </p:cNvGrpSpPr>
          <p:nvPr/>
        </p:nvGrpSpPr>
        <p:grpSpPr bwMode="auto">
          <a:xfrm flipV="1">
            <a:off x="-20203" y="0"/>
            <a:ext cx="2057400" cy="2038350"/>
            <a:chOff x="912" y="2544"/>
            <a:chExt cx="1296" cy="1154"/>
          </a:xfrm>
        </p:grpSpPr>
        <p:sp>
          <p:nvSpPr>
            <p:cNvPr id="334" name="Freeform 8"/>
            <p:cNvSpPr>
              <a:spLocks/>
            </p:cNvSpPr>
            <p:nvPr/>
          </p:nvSpPr>
          <p:spPr bwMode="auto">
            <a:xfrm flipH="1">
              <a:off x="1114" y="2562"/>
              <a:ext cx="35" cy="132"/>
            </a:xfrm>
            <a:custGeom>
              <a:avLst/>
              <a:gdLst>
                <a:gd name="T0" fmla="*/ 0 w 77"/>
                <a:gd name="T1" fmla="*/ 1 h 265"/>
                <a:gd name="T2" fmla="*/ 0 w 77"/>
                <a:gd name="T3" fmla="*/ 1 h 265"/>
                <a:gd name="T4" fmla="*/ 0 w 77"/>
                <a:gd name="T5" fmla="*/ 1 h 265"/>
                <a:gd name="T6" fmla="*/ 0 w 77"/>
                <a:gd name="T7" fmla="*/ 1 h 265"/>
                <a:gd name="T8" fmla="*/ 0 w 77"/>
                <a:gd name="T9" fmla="*/ 1 h 265"/>
                <a:gd name="T10" fmla="*/ 0 w 77"/>
                <a:gd name="T11" fmla="*/ 0 h 265"/>
                <a:gd name="T12" fmla="*/ 0 w 77"/>
                <a:gd name="T13" fmla="*/ 0 h 265"/>
                <a:gd name="T14" fmla="*/ 0 w 77"/>
                <a:gd name="T15" fmla="*/ 0 h 265"/>
                <a:gd name="T16" fmla="*/ 0 w 77"/>
                <a:gd name="T17" fmla="*/ 0 h 265"/>
                <a:gd name="T18" fmla="*/ 0 w 77"/>
                <a:gd name="T19" fmla="*/ 0 h 265"/>
                <a:gd name="T20" fmla="*/ 0 w 77"/>
                <a:gd name="T21" fmla="*/ 0 h 265"/>
                <a:gd name="T22" fmla="*/ 0 w 77"/>
                <a:gd name="T23" fmla="*/ 0 h 265"/>
                <a:gd name="T24" fmla="*/ 0 w 77"/>
                <a:gd name="T25" fmla="*/ 0 h 265"/>
                <a:gd name="T26" fmla="*/ 0 w 77"/>
                <a:gd name="T27" fmla="*/ 0 h 265"/>
                <a:gd name="T28" fmla="*/ 0 w 77"/>
                <a:gd name="T29" fmla="*/ 0 h 265"/>
                <a:gd name="T30" fmla="*/ 0 w 77"/>
                <a:gd name="T31" fmla="*/ 0 h 265"/>
                <a:gd name="T32" fmla="*/ 0 w 77"/>
                <a:gd name="T33" fmla="*/ 0 h 265"/>
                <a:gd name="T34" fmla="*/ 0 w 77"/>
                <a:gd name="T35" fmla="*/ 0 h 265"/>
                <a:gd name="T36" fmla="*/ 0 w 77"/>
                <a:gd name="T37" fmla="*/ 0 h 265"/>
                <a:gd name="T38" fmla="*/ 0 w 77"/>
                <a:gd name="T39" fmla="*/ 0 h 265"/>
                <a:gd name="T40" fmla="*/ 0 w 77"/>
                <a:gd name="T41" fmla="*/ 1 h 2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265"/>
                <a:gd name="T65" fmla="*/ 77 w 77"/>
                <a:gd name="T66" fmla="*/ 265 h 2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265">
                  <a:moveTo>
                    <a:pt x="7" y="265"/>
                  </a:moveTo>
                  <a:lnTo>
                    <a:pt x="5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30" y="226"/>
                  </a:lnTo>
                  <a:lnTo>
                    <a:pt x="50" y="191"/>
                  </a:lnTo>
                  <a:lnTo>
                    <a:pt x="61" y="156"/>
                  </a:lnTo>
                  <a:lnTo>
                    <a:pt x="64" y="121"/>
                  </a:lnTo>
                  <a:lnTo>
                    <a:pt x="63" y="86"/>
                  </a:lnTo>
                  <a:lnTo>
                    <a:pt x="56" y="54"/>
                  </a:lnTo>
                  <a:lnTo>
                    <a:pt x="50" y="25"/>
                  </a:lnTo>
                  <a:lnTo>
                    <a:pt x="43" y="0"/>
                  </a:lnTo>
                  <a:lnTo>
                    <a:pt x="59" y="17"/>
                  </a:lnTo>
                  <a:lnTo>
                    <a:pt x="71" y="45"/>
                  </a:lnTo>
                  <a:lnTo>
                    <a:pt x="77" y="83"/>
                  </a:lnTo>
                  <a:lnTo>
                    <a:pt x="77" y="124"/>
                  </a:lnTo>
                  <a:lnTo>
                    <a:pt x="72" y="167"/>
                  </a:lnTo>
                  <a:lnTo>
                    <a:pt x="59" y="207"/>
                  </a:lnTo>
                  <a:lnTo>
                    <a:pt x="38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5" name="Freeform 9"/>
            <p:cNvSpPr>
              <a:spLocks/>
            </p:cNvSpPr>
            <p:nvPr/>
          </p:nvSpPr>
          <p:spPr bwMode="auto">
            <a:xfrm flipH="1">
              <a:off x="1120" y="2564"/>
              <a:ext cx="29" cy="16"/>
            </a:xfrm>
            <a:custGeom>
              <a:avLst/>
              <a:gdLst>
                <a:gd name="T0" fmla="*/ 0 w 65"/>
                <a:gd name="T1" fmla="*/ 0 h 34"/>
                <a:gd name="T2" fmla="*/ 0 w 65"/>
                <a:gd name="T3" fmla="*/ 0 h 34"/>
                <a:gd name="T4" fmla="*/ 0 w 65"/>
                <a:gd name="T5" fmla="*/ 0 h 34"/>
                <a:gd name="T6" fmla="*/ 0 w 65"/>
                <a:gd name="T7" fmla="*/ 0 h 34"/>
                <a:gd name="T8" fmla="*/ 0 w 65"/>
                <a:gd name="T9" fmla="*/ 0 h 34"/>
                <a:gd name="T10" fmla="*/ 0 w 65"/>
                <a:gd name="T11" fmla="*/ 0 h 34"/>
                <a:gd name="T12" fmla="*/ 0 w 65"/>
                <a:gd name="T13" fmla="*/ 0 h 34"/>
                <a:gd name="T14" fmla="*/ 0 w 65"/>
                <a:gd name="T15" fmla="*/ 0 h 34"/>
                <a:gd name="T16" fmla="*/ 0 w 65"/>
                <a:gd name="T17" fmla="*/ 0 h 34"/>
                <a:gd name="T18" fmla="*/ 0 w 65"/>
                <a:gd name="T19" fmla="*/ 0 h 34"/>
                <a:gd name="T20" fmla="*/ 0 w 65"/>
                <a:gd name="T21" fmla="*/ 0 h 34"/>
                <a:gd name="T22" fmla="*/ 0 w 65"/>
                <a:gd name="T23" fmla="*/ 0 h 34"/>
                <a:gd name="T24" fmla="*/ 0 w 65"/>
                <a:gd name="T25" fmla="*/ 0 h 34"/>
                <a:gd name="T26" fmla="*/ 0 w 65"/>
                <a:gd name="T27" fmla="*/ 0 h 34"/>
                <a:gd name="T28" fmla="*/ 0 w 65"/>
                <a:gd name="T29" fmla="*/ 0 h 34"/>
                <a:gd name="T30" fmla="*/ 0 w 65"/>
                <a:gd name="T31" fmla="*/ 0 h 34"/>
                <a:gd name="T32" fmla="*/ 0 w 65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4"/>
                <a:gd name="T53" fmla="*/ 65 w 6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4">
                  <a:moveTo>
                    <a:pt x="65" y="34"/>
                  </a:moveTo>
                  <a:lnTo>
                    <a:pt x="58" y="27"/>
                  </a:lnTo>
                  <a:lnTo>
                    <a:pt x="49" y="20"/>
                  </a:lnTo>
                  <a:lnTo>
                    <a:pt x="38" y="14"/>
                  </a:lnTo>
                  <a:lnTo>
                    <a:pt x="29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7"/>
                  </a:lnTo>
                  <a:lnTo>
                    <a:pt x="13" y="11"/>
                  </a:lnTo>
                  <a:lnTo>
                    <a:pt x="23" y="14"/>
                  </a:lnTo>
                  <a:lnTo>
                    <a:pt x="33" y="19"/>
                  </a:lnTo>
                  <a:lnTo>
                    <a:pt x="45" y="23"/>
                  </a:lnTo>
                  <a:lnTo>
                    <a:pt x="56" y="28"/>
                  </a:lnTo>
                  <a:lnTo>
                    <a:pt x="6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6" name="Freeform 10"/>
            <p:cNvSpPr>
              <a:spLocks/>
            </p:cNvSpPr>
            <p:nvPr/>
          </p:nvSpPr>
          <p:spPr bwMode="auto">
            <a:xfrm flipH="1">
              <a:off x="1118" y="2572"/>
              <a:ext cx="32" cy="20"/>
            </a:xfrm>
            <a:custGeom>
              <a:avLst/>
              <a:gdLst>
                <a:gd name="T0" fmla="*/ 0 w 71"/>
                <a:gd name="T1" fmla="*/ 1 h 40"/>
                <a:gd name="T2" fmla="*/ 0 w 71"/>
                <a:gd name="T3" fmla="*/ 0 h 40"/>
                <a:gd name="T4" fmla="*/ 0 w 71"/>
                <a:gd name="T5" fmla="*/ 1 h 40"/>
                <a:gd name="T6" fmla="*/ 0 w 71"/>
                <a:gd name="T7" fmla="*/ 1 h 40"/>
                <a:gd name="T8" fmla="*/ 0 w 71"/>
                <a:gd name="T9" fmla="*/ 1 h 40"/>
                <a:gd name="T10" fmla="*/ 0 w 71"/>
                <a:gd name="T11" fmla="*/ 1 h 40"/>
                <a:gd name="T12" fmla="*/ 0 w 71"/>
                <a:gd name="T13" fmla="*/ 1 h 40"/>
                <a:gd name="T14" fmla="*/ 0 w 71"/>
                <a:gd name="T15" fmla="*/ 1 h 40"/>
                <a:gd name="T16" fmla="*/ 0 w 71"/>
                <a:gd name="T17" fmla="*/ 1 h 40"/>
                <a:gd name="T18" fmla="*/ 0 w 71"/>
                <a:gd name="T19" fmla="*/ 1 h 40"/>
                <a:gd name="T20" fmla="*/ 0 w 71"/>
                <a:gd name="T21" fmla="*/ 1 h 40"/>
                <a:gd name="T22" fmla="*/ 0 w 71"/>
                <a:gd name="T23" fmla="*/ 1 h 40"/>
                <a:gd name="T24" fmla="*/ 0 w 71"/>
                <a:gd name="T25" fmla="*/ 1 h 40"/>
                <a:gd name="T26" fmla="*/ 0 w 71"/>
                <a:gd name="T27" fmla="*/ 1 h 40"/>
                <a:gd name="T28" fmla="*/ 0 w 71"/>
                <a:gd name="T29" fmla="*/ 1 h 40"/>
                <a:gd name="T30" fmla="*/ 0 w 71"/>
                <a:gd name="T31" fmla="*/ 1 h 40"/>
                <a:gd name="T32" fmla="*/ 0 w 7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0"/>
                <a:gd name="T53" fmla="*/ 71 w 7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0">
                  <a:moveTo>
                    <a:pt x="0" y="2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20" y="5"/>
                  </a:lnTo>
                  <a:lnTo>
                    <a:pt x="30" y="10"/>
                  </a:lnTo>
                  <a:lnTo>
                    <a:pt x="42" y="15"/>
                  </a:lnTo>
                  <a:lnTo>
                    <a:pt x="53" y="22"/>
                  </a:lnTo>
                  <a:lnTo>
                    <a:pt x="63" y="30"/>
                  </a:lnTo>
                  <a:lnTo>
                    <a:pt x="71" y="40"/>
                  </a:lnTo>
                  <a:lnTo>
                    <a:pt x="62" y="35"/>
                  </a:lnTo>
                  <a:lnTo>
                    <a:pt x="51" y="30"/>
                  </a:lnTo>
                  <a:lnTo>
                    <a:pt x="39" y="25"/>
                  </a:lnTo>
                  <a:lnTo>
                    <a:pt x="28" y="19"/>
                  </a:lnTo>
                  <a:lnTo>
                    <a:pt x="16" y="13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7" name="Freeform 11"/>
            <p:cNvSpPr>
              <a:spLocks/>
            </p:cNvSpPr>
            <p:nvPr/>
          </p:nvSpPr>
          <p:spPr bwMode="auto">
            <a:xfrm flipH="1">
              <a:off x="1116" y="2592"/>
              <a:ext cx="41" cy="26"/>
            </a:xfrm>
            <a:custGeom>
              <a:avLst/>
              <a:gdLst>
                <a:gd name="T0" fmla="*/ 0 w 92"/>
                <a:gd name="T1" fmla="*/ 0 h 53"/>
                <a:gd name="T2" fmla="*/ 0 w 92"/>
                <a:gd name="T3" fmla="*/ 0 h 53"/>
                <a:gd name="T4" fmla="*/ 0 w 92"/>
                <a:gd name="T5" fmla="*/ 0 h 53"/>
                <a:gd name="T6" fmla="*/ 0 w 92"/>
                <a:gd name="T7" fmla="*/ 0 h 53"/>
                <a:gd name="T8" fmla="*/ 0 w 92"/>
                <a:gd name="T9" fmla="*/ 0 h 53"/>
                <a:gd name="T10" fmla="*/ 0 w 92"/>
                <a:gd name="T11" fmla="*/ 0 h 53"/>
                <a:gd name="T12" fmla="*/ 0 w 92"/>
                <a:gd name="T13" fmla="*/ 0 h 53"/>
                <a:gd name="T14" fmla="*/ 0 w 92"/>
                <a:gd name="T15" fmla="*/ 0 h 53"/>
                <a:gd name="T16" fmla="*/ 0 w 92"/>
                <a:gd name="T17" fmla="*/ 0 h 53"/>
                <a:gd name="T18" fmla="*/ 0 w 92"/>
                <a:gd name="T19" fmla="*/ 0 h 53"/>
                <a:gd name="T20" fmla="*/ 0 w 92"/>
                <a:gd name="T21" fmla="*/ 0 h 53"/>
                <a:gd name="T22" fmla="*/ 0 w 92"/>
                <a:gd name="T23" fmla="*/ 0 h 53"/>
                <a:gd name="T24" fmla="*/ 0 w 92"/>
                <a:gd name="T25" fmla="*/ 0 h 53"/>
                <a:gd name="T26" fmla="*/ 0 w 92"/>
                <a:gd name="T27" fmla="*/ 0 h 53"/>
                <a:gd name="T28" fmla="*/ 0 w 92"/>
                <a:gd name="T29" fmla="*/ 0 h 53"/>
                <a:gd name="T30" fmla="*/ 0 w 92"/>
                <a:gd name="T31" fmla="*/ 0 h 53"/>
                <a:gd name="T32" fmla="*/ 0 w 92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3"/>
                <a:gd name="T53" fmla="*/ 92 w 92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3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2" y="13"/>
                  </a:lnTo>
                  <a:lnTo>
                    <a:pt x="58" y="23"/>
                  </a:lnTo>
                  <a:lnTo>
                    <a:pt x="73" y="32"/>
                  </a:lnTo>
                  <a:lnTo>
                    <a:pt x="84" y="42"/>
                  </a:lnTo>
                  <a:lnTo>
                    <a:pt x="92" y="53"/>
                  </a:lnTo>
                  <a:lnTo>
                    <a:pt x="86" y="48"/>
                  </a:lnTo>
                  <a:lnTo>
                    <a:pt x="73" y="42"/>
                  </a:lnTo>
                  <a:lnTo>
                    <a:pt x="57" y="35"/>
                  </a:lnTo>
                  <a:lnTo>
                    <a:pt x="41" y="26"/>
                  </a:lnTo>
                  <a:lnTo>
                    <a:pt x="24" y="18"/>
                  </a:lnTo>
                  <a:lnTo>
                    <a:pt x="11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" name="Freeform 12"/>
            <p:cNvSpPr>
              <a:spLocks/>
            </p:cNvSpPr>
            <p:nvPr/>
          </p:nvSpPr>
          <p:spPr bwMode="auto">
            <a:xfrm flipH="1">
              <a:off x="1118" y="2614"/>
              <a:ext cx="45" cy="29"/>
            </a:xfrm>
            <a:custGeom>
              <a:avLst/>
              <a:gdLst>
                <a:gd name="T0" fmla="*/ 0 w 101"/>
                <a:gd name="T1" fmla="*/ 0 h 59"/>
                <a:gd name="T2" fmla="*/ 0 w 101"/>
                <a:gd name="T3" fmla="*/ 0 h 59"/>
                <a:gd name="T4" fmla="*/ 0 w 101"/>
                <a:gd name="T5" fmla="*/ 0 h 59"/>
                <a:gd name="T6" fmla="*/ 0 w 101"/>
                <a:gd name="T7" fmla="*/ 0 h 59"/>
                <a:gd name="T8" fmla="*/ 0 w 101"/>
                <a:gd name="T9" fmla="*/ 0 h 59"/>
                <a:gd name="T10" fmla="*/ 0 w 101"/>
                <a:gd name="T11" fmla="*/ 0 h 59"/>
                <a:gd name="T12" fmla="*/ 0 w 101"/>
                <a:gd name="T13" fmla="*/ 0 h 59"/>
                <a:gd name="T14" fmla="*/ 0 w 101"/>
                <a:gd name="T15" fmla="*/ 0 h 59"/>
                <a:gd name="T16" fmla="*/ 0 w 101"/>
                <a:gd name="T17" fmla="*/ 0 h 59"/>
                <a:gd name="T18" fmla="*/ 0 w 101"/>
                <a:gd name="T19" fmla="*/ 0 h 59"/>
                <a:gd name="T20" fmla="*/ 0 w 101"/>
                <a:gd name="T21" fmla="*/ 0 h 59"/>
                <a:gd name="T22" fmla="*/ 0 w 101"/>
                <a:gd name="T23" fmla="*/ 0 h 59"/>
                <a:gd name="T24" fmla="*/ 0 w 101"/>
                <a:gd name="T25" fmla="*/ 0 h 59"/>
                <a:gd name="T26" fmla="*/ 0 w 101"/>
                <a:gd name="T27" fmla="*/ 0 h 59"/>
                <a:gd name="T28" fmla="*/ 0 w 101"/>
                <a:gd name="T29" fmla="*/ 0 h 59"/>
                <a:gd name="T30" fmla="*/ 0 w 101"/>
                <a:gd name="T31" fmla="*/ 0 h 59"/>
                <a:gd name="T32" fmla="*/ 0 w 101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1"/>
                <a:gd name="T52" fmla="*/ 0 h 59"/>
                <a:gd name="T53" fmla="*/ 101 w 10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1" h="59">
                  <a:moveTo>
                    <a:pt x="0" y="2"/>
                  </a:moveTo>
                  <a:lnTo>
                    <a:pt x="5" y="0"/>
                  </a:lnTo>
                  <a:lnTo>
                    <a:pt x="17" y="3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65" y="28"/>
                  </a:lnTo>
                  <a:lnTo>
                    <a:pt x="81" y="38"/>
                  </a:lnTo>
                  <a:lnTo>
                    <a:pt x="94" y="49"/>
                  </a:lnTo>
                  <a:lnTo>
                    <a:pt x="101" y="59"/>
                  </a:lnTo>
                  <a:lnTo>
                    <a:pt x="93" y="56"/>
                  </a:lnTo>
                  <a:lnTo>
                    <a:pt x="80" y="49"/>
                  </a:lnTo>
                  <a:lnTo>
                    <a:pt x="63" y="40"/>
                  </a:lnTo>
                  <a:lnTo>
                    <a:pt x="44" y="30"/>
                  </a:lnTo>
                  <a:lnTo>
                    <a:pt x="27" y="21"/>
                  </a:lnTo>
                  <a:lnTo>
                    <a:pt x="13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Freeform 13"/>
            <p:cNvSpPr>
              <a:spLocks/>
            </p:cNvSpPr>
            <p:nvPr/>
          </p:nvSpPr>
          <p:spPr bwMode="auto">
            <a:xfrm flipH="1">
              <a:off x="1126" y="2553"/>
              <a:ext cx="19" cy="17"/>
            </a:xfrm>
            <a:custGeom>
              <a:avLst/>
              <a:gdLst>
                <a:gd name="T0" fmla="*/ 0 w 42"/>
                <a:gd name="T1" fmla="*/ 0 h 35"/>
                <a:gd name="T2" fmla="*/ 0 w 42"/>
                <a:gd name="T3" fmla="*/ 0 h 35"/>
                <a:gd name="T4" fmla="*/ 0 w 42"/>
                <a:gd name="T5" fmla="*/ 0 h 35"/>
                <a:gd name="T6" fmla="*/ 0 w 42"/>
                <a:gd name="T7" fmla="*/ 0 h 35"/>
                <a:gd name="T8" fmla="*/ 0 w 42"/>
                <a:gd name="T9" fmla="*/ 0 h 35"/>
                <a:gd name="T10" fmla="*/ 0 w 42"/>
                <a:gd name="T11" fmla="*/ 0 h 35"/>
                <a:gd name="T12" fmla="*/ 0 w 42"/>
                <a:gd name="T13" fmla="*/ 0 h 35"/>
                <a:gd name="T14" fmla="*/ 0 w 42"/>
                <a:gd name="T15" fmla="*/ 0 h 35"/>
                <a:gd name="T16" fmla="*/ 0 w 42"/>
                <a:gd name="T17" fmla="*/ 0 h 35"/>
                <a:gd name="T18" fmla="*/ 0 w 42"/>
                <a:gd name="T19" fmla="*/ 0 h 35"/>
                <a:gd name="T20" fmla="*/ 0 w 42"/>
                <a:gd name="T21" fmla="*/ 0 h 35"/>
                <a:gd name="T22" fmla="*/ 0 w 42"/>
                <a:gd name="T23" fmla="*/ 0 h 35"/>
                <a:gd name="T24" fmla="*/ 0 w 42"/>
                <a:gd name="T25" fmla="*/ 0 h 35"/>
                <a:gd name="T26" fmla="*/ 0 w 42"/>
                <a:gd name="T27" fmla="*/ 0 h 35"/>
                <a:gd name="T28" fmla="*/ 0 w 42"/>
                <a:gd name="T29" fmla="*/ 0 h 35"/>
                <a:gd name="T30" fmla="*/ 0 w 42"/>
                <a:gd name="T31" fmla="*/ 0 h 35"/>
                <a:gd name="T32" fmla="*/ 0 w 42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5"/>
                <a:gd name="T53" fmla="*/ 42 w 4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5">
                  <a:moveTo>
                    <a:pt x="42" y="35"/>
                  </a:moveTo>
                  <a:lnTo>
                    <a:pt x="39" y="33"/>
                  </a:lnTo>
                  <a:lnTo>
                    <a:pt x="33" y="29"/>
                  </a:lnTo>
                  <a:lnTo>
                    <a:pt x="25" y="24"/>
                  </a:lnTo>
                  <a:lnTo>
                    <a:pt x="17" y="20"/>
                  </a:lnTo>
                  <a:lnTo>
                    <a:pt x="9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3"/>
                  </a:lnTo>
                  <a:lnTo>
                    <a:pt x="17" y="7"/>
                  </a:lnTo>
                  <a:lnTo>
                    <a:pt x="23" y="13"/>
                  </a:lnTo>
                  <a:lnTo>
                    <a:pt x="29" y="19"/>
                  </a:lnTo>
                  <a:lnTo>
                    <a:pt x="34" y="26"/>
                  </a:lnTo>
                  <a:lnTo>
                    <a:pt x="39" y="31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4"/>
            <p:cNvSpPr>
              <a:spLocks/>
            </p:cNvSpPr>
            <p:nvPr/>
          </p:nvSpPr>
          <p:spPr bwMode="auto">
            <a:xfrm flipH="1">
              <a:off x="1115" y="2551"/>
              <a:ext cx="10" cy="20"/>
            </a:xfrm>
            <a:custGeom>
              <a:avLst/>
              <a:gdLst>
                <a:gd name="T0" fmla="*/ 0 w 21"/>
                <a:gd name="T1" fmla="*/ 1 h 40"/>
                <a:gd name="T2" fmla="*/ 0 w 21"/>
                <a:gd name="T3" fmla="*/ 1 h 40"/>
                <a:gd name="T4" fmla="*/ 0 w 21"/>
                <a:gd name="T5" fmla="*/ 1 h 40"/>
                <a:gd name="T6" fmla="*/ 0 w 21"/>
                <a:gd name="T7" fmla="*/ 1 h 40"/>
                <a:gd name="T8" fmla="*/ 0 w 21"/>
                <a:gd name="T9" fmla="*/ 0 h 40"/>
                <a:gd name="T10" fmla="*/ 0 w 21"/>
                <a:gd name="T11" fmla="*/ 1 h 40"/>
                <a:gd name="T12" fmla="*/ 0 w 21"/>
                <a:gd name="T13" fmla="*/ 1 h 40"/>
                <a:gd name="T14" fmla="*/ 0 w 21"/>
                <a:gd name="T15" fmla="*/ 1 h 40"/>
                <a:gd name="T16" fmla="*/ 0 w 21"/>
                <a:gd name="T17" fmla="*/ 1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0"/>
                <a:gd name="T29" fmla="*/ 21 w 21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0">
                  <a:moveTo>
                    <a:pt x="0" y="40"/>
                  </a:moveTo>
                  <a:lnTo>
                    <a:pt x="5" y="33"/>
                  </a:lnTo>
                  <a:lnTo>
                    <a:pt x="14" y="21"/>
                  </a:lnTo>
                  <a:lnTo>
                    <a:pt x="21" y="8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Freeform 15"/>
            <p:cNvSpPr>
              <a:spLocks/>
            </p:cNvSpPr>
            <p:nvPr/>
          </p:nvSpPr>
          <p:spPr bwMode="auto">
            <a:xfrm flipH="1">
              <a:off x="1127" y="2544"/>
              <a:ext cx="5" cy="22"/>
            </a:xfrm>
            <a:custGeom>
              <a:avLst/>
              <a:gdLst>
                <a:gd name="T0" fmla="*/ 0 w 12"/>
                <a:gd name="T1" fmla="*/ 0 h 45"/>
                <a:gd name="T2" fmla="*/ 0 w 12"/>
                <a:gd name="T3" fmla="*/ 0 h 45"/>
                <a:gd name="T4" fmla="*/ 0 w 12"/>
                <a:gd name="T5" fmla="*/ 0 h 45"/>
                <a:gd name="T6" fmla="*/ 0 w 12"/>
                <a:gd name="T7" fmla="*/ 0 h 45"/>
                <a:gd name="T8" fmla="*/ 0 w 12"/>
                <a:gd name="T9" fmla="*/ 0 h 45"/>
                <a:gd name="T10" fmla="*/ 0 w 12"/>
                <a:gd name="T11" fmla="*/ 0 h 45"/>
                <a:gd name="T12" fmla="*/ 0 w 12"/>
                <a:gd name="T13" fmla="*/ 0 h 45"/>
                <a:gd name="T14" fmla="*/ 0 w 12"/>
                <a:gd name="T15" fmla="*/ 0 h 45"/>
                <a:gd name="T16" fmla="*/ 0 w 12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5"/>
                <a:gd name="T29" fmla="*/ 12 w 12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5">
                  <a:moveTo>
                    <a:pt x="12" y="45"/>
                  </a:moveTo>
                  <a:lnTo>
                    <a:pt x="10" y="36"/>
                  </a:lnTo>
                  <a:lnTo>
                    <a:pt x="12" y="21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8" y="35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6"/>
            <p:cNvSpPr>
              <a:spLocks/>
            </p:cNvSpPr>
            <p:nvPr/>
          </p:nvSpPr>
          <p:spPr bwMode="auto">
            <a:xfrm flipH="1">
              <a:off x="1104" y="2557"/>
              <a:ext cx="17" cy="20"/>
            </a:xfrm>
            <a:custGeom>
              <a:avLst/>
              <a:gdLst>
                <a:gd name="T0" fmla="*/ 0 w 40"/>
                <a:gd name="T1" fmla="*/ 1 h 40"/>
                <a:gd name="T2" fmla="*/ 0 w 40"/>
                <a:gd name="T3" fmla="*/ 1 h 40"/>
                <a:gd name="T4" fmla="*/ 0 w 40"/>
                <a:gd name="T5" fmla="*/ 1 h 40"/>
                <a:gd name="T6" fmla="*/ 0 w 40"/>
                <a:gd name="T7" fmla="*/ 1 h 40"/>
                <a:gd name="T8" fmla="*/ 0 w 40"/>
                <a:gd name="T9" fmla="*/ 1 h 40"/>
                <a:gd name="T10" fmla="*/ 0 w 40"/>
                <a:gd name="T11" fmla="*/ 1 h 40"/>
                <a:gd name="T12" fmla="*/ 0 w 40"/>
                <a:gd name="T13" fmla="*/ 1 h 40"/>
                <a:gd name="T14" fmla="*/ 0 w 40"/>
                <a:gd name="T15" fmla="*/ 0 h 40"/>
                <a:gd name="T16" fmla="*/ 0 w 40"/>
                <a:gd name="T17" fmla="*/ 1 h 40"/>
                <a:gd name="T18" fmla="*/ 0 w 40"/>
                <a:gd name="T19" fmla="*/ 1 h 40"/>
                <a:gd name="T20" fmla="*/ 0 w 40"/>
                <a:gd name="T21" fmla="*/ 1 h 40"/>
                <a:gd name="T22" fmla="*/ 0 w 40"/>
                <a:gd name="T23" fmla="*/ 1 h 40"/>
                <a:gd name="T24" fmla="*/ 0 w 40"/>
                <a:gd name="T25" fmla="*/ 1 h 40"/>
                <a:gd name="T26" fmla="*/ 0 w 40"/>
                <a:gd name="T27" fmla="*/ 1 h 40"/>
                <a:gd name="T28" fmla="*/ 0 w 40"/>
                <a:gd name="T29" fmla="*/ 1 h 40"/>
                <a:gd name="T30" fmla="*/ 0 w 40"/>
                <a:gd name="T31" fmla="*/ 1 h 40"/>
                <a:gd name="T32" fmla="*/ 0 w 40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0"/>
                <a:gd name="T53" fmla="*/ 40 w 4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0">
                  <a:moveTo>
                    <a:pt x="0" y="40"/>
                  </a:moveTo>
                  <a:lnTo>
                    <a:pt x="4" y="34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20" y="13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37" y="9"/>
                  </a:lnTo>
                  <a:lnTo>
                    <a:pt x="32" y="14"/>
                  </a:lnTo>
                  <a:lnTo>
                    <a:pt x="24" y="20"/>
                  </a:lnTo>
                  <a:lnTo>
                    <a:pt x="17" y="27"/>
                  </a:lnTo>
                  <a:lnTo>
                    <a:pt x="9" y="32"/>
                  </a:lnTo>
                  <a:lnTo>
                    <a:pt x="4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Freeform 17"/>
            <p:cNvSpPr>
              <a:spLocks/>
            </p:cNvSpPr>
            <p:nvPr/>
          </p:nvSpPr>
          <p:spPr bwMode="auto">
            <a:xfrm flipH="1">
              <a:off x="1081" y="2601"/>
              <a:ext cx="37" cy="18"/>
            </a:xfrm>
            <a:custGeom>
              <a:avLst/>
              <a:gdLst>
                <a:gd name="T0" fmla="*/ 0 w 84"/>
                <a:gd name="T1" fmla="*/ 1 h 36"/>
                <a:gd name="T2" fmla="*/ 0 w 84"/>
                <a:gd name="T3" fmla="*/ 1 h 36"/>
                <a:gd name="T4" fmla="*/ 0 w 84"/>
                <a:gd name="T5" fmla="*/ 1 h 36"/>
                <a:gd name="T6" fmla="*/ 0 w 84"/>
                <a:gd name="T7" fmla="*/ 1 h 36"/>
                <a:gd name="T8" fmla="*/ 0 w 84"/>
                <a:gd name="T9" fmla="*/ 1 h 36"/>
                <a:gd name="T10" fmla="*/ 0 w 84"/>
                <a:gd name="T11" fmla="*/ 1 h 36"/>
                <a:gd name="T12" fmla="*/ 0 w 84"/>
                <a:gd name="T13" fmla="*/ 1 h 36"/>
                <a:gd name="T14" fmla="*/ 0 w 84"/>
                <a:gd name="T15" fmla="*/ 0 h 36"/>
                <a:gd name="T16" fmla="*/ 0 w 84"/>
                <a:gd name="T17" fmla="*/ 1 h 36"/>
                <a:gd name="T18" fmla="*/ 0 w 84"/>
                <a:gd name="T19" fmla="*/ 1 h 36"/>
                <a:gd name="T20" fmla="*/ 0 w 84"/>
                <a:gd name="T21" fmla="*/ 1 h 36"/>
                <a:gd name="T22" fmla="*/ 0 w 84"/>
                <a:gd name="T23" fmla="*/ 1 h 36"/>
                <a:gd name="T24" fmla="*/ 0 w 84"/>
                <a:gd name="T25" fmla="*/ 1 h 36"/>
                <a:gd name="T26" fmla="*/ 0 w 84"/>
                <a:gd name="T27" fmla="*/ 1 h 36"/>
                <a:gd name="T28" fmla="*/ 0 w 84"/>
                <a:gd name="T29" fmla="*/ 1 h 36"/>
                <a:gd name="T30" fmla="*/ 0 w 84"/>
                <a:gd name="T31" fmla="*/ 1 h 36"/>
                <a:gd name="T32" fmla="*/ 0 w 84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36"/>
                <a:gd name="T53" fmla="*/ 84 w 8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36">
                  <a:moveTo>
                    <a:pt x="0" y="36"/>
                  </a:moveTo>
                  <a:lnTo>
                    <a:pt x="8" y="30"/>
                  </a:lnTo>
                  <a:lnTo>
                    <a:pt x="19" y="23"/>
                  </a:lnTo>
                  <a:lnTo>
                    <a:pt x="31" y="16"/>
                  </a:lnTo>
                  <a:lnTo>
                    <a:pt x="46" y="9"/>
                  </a:lnTo>
                  <a:lnTo>
                    <a:pt x="59" y="5"/>
                  </a:lnTo>
                  <a:lnTo>
                    <a:pt x="71" y="1"/>
                  </a:lnTo>
                  <a:lnTo>
                    <a:pt x="80" y="0"/>
                  </a:lnTo>
                  <a:lnTo>
                    <a:pt x="84" y="2"/>
                  </a:lnTo>
                  <a:lnTo>
                    <a:pt x="83" y="6"/>
                  </a:lnTo>
                  <a:lnTo>
                    <a:pt x="75" y="10"/>
                  </a:lnTo>
                  <a:lnTo>
                    <a:pt x="62" y="15"/>
                  </a:lnTo>
                  <a:lnTo>
                    <a:pt x="47" y="19"/>
                  </a:lnTo>
                  <a:lnTo>
                    <a:pt x="31" y="23"/>
                  </a:lnTo>
                  <a:lnTo>
                    <a:pt x="17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8"/>
            <p:cNvSpPr>
              <a:spLocks/>
            </p:cNvSpPr>
            <p:nvPr/>
          </p:nvSpPr>
          <p:spPr bwMode="auto">
            <a:xfrm flipH="1">
              <a:off x="1086" y="2568"/>
              <a:ext cx="35" cy="22"/>
            </a:xfrm>
            <a:custGeom>
              <a:avLst/>
              <a:gdLst>
                <a:gd name="T0" fmla="*/ 0 w 78"/>
                <a:gd name="T1" fmla="*/ 1 h 43"/>
                <a:gd name="T2" fmla="*/ 0 w 78"/>
                <a:gd name="T3" fmla="*/ 1 h 43"/>
                <a:gd name="T4" fmla="*/ 0 w 78"/>
                <a:gd name="T5" fmla="*/ 1 h 43"/>
                <a:gd name="T6" fmla="*/ 0 w 78"/>
                <a:gd name="T7" fmla="*/ 1 h 43"/>
                <a:gd name="T8" fmla="*/ 0 w 78"/>
                <a:gd name="T9" fmla="*/ 1 h 43"/>
                <a:gd name="T10" fmla="*/ 0 w 78"/>
                <a:gd name="T11" fmla="*/ 1 h 43"/>
                <a:gd name="T12" fmla="*/ 0 w 78"/>
                <a:gd name="T13" fmla="*/ 1 h 43"/>
                <a:gd name="T14" fmla="*/ 0 w 78"/>
                <a:gd name="T15" fmla="*/ 0 h 43"/>
                <a:gd name="T16" fmla="*/ 0 w 78"/>
                <a:gd name="T17" fmla="*/ 1 h 43"/>
                <a:gd name="T18" fmla="*/ 0 w 78"/>
                <a:gd name="T19" fmla="*/ 1 h 43"/>
                <a:gd name="T20" fmla="*/ 0 w 78"/>
                <a:gd name="T21" fmla="*/ 1 h 43"/>
                <a:gd name="T22" fmla="*/ 0 w 78"/>
                <a:gd name="T23" fmla="*/ 1 h 43"/>
                <a:gd name="T24" fmla="*/ 0 w 78"/>
                <a:gd name="T25" fmla="*/ 1 h 43"/>
                <a:gd name="T26" fmla="*/ 0 w 78"/>
                <a:gd name="T27" fmla="*/ 1 h 43"/>
                <a:gd name="T28" fmla="*/ 0 w 78"/>
                <a:gd name="T29" fmla="*/ 1 h 43"/>
                <a:gd name="T30" fmla="*/ 0 w 78"/>
                <a:gd name="T31" fmla="*/ 1 h 43"/>
                <a:gd name="T32" fmla="*/ 0 w 78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43"/>
                <a:gd name="T53" fmla="*/ 78 w 7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43">
                  <a:moveTo>
                    <a:pt x="0" y="43"/>
                  </a:moveTo>
                  <a:lnTo>
                    <a:pt x="7" y="38"/>
                  </a:lnTo>
                  <a:lnTo>
                    <a:pt x="16" y="30"/>
                  </a:lnTo>
                  <a:lnTo>
                    <a:pt x="28" y="22"/>
                  </a:lnTo>
                  <a:lnTo>
                    <a:pt x="41" y="14"/>
                  </a:lnTo>
                  <a:lnTo>
                    <a:pt x="54" y="7"/>
                  </a:lnTo>
                  <a:lnTo>
                    <a:pt x="65" y="3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77" y="7"/>
                  </a:lnTo>
                  <a:lnTo>
                    <a:pt x="69" y="13"/>
                  </a:lnTo>
                  <a:lnTo>
                    <a:pt x="58" y="19"/>
                  </a:lnTo>
                  <a:lnTo>
                    <a:pt x="44" y="25"/>
                  </a:lnTo>
                  <a:lnTo>
                    <a:pt x="29" y="30"/>
                  </a:lnTo>
                  <a:lnTo>
                    <a:pt x="16" y="36"/>
                  </a:lnTo>
                  <a:lnTo>
                    <a:pt x="6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Freeform 19"/>
            <p:cNvSpPr>
              <a:spLocks/>
            </p:cNvSpPr>
            <p:nvPr/>
          </p:nvSpPr>
          <p:spPr bwMode="auto">
            <a:xfrm flipH="1">
              <a:off x="1085" y="2614"/>
              <a:ext cx="33" cy="18"/>
            </a:xfrm>
            <a:custGeom>
              <a:avLst/>
              <a:gdLst>
                <a:gd name="T0" fmla="*/ 0 w 71"/>
                <a:gd name="T1" fmla="*/ 1 h 35"/>
                <a:gd name="T2" fmla="*/ 0 w 71"/>
                <a:gd name="T3" fmla="*/ 1 h 35"/>
                <a:gd name="T4" fmla="*/ 0 w 71"/>
                <a:gd name="T5" fmla="*/ 1 h 35"/>
                <a:gd name="T6" fmla="*/ 0 w 71"/>
                <a:gd name="T7" fmla="*/ 1 h 35"/>
                <a:gd name="T8" fmla="*/ 0 w 71"/>
                <a:gd name="T9" fmla="*/ 1 h 35"/>
                <a:gd name="T10" fmla="*/ 0 w 71"/>
                <a:gd name="T11" fmla="*/ 1 h 35"/>
                <a:gd name="T12" fmla="*/ 0 w 71"/>
                <a:gd name="T13" fmla="*/ 1 h 35"/>
                <a:gd name="T14" fmla="*/ 0 w 71"/>
                <a:gd name="T15" fmla="*/ 0 h 35"/>
                <a:gd name="T16" fmla="*/ 0 w 71"/>
                <a:gd name="T17" fmla="*/ 1 h 35"/>
                <a:gd name="T18" fmla="*/ 0 w 71"/>
                <a:gd name="T19" fmla="*/ 1 h 35"/>
                <a:gd name="T20" fmla="*/ 0 w 71"/>
                <a:gd name="T21" fmla="*/ 1 h 35"/>
                <a:gd name="T22" fmla="*/ 0 w 71"/>
                <a:gd name="T23" fmla="*/ 1 h 35"/>
                <a:gd name="T24" fmla="*/ 0 w 71"/>
                <a:gd name="T25" fmla="*/ 1 h 35"/>
                <a:gd name="T26" fmla="*/ 0 w 71"/>
                <a:gd name="T27" fmla="*/ 1 h 35"/>
                <a:gd name="T28" fmla="*/ 0 w 71"/>
                <a:gd name="T29" fmla="*/ 1 h 35"/>
                <a:gd name="T30" fmla="*/ 0 w 71"/>
                <a:gd name="T31" fmla="*/ 1 h 35"/>
                <a:gd name="T32" fmla="*/ 0 w 71"/>
                <a:gd name="T33" fmla="*/ 1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5"/>
                <a:gd name="T53" fmla="*/ 71 w 71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5">
                  <a:moveTo>
                    <a:pt x="0" y="35"/>
                  </a:moveTo>
                  <a:lnTo>
                    <a:pt x="7" y="31"/>
                  </a:lnTo>
                  <a:lnTo>
                    <a:pt x="16" y="25"/>
                  </a:lnTo>
                  <a:lnTo>
                    <a:pt x="28" y="17"/>
                  </a:lnTo>
                  <a:lnTo>
                    <a:pt x="40" y="10"/>
                  </a:lnTo>
                  <a:lnTo>
                    <a:pt x="52" y="4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8"/>
                  </a:lnTo>
                  <a:lnTo>
                    <a:pt x="62" y="12"/>
                  </a:lnTo>
                  <a:lnTo>
                    <a:pt x="52" y="17"/>
                  </a:lnTo>
                  <a:lnTo>
                    <a:pt x="40" y="21"/>
                  </a:lnTo>
                  <a:lnTo>
                    <a:pt x="27" y="26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20"/>
            <p:cNvSpPr>
              <a:spLocks/>
            </p:cNvSpPr>
            <p:nvPr/>
          </p:nvSpPr>
          <p:spPr bwMode="auto">
            <a:xfrm flipH="1">
              <a:off x="1115" y="2602"/>
              <a:ext cx="46" cy="28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w 102"/>
                <a:gd name="T13" fmla="*/ 0 h 58"/>
                <a:gd name="T14" fmla="*/ 0 w 102"/>
                <a:gd name="T15" fmla="*/ 0 h 58"/>
                <a:gd name="T16" fmla="*/ 0 w 102"/>
                <a:gd name="T17" fmla="*/ 0 h 58"/>
                <a:gd name="T18" fmla="*/ 0 w 102"/>
                <a:gd name="T19" fmla="*/ 0 h 58"/>
                <a:gd name="T20" fmla="*/ 0 w 102"/>
                <a:gd name="T21" fmla="*/ 0 h 58"/>
                <a:gd name="T22" fmla="*/ 0 w 102"/>
                <a:gd name="T23" fmla="*/ 0 h 58"/>
                <a:gd name="T24" fmla="*/ 0 w 102"/>
                <a:gd name="T25" fmla="*/ 0 h 58"/>
                <a:gd name="T26" fmla="*/ 0 w 102"/>
                <a:gd name="T27" fmla="*/ 0 h 58"/>
                <a:gd name="T28" fmla="*/ 0 w 102"/>
                <a:gd name="T29" fmla="*/ 0 h 58"/>
                <a:gd name="T30" fmla="*/ 0 w 102"/>
                <a:gd name="T31" fmla="*/ 0 h 58"/>
                <a:gd name="T32" fmla="*/ 0 w 102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58"/>
                <a:gd name="T53" fmla="*/ 102 w 102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58">
                  <a:moveTo>
                    <a:pt x="0" y="1"/>
                  </a:moveTo>
                  <a:lnTo>
                    <a:pt x="5" y="0"/>
                  </a:lnTo>
                  <a:lnTo>
                    <a:pt x="17" y="3"/>
                  </a:lnTo>
                  <a:lnTo>
                    <a:pt x="32" y="8"/>
                  </a:lnTo>
                  <a:lnTo>
                    <a:pt x="49" y="18"/>
                  </a:lnTo>
                  <a:lnTo>
                    <a:pt x="66" y="27"/>
                  </a:lnTo>
                  <a:lnTo>
                    <a:pt x="82" y="37"/>
                  </a:lnTo>
                  <a:lnTo>
                    <a:pt x="95" y="49"/>
                  </a:lnTo>
                  <a:lnTo>
                    <a:pt x="102" y="58"/>
                  </a:lnTo>
                  <a:lnTo>
                    <a:pt x="94" y="54"/>
                  </a:lnTo>
                  <a:lnTo>
                    <a:pt x="81" y="47"/>
                  </a:lnTo>
                  <a:lnTo>
                    <a:pt x="63" y="39"/>
                  </a:lnTo>
                  <a:lnTo>
                    <a:pt x="45" y="30"/>
                  </a:lnTo>
                  <a:lnTo>
                    <a:pt x="28" y="21"/>
                  </a:lnTo>
                  <a:lnTo>
                    <a:pt x="13" y="12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Freeform 21"/>
            <p:cNvSpPr>
              <a:spLocks/>
            </p:cNvSpPr>
            <p:nvPr/>
          </p:nvSpPr>
          <p:spPr bwMode="auto">
            <a:xfrm flipH="1">
              <a:off x="1117" y="2583"/>
              <a:ext cx="36" cy="24"/>
            </a:xfrm>
            <a:custGeom>
              <a:avLst/>
              <a:gdLst>
                <a:gd name="T0" fmla="*/ 0 w 79"/>
                <a:gd name="T1" fmla="*/ 0 h 50"/>
                <a:gd name="T2" fmla="*/ 0 w 79"/>
                <a:gd name="T3" fmla="*/ 0 h 50"/>
                <a:gd name="T4" fmla="*/ 0 w 79"/>
                <a:gd name="T5" fmla="*/ 0 h 50"/>
                <a:gd name="T6" fmla="*/ 0 w 79"/>
                <a:gd name="T7" fmla="*/ 0 h 50"/>
                <a:gd name="T8" fmla="*/ 0 w 79"/>
                <a:gd name="T9" fmla="*/ 0 h 50"/>
                <a:gd name="T10" fmla="*/ 0 w 79"/>
                <a:gd name="T11" fmla="*/ 0 h 50"/>
                <a:gd name="T12" fmla="*/ 0 w 79"/>
                <a:gd name="T13" fmla="*/ 0 h 50"/>
                <a:gd name="T14" fmla="*/ 0 w 79"/>
                <a:gd name="T15" fmla="*/ 0 h 50"/>
                <a:gd name="T16" fmla="*/ 0 w 79"/>
                <a:gd name="T17" fmla="*/ 0 h 50"/>
                <a:gd name="T18" fmla="*/ 0 w 79"/>
                <a:gd name="T19" fmla="*/ 0 h 50"/>
                <a:gd name="T20" fmla="*/ 0 w 79"/>
                <a:gd name="T21" fmla="*/ 0 h 50"/>
                <a:gd name="T22" fmla="*/ 0 w 79"/>
                <a:gd name="T23" fmla="*/ 0 h 50"/>
                <a:gd name="T24" fmla="*/ 0 w 79"/>
                <a:gd name="T25" fmla="*/ 0 h 50"/>
                <a:gd name="T26" fmla="*/ 0 w 79"/>
                <a:gd name="T27" fmla="*/ 0 h 50"/>
                <a:gd name="T28" fmla="*/ 0 w 79"/>
                <a:gd name="T29" fmla="*/ 0 h 50"/>
                <a:gd name="T30" fmla="*/ 0 w 79"/>
                <a:gd name="T31" fmla="*/ 0 h 50"/>
                <a:gd name="T32" fmla="*/ 0 w 79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7"/>
                  </a:lnTo>
                  <a:lnTo>
                    <a:pt x="37" y="13"/>
                  </a:lnTo>
                  <a:lnTo>
                    <a:pt x="50" y="21"/>
                  </a:lnTo>
                  <a:lnTo>
                    <a:pt x="62" y="30"/>
                  </a:lnTo>
                  <a:lnTo>
                    <a:pt x="72" y="39"/>
                  </a:lnTo>
                  <a:lnTo>
                    <a:pt x="79" y="50"/>
                  </a:lnTo>
                  <a:lnTo>
                    <a:pt x="71" y="44"/>
                  </a:lnTo>
                  <a:lnTo>
                    <a:pt x="59" y="37"/>
                  </a:lnTo>
                  <a:lnTo>
                    <a:pt x="46" y="29"/>
                  </a:lnTo>
                  <a:lnTo>
                    <a:pt x="31" y="21"/>
                  </a:lnTo>
                  <a:lnTo>
                    <a:pt x="19" y="14"/>
                  </a:lnTo>
                  <a:lnTo>
                    <a:pt x="9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22"/>
            <p:cNvSpPr>
              <a:spLocks/>
            </p:cNvSpPr>
            <p:nvPr/>
          </p:nvSpPr>
          <p:spPr bwMode="auto">
            <a:xfrm flipH="1">
              <a:off x="1083" y="2583"/>
              <a:ext cx="36" cy="21"/>
            </a:xfrm>
            <a:custGeom>
              <a:avLst/>
              <a:gdLst>
                <a:gd name="T0" fmla="*/ 0 w 79"/>
                <a:gd name="T1" fmla="*/ 0 h 43"/>
                <a:gd name="T2" fmla="*/ 0 w 79"/>
                <a:gd name="T3" fmla="*/ 0 h 43"/>
                <a:gd name="T4" fmla="*/ 0 w 79"/>
                <a:gd name="T5" fmla="*/ 0 h 43"/>
                <a:gd name="T6" fmla="*/ 0 w 79"/>
                <a:gd name="T7" fmla="*/ 0 h 43"/>
                <a:gd name="T8" fmla="*/ 0 w 79"/>
                <a:gd name="T9" fmla="*/ 0 h 43"/>
                <a:gd name="T10" fmla="*/ 0 w 79"/>
                <a:gd name="T11" fmla="*/ 0 h 43"/>
                <a:gd name="T12" fmla="*/ 0 w 79"/>
                <a:gd name="T13" fmla="*/ 0 h 43"/>
                <a:gd name="T14" fmla="*/ 0 w 79"/>
                <a:gd name="T15" fmla="*/ 0 h 43"/>
                <a:gd name="T16" fmla="*/ 0 w 79"/>
                <a:gd name="T17" fmla="*/ 0 h 43"/>
                <a:gd name="T18" fmla="*/ 0 w 79"/>
                <a:gd name="T19" fmla="*/ 0 h 43"/>
                <a:gd name="T20" fmla="*/ 0 w 79"/>
                <a:gd name="T21" fmla="*/ 0 h 43"/>
                <a:gd name="T22" fmla="*/ 0 w 79"/>
                <a:gd name="T23" fmla="*/ 0 h 43"/>
                <a:gd name="T24" fmla="*/ 0 w 79"/>
                <a:gd name="T25" fmla="*/ 0 h 43"/>
                <a:gd name="T26" fmla="*/ 0 w 79"/>
                <a:gd name="T27" fmla="*/ 0 h 43"/>
                <a:gd name="T28" fmla="*/ 0 w 79"/>
                <a:gd name="T29" fmla="*/ 0 h 43"/>
                <a:gd name="T30" fmla="*/ 0 w 79"/>
                <a:gd name="T31" fmla="*/ 0 h 43"/>
                <a:gd name="T32" fmla="*/ 0 w 7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43"/>
                <a:gd name="T53" fmla="*/ 79 w 7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43">
                  <a:moveTo>
                    <a:pt x="0" y="43"/>
                  </a:moveTo>
                  <a:lnTo>
                    <a:pt x="7" y="37"/>
                  </a:lnTo>
                  <a:lnTo>
                    <a:pt x="16" y="30"/>
                  </a:lnTo>
                  <a:lnTo>
                    <a:pt x="29" y="22"/>
                  </a:lnTo>
                  <a:lnTo>
                    <a:pt x="43" y="14"/>
                  </a:lnTo>
                  <a:lnTo>
                    <a:pt x="54" y="7"/>
                  </a:lnTo>
                  <a:lnTo>
                    <a:pt x="66" y="3"/>
                  </a:lnTo>
                  <a:lnTo>
                    <a:pt x="74" y="0"/>
                  </a:lnTo>
                  <a:lnTo>
                    <a:pt x="79" y="3"/>
                  </a:lnTo>
                  <a:lnTo>
                    <a:pt x="78" y="7"/>
                  </a:lnTo>
                  <a:lnTo>
                    <a:pt x="70" y="13"/>
                  </a:lnTo>
                  <a:lnTo>
                    <a:pt x="58" y="19"/>
                  </a:lnTo>
                  <a:lnTo>
                    <a:pt x="44" y="25"/>
                  </a:lnTo>
                  <a:lnTo>
                    <a:pt x="29" y="29"/>
                  </a:lnTo>
                  <a:lnTo>
                    <a:pt x="16" y="35"/>
                  </a:lnTo>
                  <a:lnTo>
                    <a:pt x="6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Freeform 23"/>
            <p:cNvSpPr>
              <a:spLocks/>
            </p:cNvSpPr>
            <p:nvPr/>
          </p:nvSpPr>
          <p:spPr bwMode="auto">
            <a:xfrm flipH="1">
              <a:off x="1485" y="3297"/>
              <a:ext cx="62" cy="126"/>
            </a:xfrm>
            <a:custGeom>
              <a:avLst/>
              <a:gdLst>
                <a:gd name="T0" fmla="*/ 0 w 136"/>
                <a:gd name="T1" fmla="*/ 1 h 251"/>
                <a:gd name="T2" fmla="*/ 0 w 136"/>
                <a:gd name="T3" fmla="*/ 0 h 251"/>
                <a:gd name="T4" fmla="*/ 0 w 136"/>
                <a:gd name="T5" fmla="*/ 0 h 251"/>
                <a:gd name="T6" fmla="*/ 0 w 136"/>
                <a:gd name="T7" fmla="*/ 1 h 251"/>
                <a:gd name="T8" fmla="*/ 0 w 136"/>
                <a:gd name="T9" fmla="*/ 1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51"/>
                <a:gd name="T17" fmla="*/ 136 w 136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51">
                  <a:moveTo>
                    <a:pt x="136" y="251"/>
                  </a:moveTo>
                  <a:lnTo>
                    <a:pt x="99" y="0"/>
                  </a:lnTo>
                  <a:lnTo>
                    <a:pt x="36" y="0"/>
                  </a:lnTo>
                  <a:lnTo>
                    <a:pt x="0" y="251"/>
                  </a:lnTo>
                  <a:lnTo>
                    <a:pt x="136" y="251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Freeform 24"/>
            <p:cNvSpPr>
              <a:spLocks/>
            </p:cNvSpPr>
            <p:nvPr/>
          </p:nvSpPr>
          <p:spPr bwMode="auto">
            <a:xfrm flipH="1">
              <a:off x="1436" y="3489"/>
              <a:ext cx="159" cy="62"/>
            </a:xfrm>
            <a:custGeom>
              <a:avLst/>
              <a:gdLst>
                <a:gd name="T0" fmla="*/ 0 w 354"/>
                <a:gd name="T1" fmla="*/ 1 h 123"/>
                <a:gd name="T2" fmla="*/ 0 w 354"/>
                <a:gd name="T3" fmla="*/ 1 h 123"/>
                <a:gd name="T4" fmla="*/ 0 w 354"/>
                <a:gd name="T5" fmla="*/ 1 h 123"/>
                <a:gd name="T6" fmla="*/ 0 w 354"/>
                <a:gd name="T7" fmla="*/ 1 h 123"/>
                <a:gd name="T8" fmla="*/ 0 w 354"/>
                <a:gd name="T9" fmla="*/ 1 h 123"/>
                <a:gd name="T10" fmla="*/ 0 w 354"/>
                <a:gd name="T11" fmla="*/ 1 h 123"/>
                <a:gd name="T12" fmla="*/ 0 w 354"/>
                <a:gd name="T13" fmla="*/ 1 h 123"/>
                <a:gd name="T14" fmla="*/ 0 w 354"/>
                <a:gd name="T15" fmla="*/ 1 h 123"/>
                <a:gd name="T16" fmla="*/ 0 w 354"/>
                <a:gd name="T17" fmla="*/ 1 h 123"/>
                <a:gd name="T18" fmla="*/ 0 w 354"/>
                <a:gd name="T19" fmla="*/ 1 h 123"/>
                <a:gd name="T20" fmla="*/ 0 w 354"/>
                <a:gd name="T21" fmla="*/ 1 h 123"/>
                <a:gd name="T22" fmla="*/ 0 w 354"/>
                <a:gd name="T23" fmla="*/ 1 h 123"/>
                <a:gd name="T24" fmla="*/ 0 w 354"/>
                <a:gd name="T25" fmla="*/ 1 h 123"/>
                <a:gd name="T26" fmla="*/ 0 w 354"/>
                <a:gd name="T27" fmla="*/ 1 h 123"/>
                <a:gd name="T28" fmla="*/ 0 w 354"/>
                <a:gd name="T29" fmla="*/ 1 h 123"/>
                <a:gd name="T30" fmla="*/ 0 w 354"/>
                <a:gd name="T31" fmla="*/ 1 h 123"/>
                <a:gd name="T32" fmla="*/ 0 w 354"/>
                <a:gd name="T33" fmla="*/ 1 h 123"/>
                <a:gd name="T34" fmla="*/ 0 w 354"/>
                <a:gd name="T35" fmla="*/ 1 h 123"/>
                <a:gd name="T36" fmla="*/ 0 w 354"/>
                <a:gd name="T37" fmla="*/ 1 h 123"/>
                <a:gd name="T38" fmla="*/ 0 w 354"/>
                <a:gd name="T39" fmla="*/ 1 h 123"/>
                <a:gd name="T40" fmla="*/ 0 w 354"/>
                <a:gd name="T41" fmla="*/ 1 h 123"/>
                <a:gd name="T42" fmla="*/ 0 w 354"/>
                <a:gd name="T43" fmla="*/ 1 h 123"/>
                <a:gd name="T44" fmla="*/ 0 w 354"/>
                <a:gd name="T45" fmla="*/ 1 h 123"/>
                <a:gd name="T46" fmla="*/ 0 w 354"/>
                <a:gd name="T47" fmla="*/ 1 h 123"/>
                <a:gd name="T48" fmla="*/ 0 w 354"/>
                <a:gd name="T49" fmla="*/ 0 h 123"/>
                <a:gd name="T50" fmla="*/ 0 w 354"/>
                <a:gd name="T51" fmla="*/ 0 h 123"/>
                <a:gd name="T52" fmla="*/ 0 w 354"/>
                <a:gd name="T53" fmla="*/ 1 h 123"/>
                <a:gd name="T54" fmla="*/ 0 w 354"/>
                <a:gd name="T55" fmla="*/ 1 h 123"/>
                <a:gd name="T56" fmla="*/ 0 w 354"/>
                <a:gd name="T57" fmla="*/ 1 h 123"/>
                <a:gd name="T58" fmla="*/ 0 w 354"/>
                <a:gd name="T59" fmla="*/ 1 h 123"/>
                <a:gd name="T60" fmla="*/ 0 w 354"/>
                <a:gd name="T61" fmla="*/ 1 h 123"/>
                <a:gd name="T62" fmla="*/ 0 w 354"/>
                <a:gd name="T63" fmla="*/ 1 h 123"/>
                <a:gd name="T64" fmla="*/ 0 w 354"/>
                <a:gd name="T65" fmla="*/ 1 h 123"/>
                <a:gd name="T66" fmla="*/ 0 w 354"/>
                <a:gd name="T67" fmla="*/ 1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4"/>
                <a:gd name="T103" fmla="*/ 0 h 123"/>
                <a:gd name="T104" fmla="*/ 354 w 354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4" h="123">
                  <a:moveTo>
                    <a:pt x="0" y="110"/>
                  </a:moveTo>
                  <a:lnTo>
                    <a:pt x="4" y="113"/>
                  </a:lnTo>
                  <a:lnTo>
                    <a:pt x="14" y="116"/>
                  </a:lnTo>
                  <a:lnTo>
                    <a:pt x="30" y="119"/>
                  </a:lnTo>
                  <a:lnTo>
                    <a:pt x="51" y="120"/>
                  </a:lnTo>
                  <a:lnTo>
                    <a:pt x="77" y="121"/>
                  </a:lnTo>
                  <a:lnTo>
                    <a:pt x="108" y="122"/>
                  </a:lnTo>
                  <a:lnTo>
                    <a:pt x="141" y="123"/>
                  </a:lnTo>
                  <a:lnTo>
                    <a:pt x="176" y="123"/>
                  </a:lnTo>
                  <a:lnTo>
                    <a:pt x="212" y="123"/>
                  </a:lnTo>
                  <a:lnTo>
                    <a:pt x="246" y="122"/>
                  </a:lnTo>
                  <a:lnTo>
                    <a:pt x="276" y="121"/>
                  </a:lnTo>
                  <a:lnTo>
                    <a:pt x="303" y="120"/>
                  </a:lnTo>
                  <a:lnTo>
                    <a:pt x="324" y="119"/>
                  </a:lnTo>
                  <a:lnTo>
                    <a:pt x="339" y="116"/>
                  </a:lnTo>
                  <a:lnTo>
                    <a:pt x="350" y="113"/>
                  </a:lnTo>
                  <a:lnTo>
                    <a:pt x="354" y="110"/>
                  </a:lnTo>
                  <a:lnTo>
                    <a:pt x="322" y="107"/>
                  </a:lnTo>
                  <a:lnTo>
                    <a:pt x="295" y="97"/>
                  </a:lnTo>
                  <a:lnTo>
                    <a:pt x="271" y="82"/>
                  </a:lnTo>
                  <a:lnTo>
                    <a:pt x="252" y="63"/>
                  </a:lnTo>
                  <a:lnTo>
                    <a:pt x="237" y="45"/>
                  </a:lnTo>
                  <a:lnTo>
                    <a:pt x="224" y="26"/>
                  </a:lnTo>
                  <a:lnTo>
                    <a:pt x="216" y="11"/>
                  </a:lnTo>
                  <a:lnTo>
                    <a:pt x="210" y="0"/>
                  </a:lnTo>
                  <a:lnTo>
                    <a:pt x="142" y="0"/>
                  </a:lnTo>
                  <a:lnTo>
                    <a:pt x="137" y="11"/>
                  </a:lnTo>
                  <a:lnTo>
                    <a:pt x="129" y="26"/>
                  </a:lnTo>
                  <a:lnTo>
                    <a:pt x="117" y="45"/>
                  </a:lnTo>
                  <a:lnTo>
                    <a:pt x="101" y="63"/>
                  </a:lnTo>
                  <a:lnTo>
                    <a:pt x="81" y="82"/>
                  </a:lnTo>
                  <a:lnTo>
                    <a:pt x="59" y="97"/>
                  </a:lnTo>
                  <a:lnTo>
                    <a:pt x="31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Freeform 25"/>
            <p:cNvSpPr>
              <a:spLocks/>
            </p:cNvSpPr>
            <p:nvPr/>
          </p:nvSpPr>
          <p:spPr bwMode="auto">
            <a:xfrm flipH="1">
              <a:off x="1485" y="3423"/>
              <a:ext cx="62" cy="27"/>
            </a:xfrm>
            <a:custGeom>
              <a:avLst/>
              <a:gdLst>
                <a:gd name="T0" fmla="*/ 0 w 136"/>
                <a:gd name="T1" fmla="*/ 1 h 54"/>
                <a:gd name="T2" fmla="*/ 0 w 136"/>
                <a:gd name="T3" fmla="*/ 0 h 54"/>
                <a:gd name="T4" fmla="*/ 0 w 136"/>
                <a:gd name="T5" fmla="*/ 0 h 54"/>
                <a:gd name="T6" fmla="*/ 0 w 136"/>
                <a:gd name="T7" fmla="*/ 1 h 54"/>
                <a:gd name="T8" fmla="*/ 0 w 136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4"/>
                <a:gd name="T17" fmla="*/ 136 w 13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4">
                  <a:moveTo>
                    <a:pt x="33" y="54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01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Freeform 26"/>
            <p:cNvSpPr>
              <a:spLocks/>
            </p:cNvSpPr>
            <p:nvPr/>
          </p:nvSpPr>
          <p:spPr bwMode="auto">
            <a:xfrm flipH="1">
              <a:off x="1483" y="3450"/>
              <a:ext cx="65" cy="39"/>
            </a:xfrm>
            <a:custGeom>
              <a:avLst/>
              <a:gdLst>
                <a:gd name="T0" fmla="*/ 0 w 146"/>
                <a:gd name="T1" fmla="*/ 0 h 80"/>
                <a:gd name="T2" fmla="*/ 0 w 146"/>
                <a:gd name="T3" fmla="*/ 0 h 80"/>
                <a:gd name="T4" fmla="*/ 0 w 146"/>
                <a:gd name="T5" fmla="*/ 0 h 80"/>
                <a:gd name="T6" fmla="*/ 0 w 146"/>
                <a:gd name="T7" fmla="*/ 0 h 80"/>
                <a:gd name="T8" fmla="*/ 0 w 146"/>
                <a:gd name="T9" fmla="*/ 0 h 80"/>
                <a:gd name="T10" fmla="*/ 0 w 146"/>
                <a:gd name="T11" fmla="*/ 0 h 80"/>
                <a:gd name="T12" fmla="*/ 0 w 146"/>
                <a:gd name="T13" fmla="*/ 0 h 80"/>
                <a:gd name="T14" fmla="*/ 0 w 146"/>
                <a:gd name="T15" fmla="*/ 0 h 80"/>
                <a:gd name="T16" fmla="*/ 0 w 146"/>
                <a:gd name="T17" fmla="*/ 0 h 80"/>
                <a:gd name="T18" fmla="*/ 0 w 146"/>
                <a:gd name="T19" fmla="*/ 0 h 80"/>
                <a:gd name="T20" fmla="*/ 0 w 146"/>
                <a:gd name="T21" fmla="*/ 0 h 80"/>
                <a:gd name="T22" fmla="*/ 0 w 146"/>
                <a:gd name="T23" fmla="*/ 0 h 80"/>
                <a:gd name="T24" fmla="*/ 0 w 146"/>
                <a:gd name="T25" fmla="*/ 0 h 80"/>
                <a:gd name="T26" fmla="*/ 0 w 146"/>
                <a:gd name="T27" fmla="*/ 0 h 80"/>
                <a:gd name="T28" fmla="*/ 0 w 146"/>
                <a:gd name="T29" fmla="*/ 0 h 80"/>
                <a:gd name="T30" fmla="*/ 0 w 146"/>
                <a:gd name="T31" fmla="*/ 0 h 80"/>
                <a:gd name="T32" fmla="*/ 0 w 146"/>
                <a:gd name="T33" fmla="*/ 0 h 80"/>
                <a:gd name="T34" fmla="*/ 0 w 146"/>
                <a:gd name="T35" fmla="*/ 0 h 80"/>
                <a:gd name="T36" fmla="*/ 0 w 14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80"/>
                <a:gd name="T59" fmla="*/ 146 w 14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80">
                  <a:moveTo>
                    <a:pt x="38" y="80"/>
                  </a:moveTo>
                  <a:lnTo>
                    <a:pt x="22" y="76"/>
                  </a:lnTo>
                  <a:lnTo>
                    <a:pt x="10" y="67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2" y="26"/>
                  </a:lnTo>
                  <a:lnTo>
                    <a:pt x="9" y="13"/>
                  </a:lnTo>
                  <a:lnTo>
                    <a:pt x="21" y="4"/>
                  </a:lnTo>
                  <a:lnTo>
                    <a:pt x="38" y="0"/>
                  </a:lnTo>
                  <a:lnTo>
                    <a:pt x="106" y="0"/>
                  </a:lnTo>
                  <a:lnTo>
                    <a:pt x="123" y="4"/>
                  </a:lnTo>
                  <a:lnTo>
                    <a:pt x="137" y="13"/>
                  </a:lnTo>
                  <a:lnTo>
                    <a:pt x="143" y="26"/>
                  </a:lnTo>
                  <a:lnTo>
                    <a:pt x="146" y="40"/>
                  </a:lnTo>
                  <a:lnTo>
                    <a:pt x="143" y="55"/>
                  </a:lnTo>
                  <a:lnTo>
                    <a:pt x="135" y="67"/>
                  </a:lnTo>
                  <a:lnTo>
                    <a:pt x="123" y="76"/>
                  </a:lnTo>
                  <a:lnTo>
                    <a:pt x="106" y="80"/>
                  </a:lnTo>
                  <a:lnTo>
                    <a:pt x="38" y="80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Freeform 27"/>
            <p:cNvSpPr>
              <a:spLocks/>
            </p:cNvSpPr>
            <p:nvPr/>
          </p:nvSpPr>
          <p:spPr bwMode="auto">
            <a:xfrm flipH="1">
              <a:off x="1421" y="3545"/>
              <a:ext cx="189" cy="26"/>
            </a:xfrm>
            <a:custGeom>
              <a:avLst/>
              <a:gdLst>
                <a:gd name="T0" fmla="*/ 0 w 423"/>
                <a:gd name="T1" fmla="*/ 0 h 54"/>
                <a:gd name="T2" fmla="*/ 0 w 423"/>
                <a:gd name="T3" fmla="*/ 0 h 54"/>
                <a:gd name="T4" fmla="*/ 0 w 423"/>
                <a:gd name="T5" fmla="*/ 0 h 54"/>
                <a:gd name="T6" fmla="*/ 0 w 423"/>
                <a:gd name="T7" fmla="*/ 0 h 54"/>
                <a:gd name="T8" fmla="*/ 0 w 423"/>
                <a:gd name="T9" fmla="*/ 0 h 54"/>
                <a:gd name="T10" fmla="*/ 0 w 423"/>
                <a:gd name="T11" fmla="*/ 0 h 54"/>
                <a:gd name="T12" fmla="*/ 0 w 423"/>
                <a:gd name="T13" fmla="*/ 0 h 54"/>
                <a:gd name="T14" fmla="*/ 0 w 423"/>
                <a:gd name="T15" fmla="*/ 0 h 54"/>
                <a:gd name="T16" fmla="*/ 0 w 423"/>
                <a:gd name="T17" fmla="*/ 0 h 54"/>
                <a:gd name="T18" fmla="*/ 0 w 423"/>
                <a:gd name="T19" fmla="*/ 0 h 54"/>
                <a:gd name="T20" fmla="*/ 0 w 423"/>
                <a:gd name="T21" fmla="*/ 0 h 54"/>
                <a:gd name="T22" fmla="*/ 0 w 423"/>
                <a:gd name="T23" fmla="*/ 0 h 54"/>
                <a:gd name="T24" fmla="*/ 0 w 423"/>
                <a:gd name="T25" fmla="*/ 0 h 54"/>
                <a:gd name="T26" fmla="*/ 0 w 423"/>
                <a:gd name="T27" fmla="*/ 0 h 54"/>
                <a:gd name="T28" fmla="*/ 0 w 423"/>
                <a:gd name="T29" fmla="*/ 0 h 54"/>
                <a:gd name="T30" fmla="*/ 0 w 423"/>
                <a:gd name="T31" fmla="*/ 0 h 54"/>
                <a:gd name="T32" fmla="*/ 0 w 423"/>
                <a:gd name="T33" fmla="*/ 0 h 54"/>
                <a:gd name="T34" fmla="*/ 0 w 423"/>
                <a:gd name="T35" fmla="*/ 0 h 54"/>
                <a:gd name="T36" fmla="*/ 0 w 423"/>
                <a:gd name="T37" fmla="*/ 0 h 54"/>
                <a:gd name="T38" fmla="*/ 0 w 423"/>
                <a:gd name="T39" fmla="*/ 0 h 54"/>
                <a:gd name="T40" fmla="*/ 0 w 423"/>
                <a:gd name="T41" fmla="*/ 0 h 54"/>
                <a:gd name="T42" fmla="*/ 0 w 423"/>
                <a:gd name="T43" fmla="*/ 0 h 54"/>
                <a:gd name="T44" fmla="*/ 0 w 423"/>
                <a:gd name="T45" fmla="*/ 0 h 54"/>
                <a:gd name="T46" fmla="*/ 0 w 423"/>
                <a:gd name="T47" fmla="*/ 0 h 54"/>
                <a:gd name="T48" fmla="*/ 0 w 423"/>
                <a:gd name="T49" fmla="*/ 0 h 54"/>
                <a:gd name="T50" fmla="*/ 0 w 423"/>
                <a:gd name="T51" fmla="*/ 0 h 54"/>
                <a:gd name="T52" fmla="*/ 0 w 423"/>
                <a:gd name="T53" fmla="*/ 0 h 54"/>
                <a:gd name="T54" fmla="*/ 0 w 423"/>
                <a:gd name="T55" fmla="*/ 0 h 54"/>
                <a:gd name="T56" fmla="*/ 0 w 423"/>
                <a:gd name="T57" fmla="*/ 0 h 54"/>
                <a:gd name="T58" fmla="*/ 1 w 423"/>
                <a:gd name="T59" fmla="*/ 0 h 54"/>
                <a:gd name="T60" fmla="*/ 1 w 423"/>
                <a:gd name="T61" fmla="*/ 0 h 54"/>
                <a:gd name="T62" fmla="*/ 1 w 423"/>
                <a:gd name="T63" fmla="*/ 0 h 54"/>
                <a:gd name="T64" fmla="*/ 1 w 423"/>
                <a:gd name="T65" fmla="*/ 0 h 54"/>
                <a:gd name="T66" fmla="*/ 0 w 423"/>
                <a:gd name="T67" fmla="*/ 0 h 54"/>
                <a:gd name="T68" fmla="*/ 0 w 423"/>
                <a:gd name="T69" fmla="*/ 0 h 54"/>
                <a:gd name="T70" fmla="*/ 0 w 423"/>
                <a:gd name="T71" fmla="*/ 0 h 54"/>
                <a:gd name="T72" fmla="*/ 0 w 423"/>
                <a:gd name="T73" fmla="*/ 0 h 54"/>
                <a:gd name="T74" fmla="*/ 0 w 423"/>
                <a:gd name="T75" fmla="*/ 0 h 54"/>
                <a:gd name="T76" fmla="*/ 0 w 423"/>
                <a:gd name="T77" fmla="*/ 0 h 54"/>
                <a:gd name="T78" fmla="*/ 0 w 423"/>
                <a:gd name="T79" fmla="*/ 0 h 54"/>
                <a:gd name="T80" fmla="*/ 0 w 423"/>
                <a:gd name="T81" fmla="*/ 0 h 54"/>
                <a:gd name="T82" fmla="*/ 0 w 423"/>
                <a:gd name="T83" fmla="*/ 0 h 54"/>
                <a:gd name="T84" fmla="*/ 0 w 423"/>
                <a:gd name="T85" fmla="*/ 0 h 54"/>
                <a:gd name="T86" fmla="*/ 0 w 423"/>
                <a:gd name="T87" fmla="*/ 0 h 54"/>
                <a:gd name="T88" fmla="*/ 0 w 423"/>
                <a:gd name="T89" fmla="*/ 0 h 54"/>
                <a:gd name="T90" fmla="*/ 0 w 423"/>
                <a:gd name="T91" fmla="*/ 0 h 54"/>
                <a:gd name="T92" fmla="*/ 0 w 423"/>
                <a:gd name="T93" fmla="*/ 0 h 54"/>
                <a:gd name="T94" fmla="*/ 0 w 423"/>
                <a:gd name="T95" fmla="*/ 0 h 54"/>
                <a:gd name="T96" fmla="*/ 0 w 423"/>
                <a:gd name="T97" fmla="*/ 0 h 54"/>
                <a:gd name="T98" fmla="*/ 0 w 423"/>
                <a:gd name="T99" fmla="*/ 0 h 54"/>
                <a:gd name="T100" fmla="*/ 0 w 423"/>
                <a:gd name="T101" fmla="*/ 0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3"/>
                <a:gd name="T154" fmla="*/ 0 h 54"/>
                <a:gd name="T155" fmla="*/ 423 w 423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3" h="54">
                  <a:moveTo>
                    <a:pt x="0" y="22"/>
                  </a:moveTo>
                  <a:lnTo>
                    <a:pt x="2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8" y="35"/>
                  </a:lnTo>
                  <a:lnTo>
                    <a:pt x="25" y="37"/>
                  </a:lnTo>
                  <a:lnTo>
                    <a:pt x="36" y="40"/>
                  </a:lnTo>
                  <a:lnTo>
                    <a:pt x="49" y="42"/>
                  </a:lnTo>
                  <a:lnTo>
                    <a:pt x="62" y="44"/>
                  </a:lnTo>
                  <a:lnTo>
                    <a:pt x="77" y="47"/>
                  </a:lnTo>
                  <a:lnTo>
                    <a:pt x="94" y="48"/>
                  </a:lnTo>
                  <a:lnTo>
                    <a:pt x="111" y="50"/>
                  </a:lnTo>
                  <a:lnTo>
                    <a:pt x="129" y="51"/>
                  </a:lnTo>
                  <a:lnTo>
                    <a:pt x="149" y="52"/>
                  </a:lnTo>
                  <a:lnTo>
                    <a:pt x="169" y="52"/>
                  </a:lnTo>
                  <a:lnTo>
                    <a:pt x="190" y="54"/>
                  </a:lnTo>
                  <a:lnTo>
                    <a:pt x="211" y="54"/>
                  </a:lnTo>
                  <a:lnTo>
                    <a:pt x="232" y="54"/>
                  </a:lnTo>
                  <a:lnTo>
                    <a:pt x="253" y="52"/>
                  </a:lnTo>
                  <a:lnTo>
                    <a:pt x="274" y="52"/>
                  </a:lnTo>
                  <a:lnTo>
                    <a:pt x="294" y="51"/>
                  </a:lnTo>
                  <a:lnTo>
                    <a:pt x="313" y="50"/>
                  </a:lnTo>
                  <a:lnTo>
                    <a:pt x="330" y="48"/>
                  </a:lnTo>
                  <a:lnTo>
                    <a:pt x="345" y="47"/>
                  </a:lnTo>
                  <a:lnTo>
                    <a:pt x="361" y="44"/>
                  </a:lnTo>
                  <a:lnTo>
                    <a:pt x="374" y="42"/>
                  </a:lnTo>
                  <a:lnTo>
                    <a:pt x="388" y="40"/>
                  </a:lnTo>
                  <a:lnTo>
                    <a:pt x="398" y="37"/>
                  </a:lnTo>
                  <a:lnTo>
                    <a:pt x="406" y="35"/>
                  </a:lnTo>
                  <a:lnTo>
                    <a:pt x="414" y="32"/>
                  </a:lnTo>
                  <a:lnTo>
                    <a:pt x="419" y="28"/>
                  </a:lnTo>
                  <a:lnTo>
                    <a:pt x="422" y="26"/>
                  </a:lnTo>
                  <a:lnTo>
                    <a:pt x="423" y="22"/>
                  </a:lnTo>
                  <a:lnTo>
                    <a:pt x="389" y="0"/>
                  </a:lnTo>
                  <a:lnTo>
                    <a:pt x="385" y="3"/>
                  </a:lnTo>
                  <a:lnTo>
                    <a:pt x="374" y="6"/>
                  </a:lnTo>
                  <a:lnTo>
                    <a:pt x="359" y="9"/>
                  </a:lnTo>
                  <a:lnTo>
                    <a:pt x="338" y="10"/>
                  </a:lnTo>
                  <a:lnTo>
                    <a:pt x="311" y="11"/>
                  </a:lnTo>
                  <a:lnTo>
                    <a:pt x="281" y="12"/>
                  </a:lnTo>
                  <a:lnTo>
                    <a:pt x="247" y="13"/>
                  </a:lnTo>
                  <a:lnTo>
                    <a:pt x="211" y="13"/>
                  </a:lnTo>
                  <a:lnTo>
                    <a:pt x="176" y="13"/>
                  </a:lnTo>
                  <a:lnTo>
                    <a:pt x="143" y="12"/>
                  </a:lnTo>
                  <a:lnTo>
                    <a:pt x="112" y="11"/>
                  </a:lnTo>
                  <a:lnTo>
                    <a:pt x="86" y="10"/>
                  </a:lnTo>
                  <a:lnTo>
                    <a:pt x="65" y="9"/>
                  </a:lnTo>
                  <a:lnTo>
                    <a:pt x="49" y="6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Freeform 28"/>
            <p:cNvSpPr>
              <a:spLocks/>
            </p:cNvSpPr>
            <p:nvPr/>
          </p:nvSpPr>
          <p:spPr bwMode="auto">
            <a:xfrm flipH="1">
              <a:off x="1145" y="2878"/>
              <a:ext cx="58" cy="151"/>
            </a:xfrm>
            <a:custGeom>
              <a:avLst/>
              <a:gdLst>
                <a:gd name="T0" fmla="*/ 0 w 127"/>
                <a:gd name="T1" fmla="*/ 2 h 302"/>
                <a:gd name="T2" fmla="*/ 0 w 127"/>
                <a:gd name="T3" fmla="*/ 2 h 302"/>
                <a:gd name="T4" fmla="*/ 0 w 127"/>
                <a:gd name="T5" fmla="*/ 2 h 302"/>
                <a:gd name="T6" fmla="*/ 0 w 127"/>
                <a:gd name="T7" fmla="*/ 2 h 302"/>
                <a:gd name="T8" fmla="*/ 0 w 127"/>
                <a:gd name="T9" fmla="*/ 2 h 302"/>
                <a:gd name="T10" fmla="*/ 0 w 127"/>
                <a:gd name="T11" fmla="*/ 1 h 302"/>
                <a:gd name="T12" fmla="*/ 0 w 127"/>
                <a:gd name="T13" fmla="*/ 1 h 302"/>
                <a:gd name="T14" fmla="*/ 0 w 127"/>
                <a:gd name="T15" fmla="*/ 1 h 302"/>
                <a:gd name="T16" fmla="*/ 0 w 127"/>
                <a:gd name="T17" fmla="*/ 1 h 302"/>
                <a:gd name="T18" fmla="*/ 0 w 127"/>
                <a:gd name="T19" fmla="*/ 1 h 302"/>
                <a:gd name="T20" fmla="*/ 0 w 127"/>
                <a:gd name="T21" fmla="*/ 1 h 302"/>
                <a:gd name="T22" fmla="*/ 0 w 127"/>
                <a:gd name="T23" fmla="*/ 1 h 302"/>
                <a:gd name="T24" fmla="*/ 0 w 127"/>
                <a:gd name="T25" fmla="*/ 0 h 302"/>
                <a:gd name="T26" fmla="*/ 0 w 127"/>
                <a:gd name="T27" fmla="*/ 1 h 302"/>
                <a:gd name="T28" fmla="*/ 0 w 127"/>
                <a:gd name="T29" fmla="*/ 1 h 302"/>
                <a:gd name="T30" fmla="*/ 0 w 127"/>
                <a:gd name="T31" fmla="*/ 1 h 302"/>
                <a:gd name="T32" fmla="*/ 0 w 127"/>
                <a:gd name="T33" fmla="*/ 1 h 302"/>
                <a:gd name="T34" fmla="*/ 0 w 127"/>
                <a:gd name="T35" fmla="*/ 1 h 302"/>
                <a:gd name="T36" fmla="*/ 0 w 127"/>
                <a:gd name="T37" fmla="*/ 1 h 302"/>
                <a:gd name="T38" fmla="*/ 0 w 127"/>
                <a:gd name="T39" fmla="*/ 2 h 302"/>
                <a:gd name="T40" fmla="*/ 0 w 127"/>
                <a:gd name="T41" fmla="*/ 2 h 3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302"/>
                <a:gd name="T65" fmla="*/ 127 w 127"/>
                <a:gd name="T66" fmla="*/ 302 h 3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302">
                  <a:moveTo>
                    <a:pt x="101" y="302"/>
                  </a:moveTo>
                  <a:lnTo>
                    <a:pt x="100" y="302"/>
                  </a:lnTo>
                  <a:lnTo>
                    <a:pt x="98" y="299"/>
                  </a:lnTo>
                  <a:lnTo>
                    <a:pt x="96" y="296"/>
                  </a:lnTo>
                  <a:lnTo>
                    <a:pt x="95" y="295"/>
                  </a:lnTo>
                  <a:lnTo>
                    <a:pt x="110" y="248"/>
                  </a:lnTo>
                  <a:lnTo>
                    <a:pt x="113" y="203"/>
                  </a:lnTo>
                  <a:lnTo>
                    <a:pt x="104" y="160"/>
                  </a:lnTo>
                  <a:lnTo>
                    <a:pt x="89" y="120"/>
                  </a:lnTo>
                  <a:lnTo>
                    <a:pt x="68" y="84"/>
                  </a:lnTo>
                  <a:lnTo>
                    <a:pt x="45" y="52"/>
                  </a:lnTo>
                  <a:lnTo>
                    <a:pt x="21" y="23"/>
                  </a:lnTo>
                  <a:lnTo>
                    <a:pt x="0" y="0"/>
                  </a:lnTo>
                  <a:lnTo>
                    <a:pt x="26" y="13"/>
                  </a:lnTo>
                  <a:lnTo>
                    <a:pt x="54" y="39"/>
                  </a:lnTo>
                  <a:lnTo>
                    <a:pt x="81" y="78"/>
                  </a:lnTo>
                  <a:lnTo>
                    <a:pt x="104" y="122"/>
                  </a:lnTo>
                  <a:lnTo>
                    <a:pt x="121" y="171"/>
                  </a:lnTo>
                  <a:lnTo>
                    <a:pt x="127" y="219"/>
                  </a:lnTo>
                  <a:lnTo>
                    <a:pt x="122" y="264"/>
                  </a:lnTo>
                  <a:lnTo>
                    <a:pt x="101" y="30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5" name="Freeform 29"/>
            <p:cNvSpPr>
              <a:spLocks/>
            </p:cNvSpPr>
            <p:nvPr/>
          </p:nvSpPr>
          <p:spPr bwMode="auto">
            <a:xfrm flipH="1">
              <a:off x="1172" y="2901"/>
              <a:ext cx="52" cy="11"/>
            </a:xfrm>
            <a:custGeom>
              <a:avLst/>
              <a:gdLst>
                <a:gd name="T0" fmla="*/ 0 w 115"/>
                <a:gd name="T1" fmla="*/ 0 h 23"/>
                <a:gd name="T2" fmla="*/ 0 w 115"/>
                <a:gd name="T3" fmla="*/ 0 h 23"/>
                <a:gd name="T4" fmla="*/ 0 w 115"/>
                <a:gd name="T5" fmla="*/ 0 h 23"/>
                <a:gd name="T6" fmla="*/ 0 w 115"/>
                <a:gd name="T7" fmla="*/ 0 h 23"/>
                <a:gd name="T8" fmla="*/ 0 w 115"/>
                <a:gd name="T9" fmla="*/ 0 h 23"/>
                <a:gd name="T10" fmla="*/ 0 w 115"/>
                <a:gd name="T11" fmla="*/ 0 h 23"/>
                <a:gd name="T12" fmla="*/ 0 w 115"/>
                <a:gd name="T13" fmla="*/ 0 h 23"/>
                <a:gd name="T14" fmla="*/ 0 w 115"/>
                <a:gd name="T15" fmla="*/ 0 h 23"/>
                <a:gd name="T16" fmla="*/ 0 w 115"/>
                <a:gd name="T17" fmla="*/ 0 h 23"/>
                <a:gd name="T18" fmla="*/ 0 w 115"/>
                <a:gd name="T19" fmla="*/ 0 h 23"/>
                <a:gd name="T20" fmla="*/ 0 w 115"/>
                <a:gd name="T21" fmla="*/ 0 h 23"/>
                <a:gd name="T22" fmla="*/ 0 w 115"/>
                <a:gd name="T23" fmla="*/ 0 h 23"/>
                <a:gd name="T24" fmla="*/ 0 w 115"/>
                <a:gd name="T25" fmla="*/ 0 h 23"/>
                <a:gd name="T26" fmla="*/ 0 w 115"/>
                <a:gd name="T27" fmla="*/ 0 h 23"/>
                <a:gd name="T28" fmla="*/ 0 w 115"/>
                <a:gd name="T29" fmla="*/ 0 h 23"/>
                <a:gd name="T30" fmla="*/ 0 w 115"/>
                <a:gd name="T31" fmla="*/ 0 h 23"/>
                <a:gd name="T32" fmla="*/ 0 w 115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3"/>
                <a:gd name="T53" fmla="*/ 115 w 11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3">
                  <a:moveTo>
                    <a:pt x="0" y="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8" y="1"/>
                  </a:lnTo>
                  <a:lnTo>
                    <a:pt x="66" y="4"/>
                  </a:lnTo>
                  <a:lnTo>
                    <a:pt x="85" y="8"/>
                  </a:lnTo>
                  <a:lnTo>
                    <a:pt x="102" y="15"/>
                  </a:lnTo>
                  <a:lnTo>
                    <a:pt x="115" y="23"/>
                  </a:lnTo>
                  <a:lnTo>
                    <a:pt x="102" y="21"/>
                  </a:lnTo>
                  <a:lnTo>
                    <a:pt x="86" y="18"/>
                  </a:lnTo>
                  <a:lnTo>
                    <a:pt x="66" y="15"/>
                  </a:lnTo>
                  <a:lnTo>
                    <a:pt x="48" y="13"/>
                  </a:lnTo>
                  <a:lnTo>
                    <a:pt x="29" y="11"/>
                  </a:lnTo>
                  <a:lnTo>
                    <a:pt x="15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6" name="Freeform 30"/>
            <p:cNvSpPr>
              <a:spLocks/>
            </p:cNvSpPr>
            <p:nvPr/>
          </p:nvSpPr>
          <p:spPr bwMode="auto">
            <a:xfrm flipH="1">
              <a:off x="1164" y="2910"/>
              <a:ext cx="61" cy="15"/>
            </a:xfrm>
            <a:custGeom>
              <a:avLst/>
              <a:gdLst>
                <a:gd name="T0" fmla="*/ 0 w 137"/>
                <a:gd name="T1" fmla="*/ 0 h 31"/>
                <a:gd name="T2" fmla="*/ 0 w 137"/>
                <a:gd name="T3" fmla="*/ 0 h 31"/>
                <a:gd name="T4" fmla="*/ 0 w 137"/>
                <a:gd name="T5" fmla="*/ 0 h 31"/>
                <a:gd name="T6" fmla="*/ 0 w 137"/>
                <a:gd name="T7" fmla="*/ 0 h 31"/>
                <a:gd name="T8" fmla="*/ 0 w 137"/>
                <a:gd name="T9" fmla="*/ 0 h 31"/>
                <a:gd name="T10" fmla="*/ 0 w 137"/>
                <a:gd name="T11" fmla="*/ 0 h 31"/>
                <a:gd name="T12" fmla="*/ 0 w 137"/>
                <a:gd name="T13" fmla="*/ 0 h 31"/>
                <a:gd name="T14" fmla="*/ 0 w 137"/>
                <a:gd name="T15" fmla="*/ 0 h 31"/>
                <a:gd name="T16" fmla="*/ 0 w 137"/>
                <a:gd name="T17" fmla="*/ 0 h 31"/>
                <a:gd name="T18" fmla="*/ 0 w 137"/>
                <a:gd name="T19" fmla="*/ 0 h 31"/>
                <a:gd name="T20" fmla="*/ 0 w 137"/>
                <a:gd name="T21" fmla="*/ 0 h 31"/>
                <a:gd name="T22" fmla="*/ 0 w 137"/>
                <a:gd name="T23" fmla="*/ 0 h 31"/>
                <a:gd name="T24" fmla="*/ 0 w 137"/>
                <a:gd name="T25" fmla="*/ 0 h 31"/>
                <a:gd name="T26" fmla="*/ 0 w 137"/>
                <a:gd name="T27" fmla="*/ 0 h 31"/>
                <a:gd name="T28" fmla="*/ 0 w 137"/>
                <a:gd name="T29" fmla="*/ 0 h 31"/>
                <a:gd name="T30" fmla="*/ 0 w 137"/>
                <a:gd name="T31" fmla="*/ 0 h 31"/>
                <a:gd name="T32" fmla="*/ 0 w 137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31"/>
                <a:gd name="T53" fmla="*/ 137 w 137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31">
                  <a:moveTo>
                    <a:pt x="0" y="3"/>
                  </a:moveTo>
                  <a:lnTo>
                    <a:pt x="6" y="1"/>
                  </a:lnTo>
                  <a:lnTo>
                    <a:pt x="17" y="0"/>
                  </a:lnTo>
                  <a:lnTo>
                    <a:pt x="36" y="1"/>
                  </a:lnTo>
                  <a:lnTo>
                    <a:pt x="58" y="4"/>
                  </a:lnTo>
                  <a:lnTo>
                    <a:pt x="81" y="9"/>
                  </a:lnTo>
                  <a:lnTo>
                    <a:pt x="103" y="16"/>
                  </a:lnTo>
                  <a:lnTo>
                    <a:pt x="123" y="23"/>
                  </a:lnTo>
                  <a:lnTo>
                    <a:pt x="137" y="31"/>
                  </a:lnTo>
                  <a:lnTo>
                    <a:pt x="127" y="28"/>
                  </a:lnTo>
                  <a:lnTo>
                    <a:pt x="108" y="25"/>
                  </a:lnTo>
                  <a:lnTo>
                    <a:pt x="86" y="23"/>
                  </a:lnTo>
                  <a:lnTo>
                    <a:pt x="62" y="18"/>
                  </a:lnTo>
                  <a:lnTo>
                    <a:pt x="39" y="15"/>
                  </a:lnTo>
                  <a:lnTo>
                    <a:pt x="19" y="11"/>
                  </a:lnTo>
                  <a:lnTo>
                    <a:pt x="6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7" name="Freeform 31"/>
            <p:cNvSpPr>
              <a:spLocks/>
            </p:cNvSpPr>
            <p:nvPr/>
          </p:nvSpPr>
          <p:spPr bwMode="auto">
            <a:xfrm flipH="1">
              <a:off x="1154" y="2935"/>
              <a:ext cx="64" cy="12"/>
            </a:xfrm>
            <a:custGeom>
              <a:avLst/>
              <a:gdLst>
                <a:gd name="T0" fmla="*/ 0 w 143"/>
                <a:gd name="T1" fmla="*/ 0 h 25"/>
                <a:gd name="T2" fmla="*/ 0 w 143"/>
                <a:gd name="T3" fmla="*/ 0 h 25"/>
                <a:gd name="T4" fmla="*/ 0 w 143"/>
                <a:gd name="T5" fmla="*/ 0 h 25"/>
                <a:gd name="T6" fmla="*/ 0 w 143"/>
                <a:gd name="T7" fmla="*/ 0 h 25"/>
                <a:gd name="T8" fmla="*/ 0 w 143"/>
                <a:gd name="T9" fmla="*/ 0 h 25"/>
                <a:gd name="T10" fmla="*/ 0 w 143"/>
                <a:gd name="T11" fmla="*/ 0 h 25"/>
                <a:gd name="T12" fmla="*/ 0 w 143"/>
                <a:gd name="T13" fmla="*/ 0 h 25"/>
                <a:gd name="T14" fmla="*/ 0 w 143"/>
                <a:gd name="T15" fmla="*/ 0 h 25"/>
                <a:gd name="T16" fmla="*/ 0 w 143"/>
                <a:gd name="T17" fmla="*/ 0 h 25"/>
                <a:gd name="T18" fmla="*/ 0 w 143"/>
                <a:gd name="T19" fmla="*/ 0 h 25"/>
                <a:gd name="T20" fmla="*/ 0 w 143"/>
                <a:gd name="T21" fmla="*/ 0 h 25"/>
                <a:gd name="T22" fmla="*/ 0 w 143"/>
                <a:gd name="T23" fmla="*/ 0 h 25"/>
                <a:gd name="T24" fmla="*/ 0 w 143"/>
                <a:gd name="T25" fmla="*/ 0 h 25"/>
                <a:gd name="T26" fmla="*/ 0 w 143"/>
                <a:gd name="T27" fmla="*/ 0 h 25"/>
                <a:gd name="T28" fmla="*/ 0 w 143"/>
                <a:gd name="T29" fmla="*/ 0 h 25"/>
                <a:gd name="T30" fmla="*/ 0 w 143"/>
                <a:gd name="T31" fmla="*/ 0 h 25"/>
                <a:gd name="T32" fmla="*/ 0 w 14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25"/>
                <a:gd name="T53" fmla="*/ 143 w 14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25">
                  <a:moveTo>
                    <a:pt x="0" y="5"/>
                  </a:moveTo>
                  <a:lnTo>
                    <a:pt x="6" y="2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3"/>
                  </a:lnTo>
                  <a:lnTo>
                    <a:pt x="87" y="6"/>
                  </a:lnTo>
                  <a:lnTo>
                    <a:pt x="111" y="11"/>
                  </a:lnTo>
                  <a:lnTo>
                    <a:pt x="130" y="17"/>
                  </a:lnTo>
                  <a:lnTo>
                    <a:pt x="143" y="25"/>
                  </a:lnTo>
                  <a:lnTo>
                    <a:pt x="132" y="23"/>
                  </a:lnTo>
                  <a:lnTo>
                    <a:pt x="114" y="22"/>
                  </a:lnTo>
                  <a:lnTo>
                    <a:pt x="90" y="20"/>
                  </a:lnTo>
                  <a:lnTo>
                    <a:pt x="65" y="18"/>
                  </a:lnTo>
                  <a:lnTo>
                    <a:pt x="41" y="14"/>
                  </a:lnTo>
                  <a:lnTo>
                    <a:pt x="20" y="11"/>
                  </a:lnTo>
                  <a:lnTo>
                    <a:pt x="6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" name="Freeform 32"/>
            <p:cNvSpPr>
              <a:spLocks/>
            </p:cNvSpPr>
            <p:nvPr/>
          </p:nvSpPr>
          <p:spPr bwMode="auto">
            <a:xfrm flipH="1">
              <a:off x="1151" y="2951"/>
              <a:ext cx="57" cy="10"/>
            </a:xfrm>
            <a:custGeom>
              <a:avLst/>
              <a:gdLst>
                <a:gd name="T0" fmla="*/ 0 w 128"/>
                <a:gd name="T1" fmla="*/ 1 h 19"/>
                <a:gd name="T2" fmla="*/ 0 w 128"/>
                <a:gd name="T3" fmla="*/ 1 h 19"/>
                <a:gd name="T4" fmla="*/ 0 w 128"/>
                <a:gd name="T5" fmla="*/ 0 h 19"/>
                <a:gd name="T6" fmla="*/ 0 w 128"/>
                <a:gd name="T7" fmla="*/ 0 h 19"/>
                <a:gd name="T8" fmla="*/ 0 w 128"/>
                <a:gd name="T9" fmla="*/ 1 h 19"/>
                <a:gd name="T10" fmla="*/ 0 w 128"/>
                <a:gd name="T11" fmla="*/ 1 h 19"/>
                <a:gd name="T12" fmla="*/ 0 w 128"/>
                <a:gd name="T13" fmla="*/ 1 h 19"/>
                <a:gd name="T14" fmla="*/ 0 w 128"/>
                <a:gd name="T15" fmla="*/ 1 h 19"/>
                <a:gd name="T16" fmla="*/ 0 w 128"/>
                <a:gd name="T17" fmla="*/ 1 h 19"/>
                <a:gd name="T18" fmla="*/ 0 w 128"/>
                <a:gd name="T19" fmla="*/ 1 h 19"/>
                <a:gd name="T20" fmla="*/ 0 w 128"/>
                <a:gd name="T21" fmla="*/ 1 h 19"/>
                <a:gd name="T22" fmla="*/ 0 w 128"/>
                <a:gd name="T23" fmla="*/ 1 h 19"/>
                <a:gd name="T24" fmla="*/ 0 w 128"/>
                <a:gd name="T25" fmla="*/ 1 h 19"/>
                <a:gd name="T26" fmla="*/ 0 w 128"/>
                <a:gd name="T27" fmla="*/ 1 h 19"/>
                <a:gd name="T28" fmla="*/ 0 w 128"/>
                <a:gd name="T29" fmla="*/ 1 h 19"/>
                <a:gd name="T30" fmla="*/ 0 w 128"/>
                <a:gd name="T31" fmla="*/ 1 h 19"/>
                <a:gd name="T32" fmla="*/ 0 w 128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9"/>
                <a:gd name="T53" fmla="*/ 128 w 12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9">
                  <a:moveTo>
                    <a:pt x="0" y="3"/>
                  </a:moveTo>
                  <a:lnTo>
                    <a:pt x="4" y="1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8" y="2"/>
                  </a:lnTo>
                  <a:lnTo>
                    <a:pt x="80" y="4"/>
                  </a:lnTo>
                  <a:lnTo>
                    <a:pt x="101" y="8"/>
                  </a:lnTo>
                  <a:lnTo>
                    <a:pt x="117" y="13"/>
                  </a:lnTo>
                  <a:lnTo>
                    <a:pt x="128" y="19"/>
                  </a:lnTo>
                  <a:lnTo>
                    <a:pt x="116" y="18"/>
                  </a:lnTo>
                  <a:lnTo>
                    <a:pt x="99" y="17"/>
                  </a:lnTo>
                  <a:lnTo>
                    <a:pt x="78" y="16"/>
                  </a:lnTo>
                  <a:lnTo>
                    <a:pt x="55" y="15"/>
                  </a:lnTo>
                  <a:lnTo>
                    <a:pt x="34" y="12"/>
                  </a:lnTo>
                  <a:lnTo>
                    <a:pt x="16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9" name="Freeform 33"/>
            <p:cNvSpPr>
              <a:spLocks/>
            </p:cNvSpPr>
            <p:nvPr/>
          </p:nvSpPr>
          <p:spPr bwMode="auto">
            <a:xfrm flipH="1">
              <a:off x="1147" y="2978"/>
              <a:ext cx="49" cy="7"/>
            </a:xfrm>
            <a:custGeom>
              <a:avLst/>
              <a:gdLst>
                <a:gd name="T0" fmla="*/ 0 w 108"/>
                <a:gd name="T1" fmla="*/ 0 h 15"/>
                <a:gd name="T2" fmla="*/ 0 w 108"/>
                <a:gd name="T3" fmla="*/ 0 h 15"/>
                <a:gd name="T4" fmla="*/ 0 w 108"/>
                <a:gd name="T5" fmla="*/ 0 h 15"/>
                <a:gd name="T6" fmla="*/ 0 w 108"/>
                <a:gd name="T7" fmla="*/ 0 h 15"/>
                <a:gd name="T8" fmla="*/ 0 w 108"/>
                <a:gd name="T9" fmla="*/ 0 h 15"/>
                <a:gd name="T10" fmla="*/ 0 w 108"/>
                <a:gd name="T11" fmla="*/ 0 h 15"/>
                <a:gd name="T12" fmla="*/ 0 w 108"/>
                <a:gd name="T13" fmla="*/ 0 h 15"/>
                <a:gd name="T14" fmla="*/ 0 w 108"/>
                <a:gd name="T15" fmla="*/ 0 h 15"/>
                <a:gd name="T16" fmla="*/ 0 w 108"/>
                <a:gd name="T17" fmla="*/ 0 h 15"/>
                <a:gd name="T18" fmla="*/ 0 w 108"/>
                <a:gd name="T19" fmla="*/ 0 h 15"/>
                <a:gd name="T20" fmla="*/ 0 w 108"/>
                <a:gd name="T21" fmla="*/ 0 h 15"/>
                <a:gd name="T22" fmla="*/ 0 w 108"/>
                <a:gd name="T23" fmla="*/ 0 h 15"/>
                <a:gd name="T24" fmla="*/ 0 w 108"/>
                <a:gd name="T25" fmla="*/ 0 h 15"/>
                <a:gd name="T26" fmla="*/ 0 w 108"/>
                <a:gd name="T27" fmla="*/ 0 h 15"/>
                <a:gd name="T28" fmla="*/ 0 w 108"/>
                <a:gd name="T29" fmla="*/ 0 h 15"/>
                <a:gd name="T30" fmla="*/ 0 w 108"/>
                <a:gd name="T31" fmla="*/ 0 h 15"/>
                <a:gd name="T32" fmla="*/ 0 w 10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5"/>
                <a:gd name="T53" fmla="*/ 108 w 10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5">
                  <a:moveTo>
                    <a:pt x="0" y="9"/>
                  </a:moveTo>
                  <a:lnTo>
                    <a:pt x="3" y="5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61" y="1"/>
                  </a:lnTo>
                  <a:lnTo>
                    <a:pt x="79" y="3"/>
                  </a:lnTo>
                  <a:lnTo>
                    <a:pt x="94" y="8"/>
                  </a:lnTo>
                  <a:lnTo>
                    <a:pt x="108" y="15"/>
                  </a:lnTo>
                  <a:lnTo>
                    <a:pt x="97" y="13"/>
                  </a:lnTo>
                  <a:lnTo>
                    <a:pt x="81" y="13"/>
                  </a:lnTo>
                  <a:lnTo>
                    <a:pt x="63" y="13"/>
                  </a:lnTo>
                  <a:lnTo>
                    <a:pt x="44" y="13"/>
                  </a:lnTo>
                  <a:lnTo>
                    <a:pt x="27" y="13"/>
                  </a:lnTo>
                  <a:lnTo>
                    <a:pt x="13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Freeform 34"/>
            <p:cNvSpPr>
              <a:spLocks/>
            </p:cNvSpPr>
            <p:nvPr/>
          </p:nvSpPr>
          <p:spPr bwMode="auto">
            <a:xfrm flipH="1">
              <a:off x="1154" y="3016"/>
              <a:ext cx="23" cy="9"/>
            </a:xfrm>
            <a:custGeom>
              <a:avLst/>
              <a:gdLst>
                <a:gd name="T0" fmla="*/ 0 w 53"/>
                <a:gd name="T1" fmla="*/ 1 h 18"/>
                <a:gd name="T2" fmla="*/ 0 w 53"/>
                <a:gd name="T3" fmla="*/ 1 h 18"/>
                <a:gd name="T4" fmla="*/ 0 w 53"/>
                <a:gd name="T5" fmla="*/ 1 h 18"/>
                <a:gd name="T6" fmla="*/ 0 w 53"/>
                <a:gd name="T7" fmla="*/ 1 h 18"/>
                <a:gd name="T8" fmla="*/ 0 w 53"/>
                <a:gd name="T9" fmla="*/ 1 h 18"/>
                <a:gd name="T10" fmla="*/ 0 w 53"/>
                <a:gd name="T11" fmla="*/ 1 h 18"/>
                <a:gd name="T12" fmla="*/ 0 w 53"/>
                <a:gd name="T13" fmla="*/ 0 h 18"/>
                <a:gd name="T14" fmla="*/ 0 w 53"/>
                <a:gd name="T15" fmla="*/ 1 h 18"/>
                <a:gd name="T16" fmla="*/ 0 w 53"/>
                <a:gd name="T17" fmla="*/ 1 h 18"/>
                <a:gd name="T18" fmla="*/ 0 w 53"/>
                <a:gd name="T19" fmla="*/ 1 h 18"/>
                <a:gd name="T20" fmla="*/ 0 w 53"/>
                <a:gd name="T21" fmla="*/ 1 h 18"/>
                <a:gd name="T22" fmla="*/ 0 w 53"/>
                <a:gd name="T23" fmla="*/ 1 h 18"/>
                <a:gd name="T24" fmla="*/ 0 w 53"/>
                <a:gd name="T25" fmla="*/ 1 h 18"/>
                <a:gd name="T26" fmla="*/ 0 w 53"/>
                <a:gd name="T27" fmla="*/ 1 h 18"/>
                <a:gd name="T28" fmla="*/ 0 w 53"/>
                <a:gd name="T29" fmla="*/ 1 h 18"/>
                <a:gd name="T30" fmla="*/ 0 w 53"/>
                <a:gd name="T31" fmla="*/ 1 h 18"/>
                <a:gd name="T32" fmla="*/ 0 w 53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8"/>
                <a:gd name="T53" fmla="*/ 53 w 53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8">
                  <a:moveTo>
                    <a:pt x="0" y="16"/>
                  </a:moveTo>
                  <a:lnTo>
                    <a:pt x="2" y="12"/>
                  </a:lnTo>
                  <a:lnTo>
                    <a:pt x="7" y="9"/>
                  </a:lnTo>
                  <a:lnTo>
                    <a:pt x="14" y="5"/>
                  </a:lnTo>
                  <a:lnTo>
                    <a:pt x="23" y="3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8" y="9"/>
                  </a:lnTo>
                  <a:lnTo>
                    <a:pt x="19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1" name="Freeform 35"/>
            <p:cNvSpPr>
              <a:spLocks/>
            </p:cNvSpPr>
            <p:nvPr/>
          </p:nvSpPr>
          <p:spPr bwMode="auto">
            <a:xfrm flipH="1">
              <a:off x="1184" y="2886"/>
              <a:ext cx="43" cy="11"/>
            </a:xfrm>
            <a:custGeom>
              <a:avLst/>
              <a:gdLst>
                <a:gd name="T0" fmla="*/ 0 w 98"/>
                <a:gd name="T1" fmla="*/ 0 h 23"/>
                <a:gd name="T2" fmla="*/ 0 w 98"/>
                <a:gd name="T3" fmla="*/ 0 h 23"/>
                <a:gd name="T4" fmla="*/ 0 w 98"/>
                <a:gd name="T5" fmla="*/ 0 h 23"/>
                <a:gd name="T6" fmla="*/ 0 w 98"/>
                <a:gd name="T7" fmla="*/ 0 h 23"/>
                <a:gd name="T8" fmla="*/ 0 w 98"/>
                <a:gd name="T9" fmla="*/ 0 h 23"/>
                <a:gd name="T10" fmla="*/ 0 w 98"/>
                <a:gd name="T11" fmla="*/ 0 h 23"/>
                <a:gd name="T12" fmla="*/ 0 w 98"/>
                <a:gd name="T13" fmla="*/ 0 h 23"/>
                <a:gd name="T14" fmla="*/ 0 w 98"/>
                <a:gd name="T15" fmla="*/ 0 h 23"/>
                <a:gd name="T16" fmla="*/ 0 w 98"/>
                <a:gd name="T17" fmla="*/ 0 h 23"/>
                <a:gd name="T18" fmla="*/ 0 w 98"/>
                <a:gd name="T19" fmla="*/ 0 h 23"/>
                <a:gd name="T20" fmla="*/ 0 w 98"/>
                <a:gd name="T21" fmla="*/ 0 h 23"/>
                <a:gd name="T22" fmla="*/ 0 w 98"/>
                <a:gd name="T23" fmla="*/ 0 h 23"/>
                <a:gd name="T24" fmla="*/ 0 w 98"/>
                <a:gd name="T25" fmla="*/ 0 h 23"/>
                <a:gd name="T26" fmla="*/ 0 w 98"/>
                <a:gd name="T27" fmla="*/ 0 h 23"/>
                <a:gd name="T28" fmla="*/ 0 w 98"/>
                <a:gd name="T29" fmla="*/ 0 h 23"/>
                <a:gd name="T30" fmla="*/ 0 w 98"/>
                <a:gd name="T31" fmla="*/ 0 h 23"/>
                <a:gd name="T32" fmla="*/ 0 w 9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23"/>
                <a:gd name="T53" fmla="*/ 98 w 9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23">
                  <a:moveTo>
                    <a:pt x="0" y="4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40" y="1"/>
                  </a:lnTo>
                  <a:lnTo>
                    <a:pt x="56" y="4"/>
                  </a:lnTo>
                  <a:lnTo>
                    <a:pt x="72" y="8"/>
                  </a:lnTo>
                  <a:lnTo>
                    <a:pt x="86" y="15"/>
                  </a:lnTo>
                  <a:lnTo>
                    <a:pt x="98" y="23"/>
                  </a:lnTo>
                  <a:lnTo>
                    <a:pt x="86" y="21"/>
                  </a:lnTo>
                  <a:lnTo>
                    <a:pt x="72" y="19"/>
                  </a:lnTo>
                  <a:lnTo>
                    <a:pt x="56" y="16"/>
                  </a:lnTo>
                  <a:lnTo>
                    <a:pt x="40" y="13"/>
                  </a:lnTo>
                  <a:lnTo>
                    <a:pt x="24" y="11"/>
                  </a:lnTo>
                  <a:lnTo>
                    <a:pt x="12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2" name="Freeform 36"/>
            <p:cNvSpPr>
              <a:spLocks/>
            </p:cNvSpPr>
            <p:nvPr/>
          </p:nvSpPr>
          <p:spPr bwMode="auto">
            <a:xfrm flipH="1">
              <a:off x="1160" y="2923"/>
              <a:ext cx="62" cy="12"/>
            </a:xfrm>
            <a:custGeom>
              <a:avLst/>
              <a:gdLst>
                <a:gd name="T0" fmla="*/ 0 w 138"/>
                <a:gd name="T1" fmla="*/ 1 h 24"/>
                <a:gd name="T2" fmla="*/ 0 w 138"/>
                <a:gd name="T3" fmla="*/ 1 h 24"/>
                <a:gd name="T4" fmla="*/ 0 w 138"/>
                <a:gd name="T5" fmla="*/ 0 h 24"/>
                <a:gd name="T6" fmla="*/ 0 w 138"/>
                <a:gd name="T7" fmla="*/ 0 h 24"/>
                <a:gd name="T8" fmla="*/ 0 w 138"/>
                <a:gd name="T9" fmla="*/ 1 h 24"/>
                <a:gd name="T10" fmla="*/ 0 w 138"/>
                <a:gd name="T11" fmla="*/ 1 h 24"/>
                <a:gd name="T12" fmla="*/ 0 w 138"/>
                <a:gd name="T13" fmla="*/ 1 h 24"/>
                <a:gd name="T14" fmla="*/ 0 w 138"/>
                <a:gd name="T15" fmla="*/ 1 h 24"/>
                <a:gd name="T16" fmla="*/ 0 w 138"/>
                <a:gd name="T17" fmla="*/ 1 h 24"/>
                <a:gd name="T18" fmla="*/ 0 w 138"/>
                <a:gd name="T19" fmla="*/ 1 h 24"/>
                <a:gd name="T20" fmla="*/ 0 w 138"/>
                <a:gd name="T21" fmla="*/ 1 h 24"/>
                <a:gd name="T22" fmla="*/ 0 w 138"/>
                <a:gd name="T23" fmla="*/ 1 h 24"/>
                <a:gd name="T24" fmla="*/ 0 w 138"/>
                <a:gd name="T25" fmla="*/ 1 h 24"/>
                <a:gd name="T26" fmla="*/ 0 w 138"/>
                <a:gd name="T27" fmla="*/ 1 h 24"/>
                <a:gd name="T28" fmla="*/ 0 w 138"/>
                <a:gd name="T29" fmla="*/ 1 h 24"/>
                <a:gd name="T30" fmla="*/ 0 w 138"/>
                <a:gd name="T31" fmla="*/ 1 h 24"/>
                <a:gd name="T32" fmla="*/ 0 w 138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4"/>
                <a:gd name="T53" fmla="*/ 138 w 13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4">
                  <a:moveTo>
                    <a:pt x="0" y="5"/>
                  </a:moveTo>
                  <a:lnTo>
                    <a:pt x="5" y="1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61" y="2"/>
                  </a:lnTo>
                  <a:lnTo>
                    <a:pt x="84" y="6"/>
                  </a:lnTo>
                  <a:lnTo>
                    <a:pt x="106" y="11"/>
                  </a:lnTo>
                  <a:lnTo>
                    <a:pt x="125" y="16"/>
                  </a:lnTo>
                  <a:lnTo>
                    <a:pt x="138" y="24"/>
                  </a:lnTo>
                  <a:lnTo>
                    <a:pt x="127" y="23"/>
                  </a:lnTo>
                  <a:lnTo>
                    <a:pt x="109" y="22"/>
                  </a:lnTo>
                  <a:lnTo>
                    <a:pt x="87" y="20"/>
                  </a:lnTo>
                  <a:lnTo>
                    <a:pt x="63" y="17"/>
                  </a:lnTo>
                  <a:lnTo>
                    <a:pt x="39" y="14"/>
                  </a:lnTo>
                  <a:lnTo>
                    <a:pt x="18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3" name="Freeform 37"/>
            <p:cNvSpPr>
              <a:spLocks/>
            </p:cNvSpPr>
            <p:nvPr/>
          </p:nvSpPr>
          <p:spPr bwMode="auto">
            <a:xfrm flipH="1">
              <a:off x="1148" y="2967"/>
              <a:ext cx="57" cy="7"/>
            </a:xfrm>
            <a:custGeom>
              <a:avLst/>
              <a:gdLst>
                <a:gd name="T0" fmla="*/ 0 w 125"/>
                <a:gd name="T1" fmla="*/ 1 h 14"/>
                <a:gd name="T2" fmla="*/ 0 w 125"/>
                <a:gd name="T3" fmla="*/ 1 h 14"/>
                <a:gd name="T4" fmla="*/ 0 w 125"/>
                <a:gd name="T5" fmla="*/ 1 h 14"/>
                <a:gd name="T6" fmla="*/ 0 w 125"/>
                <a:gd name="T7" fmla="*/ 1 h 14"/>
                <a:gd name="T8" fmla="*/ 0 w 125"/>
                <a:gd name="T9" fmla="*/ 0 h 14"/>
                <a:gd name="T10" fmla="*/ 0 w 125"/>
                <a:gd name="T11" fmla="*/ 0 h 14"/>
                <a:gd name="T12" fmla="*/ 0 w 125"/>
                <a:gd name="T13" fmla="*/ 1 h 14"/>
                <a:gd name="T14" fmla="*/ 0 w 125"/>
                <a:gd name="T15" fmla="*/ 1 h 14"/>
                <a:gd name="T16" fmla="*/ 0 w 125"/>
                <a:gd name="T17" fmla="*/ 1 h 14"/>
                <a:gd name="T18" fmla="*/ 0 w 125"/>
                <a:gd name="T19" fmla="*/ 1 h 14"/>
                <a:gd name="T20" fmla="*/ 0 w 125"/>
                <a:gd name="T21" fmla="*/ 1 h 14"/>
                <a:gd name="T22" fmla="*/ 0 w 125"/>
                <a:gd name="T23" fmla="*/ 1 h 14"/>
                <a:gd name="T24" fmla="*/ 0 w 125"/>
                <a:gd name="T25" fmla="*/ 1 h 14"/>
                <a:gd name="T26" fmla="*/ 0 w 125"/>
                <a:gd name="T27" fmla="*/ 1 h 14"/>
                <a:gd name="T28" fmla="*/ 0 w 125"/>
                <a:gd name="T29" fmla="*/ 1 h 14"/>
                <a:gd name="T30" fmla="*/ 0 w 125"/>
                <a:gd name="T31" fmla="*/ 1 h 14"/>
                <a:gd name="T32" fmla="*/ 0 w 125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14"/>
                <a:gd name="T53" fmla="*/ 125 w 12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14">
                  <a:moveTo>
                    <a:pt x="0" y="9"/>
                  </a:moveTo>
                  <a:lnTo>
                    <a:pt x="5" y="6"/>
                  </a:lnTo>
                  <a:lnTo>
                    <a:pt x="16" y="3"/>
                  </a:lnTo>
                  <a:lnTo>
                    <a:pt x="33" y="1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12" y="7"/>
                  </a:lnTo>
                  <a:lnTo>
                    <a:pt x="125" y="14"/>
                  </a:lnTo>
                  <a:lnTo>
                    <a:pt x="113" y="12"/>
                  </a:lnTo>
                  <a:lnTo>
                    <a:pt x="96" y="12"/>
                  </a:lnTo>
                  <a:lnTo>
                    <a:pt x="75" y="14"/>
                  </a:lnTo>
                  <a:lnTo>
                    <a:pt x="54" y="14"/>
                  </a:lnTo>
                  <a:lnTo>
                    <a:pt x="34" y="14"/>
                  </a:lnTo>
                  <a:lnTo>
                    <a:pt x="16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4" name="Freeform 38"/>
            <p:cNvSpPr>
              <a:spLocks/>
            </p:cNvSpPr>
            <p:nvPr/>
          </p:nvSpPr>
          <p:spPr bwMode="auto">
            <a:xfrm flipH="1">
              <a:off x="1148" y="2990"/>
              <a:ext cx="46" cy="7"/>
            </a:xfrm>
            <a:custGeom>
              <a:avLst/>
              <a:gdLst>
                <a:gd name="T0" fmla="*/ 0 w 102"/>
                <a:gd name="T1" fmla="*/ 1 h 14"/>
                <a:gd name="T2" fmla="*/ 0 w 102"/>
                <a:gd name="T3" fmla="*/ 1 h 14"/>
                <a:gd name="T4" fmla="*/ 0 w 102"/>
                <a:gd name="T5" fmla="*/ 0 h 14"/>
                <a:gd name="T6" fmla="*/ 0 w 102"/>
                <a:gd name="T7" fmla="*/ 0 h 14"/>
                <a:gd name="T8" fmla="*/ 0 w 102"/>
                <a:gd name="T9" fmla="*/ 1 h 14"/>
                <a:gd name="T10" fmla="*/ 0 w 102"/>
                <a:gd name="T11" fmla="*/ 1 h 14"/>
                <a:gd name="T12" fmla="*/ 0 w 102"/>
                <a:gd name="T13" fmla="*/ 1 h 14"/>
                <a:gd name="T14" fmla="*/ 0 w 102"/>
                <a:gd name="T15" fmla="*/ 1 h 14"/>
                <a:gd name="T16" fmla="*/ 0 w 102"/>
                <a:gd name="T17" fmla="*/ 1 h 14"/>
                <a:gd name="T18" fmla="*/ 0 w 102"/>
                <a:gd name="T19" fmla="*/ 1 h 14"/>
                <a:gd name="T20" fmla="*/ 0 w 102"/>
                <a:gd name="T21" fmla="*/ 1 h 14"/>
                <a:gd name="T22" fmla="*/ 0 w 102"/>
                <a:gd name="T23" fmla="*/ 1 h 14"/>
                <a:gd name="T24" fmla="*/ 0 w 102"/>
                <a:gd name="T25" fmla="*/ 1 h 14"/>
                <a:gd name="T26" fmla="*/ 0 w 102"/>
                <a:gd name="T27" fmla="*/ 1 h 14"/>
                <a:gd name="T28" fmla="*/ 0 w 102"/>
                <a:gd name="T29" fmla="*/ 1 h 14"/>
                <a:gd name="T30" fmla="*/ 0 w 102"/>
                <a:gd name="T31" fmla="*/ 1 h 14"/>
                <a:gd name="T32" fmla="*/ 0 w 10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4"/>
                <a:gd name="T53" fmla="*/ 102 w 10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4">
                  <a:moveTo>
                    <a:pt x="0" y="4"/>
                  </a:moveTo>
                  <a:lnTo>
                    <a:pt x="4" y="2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9" y="1"/>
                  </a:lnTo>
                  <a:lnTo>
                    <a:pt x="66" y="3"/>
                  </a:lnTo>
                  <a:lnTo>
                    <a:pt x="83" y="6"/>
                  </a:lnTo>
                  <a:lnTo>
                    <a:pt x="95" y="9"/>
                  </a:lnTo>
                  <a:lnTo>
                    <a:pt x="102" y="14"/>
                  </a:lnTo>
                  <a:lnTo>
                    <a:pt x="93" y="13"/>
                  </a:lnTo>
                  <a:lnTo>
                    <a:pt x="79" y="13"/>
                  </a:lnTo>
                  <a:lnTo>
                    <a:pt x="64" y="11"/>
                  </a:lnTo>
                  <a:lnTo>
                    <a:pt x="47" y="10"/>
                  </a:lnTo>
                  <a:lnTo>
                    <a:pt x="31" y="10"/>
                  </a:lnTo>
                  <a:lnTo>
                    <a:pt x="16" y="8"/>
                  </a:lnTo>
                  <a:lnTo>
                    <a:pt x="6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5" name="Freeform 39"/>
            <p:cNvSpPr>
              <a:spLocks/>
            </p:cNvSpPr>
            <p:nvPr/>
          </p:nvSpPr>
          <p:spPr bwMode="auto">
            <a:xfrm flipH="1">
              <a:off x="1150" y="3004"/>
              <a:ext cx="29" cy="7"/>
            </a:xfrm>
            <a:custGeom>
              <a:avLst/>
              <a:gdLst>
                <a:gd name="T0" fmla="*/ 0 w 63"/>
                <a:gd name="T1" fmla="*/ 1 h 14"/>
                <a:gd name="T2" fmla="*/ 0 w 63"/>
                <a:gd name="T3" fmla="*/ 1 h 14"/>
                <a:gd name="T4" fmla="*/ 0 w 63"/>
                <a:gd name="T5" fmla="*/ 1 h 14"/>
                <a:gd name="T6" fmla="*/ 0 w 63"/>
                <a:gd name="T7" fmla="*/ 1 h 14"/>
                <a:gd name="T8" fmla="*/ 0 w 63"/>
                <a:gd name="T9" fmla="*/ 1 h 14"/>
                <a:gd name="T10" fmla="*/ 0 w 63"/>
                <a:gd name="T11" fmla="*/ 0 h 14"/>
                <a:gd name="T12" fmla="*/ 0 w 63"/>
                <a:gd name="T13" fmla="*/ 1 h 14"/>
                <a:gd name="T14" fmla="*/ 0 w 63"/>
                <a:gd name="T15" fmla="*/ 1 h 14"/>
                <a:gd name="T16" fmla="*/ 0 w 63"/>
                <a:gd name="T17" fmla="*/ 1 h 14"/>
                <a:gd name="T18" fmla="*/ 0 w 63"/>
                <a:gd name="T19" fmla="*/ 1 h 14"/>
                <a:gd name="T20" fmla="*/ 0 w 63"/>
                <a:gd name="T21" fmla="*/ 1 h 14"/>
                <a:gd name="T22" fmla="*/ 0 w 63"/>
                <a:gd name="T23" fmla="*/ 1 h 14"/>
                <a:gd name="T24" fmla="*/ 0 w 63"/>
                <a:gd name="T25" fmla="*/ 1 h 14"/>
                <a:gd name="T26" fmla="*/ 0 w 63"/>
                <a:gd name="T27" fmla="*/ 1 h 14"/>
                <a:gd name="T28" fmla="*/ 0 w 63"/>
                <a:gd name="T29" fmla="*/ 1 h 14"/>
                <a:gd name="T30" fmla="*/ 0 w 63"/>
                <a:gd name="T31" fmla="*/ 1 h 14"/>
                <a:gd name="T32" fmla="*/ 0 w 63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4"/>
                <a:gd name="T53" fmla="*/ 63 w 6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4">
                  <a:moveTo>
                    <a:pt x="0" y="11"/>
                  </a:moveTo>
                  <a:lnTo>
                    <a:pt x="2" y="9"/>
                  </a:lnTo>
                  <a:lnTo>
                    <a:pt x="9" y="5"/>
                  </a:lnTo>
                  <a:lnTo>
                    <a:pt x="17" y="3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58" y="2"/>
                  </a:lnTo>
                  <a:lnTo>
                    <a:pt x="63" y="6"/>
                  </a:lnTo>
                  <a:lnTo>
                    <a:pt x="55" y="5"/>
                  </a:lnTo>
                  <a:lnTo>
                    <a:pt x="44" y="5"/>
                  </a:lnTo>
                  <a:lnTo>
                    <a:pt x="34" y="8"/>
                  </a:lnTo>
                  <a:lnTo>
                    <a:pt x="23" y="10"/>
                  </a:lnTo>
                  <a:lnTo>
                    <a:pt x="14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6" name="Freeform 40"/>
            <p:cNvSpPr>
              <a:spLocks/>
            </p:cNvSpPr>
            <p:nvPr/>
          </p:nvSpPr>
          <p:spPr bwMode="auto">
            <a:xfrm flipH="1">
              <a:off x="1192" y="2874"/>
              <a:ext cx="28" cy="11"/>
            </a:xfrm>
            <a:custGeom>
              <a:avLst/>
              <a:gdLst>
                <a:gd name="T0" fmla="*/ 0 w 62"/>
                <a:gd name="T1" fmla="*/ 0 h 23"/>
                <a:gd name="T2" fmla="*/ 0 w 62"/>
                <a:gd name="T3" fmla="*/ 0 h 23"/>
                <a:gd name="T4" fmla="*/ 0 w 62"/>
                <a:gd name="T5" fmla="*/ 0 h 23"/>
                <a:gd name="T6" fmla="*/ 0 w 62"/>
                <a:gd name="T7" fmla="*/ 0 h 23"/>
                <a:gd name="T8" fmla="*/ 0 w 62"/>
                <a:gd name="T9" fmla="*/ 0 h 23"/>
                <a:gd name="T10" fmla="*/ 0 w 62"/>
                <a:gd name="T11" fmla="*/ 0 h 23"/>
                <a:gd name="T12" fmla="*/ 0 w 62"/>
                <a:gd name="T13" fmla="*/ 0 h 23"/>
                <a:gd name="T14" fmla="*/ 0 w 62"/>
                <a:gd name="T15" fmla="*/ 0 h 23"/>
                <a:gd name="T16" fmla="*/ 0 w 62"/>
                <a:gd name="T17" fmla="*/ 0 h 23"/>
                <a:gd name="T18" fmla="*/ 0 w 62"/>
                <a:gd name="T19" fmla="*/ 0 h 23"/>
                <a:gd name="T20" fmla="*/ 0 w 62"/>
                <a:gd name="T21" fmla="*/ 0 h 23"/>
                <a:gd name="T22" fmla="*/ 0 w 62"/>
                <a:gd name="T23" fmla="*/ 0 h 23"/>
                <a:gd name="T24" fmla="*/ 0 w 62"/>
                <a:gd name="T25" fmla="*/ 0 h 23"/>
                <a:gd name="T26" fmla="*/ 0 w 62"/>
                <a:gd name="T27" fmla="*/ 0 h 23"/>
                <a:gd name="T28" fmla="*/ 0 w 62"/>
                <a:gd name="T29" fmla="*/ 0 h 23"/>
                <a:gd name="T30" fmla="*/ 0 w 62"/>
                <a:gd name="T31" fmla="*/ 0 h 23"/>
                <a:gd name="T32" fmla="*/ 0 w 6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23"/>
                <a:gd name="T53" fmla="*/ 62 w 6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23">
                  <a:moveTo>
                    <a:pt x="62" y="23"/>
                  </a:moveTo>
                  <a:lnTo>
                    <a:pt x="57" y="22"/>
                  </a:lnTo>
                  <a:lnTo>
                    <a:pt x="48" y="21"/>
                  </a:lnTo>
                  <a:lnTo>
                    <a:pt x="37" y="20"/>
                  </a:lnTo>
                  <a:lnTo>
                    <a:pt x="25" y="17"/>
                  </a:lnTo>
                  <a:lnTo>
                    <a:pt x="15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9" y="2"/>
                  </a:lnTo>
                  <a:lnTo>
                    <a:pt x="29" y="7"/>
                  </a:lnTo>
                  <a:lnTo>
                    <a:pt x="38" y="12"/>
                  </a:lnTo>
                  <a:lnTo>
                    <a:pt x="48" y="16"/>
                  </a:lnTo>
                  <a:lnTo>
                    <a:pt x="57" y="21"/>
                  </a:lnTo>
                  <a:lnTo>
                    <a:pt x="62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7" name="Freeform 41"/>
            <p:cNvSpPr>
              <a:spLocks/>
            </p:cNvSpPr>
            <p:nvPr/>
          </p:nvSpPr>
          <p:spPr bwMode="auto">
            <a:xfrm flipH="1">
              <a:off x="1190" y="2861"/>
              <a:ext cx="6" cy="26"/>
            </a:xfrm>
            <a:custGeom>
              <a:avLst/>
              <a:gdLst>
                <a:gd name="T0" fmla="*/ 1 w 11"/>
                <a:gd name="T1" fmla="*/ 1 h 52"/>
                <a:gd name="T2" fmla="*/ 1 w 11"/>
                <a:gd name="T3" fmla="*/ 1 h 52"/>
                <a:gd name="T4" fmla="*/ 1 w 11"/>
                <a:gd name="T5" fmla="*/ 1 h 52"/>
                <a:gd name="T6" fmla="*/ 1 w 11"/>
                <a:gd name="T7" fmla="*/ 1 h 52"/>
                <a:gd name="T8" fmla="*/ 1 w 11"/>
                <a:gd name="T9" fmla="*/ 0 h 52"/>
                <a:gd name="T10" fmla="*/ 0 w 11"/>
                <a:gd name="T11" fmla="*/ 1 h 52"/>
                <a:gd name="T12" fmla="*/ 1 w 11"/>
                <a:gd name="T13" fmla="*/ 1 h 52"/>
                <a:gd name="T14" fmla="*/ 1 w 11"/>
                <a:gd name="T15" fmla="*/ 1 h 52"/>
                <a:gd name="T16" fmla="*/ 1 w 11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2"/>
                <a:gd name="T29" fmla="*/ 11 w 1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2">
                  <a:moveTo>
                    <a:pt x="7" y="52"/>
                  </a:moveTo>
                  <a:lnTo>
                    <a:pt x="9" y="41"/>
                  </a:lnTo>
                  <a:lnTo>
                    <a:pt x="11" y="24"/>
                  </a:lnTo>
                  <a:lnTo>
                    <a:pt x="11" y="8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5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8" name="Freeform 42"/>
            <p:cNvSpPr>
              <a:spLocks/>
            </p:cNvSpPr>
            <p:nvPr/>
          </p:nvSpPr>
          <p:spPr bwMode="auto">
            <a:xfrm flipH="1">
              <a:off x="1201" y="2856"/>
              <a:ext cx="15" cy="23"/>
            </a:xfrm>
            <a:custGeom>
              <a:avLst/>
              <a:gdLst>
                <a:gd name="T0" fmla="*/ 0 w 36"/>
                <a:gd name="T1" fmla="*/ 1 h 44"/>
                <a:gd name="T2" fmla="*/ 0 w 36"/>
                <a:gd name="T3" fmla="*/ 1 h 44"/>
                <a:gd name="T4" fmla="*/ 0 w 36"/>
                <a:gd name="T5" fmla="*/ 1 h 44"/>
                <a:gd name="T6" fmla="*/ 0 w 36"/>
                <a:gd name="T7" fmla="*/ 1 h 44"/>
                <a:gd name="T8" fmla="*/ 0 w 36"/>
                <a:gd name="T9" fmla="*/ 0 h 44"/>
                <a:gd name="T10" fmla="*/ 0 w 36"/>
                <a:gd name="T11" fmla="*/ 1 h 44"/>
                <a:gd name="T12" fmla="*/ 0 w 36"/>
                <a:gd name="T13" fmla="*/ 1 h 44"/>
                <a:gd name="T14" fmla="*/ 0 w 36"/>
                <a:gd name="T15" fmla="*/ 1 h 44"/>
                <a:gd name="T16" fmla="*/ 0 w 36"/>
                <a:gd name="T17" fmla="*/ 1 h 44"/>
                <a:gd name="T18" fmla="*/ 0 w 36"/>
                <a:gd name="T19" fmla="*/ 1 h 44"/>
                <a:gd name="T20" fmla="*/ 0 w 36"/>
                <a:gd name="T21" fmla="*/ 1 h 44"/>
                <a:gd name="T22" fmla="*/ 0 w 36"/>
                <a:gd name="T23" fmla="*/ 1 h 44"/>
                <a:gd name="T24" fmla="*/ 0 w 36"/>
                <a:gd name="T25" fmla="*/ 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4"/>
                <a:gd name="T41" fmla="*/ 36 w 36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4">
                  <a:moveTo>
                    <a:pt x="36" y="44"/>
                  </a:moveTo>
                  <a:lnTo>
                    <a:pt x="30" y="35"/>
                  </a:lnTo>
                  <a:lnTo>
                    <a:pt x="23" y="18"/>
                  </a:lnTo>
                  <a:lnTo>
                    <a:pt x="12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11" y="20"/>
                  </a:lnTo>
                  <a:lnTo>
                    <a:pt x="17" y="28"/>
                  </a:lnTo>
                  <a:lnTo>
                    <a:pt x="25" y="35"/>
                  </a:lnTo>
                  <a:lnTo>
                    <a:pt x="32" y="40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9" name="Freeform 43"/>
            <p:cNvSpPr>
              <a:spLocks/>
            </p:cNvSpPr>
            <p:nvPr/>
          </p:nvSpPr>
          <p:spPr bwMode="auto">
            <a:xfrm flipH="1">
              <a:off x="1118" y="3002"/>
              <a:ext cx="35" cy="8"/>
            </a:xfrm>
            <a:custGeom>
              <a:avLst/>
              <a:gdLst>
                <a:gd name="T0" fmla="*/ 0 w 79"/>
                <a:gd name="T1" fmla="*/ 1 h 15"/>
                <a:gd name="T2" fmla="*/ 0 w 79"/>
                <a:gd name="T3" fmla="*/ 1 h 15"/>
                <a:gd name="T4" fmla="*/ 0 w 79"/>
                <a:gd name="T5" fmla="*/ 1 h 15"/>
                <a:gd name="T6" fmla="*/ 0 w 79"/>
                <a:gd name="T7" fmla="*/ 1 h 15"/>
                <a:gd name="T8" fmla="*/ 0 w 79"/>
                <a:gd name="T9" fmla="*/ 0 h 15"/>
                <a:gd name="T10" fmla="*/ 0 w 79"/>
                <a:gd name="T11" fmla="*/ 0 h 15"/>
                <a:gd name="T12" fmla="*/ 0 w 79"/>
                <a:gd name="T13" fmla="*/ 1 h 15"/>
                <a:gd name="T14" fmla="*/ 0 w 79"/>
                <a:gd name="T15" fmla="*/ 1 h 15"/>
                <a:gd name="T16" fmla="*/ 0 w 79"/>
                <a:gd name="T17" fmla="*/ 1 h 15"/>
                <a:gd name="T18" fmla="*/ 0 w 79"/>
                <a:gd name="T19" fmla="*/ 1 h 15"/>
                <a:gd name="T20" fmla="*/ 0 w 79"/>
                <a:gd name="T21" fmla="*/ 1 h 15"/>
                <a:gd name="T22" fmla="*/ 0 w 79"/>
                <a:gd name="T23" fmla="*/ 1 h 15"/>
                <a:gd name="T24" fmla="*/ 0 w 79"/>
                <a:gd name="T25" fmla="*/ 1 h 15"/>
                <a:gd name="T26" fmla="*/ 0 w 79"/>
                <a:gd name="T27" fmla="*/ 1 h 15"/>
                <a:gd name="T28" fmla="*/ 0 w 79"/>
                <a:gd name="T29" fmla="*/ 1 h 15"/>
                <a:gd name="T30" fmla="*/ 0 w 79"/>
                <a:gd name="T31" fmla="*/ 1 h 15"/>
                <a:gd name="T32" fmla="*/ 0 w 7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5"/>
                <a:gd name="T53" fmla="*/ 79 w 7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5">
                  <a:moveTo>
                    <a:pt x="0" y="10"/>
                  </a:moveTo>
                  <a:lnTo>
                    <a:pt x="8" y="6"/>
                  </a:lnTo>
                  <a:lnTo>
                    <a:pt x="20" y="4"/>
                  </a:lnTo>
                  <a:lnTo>
                    <a:pt x="32" y="1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5" y="5"/>
                  </a:lnTo>
                  <a:lnTo>
                    <a:pt x="79" y="9"/>
                  </a:lnTo>
                  <a:lnTo>
                    <a:pt x="78" y="13"/>
                  </a:lnTo>
                  <a:lnTo>
                    <a:pt x="71" y="15"/>
                  </a:lnTo>
                  <a:lnTo>
                    <a:pt x="61" y="15"/>
                  </a:lnTo>
                  <a:lnTo>
                    <a:pt x="48" y="15"/>
                  </a:lnTo>
                  <a:lnTo>
                    <a:pt x="35" y="13"/>
                  </a:lnTo>
                  <a:lnTo>
                    <a:pt x="21" y="12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0" name="Freeform 44"/>
            <p:cNvSpPr>
              <a:spLocks/>
            </p:cNvSpPr>
            <p:nvPr/>
          </p:nvSpPr>
          <p:spPr bwMode="auto">
            <a:xfrm flipH="1">
              <a:off x="1127" y="3021"/>
              <a:ext cx="32" cy="14"/>
            </a:xfrm>
            <a:custGeom>
              <a:avLst/>
              <a:gdLst>
                <a:gd name="T0" fmla="*/ 0 w 73"/>
                <a:gd name="T1" fmla="*/ 0 h 28"/>
                <a:gd name="T2" fmla="*/ 0 w 73"/>
                <a:gd name="T3" fmla="*/ 1 h 28"/>
                <a:gd name="T4" fmla="*/ 0 w 73"/>
                <a:gd name="T5" fmla="*/ 1 h 28"/>
                <a:gd name="T6" fmla="*/ 0 w 73"/>
                <a:gd name="T7" fmla="*/ 1 h 28"/>
                <a:gd name="T8" fmla="*/ 0 w 73"/>
                <a:gd name="T9" fmla="*/ 1 h 28"/>
                <a:gd name="T10" fmla="*/ 0 w 73"/>
                <a:gd name="T11" fmla="*/ 1 h 28"/>
                <a:gd name="T12" fmla="*/ 0 w 73"/>
                <a:gd name="T13" fmla="*/ 1 h 28"/>
                <a:gd name="T14" fmla="*/ 0 w 73"/>
                <a:gd name="T15" fmla="*/ 1 h 28"/>
                <a:gd name="T16" fmla="*/ 0 w 73"/>
                <a:gd name="T17" fmla="*/ 1 h 28"/>
                <a:gd name="T18" fmla="*/ 0 w 73"/>
                <a:gd name="T19" fmla="*/ 1 h 28"/>
                <a:gd name="T20" fmla="*/ 0 w 73"/>
                <a:gd name="T21" fmla="*/ 1 h 28"/>
                <a:gd name="T22" fmla="*/ 0 w 73"/>
                <a:gd name="T23" fmla="*/ 1 h 28"/>
                <a:gd name="T24" fmla="*/ 0 w 73"/>
                <a:gd name="T25" fmla="*/ 1 h 28"/>
                <a:gd name="T26" fmla="*/ 0 w 73"/>
                <a:gd name="T27" fmla="*/ 1 h 28"/>
                <a:gd name="T28" fmla="*/ 0 w 73"/>
                <a:gd name="T29" fmla="*/ 1 h 28"/>
                <a:gd name="T30" fmla="*/ 0 w 73"/>
                <a:gd name="T31" fmla="*/ 1 h 28"/>
                <a:gd name="T32" fmla="*/ 0 w 73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28"/>
                <a:gd name="T53" fmla="*/ 73 w 73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28">
                  <a:moveTo>
                    <a:pt x="0" y="0"/>
                  </a:moveTo>
                  <a:lnTo>
                    <a:pt x="8" y="1"/>
                  </a:lnTo>
                  <a:lnTo>
                    <a:pt x="17" y="2"/>
                  </a:lnTo>
                  <a:lnTo>
                    <a:pt x="29" y="5"/>
                  </a:lnTo>
                  <a:lnTo>
                    <a:pt x="42" y="8"/>
                  </a:lnTo>
                  <a:lnTo>
                    <a:pt x="53" y="12"/>
                  </a:lnTo>
                  <a:lnTo>
                    <a:pt x="63" y="16"/>
                  </a:lnTo>
                  <a:lnTo>
                    <a:pt x="70" y="21"/>
                  </a:lnTo>
                  <a:lnTo>
                    <a:pt x="73" y="25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3" y="24"/>
                  </a:lnTo>
                  <a:lnTo>
                    <a:pt x="40" y="20"/>
                  </a:lnTo>
                  <a:lnTo>
                    <a:pt x="27" y="14"/>
                  </a:lnTo>
                  <a:lnTo>
                    <a:pt x="15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1" name="Freeform 45"/>
            <p:cNvSpPr>
              <a:spLocks/>
            </p:cNvSpPr>
            <p:nvPr/>
          </p:nvSpPr>
          <p:spPr bwMode="auto">
            <a:xfrm flipH="1">
              <a:off x="1117" y="2989"/>
              <a:ext cx="32" cy="8"/>
            </a:xfrm>
            <a:custGeom>
              <a:avLst/>
              <a:gdLst>
                <a:gd name="T0" fmla="*/ 0 w 73"/>
                <a:gd name="T1" fmla="*/ 1 h 15"/>
                <a:gd name="T2" fmla="*/ 0 w 73"/>
                <a:gd name="T3" fmla="*/ 1 h 15"/>
                <a:gd name="T4" fmla="*/ 0 w 73"/>
                <a:gd name="T5" fmla="*/ 1 h 15"/>
                <a:gd name="T6" fmla="*/ 0 w 73"/>
                <a:gd name="T7" fmla="*/ 1 h 15"/>
                <a:gd name="T8" fmla="*/ 0 w 73"/>
                <a:gd name="T9" fmla="*/ 0 h 15"/>
                <a:gd name="T10" fmla="*/ 0 w 73"/>
                <a:gd name="T11" fmla="*/ 0 h 15"/>
                <a:gd name="T12" fmla="*/ 0 w 73"/>
                <a:gd name="T13" fmla="*/ 1 h 15"/>
                <a:gd name="T14" fmla="*/ 0 w 73"/>
                <a:gd name="T15" fmla="*/ 1 h 15"/>
                <a:gd name="T16" fmla="*/ 0 w 73"/>
                <a:gd name="T17" fmla="*/ 1 h 15"/>
                <a:gd name="T18" fmla="*/ 0 w 73"/>
                <a:gd name="T19" fmla="*/ 1 h 15"/>
                <a:gd name="T20" fmla="*/ 0 w 73"/>
                <a:gd name="T21" fmla="*/ 1 h 15"/>
                <a:gd name="T22" fmla="*/ 0 w 73"/>
                <a:gd name="T23" fmla="*/ 1 h 15"/>
                <a:gd name="T24" fmla="*/ 0 w 73"/>
                <a:gd name="T25" fmla="*/ 1 h 15"/>
                <a:gd name="T26" fmla="*/ 0 w 73"/>
                <a:gd name="T27" fmla="*/ 1 h 15"/>
                <a:gd name="T28" fmla="*/ 0 w 73"/>
                <a:gd name="T29" fmla="*/ 1 h 15"/>
                <a:gd name="T30" fmla="*/ 0 w 73"/>
                <a:gd name="T31" fmla="*/ 1 h 15"/>
                <a:gd name="T32" fmla="*/ 0 w 7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5"/>
                <a:gd name="T53" fmla="*/ 73 w 7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5">
                  <a:moveTo>
                    <a:pt x="0" y="15"/>
                  </a:moveTo>
                  <a:lnTo>
                    <a:pt x="3" y="10"/>
                  </a:lnTo>
                  <a:lnTo>
                    <a:pt x="11" y="5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3" y="7"/>
                  </a:lnTo>
                  <a:lnTo>
                    <a:pt x="73" y="10"/>
                  </a:lnTo>
                  <a:lnTo>
                    <a:pt x="67" y="12"/>
                  </a:lnTo>
                  <a:lnTo>
                    <a:pt x="60" y="14"/>
                  </a:lnTo>
                  <a:lnTo>
                    <a:pt x="48" y="14"/>
                  </a:lnTo>
                  <a:lnTo>
                    <a:pt x="34" y="14"/>
                  </a:lnTo>
                  <a:lnTo>
                    <a:pt x="21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2" name="Freeform 46"/>
            <p:cNvSpPr>
              <a:spLocks/>
            </p:cNvSpPr>
            <p:nvPr/>
          </p:nvSpPr>
          <p:spPr bwMode="auto">
            <a:xfrm flipH="1">
              <a:off x="1115" y="2976"/>
              <a:ext cx="34" cy="9"/>
            </a:xfrm>
            <a:custGeom>
              <a:avLst/>
              <a:gdLst>
                <a:gd name="T0" fmla="*/ 0 w 76"/>
                <a:gd name="T1" fmla="*/ 0 h 20"/>
                <a:gd name="T2" fmla="*/ 0 w 76"/>
                <a:gd name="T3" fmla="*/ 0 h 20"/>
                <a:gd name="T4" fmla="*/ 0 w 76"/>
                <a:gd name="T5" fmla="*/ 0 h 20"/>
                <a:gd name="T6" fmla="*/ 0 w 76"/>
                <a:gd name="T7" fmla="*/ 0 h 20"/>
                <a:gd name="T8" fmla="*/ 0 w 76"/>
                <a:gd name="T9" fmla="*/ 0 h 20"/>
                <a:gd name="T10" fmla="*/ 0 w 76"/>
                <a:gd name="T11" fmla="*/ 0 h 20"/>
                <a:gd name="T12" fmla="*/ 0 w 76"/>
                <a:gd name="T13" fmla="*/ 0 h 20"/>
                <a:gd name="T14" fmla="*/ 0 w 76"/>
                <a:gd name="T15" fmla="*/ 0 h 20"/>
                <a:gd name="T16" fmla="*/ 0 w 76"/>
                <a:gd name="T17" fmla="*/ 0 h 20"/>
                <a:gd name="T18" fmla="*/ 0 w 76"/>
                <a:gd name="T19" fmla="*/ 0 h 20"/>
                <a:gd name="T20" fmla="*/ 0 w 76"/>
                <a:gd name="T21" fmla="*/ 0 h 20"/>
                <a:gd name="T22" fmla="*/ 0 w 76"/>
                <a:gd name="T23" fmla="*/ 0 h 20"/>
                <a:gd name="T24" fmla="*/ 0 w 76"/>
                <a:gd name="T25" fmla="*/ 0 h 20"/>
                <a:gd name="T26" fmla="*/ 0 w 76"/>
                <a:gd name="T27" fmla="*/ 0 h 20"/>
                <a:gd name="T28" fmla="*/ 0 w 76"/>
                <a:gd name="T29" fmla="*/ 0 h 20"/>
                <a:gd name="T30" fmla="*/ 0 w 76"/>
                <a:gd name="T31" fmla="*/ 0 h 20"/>
                <a:gd name="T32" fmla="*/ 0 w 76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20"/>
                <a:gd name="T53" fmla="*/ 76 w 7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20">
                  <a:moveTo>
                    <a:pt x="0" y="20"/>
                  </a:moveTo>
                  <a:lnTo>
                    <a:pt x="5" y="14"/>
                  </a:lnTo>
                  <a:lnTo>
                    <a:pt x="13" y="9"/>
                  </a:lnTo>
                  <a:lnTo>
                    <a:pt x="25" y="5"/>
                  </a:lnTo>
                  <a:lnTo>
                    <a:pt x="38" y="2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1" y="1"/>
                  </a:lnTo>
                  <a:lnTo>
                    <a:pt x="76" y="5"/>
                  </a:lnTo>
                  <a:lnTo>
                    <a:pt x="76" y="8"/>
                  </a:lnTo>
                  <a:lnTo>
                    <a:pt x="71" y="9"/>
                  </a:lnTo>
                  <a:lnTo>
                    <a:pt x="63" y="12"/>
                  </a:lnTo>
                  <a:lnTo>
                    <a:pt x="51" y="13"/>
                  </a:lnTo>
                  <a:lnTo>
                    <a:pt x="38" y="14"/>
                  </a:lnTo>
                  <a:lnTo>
                    <a:pt x="23" y="15"/>
                  </a:lnTo>
                  <a:lnTo>
                    <a:pt x="10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3" name="Freeform 47"/>
            <p:cNvSpPr>
              <a:spLocks/>
            </p:cNvSpPr>
            <p:nvPr/>
          </p:nvSpPr>
          <p:spPr bwMode="auto">
            <a:xfrm flipH="1">
              <a:off x="1117" y="2962"/>
              <a:ext cx="33" cy="14"/>
            </a:xfrm>
            <a:custGeom>
              <a:avLst/>
              <a:gdLst>
                <a:gd name="T0" fmla="*/ 0 w 74"/>
                <a:gd name="T1" fmla="*/ 1 h 26"/>
                <a:gd name="T2" fmla="*/ 0 w 74"/>
                <a:gd name="T3" fmla="*/ 1 h 26"/>
                <a:gd name="T4" fmla="*/ 0 w 74"/>
                <a:gd name="T5" fmla="*/ 1 h 26"/>
                <a:gd name="T6" fmla="*/ 0 w 74"/>
                <a:gd name="T7" fmla="*/ 1 h 26"/>
                <a:gd name="T8" fmla="*/ 0 w 74"/>
                <a:gd name="T9" fmla="*/ 1 h 26"/>
                <a:gd name="T10" fmla="*/ 0 w 74"/>
                <a:gd name="T11" fmla="*/ 1 h 26"/>
                <a:gd name="T12" fmla="*/ 0 w 74"/>
                <a:gd name="T13" fmla="*/ 0 h 26"/>
                <a:gd name="T14" fmla="*/ 0 w 74"/>
                <a:gd name="T15" fmla="*/ 1 h 26"/>
                <a:gd name="T16" fmla="*/ 0 w 74"/>
                <a:gd name="T17" fmla="*/ 1 h 26"/>
                <a:gd name="T18" fmla="*/ 0 w 74"/>
                <a:gd name="T19" fmla="*/ 1 h 26"/>
                <a:gd name="T20" fmla="*/ 0 w 74"/>
                <a:gd name="T21" fmla="*/ 1 h 26"/>
                <a:gd name="T22" fmla="*/ 0 w 74"/>
                <a:gd name="T23" fmla="*/ 1 h 26"/>
                <a:gd name="T24" fmla="*/ 0 w 74"/>
                <a:gd name="T25" fmla="*/ 1 h 26"/>
                <a:gd name="T26" fmla="*/ 0 w 74"/>
                <a:gd name="T27" fmla="*/ 1 h 26"/>
                <a:gd name="T28" fmla="*/ 0 w 74"/>
                <a:gd name="T29" fmla="*/ 1 h 26"/>
                <a:gd name="T30" fmla="*/ 0 w 74"/>
                <a:gd name="T31" fmla="*/ 1 h 26"/>
                <a:gd name="T32" fmla="*/ 0 w 74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26"/>
                <a:gd name="T53" fmla="*/ 74 w 74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26">
                  <a:moveTo>
                    <a:pt x="0" y="26"/>
                  </a:moveTo>
                  <a:lnTo>
                    <a:pt x="7" y="19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4" y="3"/>
                  </a:lnTo>
                  <a:lnTo>
                    <a:pt x="72" y="6"/>
                  </a:lnTo>
                  <a:lnTo>
                    <a:pt x="67" y="10"/>
                  </a:lnTo>
                  <a:lnTo>
                    <a:pt x="58" y="13"/>
                  </a:lnTo>
                  <a:lnTo>
                    <a:pt x="46" y="16"/>
                  </a:lnTo>
                  <a:lnTo>
                    <a:pt x="34" y="18"/>
                  </a:lnTo>
                  <a:lnTo>
                    <a:pt x="21" y="20"/>
                  </a:lnTo>
                  <a:lnTo>
                    <a:pt x="9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Freeform 48"/>
            <p:cNvSpPr>
              <a:spLocks/>
            </p:cNvSpPr>
            <p:nvPr/>
          </p:nvSpPr>
          <p:spPr bwMode="auto">
            <a:xfrm flipH="1">
              <a:off x="1118" y="2943"/>
              <a:ext cx="35" cy="20"/>
            </a:xfrm>
            <a:custGeom>
              <a:avLst/>
              <a:gdLst>
                <a:gd name="T0" fmla="*/ 0 w 76"/>
                <a:gd name="T1" fmla="*/ 1 h 40"/>
                <a:gd name="T2" fmla="*/ 0 w 76"/>
                <a:gd name="T3" fmla="*/ 1 h 40"/>
                <a:gd name="T4" fmla="*/ 0 w 76"/>
                <a:gd name="T5" fmla="*/ 1 h 40"/>
                <a:gd name="T6" fmla="*/ 0 w 76"/>
                <a:gd name="T7" fmla="*/ 1 h 40"/>
                <a:gd name="T8" fmla="*/ 0 w 76"/>
                <a:gd name="T9" fmla="*/ 1 h 40"/>
                <a:gd name="T10" fmla="*/ 0 w 76"/>
                <a:gd name="T11" fmla="*/ 1 h 40"/>
                <a:gd name="T12" fmla="*/ 0 w 76"/>
                <a:gd name="T13" fmla="*/ 1 h 40"/>
                <a:gd name="T14" fmla="*/ 0 w 76"/>
                <a:gd name="T15" fmla="*/ 0 h 40"/>
                <a:gd name="T16" fmla="*/ 0 w 76"/>
                <a:gd name="T17" fmla="*/ 1 h 40"/>
                <a:gd name="T18" fmla="*/ 0 w 76"/>
                <a:gd name="T19" fmla="*/ 1 h 40"/>
                <a:gd name="T20" fmla="*/ 0 w 76"/>
                <a:gd name="T21" fmla="*/ 1 h 40"/>
                <a:gd name="T22" fmla="*/ 0 w 76"/>
                <a:gd name="T23" fmla="*/ 1 h 40"/>
                <a:gd name="T24" fmla="*/ 0 w 76"/>
                <a:gd name="T25" fmla="*/ 1 h 40"/>
                <a:gd name="T26" fmla="*/ 0 w 76"/>
                <a:gd name="T27" fmla="*/ 1 h 40"/>
                <a:gd name="T28" fmla="*/ 0 w 76"/>
                <a:gd name="T29" fmla="*/ 1 h 40"/>
                <a:gd name="T30" fmla="*/ 0 w 76"/>
                <a:gd name="T31" fmla="*/ 1 h 40"/>
                <a:gd name="T32" fmla="*/ 0 w 76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0"/>
                <a:gd name="T53" fmla="*/ 76 w 7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0">
                  <a:moveTo>
                    <a:pt x="0" y="40"/>
                  </a:moveTo>
                  <a:lnTo>
                    <a:pt x="8" y="33"/>
                  </a:lnTo>
                  <a:lnTo>
                    <a:pt x="18" y="26"/>
                  </a:lnTo>
                  <a:lnTo>
                    <a:pt x="29" y="18"/>
                  </a:lnTo>
                  <a:lnTo>
                    <a:pt x="42" y="11"/>
                  </a:lnTo>
                  <a:lnTo>
                    <a:pt x="52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6" y="3"/>
                  </a:lnTo>
                  <a:lnTo>
                    <a:pt x="76" y="9"/>
                  </a:lnTo>
                  <a:lnTo>
                    <a:pt x="69" y="13"/>
                  </a:lnTo>
                  <a:lnTo>
                    <a:pt x="59" y="18"/>
                  </a:lnTo>
                  <a:lnTo>
                    <a:pt x="46" y="23"/>
                  </a:lnTo>
                  <a:lnTo>
                    <a:pt x="33" y="27"/>
                  </a:lnTo>
                  <a:lnTo>
                    <a:pt x="19" y="32"/>
                  </a:lnTo>
                  <a:lnTo>
                    <a:pt x="8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5" name="Freeform 49"/>
            <p:cNvSpPr>
              <a:spLocks/>
            </p:cNvSpPr>
            <p:nvPr/>
          </p:nvSpPr>
          <p:spPr bwMode="auto">
            <a:xfrm flipH="1">
              <a:off x="1123" y="2923"/>
              <a:ext cx="35" cy="27"/>
            </a:xfrm>
            <a:custGeom>
              <a:avLst/>
              <a:gdLst>
                <a:gd name="T0" fmla="*/ 0 w 76"/>
                <a:gd name="T1" fmla="*/ 1 h 54"/>
                <a:gd name="T2" fmla="*/ 0 w 76"/>
                <a:gd name="T3" fmla="*/ 1 h 54"/>
                <a:gd name="T4" fmla="*/ 0 w 76"/>
                <a:gd name="T5" fmla="*/ 1 h 54"/>
                <a:gd name="T6" fmla="*/ 0 w 76"/>
                <a:gd name="T7" fmla="*/ 1 h 54"/>
                <a:gd name="T8" fmla="*/ 0 w 76"/>
                <a:gd name="T9" fmla="*/ 1 h 54"/>
                <a:gd name="T10" fmla="*/ 0 w 76"/>
                <a:gd name="T11" fmla="*/ 1 h 54"/>
                <a:gd name="T12" fmla="*/ 0 w 76"/>
                <a:gd name="T13" fmla="*/ 1 h 54"/>
                <a:gd name="T14" fmla="*/ 0 w 76"/>
                <a:gd name="T15" fmla="*/ 0 h 54"/>
                <a:gd name="T16" fmla="*/ 0 w 76"/>
                <a:gd name="T17" fmla="*/ 1 h 54"/>
                <a:gd name="T18" fmla="*/ 0 w 76"/>
                <a:gd name="T19" fmla="*/ 1 h 54"/>
                <a:gd name="T20" fmla="*/ 0 w 76"/>
                <a:gd name="T21" fmla="*/ 1 h 54"/>
                <a:gd name="T22" fmla="*/ 0 w 76"/>
                <a:gd name="T23" fmla="*/ 1 h 54"/>
                <a:gd name="T24" fmla="*/ 0 w 76"/>
                <a:gd name="T25" fmla="*/ 1 h 54"/>
                <a:gd name="T26" fmla="*/ 0 w 76"/>
                <a:gd name="T27" fmla="*/ 1 h 54"/>
                <a:gd name="T28" fmla="*/ 0 w 76"/>
                <a:gd name="T29" fmla="*/ 1 h 54"/>
                <a:gd name="T30" fmla="*/ 0 w 76"/>
                <a:gd name="T31" fmla="*/ 1 h 54"/>
                <a:gd name="T32" fmla="*/ 0 w 76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4"/>
                <a:gd name="T53" fmla="*/ 76 w 76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4">
                  <a:moveTo>
                    <a:pt x="0" y="54"/>
                  </a:moveTo>
                  <a:lnTo>
                    <a:pt x="6" y="47"/>
                  </a:lnTo>
                  <a:lnTo>
                    <a:pt x="16" y="38"/>
                  </a:lnTo>
                  <a:lnTo>
                    <a:pt x="27" y="28"/>
                  </a:lnTo>
                  <a:lnTo>
                    <a:pt x="41" y="17"/>
                  </a:lnTo>
                  <a:lnTo>
                    <a:pt x="52" y="9"/>
                  </a:lnTo>
                  <a:lnTo>
                    <a:pt x="64" y="2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75" y="8"/>
                  </a:lnTo>
                  <a:lnTo>
                    <a:pt x="67" y="16"/>
                  </a:lnTo>
                  <a:lnTo>
                    <a:pt x="56" y="23"/>
                  </a:lnTo>
                  <a:lnTo>
                    <a:pt x="43" y="31"/>
                  </a:lnTo>
                  <a:lnTo>
                    <a:pt x="29" y="38"/>
                  </a:lnTo>
                  <a:lnTo>
                    <a:pt x="16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6" name="Freeform 50"/>
            <p:cNvSpPr>
              <a:spLocks/>
            </p:cNvSpPr>
            <p:nvPr/>
          </p:nvSpPr>
          <p:spPr bwMode="auto">
            <a:xfrm flipH="1">
              <a:off x="1127" y="2902"/>
              <a:ext cx="36" cy="31"/>
            </a:xfrm>
            <a:custGeom>
              <a:avLst/>
              <a:gdLst>
                <a:gd name="T0" fmla="*/ 0 w 79"/>
                <a:gd name="T1" fmla="*/ 1 h 61"/>
                <a:gd name="T2" fmla="*/ 0 w 79"/>
                <a:gd name="T3" fmla="*/ 1 h 61"/>
                <a:gd name="T4" fmla="*/ 0 w 79"/>
                <a:gd name="T5" fmla="*/ 1 h 61"/>
                <a:gd name="T6" fmla="*/ 0 w 79"/>
                <a:gd name="T7" fmla="*/ 1 h 61"/>
                <a:gd name="T8" fmla="*/ 0 w 79"/>
                <a:gd name="T9" fmla="*/ 1 h 61"/>
                <a:gd name="T10" fmla="*/ 0 w 79"/>
                <a:gd name="T11" fmla="*/ 1 h 61"/>
                <a:gd name="T12" fmla="*/ 0 w 79"/>
                <a:gd name="T13" fmla="*/ 1 h 61"/>
                <a:gd name="T14" fmla="*/ 0 w 79"/>
                <a:gd name="T15" fmla="*/ 0 h 61"/>
                <a:gd name="T16" fmla="*/ 0 w 79"/>
                <a:gd name="T17" fmla="*/ 1 h 61"/>
                <a:gd name="T18" fmla="*/ 0 w 79"/>
                <a:gd name="T19" fmla="*/ 1 h 61"/>
                <a:gd name="T20" fmla="*/ 0 w 79"/>
                <a:gd name="T21" fmla="*/ 1 h 61"/>
                <a:gd name="T22" fmla="*/ 0 w 79"/>
                <a:gd name="T23" fmla="*/ 1 h 61"/>
                <a:gd name="T24" fmla="*/ 0 w 79"/>
                <a:gd name="T25" fmla="*/ 1 h 61"/>
                <a:gd name="T26" fmla="*/ 0 w 79"/>
                <a:gd name="T27" fmla="*/ 1 h 61"/>
                <a:gd name="T28" fmla="*/ 0 w 79"/>
                <a:gd name="T29" fmla="*/ 1 h 61"/>
                <a:gd name="T30" fmla="*/ 0 w 79"/>
                <a:gd name="T31" fmla="*/ 1 h 61"/>
                <a:gd name="T32" fmla="*/ 0 w 79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61"/>
                <a:gd name="T53" fmla="*/ 79 w 79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61">
                  <a:moveTo>
                    <a:pt x="0" y="61"/>
                  </a:moveTo>
                  <a:lnTo>
                    <a:pt x="5" y="54"/>
                  </a:lnTo>
                  <a:lnTo>
                    <a:pt x="14" y="43"/>
                  </a:lnTo>
                  <a:lnTo>
                    <a:pt x="26" y="32"/>
                  </a:lnTo>
                  <a:lnTo>
                    <a:pt x="38" y="20"/>
                  </a:lnTo>
                  <a:lnTo>
                    <a:pt x="51" y="10"/>
                  </a:lnTo>
                  <a:lnTo>
                    <a:pt x="63" y="3"/>
                  </a:lnTo>
                  <a:lnTo>
                    <a:pt x="72" y="0"/>
                  </a:lnTo>
                  <a:lnTo>
                    <a:pt x="79" y="2"/>
                  </a:lnTo>
                  <a:lnTo>
                    <a:pt x="79" y="8"/>
                  </a:lnTo>
                  <a:lnTo>
                    <a:pt x="72" y="15"/>
                  </a:lnTo>
                  <a:lnTo>
                    <a:pt x="62" y="23"/>
                  </a:lnTo>
                  <a:lnTo>
                    <a:pt x="47" y="31"/>
                  </a:lnTo>
                  <a:lnTo>
                    <a:pt x="33" y="40"/>
                  </a:lnTo>
                  <a:lnTo>
                    <a:pt x="18" y="48"/>
                  </a:lnTo>
                  <a:lnTo>
                    <a:pt x="7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7" name="Freeform 51"/>
            <p:cNvSpPr>
              <a:spLocks/>
            </p:cNvSpPr>
            <p:nvPr/>
          </p:nvSpPr>
          <p:spPr bwMode="auto">
            <a:xfrm flipH="1">
              <a:off x="1137" y="2885"/>
              <a:ext cx="33" cy="36"/>
            </a:xfrm>
            <a:custGeom>
              <a:avLst/>
              <a:gdLst>
                <a:gd name="T0" fmla="*/ 0 w 74"/>
                <a:gd name="T1" fmla="*/ 0 h 73"/>
                <a:gd name="T2" fmla="*/ 0 w 74"/>
                <a:gd name="T3" fmla="*/ 0 h 73"/>
                <a:gd name="T4" fmla="*/ 0 w 74"/>
                <a:gd name="T5" fmla="*/ 0 h 73"/>
                <a:gd name="T6" fmla="*/ 0 w 74"/>
                <a:gd name="T7" fmla="*/ 0 h 73"/>
                <a:gd name="T8" fmla="*/ 0 w 74"/>
                <a:gd name="T9" fmla="*/ 0 h 73"/>
                <a:gd name="T10" fmla="*/ 0 w 74"/>
                <a:gd name="T11" fmla="*/ 0 h 73"/>
                <a:gd name="T12" fmla="*/ 0 w 74"/>
                <a:gd name="T13" fmla="*/ 0 h 73"/>
                <a:gd name="T14" fmla="*/ 0 w 74"/>
                <a:gd name="T15" fmla="*/ 0 h 73"/>
                <a:gd name="T16" fmla="*/ 0 w 74"/>
                <a:gd name="T17" fmla="*/ 0 h 73"/>
                <a:gd name="T18" fmla="*/ 0 w 74"/>
                <a:gd name="T19" fmla="*/ 0 h 73"/>
                <a:gd name="T20" fmla="*/ 0 w 74"/>
                <a:gd name="T21" fmla="*/ 0 h 73"/>
                <a:gd name="T22" fmla="*/ 0 w 74"/>
                <a:gd name="T23" fmla="*/ 0 h 73"/>
                <a:gd name="T24" fmla="*/ 0 w 74"/>
                <a:gd name="T25" fmla="*/ 0 h 73"/>
                <a:gd name="T26" fmla="*/ 0 w 74"/>
                <a:gd name="T27" fmla="*/ 0 h 73"/>
                <a:gd name="T28" fmla="*/ 0 w 74"/>
                <a:gd name="T29" fmla="*/ 0 h 73"/>
                <a:gd name="T30" fmla="*/ 0 w 74"/>
                <a:gd name="T31" fmla="*/ 0 h 73"/>
                <a:gd name="T32" fmla="*/ 0 w 74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3"/>
                <a:gd name="T53" fmla="*/ 74 w 74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3">
                  <a:moveTo>
                    <a:pt x="0" y="73"/>
                  </a:moveTo>
                  <a:lnTo>
                    <a:pt x="4" y="64"/>
                  </a:lnTo>
                  <a:lnTo>
                    <a:pt x="11" y="52"/>
                  </a:lnTo>
                  <a:lnTo>
                    <a:pt x="19" y="39"/>
                  </a:lnTo>
                  <a:lnTo>
                    <a:pt x="28" y="28"/>
                  </a:lnTo>
                  <a:lnTo>
                    <a:pt x="38" y="17"/>
                  </a:lnTo>
                  <a:lnTo>
                    <a:pt x="50" y="8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74" y="4"/>
                  </a:lnTo>
                  <a:lnTo>
                    <a:pt x="70" y="11"/>
                  </a:lnTo>
                  <a:lnTo>
                    <a:pt x="59" y="21"/>
                  </a:lnTo>
                  <a:lnTo>
                    <a:pt x="48" y="32"/>
                  </a:lnTo>
                  <a:lnTo>
                    <a:pt x="33" y="45"/>
                  </a:lnTo>
                  <a:lnTo>
                    <a:pt x="20" y="57"/>
                  </a:lnTo>
                  <a:lnTo>
                    <a:pt x="8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8" name="Freeform 52"/>
            <p:cNvSpPr>
              <a:spLocks/>
            </p:cNvSpPr>
            <p:nvPr/>
          </p:nvSpPr>
          <p:spPr bwMode="auto">
            <a:xfrm flipH="1">
              <a:off x="1157" y="2872"/>
              <a:ext cx="16" cy="40"/>
            </a:xfrm>
            <a:custGeom>
              <a:avLst/>
              <a:gdLst>
                <a:gd name="T0" fmla="*/ 0 w 37"/>
                <a:gd name="T1" fmla="*/ 1 h 79"/>
                <a:gd name="T2" fmla="*/ 0 w 37"/>
                <a:gd name="T3" fmla="*/ 1 h 79"/>
                <a:gd name="T4" fmla="*/ 0 w 37"/>
                <a:gd name="T5" fmla="*/ 1 h 79"/>
                <a:gd name="T6" fmla="*/ 0 w 37"/>
                <a:gd name="T7" fmla="*/ 1 h 79"/>
                <a:gd name="T8" fmla="*/ 0 w 37"/>
                <a:gd name="T9" fmla="*/ 1 h 79"/>
                <a:gd name="T10" fmla="*/ 0 w 37"/>
                <a:gd name="T11" fmla="*/ 1 h 79"/>
                <a:gd name="T12" fmla="*/ 0 w 37"/>
                <a:gd name="T13" fmla="*/ 1 h 79"/>
                <a:gd name="T14" fmla="*/ 0 w 37"/>
                <a:gd name="T15" fmla="*/ 1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w 37"/>
                <a:gd name="T23" fmla="*/ 1 h 79"/>
                <a:gd name="T24" fmla="*/ 0 w 37"/>
                <a:gd name="T25" fmla="*/ 1 h 79"/>
                <a:gd name="T26" fmla="*/ 0 w 37"/>
                <a:gd name="T27" fmla="*/ 1 h 79"/>
                <a:gd name="T28" fmla="*/ 0 w 37"/>
                <a:gd name="T29" fmla="*/ 1 h 79"/>
                <a:gd name="T30" fmla="*/ 0 w 37"/>
                <a:gd name="T31" fmla="*/ 0 h 79"/>
                <a:gd name="T32" fmla="*/ 0 w 37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9"/>
                <a:gd name="T53" fmla="*/ 37 w 37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9">
                  <a:moveTo>
                    <a:pt x="37" y="1"/>
                  </a:moveTo>
                  <a:lnTo>
                    <a:pt x="37" y="4"/>
                  </a:lnTo>
                  <a:lnTo>
                    <a:pt x="34" y="12"/>
                  </a:lnTo>
                  <a:lnTo>
                    <a:pt x="31" y="24"/>
                  </a:lnTo>
                  <a:lnTo>
                    <a:pt x="24" y="35"/>
                  </a:lnTo>
                  <a:lnTo>
                    <a:pt x="17" y="48"/>
                  </a:lnTo>
                  <a:lnTo>
                    <a:pt x="11" y="61"/>
                  </a:lnTo>
                  <a:lnTo>
                    <a:pt x="6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2" y="55"/>
                  </a:lnTo>
                  <a:lnTo>
                    <a:pt x="4" y="41"/>
                  </a:lnTo>
                  <a:lnTo>
                    <a:pt x="8" y="27"/>
                  </a:lnTo>
                  <a:lnTo>
                    <a:pt x="15" y="15"/>
                  </a:lnTo>
                  <a:lnTo>
                    <a:pt x="21" y="5"/>
                  </a:lnTo>
                  <a:lnTo>
                    <a:pt x="2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9" name="Freeform 53"/>
            <p:cNvSpPr>
              <a:spLocks/>
            </p:cNvSpPr>
            <p:nvPr/>
          </p:nvSpPr>
          <p:spPr bwMode="auto">
            <a:xfrm flipH="1">
              <a:off x="1169" y="2859"/>
              <a:ext cx="16" cy="39"/>
            </a:xfrm>
            <a:custGeom>
              <a:avLst/>
              <a:gdLst>
                <a:gd name="T0" fmla="*/ 0 w 36"/>
                <a:gd name="T1" fmla="*/ 0 h 79"/>
                <a:gd name="T2" fmla="*/ 0 w 36"/>
                <a:gd name="T3" fmla="*/ 0 h 79"/>
                <a:gd name="T4" fmla="*/ 0 w 36"/>
                <a:gd name="T5" fmla="*/ 0 h 79"/>
                <a:gd name="T6" fmla="*/ 0 w 36"/>
                <a:gd name="T7" fmla="*/ 0 h 79"/>
                <a:gd name="T8" fmla="*/ 0 w 36"/>
                <a:gd name="T9" fmla="*/ 0 h 79"/>
                <a:gd name="T10" fmla="*/ 0 w 36"/>
                <a:gd name="T11" fmla="*/ 0 h 79"/>
                <a:gd name="T12" fmla="*/ 0 w 36"/>
                <a:gd name="T13" fmla="*/ 0 h 79"/>
                <a:gd name="T14" fmla="*/ 0 w 36"/>
                <a:gd name="T15" fmla="*/ 0 h 79"/>
                <a:gd name="T16" fmla="*/ 0 w 36"/>
                <a:gd name="T17" fmla="*/ 0 h 79"/>
                <a:gd name="T18" fmla="*/ 0 w 36"/>
                <a:gd name="T19" fmla="*/ 0 h 79"/>
                <a:gd name="T20" fmla="*/ 0 w 36"/>
                <a:gd name="T21" fmla="*/ 0 h 79"/>
                <a:gd name="T22" fmla="*/ 0 w 36"/>
                <a:gd name="T23" fmla="*/ 0 h 79"/>
                <a:gd name="T24" fmla="*/ 0 w 36"/>
                <a:gd name="T25" fmla="*/ 0 h 79"/>
                <a:gd name="T26" fmla="*/ 0 w 36"/>
                <a:gd name="T27" fmla="*/ 0 h 79"/>
                <a:gd name="T28" fmla="*/ 0 w 36"/>
                <a:gd name="T29" fmla="*/ 0 h 79"/>
                <a:gd name="T30" fmla="*/ 0 w 36"/>
                <a:gd name="T31" fmla="*/ 0 h 79"/>
                <a:gd name="T32" fmla="*/ 0 w 36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79"/>
                <a:gd name="T53" fmla="*/ 36 w 36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79">
                  <a:moveTo>
                    <a:pt x="36" y="0"/>
                  </a:moveTo>
                  <a:lnTo>
                    <a:pt x="36" y="5"/>
                  </a:lnTo>
                  <a:lnTo>
                    <a:pt x="33" y="13"/>
                  </a:lnTo>
                  <a:lnTo>
                    <a:pt x="29" y="23"/>
                  </a:lnTo>
                  <a:lnTo>
                    <a:pt x="23" y="36"/>
                  </a:lnTo>
                  <a:lnTo>
                    <a:pt x="16" y="50"/>
                  </a:lnTo>
                  <a:lnTo>
                    <a:pt x="11" y="61"/>
                  </a:lnTo>
                  <a:lnTo>
                    <a:pt x="6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8" y="27"/>
                  </a:lnTo>
                  <a:lnTo>
                    <a:pt x="13" y="14"/>
                  </a:lnTo>
                  <a:lnTo>
                    <a:pt x="20" y="5"/>
                  </a:lnTo>
                  <a:lnTo>
                    <a:pt x="2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0" name="Freeform 54"/>
            <p:cNvSpPr>
              <a:spLocks/>
            </p:cNvSpPr>
            <p:nvPr/>
          </p:nvSpPr>
          <p:spPr bwMode="auto">
            <a:xfrm flipH="1">
              <a:off x="1109" y="2742"/>
              <a:ext cx="42" cy="197"/>
            </a:xfrm>
            <a:custGeom>
              <a:avLst/>
              <a:gdLst>
                <a:gd name="T0" fmla="*/ 0 w 92"/>
                <a:gd name="T1" fmla="*/ 1 h 395"/>
                <a:gd name="T2" fmla="*/ 0 w 92"/>
                <a:gd name="T3" fmla="*/ 1 h 395"/>
                <a:gd name="T4" fmla="*/ 0 w 92"/>
                <a:gd name="T5" fmla="*/ 1 h 395"/>
                <a:gd name="T6" fmla="*/ 0 w 92"/>
                <a:gd name="T7" fmla="*/ 1 h 395"/>
                <a:gd name="T8" fmla="*/ 0 w 92"/>
                <a:gd name="T9" fmla="*/ 1 h 395"/>
                <a:gd name="T10" fmla="*/ 0 w 92"/>
                <a:gd name="T11" fmla="*/ 1 h 395"/>
                <a:gd name="T12" fmla="*/ 0 w 92"/>
                <a:gd name="T13" fmla="*/ 1 h 395"/>
                <a:gd name="T14" fmla="*/ 0 w 92"/>
                <a:gd name="T15" fmla="*/ 0 h 395"/>
                <a:gd name="T16" fmla="*/ 0 w 92"/>
                <a:gd name="T17" fmla="*/ 0 h 395"/>
                <a:gd name="T18" fmla="*/ 0 w 92"/>
                <a:gd name="T19" fmla="*/ 0 h 395"/>
                <a:gd name="T20" fmla="*/ 0 w 92"/>
                <a:gd name="T21" fmla="*/ 0 h 395"/>
                <a:gd name="T22" fmla="*/ 0 w 92"/>
                <a:gd name="T23" fmla="*/ 0 h 395"/>
                <a:gd name="T24" fmla="*/ 0 w 92"/>
                <a:gd name="T25" fmla="*/ 0 h 395"/>
                <a:gd name="T26" fmla="*/ 0 w 92"/>
                <a:gd name="T27" fmla="*/ 0 h 395"/>
                <a:gd name="T28" fmla="*/ 0 w 92"/>
                <a:gd name="T29" fmla="*/ 0 h 395"/>
                <a:gd name="T30" fmla="*/ 0 w 92"/>
                <a:gd name="T31" fmla="*/ 0 h 395"/>
                <a:gd name="T32" fmla="*/ 0 w 92"/>
                <a:gd name="T33" fmla="*/ 0 h 395"/>
                <a:gd name="T34" fmla="*/ 0 w 92"/>
                <a:gd name="T35" fmla="*/ 0 h 395"/>
                <a:gd name="T36" fmla="*/ 0 w 92"/>
                <a:gd name="T37" fmla="*/ 1 h 395"/>
                <a:gd name="T38" fmla="*/ 0 w 92"/>
                <a:gd name="T39" fmla="*/ 1 h 395"/>
                <a:gd name="T40" fmla="*/ 0 w 92"/>
                <a:gd name="T41" fmla="*/ 1 h 3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395"/>
                <a:gd name="T65" fmla="*/ 92 w 92"/>
                <a:gd name="T66" fmla="*/ 395 h 3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395">
                  <a:moveTo>
                    <a:pt x="77" y="390"/>
                  </a:moveTo>
                  <a:lnTo>
                    <a:pt x="81" y="392"/>
                  </a:lnTo>
                  <a:lnTo>
                    <a:pt x="85" y="393"/>
                  </a:lnTo>
                  <a:lnTo>
                    <a:pt x="88" y="394"/>
                  </a:lnTo>
                  <a:lnTo>
                    <a:pt x="92" y="395"/>
                  </a:lnTo>
                  <a:lnTo>
                    <a:pt x="60" y="337"/>
                  </a:lnTo>
                  <a:lnTo>
                    <a:pt x="38" y="280"/>
                  </a:lnTo>
                  <a:lnTo>
                    <a:pt x="23" y="225"/>
                  </a:lnTo>
                  <a:lnTo>
                    <a:pt x="15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4" y="37"/>
                  </a:lnTo>
                  <a:lnTo>
                    <a:pt x="15" y="0"/>
                  </a:lnTo>
                  <a:lnTo>
                    <a:pt x="8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6" y="298"/>
                  </a:lnTo>
                  <a:lnTo>
                    <a:pt x="47" y="348"/>
                  </a:lnTo>
                  <a:lnTo>
                    <a:pt x="77" y="3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1" name="Freeform 55"/>
            <p:cNvSpPr>
              <a:spLocks/>
            </p:cNvSpPr>
            <p:nvPr/>
          </p:nvSpPr>
          <p:spPr bwMode="auto">
            <a:xfrm flipH="1">
              <a:off x="1117" y="2755"/>
              <a:ext cx="30" cy="27"/>
            </a:xfrm>
            <a:custGeom>
              <a:avLst/>
              <a:gdLst>
                <a:gd name="T0" fmla="*/ 0 w 68"/>
                <a:gd name="T1" fmla="*/ 1 h 54"/>
                <a:gd name="T2" fmla="*/ 0 w 68"/>
                <a:gd name="T3" fmla="*/ 0 h 54"/>
                <a:gd name="T4" fmla="*/ 0 w 68"/>
                <a:gd name="T5" fmla="*/ 1 h 54"/>
                <a:gd name="T6" fmla="*/ 0 w 68"/>
                <a:gd name="T7" fmla="*/ 1 h 54"/>
                <a:gd name="T8" fmla="*/ 0 w 68"/>
                <a:gd name="T9" fmla="*/ 1 h 54"/>
                <a:gd name="T10" fmla="*/ 0 w 68"/>
                <a:gd name="T11" fmla="*/ 1 h 54"/>
                <a:gd name="T12" fmla="*/ 0 w 68"/>
                <a:gd name="T13" fmla="*/ 1 h 54"/>
                <a:gd name="T14" fmla="*/ 0 w 68"/>
                <a:gd name="T15" fmla="*/ 1 h 54"/>
                <a:gd name="T16" fmla="*/ 0 w 68"/>
                <a:gd name="T17" fmla="*/ 1 h 54"/>
                <a:gd name="T18" fmla="*/ 0 w 68"/>
                <a:gd name="T19" fmla="*/ 1 h 54"/>
                <a:gd name="T20" fmla="*/ 0 w 68"/>
                <a:gd name="T21" fmla="*/ 1 h 54"/>
                <a:gd name="T22" fmla="*/ 0 w 68"/>
                <a:gd name="T23" fmla="*/ 1 h 54"/>
                <a:gd name="T24" fmla="*/ 0 w 68"/>
                <a:gd name="T25" fmla="*/ 1 h 54"/>
                <a:gd name="T26" fmla="*/ 0 w 68"/>
                <a:gd name="T27" fmla="*/ 1 h 54"/>
                <a:gd name="T28" fmla="*/ 0 w 68"/>
                <a:gd name="T29" fmla="*/ 1 h 54"/>
                <a:gd name="T30" fmla="*/ 0 w 68"/>
                <a:gd name="T31" fmla="*/ 1 h 54"/>
                <a:gd name="T32" fmla="*/ 0 w 68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4"/>
                <a:gd name="T53" fmla="*/ 68 w 6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4">
                  <a:moveTo>
                    <a:pt x="68" y="1"/>
                  </a:moveTo>
                  <a:lnTo>
                    <a:pt x="64" y="0"/>
                  </a:lnTo>
                  <a:lnTo>
                    <a:pt x="56" y="1"/>
                  </a:lnTo>
                  <a:lnTo>
                    <a:pt x="47" y="4"/>
                  </a:lnTo>
                  <a:lnTo>
                    <a:pt x="35" y="10"/>
                  </a:lnTo>
                  <a:lnTo>
                    <a:pt x="23" y="19"/>
                  </a:lnTo>
                  <a:lnTo>
                    <a:pt x="13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7" y="40"/>
                  </a:lnTo>
                  <a:lnTo>
                    <a:pt x="28" y="33"/>
                  </a:lnTo>
                  <a:lnTo>
                    <a:pt x="40" y="25"/>
                  </a:lnTo>
                  <a:lnTo>
                    <a:pt x="52" y="17"/>
                  </a:lnTo>
                  <a:lnTo>
                    <a:pt x="61" y="10"/>
                  </a:lnTo>
                  <a:lnTo>
                    <a:pt x="67" y="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2" name="Freeform 56"/>
            <p:cNvSpPr>
              <a:spLocks/>
            </p:cNvSpPr>
            <p:nvPr/>
          </p:nvSpPr>
          <p:spPr bwMode="auto">
            <a:xfrm flipH="1">
              <a:off x="1114" y="2781"/>
              <a:ext cx="35" cy="36"/>
            </a:xfrm>
            <a:custGeom>
              <a:avLst/>
              <a:gdLst>
                <a:gd name="T0" fmla="*/ 0 w 79"/>
                <a:gd name="T1" fmla="*/ 1 h 71"/>
                <a:gd name="T2" fmla="*/ 0 w 79"/>
                <a:gd name="T3" fmla="*/ 0 h 71"/>
                <a:gd name="T4" fmla="*/ 0 w 79"/>
                <a:gd name="T5" fmla="*/ 1 h 71"/>
                <a:gd name="T6" fmla="*/ 0 w 79"/>
                <a:gd name="T7" fmla="*/ 1 h 71"/>
                <a:gd name="T8" fmla="*/ 0 w 79"/>
                <a:gd name="T9" fmla="*/ 1 h 71"/>
                <a:gd name="T10" fmla="*/ 0 w 79"/>
                <a:gd name="T11" fmla="*/ 1 h 71"/>
                <a:gd name="T12" fmla="*/ 0 w 79"/>
                <a:gd name="T13" fmla="*/ 1 h 71"/>
                <a:gd name="T14" fmla="*/ 0 w 79"/>
                <a:gd name="T15" fmla="*/ 1 h 71"/>
                <a:gd name="T16" fmla="*/ 0 w 79"/>
                <a:gd name="T17" fmla="*/ 1 h 71"/>
                <a:gd name="T18" fmla="*/ 0 w 79"/>
                <a:gd name="T19" fmla="*/ 1 h 71"/>
                <a:gd name="T20" fmla="*/ 0 w 79"/>
                <a:gd name="T21" fmla="*/ 1 h 71"/>
                <a:gd name="T22" fmla="*/ 0 w 79"/>
                <a:gd name="T23" fmla="*/ 1 h 71"/>
                <a:gd name="T24" fmla="*/ 0 w 79"/>
                <a:gd name="T25" fmla="*/ 1 h 71"/>
                <a:gd name="T26" fmla="*/ 0 w 79"/>
                <a:gd name="T27" fmla="*/ 1 h 71"/>
                <a:gd name="T28" fmla="*/ 0 w 79"/>
                <a:gd name="T29" fmla="*/ 1 h 71"/>
                <a:gd name="T30" fmla="*/ 0 w 79"/>
                <a:gd name="T31" fmla="*/ 1 h 71"/>
                <a:gd name="T32" fmla="*/ 0 w 79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1"/>
                <a:gd name="T53" fmla="*/ 79 w 79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1">
                  <a:moveTo>
                    <a:pt x="79" y="2"/>
                  </a:moveTo>
                  <a:lnTo>
                    <a:pt x="75" y="0"/>
                  </a:lnTo>
                  <a:lnTo>
                    <a:pt x="66" y="2"/>
                  </a:lnTo>
                  <a:lnTo>
                    <a:pt x="54" y="9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7" y="57"/>
                  </a:lnTo>
                  <a:lnTo>
                    <a:pt x="0" y="71"/>
                  </a:lnTo>
                  <a:lnTo>
                    <a:pt x="7" y="65"/>
                  </a:lnTo>
                  <a:lnTo>
                    <a:pt x="17" y="57"/>
                  </a:lnTo>
                  <a:lnTo>
                    <a:pt x="31" y="48"/>
                  </a:lnTo>
                  <a:lnTo>
                    <a:pt x="46" y="38"/>
                  </a:lnTo>
                  <a:lnTo>
                    <a:pt x="60" y="26"/>
                  </a:lnTo>
                  <a:lnTo>
                    <a:pt x="71" y="17"/>
                  </a:lnTo>
                  <a:lnTo>
                    <a:pt x="78" y="8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Freeform 57"/>
            <p:cNvSpPr>
              <a:spLocks/>
            </p:cNvSpPr>
            <p:nvPr/>
          </p:nvSpPr>
          <p:spPr bwMode="auto">
            <a:xfrm flipH="1">
              <a:off x="1108" y="2804"/>
              <a:ext cx="39" cy="31"/>
            </a:xfrm>
            <a:custGeom>
              <a:avLst/>
              <a:gdLst>
                <a:gd name="T0" fmla="*/ 0 w 88"/>
                <a:gd name="T1" fmla="*/ 1 h 62"/>
                <a:gd name="T2" fmla="*/ 0 w 88"/>
                <a:gd name="T3" fmla="*/ 0 h 62"/>
                <a:gd name="T4" fmla="*/ 0 w 88"/>
                <a:gd name="T5" fmla="*/ 1 h 62"/>
                <a:gd name="T6" fmla="*/ 0 w 88"/>
                <a:gd name="T7" fmla="*/ 1 h 62"/>
                <a:gd name="T8" fmla="*/ 0 w 88"/>
                <a:gd name="T9" fmla="*/ 1 h 62"/>
                <a:gd name="T10" fmla="*/ 0 w 88"/>
                <a:gd name="T11" fmla="*/ 1 h 62"/>
                <a:gd name="T12" fmla="*/ 0 w 88"/>
                <a:gd name="T13" fmla="*/ 1 h 62"/>
                <a:gd name="T14" fmla="*/ 0 w 88"/>
                <a:gd name="T15" fmla="*/ 1 h 62"/>
                <a:gd name="T16" fmla="*/ 0 w 88"/>
                <a:gd name="T17" fmla="*/ 1 h 62"/>
                <a:gd name="T18" fmla="*/ 0 w 88"/>
                <a:gd name="T19" fmla="*/ 1 h 62"/>
                <a:gd name="T20" fmla="*/ 0 w 88"/>
                <a:gd name="T21" fmla="*/ 1 h 62"/>
                <a:gd name="T22" fmla="*/ 0 w 88"/>
                <a:gd name="T23" fmla="*/ 1 h 62"/>
                <a:gd name="T24" fmla="*/ 0 w 88"/>
                <a:gd name="T25" fmla="*/ 1 h 62"/>
                <a:gd name="T26" fmla="*/ 0 w 88"/>
                <a:gd name="T27" fmla="*/ 1 h 62"/>
                <a:gd name="T28" fmla="*/ 0 w 88"/>
                <a:gd name="T29" fmla="*/ 1 h 62"/>
                <a:gd name="T30" fmla="*/ 0 w 88"/>
                <a:gd name="T31" fmla="*/ 1 h 62"/>
                <a:gd name="T32" fmla="*/ 0 w 88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2"/>
                <a:gd name="T53" fmla="*/ 88 w 88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2">
                  <a:moveTo>
                    <a:pt x="88" y="2"/>
                  </a:moveTo>
                  <a:lnTo>
                    <a:pt x="82" y="0"/>
                  </a:lnTo>
                  <a:lnTo>
                    <a:pt x="72" y="1"/>
                  </a:lnTo>
                  <a:lnTo>
                    <a:pt x="59" y="7"/>
                  </a:lnTo>
                  <a:lnTo>
                    <a:pt x="44" y="15"/>
                  </a:lnTo>
                  <a:lnTo>
                    <a:pt x="28" y="25"/>
                  </a:lnTo>
                  <a:lnTo>
                    <a:pt x="15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8" y="52"/>
                  </a:lnTo>
                  <a:lnTo>
                    <a:pt x="34" y="42"/>
                  </a:lnTo>
                  <a:lnTo>
                    <a:pt x="50" y="33"/>
                  </a:lnTo>
                  <a:lnTo>
                    <a:pt x="64" y="24"/>
                  </a:lnTo>
                  <a:lnTo>
                    <a:pt x="77" y="15"/>
                  </a:lnTo>
                  <a:lnTo>
                    <a:pt x="85" y="7"/>
                  </a:lnTo>
                  <a:lnTo>
                    <a:pt x="88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58"/>
            <p:cNvSpPr>
              <a:spLocks/>
            </p:cNvSpPr>
            <p:nvPr/>
          </p:nvSpPr>
          <p:spPr bwMode="auto">
            <a:xfrm flipH="1">
              <a:off x="1107" y="2841"/>
              <a:ext cx="37" cy="27"/>
            </a:xfrm>
            <a:custGeom>
              <a:avLst/>
              <a:gdLst>
                <a:gd name="T0" fmla="*/ 0 w 82"/>
                <a:gd name="T1" fmla="*/ 1 h 54"/>
                <a:gd name="T2" fmla="*/ 0 w 82"/>
                <a:gd name="T3" fmla="*/ 0 h 54"/>
                <a:gd name="T4" fmla="*/ 0 w 82"/>
                <a:gd name="T5" fmla="*/ 1 h 54"/>
                <a:gd name="T6" fmla="*/ 0 w 82"/>
                <a:gd name="T7" fmla="*/ 1 h 54"/>
                <a:gd name="T8" fmla="*/ 0 w 82"/>
                <a:gd name="T9" fmla="*/ 1 h 54"/>
                <a:gd name="T10" fmla="*/ 0 w 82"/>
                <a:gd name="T11" fmla="*/ 1 h 54"/>
                <a:gd name="T12" fmla="*/ 0 w 82"/>
                <a:gd name="T13" fmla="*/ 1 h 54"/>
                <a:gd name="T14" fmla="*/ 0 w 82"/>
                <a:gd name="T15" fmla="*/ 1 h 54"/>
                <a:gd name="T16" fmla="*/ 0 w 82"/>
                <a:gd name="T17" fmla="*/ 1 h 54"/>
                <a:gd name="T18" fmla="*/ 0 w 82"/>
                <a:gd name="T19" fmla="*/ 1 h 54"/>
                <a:gd name="T20" fmla="*/ 0 w 82"/>
                <a:gd name="T21" fmla="*/ 1 h 54"/>
                <a:gd name="T22" fmla="*/ 0 w 82"/>
                <a:gd name="T23" fmla="*/ 1 h 54"/>
                <a:gd name="T24" fmla="*/ 0 w 82"/>
                <a:gd name="T25" fmla="*/ 1 h 54"/>
                <a:gd name="T26" fmla="*/ 0 w 82"/>
                <a:gd name="T27" fmla="*/ 1 h 54"/>
                <a:gd name="T28" fmla="*/ 0 w 82"/>
                <a:gd name="T29" fmla="*/ 1 h 54"/>
                <a:gd name="T30" fmla="*/ 0 w 82"/>
                <a:gd name="T31" fmla="*/ 1 h 54"/>
                <a:gd name="T32" fmla="*/ 0 w 82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54"/>
                <a:gd name="T53" fmla="*/ 82 w 82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54">
                  <a:moveTo>
                    <a:pt x="82" y="2"/>
                  </a:moveTo>
                  <a:lnTo>
                    <a:pt x="78" y="0"/>
                  </a:lnTo>
                  <a:lnTo>
                    <a:pt x="68" y="2"/>
                  </a:lnTo>
                  <a:lnTo>
                    <a:pt x="56" y="6"/>
                  </a:lnTo>
                  <a:lnTo>
                    <a:pt x="41" y="15"/>
                  </a:lnTo>
                  <a:lnTo>
                    <a:pt x="27" y="24"/>
                  </a:lnTo>
                  <a:lnTo>
                    <a:pt x="15" y="33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8" y="49"/>
                  </a:lnTo>
                  <a:lnTo>
                    <a:pt x="20" y="45"/>
                  </a:lnTo>
                  <a:lnTo>
                    <a:pt x="35" y="38"/>
                  </a:lnTo>
                  <a:lnTo>
                    <a:pt x="49" y="31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1" y="9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Freeform 59"/>
            <p:cNvSpPr>
              <a:spLocks/>
            </p:cNvSpPr>
            <p:nvPr/>
          </p:nvSpPr>
          <p:spPr bwMode="auto">
            <a:xfrm flipH="1">
              <a:off x="1106" y="2863"/>
              <a:ext cx="33" cy="19"/>
            </a:xfrm>
            <a:custGeom>
              <a:avLst/>
              <a:gdLst>
                <a:gd name="T0" fmla="*/ 0 w 72"/>
                <a:gd name="T1" fmla="*/ 1 h 38"/>
                <a:gd name="T2" fmla="*/ 0 w 72"/>
                <a:gd name="T3" fmla="*/ 0 h 38"/>
                <a:gd name="T4" fmla="*/ 0 w 72"/>
                <a:gd name="T5" fmla="*/ 0 h 38"/>
                <a:gd name="T6" fmla="*/ 0 w 72"/>
                <a:gd name="T7" fmla="*/ 1 h 38"/>
                <a:gd name="T8" fmla="*/ 0 w 72"/>
                <a:gd name="T9" fmla="*/ 1 h 38"/>
                <a:gd name="T10" fmla="*/ 0 w 72"/>
                <a:gd name="T11" fmla="*/ 1 h 38"/>
                <a:gd name="T12" fmla="*/ 0 w 72"/>
                <a:gd name="T13" fmla="*/ 1 h 38"/>
                <a:gd name="T14" fmla="*/ 0 w 72"/>
                <a:gd name="T15" fmla="*/ 1 h 38"/>
                <a:gd name="T16" fmla="*/ 0 w 72"/>
                <a:gd name="T17" fmla="*/ 1 h 38"/>
                <a:gd name="T18" fmla="*/ 0 w 72"/>
                <a:gd name="T19" fmla="*/ 1 h 38"/>
                <a:gd name="T20" fmla="*/ 0 w 72"/>
                <a:gd name="T21" fmla="*/ 1 h 38"/>
                <a:gd name="T22" fmla="*/ 0 w 72"/>
                <a:gd name="T23" fmla="*/ 1 h 38"/>
                <a:gd name="T24" fmla="*/ 0 w 72"/>
                <a:gd name="T25" fmla="*/ 1 h 38"/>
                <a:gd name="T26" fmla="*/ 0 w 72"/>
                <a:gd name="T27" fmla="*/ 1 h 38"/>
                <a:gd name="T28" fmla="*/ 0 w 72"/>
                <a:gd name="T29" fmla="*/ 1 h 38"/>
                <a:gd name="T30" fmla="*/ 0 w 72"/>
                <a:gd name="T31" fmla="*/ 1 h 38"/>
                <a:gd name="T32" fmla="*/ 0 w 72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8"/>
                <a:gd name="T53" fmla="*/ 72 w 72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8">
                  <a:moveTo>
                    <a:pt x="72" y="4"/>
                  </a:moveTo>
                  <a:lnTo>
                    <a:pt x="68" y="0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4"/>
                  </a:lnTo>
                  <a:lnTo>
                    <a:pt x="25" y="10"/>
                  </a:lnTo>
                  <a:lnTo>
                    <a:pt x="14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8" y="35"/>
                  </a:lnTo>
                  <a:lnTo>
                    <a:pt x="18" y="30"/>
                  </a:lnTo>
                  <a:lnTo>
                    <a:pt x="30" y="27"/>
                  </a:lnTo>
                  <a:lnTo>
                    <a:pt x="43" y="22"/>
                  </a:lnTo>
                  <a:lnTo>
                    <a:pt x="55" y="18"/>
                  </a:lnTo>
                  <a:lnTo>
                    <a:pt x="66" y="13"/>
                  </a:lnTo>
                  <a:lnTo>
                    <a:pt x="71" y="8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60"/>
            <p:cNvSpPr>
              <a:spLocks/>
            </p:cNvSpPr>
            <p:nvPr/>
          </p:nvSpPr>
          <p:spPr bwMode="auto">
            <a:xfrm flipH="1">
              <a:off x="1102" y="2898"/>
              <a:ext cx="25" cy="15"/>
            </a:xfrm>
            <a:custGeom>
              <a:avLst/>
              <a:gdLst>
                <a:gd name="T0" fmla="*/ 0 w 56"/>
                <a:gd name="T1" fmla="*/ 1 h 28"/>
                <a:gd name="T2" fmla="*/ 0 w 56"/>
                <a:gd name="T3" fmla="*/ 0 h 28"/>
                <a:gd name="T4" fmla="*/ 0 w 56"/>
                <a:gd name="T5" fmla="*/ 0 h 28"/>
                <a:gd name="T6" fmla="*/ 0 w 56"/>
                <a:gd name="T7" fmla="*/ 1 h 28"/>
                <a:gd name="T8" fmla="*/ 0 w 56"/>
                <a:gd name="T9" fmla="*/ 1 h 28"/>
                <a:gd name="T10" fmla="*/ 0 w 56"/>
                <a:gd name="T11" fmla="*/ 1 h 28"/>
                <a:gd name="T12" fmla="*/ 0 w 56"/>
                <a:gd name="T13" fmla="*/ 1 h 28"/>
                <a:gd name="T14" fmla="*/ 0 w 56"/>
                <a:gd name="T15" fmla="*/ 1 h 28"/>
                <a:gd name="T16" fmla="*/ 0 w 56"/>
                <a:gd name="T17" fmla="*/ 1 h 28"/>
                <a:gd name="T18" fmla="*/ 0 w 56"/>
                <a:gd name="T19" fmla="*/ 1 h 28"/>
                <a:gd name="T20" fmla="*/ 0 w 56"/>
                <a:gd name="T21" fmla="*/ 1 h 28"/>
                <a:gd name="T22" fmla="*/ 0 w 56"/>
                <a:gd name="T23" fmla="*/ 1 h 28"/>
                <a:gd name="T24" fmla="*/ 0 w 56"/>
                <a:gd name="T25" fmla="*/ 1 h 28"/>
                <a:gd name="T26" fmla="*/ 0 w 56"/>
                <a:gd name="T27" fmla="*/ 1 h 28"/>
                <a:gd name="T28" fmla="*/ 0 w 56"/>
                <a:gd name="T29" fmla="*/ 1 h 28"/>
                <a:gd name="T30" fmla="*/ 0 w 56"/>
                <a:gd name="T31" fmla="*/ 1 h 28"/>
                <a:gd name="T32" fmla="*/ 0 w 5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28"/>
                <a:gd name="T53" fmla="*/ 56 w 5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28">
                  <a:moveTo>
                    <a:pt x="56" y="2"/>
                  </a:moveTo>
                  <a:lnTo>
                    <a:pt x="52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5"/>
                  </a:lnTo>
                  <a:lnTo>
                    <a:pt x="16" y="10"/>
                  </a:lnTo>
                  <a:lnTo>
                    <a:pt x="8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6" y="26"/>
                  </a:lnTo>
                  <a:lnTo>
                    <a:pt x="13" y="24"/>
                  </a:lnTo>
                  <a:lnTo>
                    <a:pt x="23" y="20"/>
                  </a:lnTo>
                  <a:lnTo>
                    <a:pt x="32" y="17"/>
                  </a:lnTo>
                  <a:lnTo>
                    <a:pt x="41" y="13"/>
                  </a:lnTo>
                  <a:lnTo>
                    <a:pt x="48" y="10"/>
                  </a:lnTo>
                  <a:lnTo>
                    <a:pt x="53" y="5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Freeform 61"/>
            <p:cNvSpPr>
              <a:spLocks/>
            </p:cNvSpPr>
            <p:nvPr/>
          </p:nvSpPr>
          <p:spPr bwMode="auto">
            <a:xfrm flipH="1">
              <a:off x="1104" y="2916"/>
              <a:ext cx="17" cy="11"/>
            </a:xfrm>
            <a:custGeom>
              <a:avLst/>
              <a:gdLst>
                <a:gd name="T0" fmla="*/ 0 w 38"/>
                <a:gd name="T1" fmla="*/ 1 h 22"/>
                <a:gd name="T2" fmla="*/ 0 w 38"/>
                <a:gd name="T3" fmla="*/ 0 h 22"/>
                <a:gd name="T4" fmla="*/ 0 w 38"/>
                <a:gd name="T5" fmla="*/ 0 h 22"/>
                <a:gd name="T6" fmla="*/ 0 w 38"/>
                <a:gd name="T7" fmla="*/ 1 h 22"/>
                <a:gd name="T8" fmla="*/ 0 w 38"/>
                <a:gd name="T9" fmla="*/ 1 h 22"/>
                <a:gd name="T10" fmla="*/ 0 w 38"/>
                <a:gd name="T11" fmla="*/ 1 h 22"/>
                <a:gd name="T12" fmla="*/ 0 w 38"/>
                <a:gd name="T13" fmla="*/ 1 h 22"/>
                <a:gd name="T14" fmla="*/ 0 w 38"/>
                <a:gd name="T15" fmla="*/ 1 h 22"/>
                <a:gd name="T16" fmla="*/ 0 w 38"/>
                <a:gd name="T17" fmla="*/ 1 h 22"/>
                <a:gd name="T18" fmla="*/ 0 w 38"/>
                <a:gd name="T19" fmla="*/ 1 h 22"/>
                <a:gd name="T20" fmla="*/ 0 w 38"/>
                <a:gd name="T21" fmla="*/ 1 h 22"/>
                <a:gd name="T22" fmla="*/ 0 w 38"/>
                <a:gd name="T23" fmla="*/ 1 h 22"/>
                <a:gd name="T24" fmla="*/ 0 w 38"/>
                <a:gd name="T25" fmla="*/ 1 h 22"/>
                <a:gd name="T26" fmla="*/ 0 w 38"/>
                <a:gd name="T27" fmla="*/ 1 h 22"/>
                <a:gd name="T28" fmla="*/ 0 w 38"/>
                <a:gd name="T29" fmla="*/ 1 h 22"/>
                <a:gd name="T30" fmla="*/ 0 w 38"/>
                <a:gd name="T31" fmla="*/ 1 h 22"/>
                <a:gd name="T32" fmla="*/ 0 w 38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2"/>
                <a:gd name="T53" fmla="*/ 38 w 3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2">
                  <a:moveTo>
                    <a:pt x="36" y="1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2" y="3"/>
                  </a:lnTo>
                  <a:lnTo>
                    <a:pt x="7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4" y="16"/>
                  </a:lnTo>
                  <a:lnTo>
                    <a:pt x="9" y="13"/>
                  </a:lnTo>
                  <a:lnTo>
                    <a:pt x="17" y="11"/>
                  </a:lnTo>
                  <a:lnTo>
                    <a:pt x="25" y="9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62"/>
            <p:cNvSpPr>
              <a:spLocks/>
            </p:cNvSpPr>
            <p:nvPr/>
          </p:nvSpPr>
          <p:spPr bwMode="auto">
            <a:xfrm flipH="1">
              <a:off x="1115" y="2769"/>
              <a:ext cx="34" cy="31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0 h 64"/>
                <a:gd name="T4" fmla="*/ 0 w 75"/>
                <a:gd name="T5" fmla="*/ 0 h 64"/>
                <a:gd name="T6" fmla="*/ 0 w 75"/>
                <a:gd name="T7" fmla="*/ 0 h 64"/>
                <a:gd name="T8" fmla="*/ 0 w 75"/>
                <a:gd name="T9" fmla="*/ 0 h 64"/>
                <a:gd name="T10" fmla="*/ 0 w 75"/>
                <a:gd name="T11" fmla="*/ 0 h 64"/>
                <a:gd name="T12" fmla="*/ 0 w 75"/>
                <a:gd name="T13" fmla="*/ 0 h 64"/>
                <a:gd name="T14" fmla="*/ 0 w 75"/>
                <a:gd name="T15" fmla="*/ 0 h 64"/>
                <a:gd name="T16" fmla="*/ 0 w 75"/>
                <a:gd name="T17" fmla="*/ 0 h 64"/>
                <a:gd name="T18" fmla="*/ 0 w 75"/>
                <a:gd name="T19" fmla="*/ 0 h 64"/>
                <a:gd name="T20" fmla="*/ 0 w 75"/>
                <a:gd name="T21" fmla="*/ 0 h 64"/>
                <a:gd name="T22" fmla="*/ 0 w 75"/>
                <a:gd name="T23" fmla="*/ 0 h 64"/>
                <a:gd name="T24" fmla="*/ 0 w 75"/>
                <a:gd name="T25" fmla="*/ 0 h 64"/>
                <a:gd name="T26" fmla="*/ 0 w 75"/>
                <a:gd name="T27" fmla="*/ 0 h 64"/>
                <a:gd name="T28" fmla="*/ 0 w 75"/>
                <a:gd name="T29" fmla="*/ 0 h 64"/>
                <a:gd name="T30" fmla="*/ 0 w 75"/>
                <a:gd name="T31" fmla="*/ 0 h 64"/>
                <a:gd name="T32" fmla="*/ 0 w 75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64"/>
                <a:gd name="T53" fmla="*/ 75 w 75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64">
                  <a:moveTo>
                    <a:pt x="75" y="3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1" y="6"/>
                  </a:lnTo>
                  <a:lnTo>
                    <a:pt x="39" y="14"/>
                  </a:lnTo>
                  <a:lnTo>
                    <a:pt x="26" y="25"/>
                  </a:lnTo>
                  <a:lnTo>
                    <a:pt x="15" y="37"/>
                  </a:lnTo>
                  <a:lnTo>
                    <a:pt x="6" y="50"/>
                  </a:lnTo>
                  <a:lnTo>
                    <a:pt x="0" y="64"/>
                  </a:lnTo>
                  <a:lnTo>
                    <a:pt x="6" y="59"/>
                  </a:lnTo>
                  <a:lnTo>
                    <a:pt x="15" y="51"/>
                  </a:lnTo>
                  <a:lnTo>
                    <a:pt x="29" y="43"/>
                  </a:lnTo>
                  <a:lnTo>
                    <a:pt x="43" y="34"/>
                  </a:lnTo>
                  <a:lnTo>
                    <a:pt x="56" y="25"/>
                  </a:lnTo>
                  <a:lnTo>
                    <a:pt x="67" y="17"/>
                  </a:lnTo>
                  <a:lnTo>
                    <a:pt x="73" y="8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Freeform 63"/>
            <p:cNvSpPr>
              <a:spLocks/>
            </p:cNvSpPr>
            <p:nvPr/>
          </p:nvSpPr>
          <p:spPr bwMode="auto">
            <a:xfrm flipH="1">
              <a:off x="1120" y="2740"/>
              <a:ext cx="27" cy="25"/>
            </a:xfrm>
            <a:custGeom>
              <a:avLst/>
              <a:gdLst>
                <a:gd name="T0" fmla="*/ 0 w 59"/>
                <a:gd name="T1" fmla="*/ 1 h 50"/>
                <a:gd name="T2" fmla="*/ 0 w 59"/>
                <a:gd name="T3" fmla="*/ 0 h 50"/>
                <a:gd name="T4" fmla="*/ 0 w 59"/>
                <a:gd name="T5" fmla="*/ 1 h 50"/>
                <a:gd name="T6" fmla="*/ 0 w 59"/>
                <a:gd name="T7" fmla="*/ 1 h 50"/>
                <a:gd name="T8" fmla="*/ 0 w 59"/>
                <a:gd name="T9" fmla="*/ 1 h 50"/>
                <a:gd name="T10" fmla="*/ 0 w 59"/>
                <a:gd name="T11" fmla="*/ 1 h 50"/>
                <a:gd name="T12" fmla="*/ 0 w 59"/>
                <a:gd name="T13" fmla="*/ 1 h 50"/>
                <a:gd name="T14" fmla="*/ 0 w 59"/>
                <a:gd name="T15" fmla="*/ 1 h 50"/>
                <a:gd name="T16" fmla="*/ 0 w 59"/>
                <a:gd name="T17" fmla="*/ 1 h 50"/>
                <a:gd name="T18" fmla="*/ 0 w 59"/>
                <a:gd name="T19" fmla="*/ 1 h 50"/>
                <a:gd name="T20" fmla="*/ 0 w 59"/>
                <a:gd name="T21" fmla="*/ 1 h 50"/>
                <a:gd name="T22" fmla="*/ 0 w 59"/>
                <a:gd name="T23" fmla="*/ 1 h 50"/>
                <a:gd name="T24" fmla="*/ 0 w 59"/>
                <a:gd name="T25" fmla="*/ 1 h 50"/>
                <a:gd name="T26" fmla="*/ 0 w 59"/>
                <a:gd name="T27" fmla="*/ 1 h 50"/>
                <a:gd name="T28" fmla="*/ 0 w 59"/>
                <a:gd name="T29" fmla="*/ 1 h 50"/>
                <a:gd name="T30" fmla="*/ 0 w 59"/>
                <a:gd name="T31" fmla="*/ 1 h 50"/>
                <a:gd name="T32" fmla="*/ 0 w 59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50"/>
                <a:gd name="T53" fmla="*/ 59 w 5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50">
                  <a:moveTo>
                    <a:pt x="59" y="2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9"/>
                  </a:lnTo>
                  <a:lnTo>
                    <a:pt x="22" y="16"/>
                  </a:lnTo>
                  <a:lnTo>
                    <a:pt x="13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7" y="38"/>
                  </a:lnTo>
                  <a:lnTo>
                    <a:pt x="26" y="30"/>
                  </a:lnTo>
                  <a:lnTo>
                    <a:pt x="36" y="23"/>
                  </a:lnTo>
                  <a:lnTo>
                    <a:pt x="46" y="17"/>
                  </a:lnTo>
                  <a:lnTo>
                    <a:pt x="54" y="11"/>
                  </a:lnTo>
                  <a:lnTo>
                    <a:pt x="57" y="6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64"/>
            <p:cNvSpPr>
              <a:spLocks/>
            </p:cNvSpPr>
            <p:nvPr/>
          </p:nvSpPr>
          <p:spPr bwMode="auto">
            <a:xfrm flipH="1">
              <a:off x="1110" y="2827"/>
              <a:ext cx="37" cy="27"/>
            </a:xfrm>
            <a:custGeom>
              <a:avLst/>
              <a:gdLst>
                <a:gd name="T0" fmla="*/ 0 w 81"/>
                <a:gd name="T1" fmla="*/ 1 h 53"/>
                <a:gd name="T2" fmla="*/ 0 w 81"/>
                <a:gd name="T3" fmla="*/ 0 h 53"/>
                <a:gd name="T4" fmla="*/ 0 w 81"/>
                <a:gd name="T5" fmla="*/ 1 h 53"/>
                <a:gd name="T6" fmla="*/ 0 w 81"/>
                <a:gd name="T7" fmla="*/ 1 h 53"/>
                <a:gd name="T8" fmla="*/ 0 w 81"/>
                <a:gd name="T9" fmla="*/ 1 h 53"/>
                <a:gd name="T10" fmla="*/ 0 w 81"/>
                <a:gd name="T11" fmla="*/ 1 h 53"/>
                <a:gd name="T12" fmla="*/ 0 w 81"/>
                <a:gd name="T13" fmla="*/ 1 h 53"/>
                <a:gd name="T14" fmla="*/ 0 w 81"/>
                <a:gd name="T15" fmla="*/ 1 h 53"/>
                <a:gd name="T16" fmla="*/ 0 w 81"/>
                <a:gd name="T17" fmla="*/ 1 h 53"/>
                <a:gd name="T18" fmla="*/ 0 w 81"/>
                <a:gd name="T19" fmla="*/ 1 h 53"/>
                <a:gd name="T20" fmla="*/ 0 w 81"/>
                <a:gd name="T21" fmla="*/ 1 h 53"/>
                <a:gd name="T22" fmla="*/ 0 w 81"/>
                <a:gd name="T23" fmla="*/ 1 h 53"/>
                <a:gd name="T24" fmla="*/ 0 w 81"/>
                <a:gd name="T25" fmla="*/ 1 h 53"/>
                <a:gd name="T26" fmla="*/ 0 w 81"/>
                <a:gd name="T27" fmla="*/ 1 h 53"/>
                <a:gd name="T28" fmla="*/ 0 w 81"/>
                <a:gd name="T29" fmla="*/ 1 h 53"/>
                <a:gd name="T30" fmla="*/ 0 w 81"/>
                <a:gd name="T31" fmla="*/ 1 h 53"/>
                <a:gd name="T32" fmla="*/ 0 w 81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3"/>
                <a:gd name="T53" fmla="*/ 81 w 81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3">
                  <a:moveTo>
                    <a:pt x="81" y="1"/>
                  </a:moveTo>
                  <a:lnTo>
                    <a:pt x="77" y="0"/>
                  </a:lnTo>
                  <a:lnTo>
                    <a:pt x="67" y="2"/>
                  </a:lnTo>
                  <a:lnTo>
                    <a:pt x="55" y="7"/>
                  </a:lnTo>
                  <a:lnTo>
                    <a:pt x="40" y="15"/>
                  </a:lnTo>
                  <a:lnTo>
                    <a:pt x="26" y="23"/>
                  </a:lnTo>
                  <a:lnTo>
                    <a:pt x="14" y="33"/>
                  </a:lnTo>
                  <a:lnTo>
                    <a:pt x="3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9" y="44"/>
                  </a:lnTo>
                  <a:lnTo>
                    <a:pt x="34" y="37"/>
                  </a:lnTo>
                  <a:lnTo>
                    <a:pt x="48" y="30"/>
                  </a:lnTo>
                  <a:lnTo>
                    <a:pt x="61" y="23"/>
                  </a:lnTo>
                  <a:lnTo>
                    <a:pt x="73" y="15"/>
                  </a:lnTo>
                  <a:lnTo>
                    <a:pt x="80" y="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Freeform 65"/>
            <p:cNvSpPr>
              <a:spLocks/>
            </p:cNvSpPr>
            <p:nvPr/>
          </p:nvSpPr>
          <p:spPr bwMode="auto">
            <a:xfrm flipH="1">
              <a:off x="1104" y="2878"/>
              <a:ext cx="31" cy="20"/>
            </a:xfrm>
            <a:custGeom>
              <a:avLst/>
              <a:gdLst>
                <a:gd name="T0" fmla="*/ 0 w 69"/>
                <a:gd name="T1" fmla="*/ 0 h 41"/>
                <a:gd name="T2" fmla="*/ 0 w 69"/>
                <a:gd name="T3" fmla="*/ 0 h 41"/>
                <a:gd name="T4" fmla="*/ 0 w 69"/>
                <a:gd name="T5" fmla="*/ 0 h 41"/>
                <a:gd name="T6" fmla="*/ 0 w 69"/>
                <a:gd name="T7" fmla="*/ 0 h 41"/>
                <a:gd name="T8" fmla="*/ 0 w 69"/>
                <a:gd name="T9" fmla="*/ 0 h 41"/>
                <a:gd name="T10" fmla="*/ 0 w 69"/>
                <a:gd name="T11" fmla="*/ 0 h 41"/>
                <a:gd name="T12" fmla="*/ 0 w 69"/>
                <a:gd name="T13" fmla="*/ 0 h 41"/>
                <a:gd name="T14" fmla="*/ 0 w 69"/>
                <a:gd name="T15" fmla="*/ 0 h 41"/>
                <a:gd name="T16" fmla="*/ 0 w 69"/>
                <a:gd name="T17" fmla="*/ 0 h 41"/>
                <a:gd name="T18" fmla="*/ 0 w 69"/>
                <a:gd name="T19" fmla="*/ 0 h 41"/>
                <a:gd name="T20" fmla="*/ 0 w 69"/>
                <a:gd name="T21" fmla="*/ 0 h 41"/>
                <a:gd name="T22" fmla="*/ 0 w 69"/>
                <a:gd name="T23" fmla="*/ 0 h 41"/>
                <a:gd name="T24" fmla="*/ 0 w 69"/>
                <a:gd name="T25" fmla="*/ 0 h 41"/>
                <a:gd name="T26" fmla="*/ 0 w 69"/>
                <a:gd name="T27" fmla="*/ 0 h 41"/>
                <a:gd name="T28" fmla="*/ 0 w 69"/>
                <a:gd name="T29" fmla="*/ 0 h 41"/>
                <a:gd name="T30" fmla="*/ 0 w 69"/>
                <a:gd name="T31" fmla="*/ 0 h 41"/>
                <a:gd name="T32" fmla="*/ 0 w 69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1"/>
                <a:gd name="T53" fmla="*/ 69 w 6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1">
                  <a:moveTo>
                    <a:pt x="69" y="3"/>
                  </a:moveTo>
                  <a:lnTo>
                    <a:pt x="65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1" y="19"/>
                  </a:lnTo>
                  <a:lnTo>
                    <a:pt x="11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6" y="34"/>
                  </a:lnTo>
                  <a:lnTo>
                    <a:pt x="27" y="29"/>
                  </a:lnTo>
                  <a:lnTo>
                    <a:pt x="38" y="23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6" y="7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66"/>
            <p:cNvSpPr>
              <a:spLocks/>
            </p:cNvSpPr>
            <p:nvPr/>
          </p:nvSpPr>
          <p:spPr bwMode="auto">
            <a:xfrm flipH="1">
              <a:off x="1142" y="2722"/>
              <a:ext cx="3" cy="31"/>
            </a:xfrm>
            <a:custGeom>
              <a:avLst/>
              <a:gdLst>
                <a:gd name="T0" fmla="*/ 0 w 9"/>
                <a:gd name="T1" fmla="*/ 1 h 61"/>
                <a:gd name="T2" fmla="*/ 0 w 9"/>
                <a:gd name="T3" fmla="*/ 1 h 61"/>
                <a:gd name="T4" fmla="*/ 0 w 9"/>
                <a:gd name="T5" fmla="*/ 1 h 61"/>
                <a:gd name="T6" fmla="*/ 0 w 9"/>
                <a:gd name="T7" fmla="*/ 1 h 61"/>
                <a:gd name="T8" fmla="*/ 0 w 9"/>
                <a:gd name="T9" fmla="*/ 0 h 61"/>
                <a:gd name="T10" fmla="*/ 0 w 9"/>
                <a:gd name="T11" fmla="*/ 1 h 61"/>
                <a:gd name="T12" fmla="*/ 0 w 9"/>
                <a:gd name="T13" fmla="*/ 1 h 61"/>
                <a:gd name="T14" fmla="*/ 0 w 9"/>
                <a:gd name="T15" fmla="*/ 1 h 61"/>
                <a:gd name="T16" fmla="*/ 0 w 9"/>
                <a:gd name="T17" fmla="*/ 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1"/>
                <a:gd name="T29" fmla="*/ 9 w 9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9" y="9"/>
                  </a:lnTo>
                  <a:lnTo>
                    <a:pt x="9" y="27"/>
                  </a:lnTo>
                  <a:lnTo>
                    <a:pt x="7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Freeform 67"/>
            <p:cNvSpPr>
              <a:spLocks/>
            </p:cNvSpPr>
            <p:nvPr/>
          </p:nvSpPr>
          <p:spPr bwMode="auto">
            <a:xfrm flipH="1">
              <a:off x="1148" y="2744"/>
              <a:ext cx="33" cy="43"/>
            </a:xfrm>
            <a:custGeom>
              <a:avLst/>
              <a:gdLst>
                <a:gd name="T0" fmla="*/ 0 w 74"/>
                <a:gd name="T1" fmla="*/ 1 h 85"/>
                <a:gd name="T2" fmla="*/ 0 w 74"/>
                <a:gd name="T3" fmla="*/ 1 h 85"/>
                <a:gd name="T4" fmla="*/ 0 w 74"/>
                <a:gd name="T5" fmla="*/ 1 h 85"/>
                <a:gd name="T6" fmla="*/ 0 w 74"/>
                <a:gd name="T7" fmla="*/ 1 h 85"/>
                <a:gd name="T8" fmla="*/ 0 w 74"/>
                <a:gd name="T9" fmla="*/ 1 h 85"/>
                <a:gd name="T10" fmla="*/ 0 w 74"/>
                <a:gd name="T11" fmla="*/ 1 h 85"/>
                <a:gd name="T12" fmla="*/ 0 w 74"/>
                <a:gd name="T13" fmla="*/ 1 h 85"/>
                <a:gd name="T14" fmla="*/ 0 w 74"/>
                <a:gd name="T15" fmla="*/ 0 h 85"/>
                <a:gd name="T16" fmla="*/ 0 w 74"/>
                <a:gd name="T17" fmla="*/ 1 h 85"/>
                <a:gd name="T18" fmla="*/ 0 w 74"/>
                <a:gd name="T19" fmla="*/ 1 h 85"/>
                <a:gd name="T20" fmla="*/ 0 w 74"/>
                <a:gd name="T21" fmla="*/ 1 h 85"/>
                <a:gd name="T22" fmla="*/ 0 w 74"/>
                <a:gd name="T23" fmla="*/ 1 h 85"/>
                <a:gd name="T24" fmla="*/ 0 w 74"/>
                <a:gd name="T25" fmla="*/ 1 h 85"/>
                <a:gd name="T26" fmla="*/ 0 w 74"/>
                <a:gd name="T27" fmla="*/ 1 h 85"/>
                <a:gd name="T28" fmla="*/ 0 w 74"/>
                <a:gd name="T29" fmla="*/ 1 h 85"/>
                <a:gd name="T30" fmla="*/ 0 w 74"/>
                <a:gd name="T31" fmla="*/ 1 h 85"/>
                <a:gd name="T32" fmla="*/ 0 w 74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85"/>
                <a:gd name="T53" fmla="*/ 74 w 74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85">
                  <a:moveTo>
                    <a:pt x="74" y="85"/>
                  </a:moveTo>
                  <a:lnTo>
                    <a:pt x="69" y="75"/>
                  </a:lnTo>
                  <a:lnTo>
                    <a:pt x="61" y="62"/>
                  </a:lnTo>
                  <a:lnTo>
                    <a:pt x="50" y="46"/>
                  </a:lnTo>
                  <a:lnTo>
                    <a:pt x="38" y="31"/>
                  </a:lnTo>
                  <a:lnTo>
                    <a:pt x="26" y="16"/>
                  </a:lnTo>
                  <a:lnTo>
                    <a:pt x="16" y="6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7" y="17"/>
                  </a:lnTo>
                  <a:lnTo>
                    <a:pt x="17" y="29"/>
                  </a:lnTo>
                  <a:lnTo>
                    <a:pt x="30" y="41"/>
                  </a:lnTo>
                  <a:lnTo>
                    <a:pt x="44" y="54"/>
                  </a:lnTo>
                  <a:lnTo>
                    <a:pt x="57" y="66"/>
                  </a:lnTo>
                  <a:lnTo>
                    <a:pt x="67" y="76"/>
                  </a:lnTo>
                  <a:lnTo>
                    <a:pt x="74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Freeform 68"/>
            <p:cNvSpPr>
              <a:spLocks/>
            </p:cNvSpPr>
            <p:nvPr/>
          </p:nvSpPr>
          <p:spPr bwMode="auto">
            <a:xfrm flipH="1">
              <a:off x="1147" y="2762"/>
              <a:ext cx="35" cy="38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0 h 77"/>
                <a:gd name="T18" fmla="*/ 0 w 77"/>
                <a:gd name="T19" fmla="*/ 0 h 77"/>
                <a:gd name="T20" fmla="*/ 0 w 77"/>
                <a:gd name="T21" fmla="*/ 0 h 77"/>
                <a:gd name="T22" fmla="*/ 0 w 77"/>
                <a:gd name="T23" fmla="*/ 0 h 77"/>
                <a:gd name="T24" fmla="*/ 0 w 77"/>
                <a:gd name="T25" fmla="*/ 0 h 77"/>
                <a:gd name="T26" fmla="*/ 0 w 77"/>
                <a:gd name="T27" fmla="*/ 0 h 77"/>
                <a:gd name="T28" fmla="*/ 0 w 77"/>
                <a:gd name="T29" fmla="*/ 0 h 77"/>
                <a:gd name="T30" fmla="*/ 0 w 77"/>
                <a:gd name="T31" fmla="*/ 0 h 77"/>
                <a:gd name="T32" fmla="*/ 0 w 77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77" y="77"/>
                  </a:moveTo>
                  <a:lnTo>
                    <a:pt x="71" y="68"/>
                  </a:lnTo>
                  <a:lnTo>
                    <a:pt x="60" y="55"/>
                  </a:lnTo>
                  <a:lnTo>
                    <a:pt x="48" y="41"/>
                  </a:lnTo>
                  <a:lnTo>
                    <a:pt x="35" y="26"/>
                  </a:lnTo>
                  <a:lnTo>
                    <a:pt x="23" y="13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9" y="19"/>
                  </a:lnTo>
                  <a:lnTo>
                    <a:pt x="21" y="30"/>
                  </a:lnTo>
                  <a:lnTo>
                    <a:pt x="35" y="41"/>
                  </a:lnTo>
                  <a:lnTo>
                    <a:pt x="48" y="53"/>
                  </a:lnTo>
                  <a:lnTo>
                    <a:pt x="61" y="63"/>
                  </a:lnTo>
                  <a:lnTo>
                    <a:pt x="72" y="71"/>
                  </a:lnTo>
                  <a:lnTo>
                    <a:pt x="77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Freeform 69"/>
            <p:cNvSpPr>
              <a:spLocks/>
            </p:cNvSpPr>
            <p:nvPr/>
          </p:nvSpPr>
          <p:spPr bwMode="auto">
            <a:xfrm flipH="1">
              <a:off x="1147" y="2783"/>
              <a:ext cx="38" cy="35"/>
            </a:xfrm>
            <a:custGeom>
              <a:avLst/>
              <a:gdLst>
                <a:gd name="T0" fmla="*/ 0 w 83"/>
                <a:gd name="T1" fmla="*/ 1 h 70"/>
                <a:gd name="T2" fmla="*/ 0 w 83"/>
                <a:gd name="T3" fmla="*/ 1 h 70"/>
                <a:gd name="T4" fmla="*/ 0 w 83"/>
                <a:gd name="T5" fmla="*/ 1 h 70"/>
                <a:gd name="T6" fmla="*/ 0 w 83"/>
                <a:gd name="T7" fmla="*/ 1 h 70"/>
                <a:gd name="T8" fmla="*/ 0 w 83"/>
                <a:gd name="T9" fmla="*/ 1 h 70"/>
                <a:gd name="T10" fmla="*/ 0 w 83"/>
                <a:gd name="T11" fmla="*/ 1 h 70"/>
                <a:gd name="T12" fmla="*/ 0 w 83"/>
                <a:gd name="T13" fmla="*/ 1 h 70"/>
                <a:gd name="T14" fmla="*/ 0 w 83"/>
                <a:gd name="T15" fmla="*/ 0 h 70"/>
                <a:gd name="T16" fmla="*/ 0 w 83"/>
                <a:gd name="T17" fmla="*/ 1 h 70"/>
                <a:gd name="T18" fmla="*/ 0 w 83"/>
                <a:gd name="T19" fmla="*/ 1 h 70"/>
                <a:gd name="T20" fmla="*/ 0 w 83"/>
                <a:gd name="T21" fmla="*/ 1 h 70"/>
                <a:gd name="T22" fmla="*/ 0 w 83"/>
                <a:gd name="T23" fmla="*/ 1 h 70"/>
                <a:gd name="T24" fmla="*/ 0 w 83"/>
                <a:gd name="T25" fmla="*/ 1 h 70"/>
                <a:gd name="T26" fmla="*/ 0 w 83"/>
                <a:gd name="T27" fmla="*/ 1 h 70"/>
                <a:gd name="T28" fmla="*/ 0 w 83"/>
                <a:gd name="T29" fmla="*/ 1 h 70"/>
                <a:gd name="T30" fmla="*/ 0 w 83"/>
                <a:gd name="T31" fmla="*/ 1 h 70"/>
                <a:gd name="T32" fmla="*/ 0 w 83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70"/>
                <a:gd name="T53" fmla="*/ 83 w 83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70">
                  <a:moveTo>
                    <a:pt x="83" y="70"/>
                  </a:moveTo>
                  <a:lnTo>
                    <a:pt x="75" y="60"/>
                  </a:lnTo>
                  <a:lnTo>
                    <a:pt x="65" y="47"/>
                  </a:lnTo>
                  <a:lnTo>
                    <a:pt x="52" y="33"/>
                  </a:lnTo>
                  <a:lnTo>
                    <a:pt x="37" y="22"/>
                  </a:lnTo>
                  <a:lnTo>
                    <a:pt x="24" y="12"/>
                  </a:lnTo>
                  <a:lnTo>
                    <a:pt x="12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1" y="16"/>
                  </a:lnTo>
                  <a:lnTo>
                    <a:pt x="23" y="25"/>
                  </a:lnTo>
                  <a:lnTo>
                    <a:pt x="37" y="35"/>
                  </a:lnTo>
                  <a:lnTo>
                    <a:pt x="52" y="45"/>
                  </a:lnTo>
                  <a:lnTo>
                    <a:pt x="66" y="54"/>
                  </a:lnTo>
                  <a:lnTo>
                    <a:pt x="77" y="63"/>
                  </a:lnTo>
                  <a:lnTo>
                    <a:pt x="83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Freeform 70"/>
            <p:cNvSpPr>
              <a:spLocks/>
            </p:cNvSpPr>
            <p:nvPr/>
          </p:nvSpPr>
          <p:spPr bwMode="auto">
            <a:xfrm flipH="1">
              <a:off x="1145" y="2808"/>
              <a:ext cx="35" cy="26"/>
            </a:xfrm>
            <a:custGeom>
              <a:avLst/>
              <a:gdLst>
                <a:gd name="T0" fmla="*/ 0 w 79"/>
                <a:gd name="T1" fmla="*/ 0 h 53"/>
                <a:gd name="T2" fmla="*/ 0 w 79"/>
                <a:gd name="T3" fmla="*/ 0 h 53"/>
                <a:gd name="T4" fmla="*/ 0 w 79"/>
                <a:gd name="T5" fmla="*/ 0 h 53"/>
                <a:gd name="T6" fmla="*/ 0 w 79"/>
                <a:gd name="T7" fmla="*/ 0 h 53"/>
                <a:gd name="T8" fmla="*/ 0 w 79"/>
                <a:gd name="T9" fmla="*/ 0 h 53"/>
                <a:gd name="T10" fmla="*/ 0 w 79"/>
                <a:gd name="T11" fmla="*/ 0 h 53"/>
                <a:gd name="T12" fmla="*/ 0 w 79"/>
                <a:gd name="T13" fmla="*/ 0 h 53"/>
                <a:gd name="T14" fmla="*/ 0 w 79"/>
                <a:gd name="T15" fmla="*/ 0 h 53"/>
                <a:gd name="T16" fmla="*/ 0 w 79"/>
                <a:gd name="T17" fmla="*/ 0 h 53"/>
                <a:gd name="T18" fmla="*/ 0 w 79"/>
                <a:gd name="T19" fmla="*/ 0 h 53"/>
                <a:gd name="T20" fmla="*/ 0 w 79"/>
                <a:gd name="T21" fmla="*/ 0 h 53"/>
                <a:gd name="T22" fmla="*/ 0 w 79"/>
                <a:gd name="T23" fmla="*/ 0 h 53"/>
                <a:gd name="T24" fmla="*/ 0 w 79"/>
                <a:gd name="T25" fmla="*/ 0 h 53"/>
                <a:gd name="T26" fmla="*/ 0 w 79"/>
                <a:gd name="T27" fmla="*/ 0 h 53"/>
                <a:gd name="T28" fmla="*/ 0 w 79"/>
                <a:gd name="T29" fmla="*/ 0 h 53"/>
                <a:gd name="T30" fmla="*/ 0 w 79"/>
                <a:gd name="T31" fmla="*/ 0 h 53"/>
                <a:gd name="T32" fmla="*/ 0 w 79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3"/>
                <a:gd name="T53" fmla="*/ 79 w 7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3">
                  <a:moveTo>
                    <a:pt x="79" y="53"/>
                  </a:moveTo>
                  <a:lnTo>
                    <a:pt x="71" y="45"/>
                  </a:lnTo>
                  <a:lnTo>
                    <a:pt x="60" y="35"/>
                  </a:lnTo>
                  <a:lnTo>
                    <a:pt x="47" y="24"/>
                  </a:lnTo>
                  <a:lnTo>
                    <a:pt x="34" y="15"/>
                  </a:lnTo>
                  <a:lnTo>
                    <a:pt x="22" y="6"/>
                  </a:lnTo>
                  <a:lnTo>
                    <a:pt x="10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9" y="18"/>
                  </a:lnTo>
                  <a:lnTo>
                    <a:pt x="21" y="24"/>
                  </a:lnTo>
                  <a:lnTo>
                    <a:pt x="34" y="30"/>
                  </a:lnTo>
                  <a:lnTo>
                    <a:pt x="47" y="35"/>
                  </a:lnTo>
                  <a:lnTo>
                    <a:pt x="60" y="41"/>
                  </a:lnTo>
                  <a:lnTo>
                    <a:pt x="71" y="47"/>
                  </a:lnTo>
                  <a:lnTo>
                    <a:pt x="79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Freeform 71"/>
            <p:cNvSpPr>
              <a:spLocks/>
            </p:cNvSpPr>
            <p:nvPr/>
          </p:nvSpPr>
          <p:spPr bwMode="auto">
            <a:xfrm flipH="1">
              <a:off x="1144" y="2829"/>
              <a:ext cx="34" cy="24"/>
            </a:xfrm>
            <a:custGeom>
              <a:avLst/>
              <a:gdLst>
                <a:gd name="T0" fmla="*/ 0 w 76"/>
                <a:gd name="T1" fmla="*/ 0 h 49"/>
                <a:gd name="T2" fmla="*/ 0 w 76"/>
                <a:gd name="T3" fmla="*/ 0 h 49"/>
                <a:gd name="T4" fmla="*/ 0 w 76"/>
                <a:gd name="T5" fmla="*/ 0 h 49"/>
                <a:gd name="T6" fmla="*/ 0 w 76"/>
                <a:gd name="T7" fmla="*/ 0 h 49"/>
                <a:gd name="T8" fmla="*/ 0 w 76"/>
                <a:gd name="T9" fmla="*/ 0 h 49"/>
                <a:gd name="T10" fmla="*/ 0 w 76"/>
                <a:gd name="T11" fmla="*/ 0 h 49"/>
                <a:gd name="T12" fmla="*/ 0 w 76"/>
                <a:gd name="T13" fmla="*/ 0 h 49"/>
                <a:gd name="T14" fmla="*/ 0 w 76"/>
                <a:gd name="T15" fmla="*/ 0 h 49"/>
                <a:gd name="T16" fmla="*/ 0 w 76"/>
                <a:gd name="T17" fmla="*/ 0 h 49"/>
                <a:gd name="T18" fmla="*/ 0 w 76"/>
                <a:gd name="T19" fmla="*/ 0 h 49"/>
                <a:gd name="T20" fmla="*/ 0 w 76"/>
                <a:gd name="T21" fmla="*/ 0 h 49"/>
                <a:gd name="T22" fmla="*/ 0 w 76"/>
                <a:gd name="T23" fmla="*/ 0 h 49"/>
                <a:gd name="T24" fmla="*/ 0 w 76"/>
                <a:gd name="T25" fmla="*/ 0 h 49"/>
                <a:gd name="T26" fmla="*/ 0 w 76"/>
                <a:gd name="T27" fmla="*/ 0 h 49"/>
                <a:gd name="T28" fmla="*/ 0 w 76"/>
                <a:gd name="T29" fmla="*/ 0 h 49"/>
                <a:gd name="T30" fmla="*/ 0 w 76"/>
                <a:gd name="T31" fmla="*/ 0 h 49"/>
                <a:gd name="T32" fmla="*/ 0 w 76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9"/>
                <a:gd name="T53" fmla="*/ 76 w 76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9">
                  <a:moveTo>
                    <a:pt x="76" y="49"/>
                  </a:moveTo>
                  <a:lnTo>
                    <a:pt x="70" y="43"/>
                  </a:lnTo>
                  <a:lnTo>
                    <a:pt x="58" y="34"/>
                  </a:lnTo>
                  <a:lnTo>
                    <a:pt x="45" y="25"/>
                  </a:lnTo>
                  <a:lnTo>
                    <a:pt x="32" y="14"/>
                  </a:lnTo>
                  <a:lnTo>
                    <a:pt x="18" y="7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2" y="19"/>
                  </a:lnTo>
                  <a:lnTo>
                    <a:pt x="22" y="26"/>
                  </a:lnTo>
                  <a:lnTo>
                    <a:pt x="36" y="31"/>
                  </a:lnTo>
                  <a:lnTo>
                    <a:pt x="49" y="37"/>
                  </a:lnTo>
                  <a:lnTo>
                    <a:pt x="61" y="42"/>
                  </a:lnTo>
                  <a:lnTo>
                    <a:pt x="71" y="45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Freeform 72"/>
            <p:cNvSpPr>
              <a:spLocks/>
            </p:cNvSpPr>
            <p:nvPr/>
          </p:nvSpPr>
          <p:spPr bwMode="auto">
            <a:xfrm flipH="1">
              <a:off x="1140" y="2858"/>
              <a:ext cx="31" cy="13"/>
            </a:xfrm>
            <a:custGeom>
              <a:avLst/>
              <a:gdLst>
                <a:gd name="T0" fmla="*/ 0 w 67"/>
                <a:gd name="T1" fmla="*/ 1 h 25"/>
                <a:gd name="T2" fmla="*/ 0 w 67"/>
                <a:gd name="T3" fmla="*/ 1 h 25"/>
                <a:gd name="T4" fmla="*/ 0 w 67"/>
                <a:gd name="T5" fmla="*/ 1 h 25"/>
                <a:gd name="T6" fmla="*/ 0 w 67"/>
                <a:gd name="T7" fmla="*/ 1 h 25"/>
                <a:gd name="T8" fmla="*/ 0 w 67"/>
                <a:gd name="T9" fmla="*/ 1 h 25"/>
                <a:gd name="T10" fmla="*/ 0 w 67"/>
                <a:gd name="T11" fmla="*/ 0 h 25"/>
                <a:gd name="T12" fmla="*/ 0 w 67"/>
                <a:gd name="T13" fmla="*/ 0 h 25"/>
                <a:gd name="T14" fmla="*/ 0 w 67"/>
                <a:gd name="T15" fmla="*/ 1 h 25"/>
                <a:gd name="T16" fmla="*/ 0 w 67"/>
                <a:gd name="T17" fmla="*/ 1 h 25"/>
                <a:gd name="T18" fmla="*/ 0 w 67"/>
                <a:gd name="T19" fmla="*/ 1 h 25"/>
                <a:gd name="T20" fmla="*/ 0 w 67"/>
                <a:gd name="T21" fmla="*/ 1 h 25"/>
                <a:gd name="T22" fmla="*/ 0 w 67"/>
                <a:gd name="T23" fmla="*/ 1 h 25"/>
                <a:gd name="T24" fmla="*/ 0 w 67"/>
                <a:gd name="T25" fmla="*/ 1 h 25"/>
                <a:gd name="T26" fmla="*/ 0 w 67"/>
                <a:gd name="T27" fmla="*/ 1 h 25"/>
                <a:gd name="T28" fmla="*/ 0 w 67"/>
                <a:gd name="T29" fmla="*/ 1 h 25"/>
                <a:gd name="T30" fmla="*/ 0 w 67"/>
                <a:gd name="T31" fmla="*/ 1 h 25"/>
                <a:gd name="T32" fmla="*/ 0 w 6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25"/>
                <a:gd name="T53" fmla="*/ 67 w 6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25">
                  <a:moveTo>
                    <a:pt x="67" y="25"/>
                  </a:moveTo>
                  <a:lnTo>
                    <a:pt x="59" y="20"/>
                  </a:lnTo>
                  <a:lnTo>
                    <a:pt x="49" y="14"/>
                  </a:lnTo>
                  <a:lnTo>
                    <a:pt x="37" y="8"/>
                  </a:lnTo>
                  <a:lnTo>
                    <a:pt x="26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9" y="17"/>
                  </a:lnTo>
                  <a:lnTo>
                    <a:pt x="18" y="20"/>
                  </a:lnTo>
                  <a:lnTo>
                    <a:pt x="29" y="21"/>
                  </a:lnTo>
                  <a:lnTo>
                    <a:pt x="39" y="21"/>
                  </a:lnTo>
                  <a:lnTo>
                    <a:pt x="51" y="22"/>
                  </a:lnTo>
                  <a:lnTo>
                    <a:pt x="60" y="23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" name="Freeform 73"/>
            <p:cNvSpPr>
              <a:spLocks/>
            </p:cNvSpPr>
            <p:nvPr/>
          </p:nvSpPr>
          <p:spPr bwMode="auto">
            <a:xfrm flipH="1">
              <a:off x="1137" y="2878"/>
              <a:ext cx="26" cy="6"/>
            </a:xfrm>
            <a:custGeom>
              <a:avLst/>
              <a:gdLst>
                <a:gd name="T0" fmla="*/ 0 w 59"/>
                <a:gd name="T1" fmla="*/ 0 h 13"/>
                <a:gd name="T2" fmla="*/ 0 w 59"/>
                <a:gd name="T3" fmla="*/ 0 h 13"/>
                <a:gd name="T4" fmla="*/ 0 w 59"/>
                <a:gd name="T5" fmla="*/ 0 h 13"/>
                <a:gd name="T6" fmla="*/ 0 w 59"/>
                <a:gd name="T7" fmla="*/ 0 h 13"/>
                <a:gd name="T8" fmla="*/ 0 w 59"/>
                <a:gd name="T9" fmla="*/ 0 h 13"/>
                <a:gd name="T10" fmla="*/ 0 w 59"/>
                <a:gd name="T11" fmla="*/ 0 h 13"/>
                <a:gd name="T12" fmla="*/ 0 w 59"/>
                <a:gd name="T13" fmla="*/ 0 h 13"/>
                <a:gd name="T14" fmla="*/ 0 w 59"/>
                <a:gd name="T15" fmla="*/ 0 h 13"/>
                <a:gd name="T16" fmla="*/ 0 w 59"/>
                <a:gd name="T17" fmla="*/ 0 h 13"/>
                <a:gd name="T18" fmla="*/ 0 w 59"/>
                <a:gd name="T19" fmla="*/ 0 h 13"/>
                <a:gd name="T20" fmla="*/ 0 w 59"/>
                <a:gd name="T21" fmla="*/ 0 h 13"/>
                <a:gd name="T22" fmla="*/ 0 w 59"/>
                <a:gd name="T23" fmla="*/ 0 h 13"/>
                <a:gd name="T24" fmla="*/ 0 w 59"/>
                <a:gd name="T25" fmla="*/ 0 h 13"/>
                <a:gd name="T26" fmla="*/ 0 w 59"/>
                <a:gd name="T27" fmla="*/ 0 h 13"/>
                <a:gd name="T28" fmla="*/ 0 w 59"/>
                <a:gd name="T29" fmla="*/ 0 h 13"/>
                <a:gd name="T30" fmla="*/ 0 w 59"/>
                <a:gd name="T31" fmla="*/ 0 h 13"/>
                <a:gd name="T32" fmla="*/ 0 w 59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3"/>
                <a:gd name="T53" fmla="*/ 59 w 59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3">
                  <a:moveTo>
                    <a:pt x="59" y="13"/>
                  </a:moveTo>
                  <a:lnTo>
                    <a:pt x="52" y="11"/>
                  </a:lnTo>
                  <a:lnTo>
                    <a:pt x="43" y="7"/>
                  </a:lnTo>
                  <a:lnTo>
                    <a:pt x="34" y="4"/>
                  </a:lnTo>
                  <a:lnTo>
                    <a:pt x="23" y="1"/>
                  </a:lnTo>
                  <a:lnTo>
                    <a:pt x="14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4" y="13"/>
                  </a:lnTo>
                  <a:lnTo>
                    <a:pt x="23" y="13"/>
                  </a:lnTo>
                  <a:lnTo>
                    <a:pt x="33" y="12"/>
                  </a:lnTo>
                  <a:lnTo>
                    <a:pt x="42" y="12"/>
                  </a:lnTo>
                  <a:lnTo>
                    <a:pt x="51" y="12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" name="Freeform 74"/>
            <p:cNvSpPr>
              <a:spLocks/>
            </p:cNvSpPr>
            <p:nvPr/>
          </p:nvSpPr>
          <p:spPr bwMode="auto">
            <a:xfrm flipH="1">
              <a:off x="1134" y="2894"/>
              <a:ext cx="26" cy="7"/>
            </a:xfrm>
            <a:custGeom>
              <a:avLst/>
              <a:gdLst>
                <a:gd name="T0" fmla="*/ 0 w 58"/>
                <a:gd name="T1" fmla="*/ 1 h 14"/>
                <a:gd name="T2" fmla="*/ 0 w 58"/>
                <a:gd name="T3" fmla="*/ 1 h 14"/>
                <a:gd name="T4" fmla="*/ 0 w 58"/>
                <a:gd name="T5" fmla="*/ 1 h 14"/>
                <a:gd name="T6" fmla="*/ 0 w 58"/>
                <a:gd name="T7" fmla="*/ 1 h 14"/>
                <a:gd name="T8" fmla="*/ 0 w 58"/>
                <a:gd name="T9" fmla="*/ 0 h 14"/>
                <a:gd name="T10" fmla="*/ 0 w 58"/>
                <a:gd name="T11" fmla="*/ 0 h 14"/>
                <a:gd name="T12" fmla="*/ 0 w 58"/>
                <a:gd name="T13" fmla="*/ 1 h 14"/>
                <a:gd name="T14" fmla="*/ 0 w 58"/>
                <a:gd name="T15" fmla="*/ 1 h 14"/>
                <a:gd name="T16" fmla="*/ 0 w 58"/>
                <a:gd name="T17" fmla="*/ 1 h 14"/>
                <a:gd name="T18" fmla="*/ 0 w 58"/>
                <a:gd name="T19" fmla="*/ 1 h 14"/>
                <a:gd name="T20" fmla="*/ 0 w 58"/>
                <a:gd name="T21" fmla="*/ 1 h 14"/>
                <a:gd name="T22" fmla="*/ 0 w 58"/>
                <a:gd name="T23" fmla="*/ 1 h 14"/>
                <a:gd name="T24" fmla="*/ 0 w 58"/>
                <a:gd name="T25" fmla="*/ 1 h 14"/>
                <a:gd name="T26" fmla="*/ 0 w 58"/>
                <a:gd name="T27" fmla="*/ 1 h 14"/>
                <a:gd name="T28" fmla="*/ 0 w 58"/>
                <a:gd name="T29" fmla="*/ 1 h 14"/>
                <a:gd name="T30" fmla="*/ 0 w 58"/>
                <a:gd name="T31" fmla="*/ 1 h 14"/>
                <a:gd name="T32" fmla="*/ 0 w 58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4"/>
                <a:gd name="T53" fmla="*/ 58 w 58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4">
                  <a:moveTo>
                    <a:pt x="58" y="7"/>
                  </a:moveTo>
                  <a:lnTo>
                    <a:pt x="53" y="5"/>
                  </a:lnTo>
                  <a:lnTo>
                    <a:pt x="45" y="3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20" y="13"/>
                  </a:lnTo>
                  <a:lnTo>
                    <a:pt x="29" y="11"/>
                  </a:lnTo>
                  <a:lnTo>
                    <a:pt x="39" y="8"/>
                  </a:lnTo>
                  <a:lnTo>
                    <a:pt x="49" y="7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1" name="Freeform 75"/>
            <p:cNvSpPr>
              <a:spLocks/>
            </p:cNvSpPr>
            <p:nvPr/>
          </p:nvSpPr>
          <p:spPr bwMode="auto">
            <a:xfrm flipH="1">
              <a:off x="1126" y="2906"/>
              <a:ext cx="25" cy="8"/>
            </a:xfrm>
            <a:custGeom>
              <a:avLst/>
              <a:gdLst>
                <a:gd name="T0" fmla="*/ 0 w 57"/>
                <a:gd name="T1" fmla="*/ 1 h 16"/>
                <a:gd name="T2" fmla="*/ 0 w 57"/>
                <a:gd name="T3" fmla="*/ 1 h 16"/>
                <a:gd name="T4" fmla="*/ 0 w 57"/>
                <a:gd name="T5" fmla="*/ 1 h 16"/>
                <a:gd name="T6" fmla="*/ 0 w 57"/>
                <a:gd name="T7" fmla="*/ 1 h 16"/>
                <a:gd name="T8" fmla="*/ 0 w 57"/>
                <a:gd name="T9" fmla="*/ 1 h 16"/>
                <a:gd name="T10" fmla="*/ 0 w 57"/>
                <a:gd name="T11" fmla="*/ 0 h 16"/>
                <a:gd name="T12" fmla="*/ 0 w 57"/>
                <a:gd name="T13" fmla="*/ 0 h 16"/>
                <a:gd name="T14" fmla="*/ 0 w 57"/>
                <a:gd name="T15" fmla="*/ 1 h 16"/>
                <a:gd name="T16" fmla="*/ 0 w 57"/>
                <a:gd name="T17" fmla="*/ 1 h 16"/>
                <a:gd name="T18" fmla="*/ 0 w 57"/>
                <a:gd name="T19" fmla="*/ 1 h 16"/>
                <a:gd name="T20" fmla="*/ 0 w 57"/>
                <a:gd name="T21" fmla="*/ 1 h 16"/>
                <a:gd name="T22" fmla="*/ 0 w 57"/>
                <a:gd name="T23" fmla="*/ 1 h 16"/>
                <a:gd name="T24" fmla="*/ 0 w 57"/>
                <a:gd name="T25" fmla="*/ 1 h 16"/>
                <a:gd name="T26" fmla="*/ 0 w 57"/>
                <a:gd name="T27" fmla="*/ 1 h 16"/>
                <a:gd name="T28" fmla="*/ 0 w 57"/>
                <a:gd name="T29" fmla="*/ 1 h 16"/>
                <a:gd name="T30" fmla="*/ 0 w 57"/>
                <a:gd name="T31" fmla="*/ 1 h 16"/>
                <a:gd name="T32" fmla="*/ 0 w 57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16"/>
                <a:gd name="T53" fmla="*/ 57 w 5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16">
                  <a:moveTo>
                    <a:pt x="57" y="16"/>
                  </a:moveTo>
                  <a:lnTo>
                    <a:pt x="54" y="11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2" y="1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1" y="16"/>
                  </a:lnTo>
                  <a:lnTo>
                    <a:pt x="20" y="16"/>
                  </a:lnTo>
                  <a:lnTo>
                    <a:pt x="31" y="15"/>
                  </a:lnTo>
                  <a:lnTo>
                    <a:pt x="40" y="15"/>
                  </a:lnTo>
                  <a:lnTo>
                    <a:pt x="49" y="15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2" name="Freeform 76"/>
            <p:cNvSpPr>
              <a:spLocks/>
            </p:cNvSpPr>
            <p:nvPr/>
          </p:nvSpPr>
          <p:spPr bwMode="auto">
            <a:xfrm flipH="1">
              <a:off x="1121" y="2916"/>
              <a:ext cx="28" cy="8"/>
            </a:xfrm>
            <a:custGeom>
              <a:avLst/>
              <a:gdLst>
                <a:gd name="T0" fmla="*/ 0 w 63"/>
                <a:gd name="T1" fmla="*/ 1 h 15"/>
                <a:gd name="T2" fmla="*/ 0 w 63"/>
                <a:gd name="T3" fmla="*/ 1 h 15"/>
                <a:gd name="T4" fmla="*/ 0 w 63"/>
                <a:gd name="T5" fmla="*/ 1 h 15"/>
                <a:gd name="T6" fmla="*/ 0 w 63"/>
                <a:gd name="T7" fmla="*/ 1 h 15"/>
                <a:gd name="T8" fmla="*/ 0 w 63"/>
                <a:gd name="T9" fmla="*/ 1 h 15"/>
                <a:gd name="T10" fmla="*/ 0 w 63"/>
                <a:gd name="T11" fmla="*/ 0 h 15"/>
                <a:gd name="T12" fmla="*/ 0 w 63"/>
                <a:gd name="T13" fmla="*/ 0 h 15"/>
                <a:gd name="T14" fmla="*/ 0 w 63"/>
                <a:gd name="T15" fmla="*/ 1 h 15"/>
                <a:gd name="T16" fmla="*/ 0 w 63"/>
                <a:gd name="T17" fmla="*/ 1 h 15"/>
                <a:gd name="T18" fmla="*/ 0 w 63"/>
                <a:gd name="T19" fmla="*/ 1 h 15"/>
                <a:gd name="T20" fmla="*/ 0 w 63"/>
                <a:gd name="T21" fmla="*/ 1 h 15"/>
                <a:gd name="T22" fmla="*/ 0 w 63"/>
                <a:gd name="T23" fmla="*/ 1 h 15"/>
                <a:gd name="T24" fmla="*/ 0 w 63"/>
                <a:gd name="T25" fmla="*/ 1 h 15"/>
                <a:gd name="T26" fmla="*/ 0 w 63"/>
                <a:gd name="T27" fmla="*/ 1 h 15"/>
                <a:gd name="T28" fmla="*/ 0 w 63"/>
                <a:gd name="T29" fmla="*/ 1 h 15"/>
                <a:gd name="T30" fmla="*/ 0 w 63"/>
                <a:gd name="T31" fmla="*/ 1 h 15"/>
                <a:gd name="T32" fmla="*/ 0 w 6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5"/>
                <a:gd name="T53" fmla="*/ 63 w 6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5">
                  <a:moveTo>
                    <a:pt x="63" y="13"/>
                  </a:moveTo>
                  <a:lnTo>
                    <a:pt x="58" y="11"/>
                  </a:lnTo>
                  <a:lnTo>
                    <a:pt x="50" y="8"/>
                  </a:lnTo>
                  <a:lnTo>
                    <a:pt x="42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13" y="15"/>
                  </a:lnTo>
                  <a:lnTo>
                    <a:pt x="25" y="15"/>
                  </a:lnTo>
                  <a:lnTo>
                    <a:pt x="37" y="15"/>
                  </a:lnTo>
                  <a:lnTo>
                    <a:pt x="48" y="15"/>
                  </a:lnTo>
                  <a:lnTo>
                    <a:pt x="58" y="14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3" name="Freeform 77"/>
            <p:cNvSpPr>
              <a:spLocks/>
            </p:cNvSpPr>
            <p:nvPr/>
          </p:nvSpPr>
          <p:spPr bwMode="auto">
            <a:xfrm flipH="1">
              <a:off x="1147" y="2727"/>
              <a:ext cx="26" cy="43"/>
            </a:xfrm>
            <a:custGeom>
              <a:avLst/>
              <a:gdLst>
                <a:gd name="T0" fmla="*/ 0 w 60"/>
                <a:gd name="T1" fmla="*/ 1 h 86"/>
                <a:gd name="T2" fmla="*/ 0 w 60"/>
                <a:gd name="T3" fmla="*/ 1 h 86"/>
                <a:gd name="T4" fmla="*/ 0 w 60"/>
                <a:gd name="T5" fmla="*/ 1 h 86"/>
                <a:gd name="T6" fmla="*/ 0 w 60"/>
                <a:gd name="T7" fmla="*/ 1 h 86"/>
                <a:gd name="T8" fmla="*/ 0 w 60"/>
                <a:gd name="T9" fmla="*/ 1 h 86"/>
                <a:gd name="T10" fmla="*/ 0 w 60"/>
                <a:gd name="T11" fmla="*/ 1 h 86"/>
                <a:gd name="T12" fmla="*/ 0 w 60"/>
                <a:gd name="T13" fmla="*/ 1 h 86"/>
                <a:gd name="T14" fmla="*/ 0 w 60"/>
                <a:gd name="T15" fmla="*/ 1 h 86"/>
                <a:gd name="T16" fmla="*/ 0 w 60"/>
                <a:gd name="T17" fmla="*/ 1 h 86"/>
                <a:gd name="T18" fmla="*/ 0 w 60"/>
                <a:gd name="T19" fmla="*/ 1 h 86"/>
                <a:gd name="T20" fmla="*/ 0 w 60"/>
                <a:gd name="T21" fmla="*/ 1 h 86"/>
                <a:gd name="T22" fmla="*/ 0 w 60"/>
                <a:gd name="T23" fmla="*/ 1 h 86"/>
                <a:gd name="T24" fmla="*/ 0 w 60"/>
                <a:gd name="T25" fmla="*/ 1 h 86"/>
                <a:gd name="T26" fmla="*/ 0 w 60"/>
                <a:gd name="T27" fmla="*/ 1 h 86"/>
                <a:gd name="T28" fmla="*/ 0 w 60"/>
                <a:gd name="T29" fmla="*/ 1 h 86"/>
                <a:gd name="T30" fmla="*/ 0 w 60"/>
                <a:gd name="T31" fmla="*/ 0 h 86"/>
                <a:gd name="T32" fmla="*/ 0 w 60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86"/>
                <a:gd name="T53" fmla="*/ 60 w 60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86">
                  <a:moveTo>
                    <a:pt x="0" y="3"/>
                  </a:moveTo>
                  <a:lnTo>
                    <a:pt x="3" y="7"/>
                  </a:lnTo>
                  <a:lnTo>
                    <a:pt x="8" y="15"/>
                  </a:lnTo>
                  <a:lnTo>
                    <a:pt x="17" y="26"/>
                  </a:lnTo>
                  <a:lnTo>
                    <a:pt x="28" y="37"/>
                  </a:lnTo>
                  <a:lnTo>
                    <a:pt x="40" y="50"/>
                  </a:lnTo>
                  <a:lnTo>
                    <a:pt x="49" y="63"/>
                  </a:lnTo>
                  <a:lnTo>
                    <a:pt x="56" y="75"/>
                  </a:lnTo>
                  <a:lnTo>
                    <a:pt x="60" y="86"/>
                  </a:lnTo>
                  <a:lnTo>
                    <a:pt x="56" y="72"/>
                  </a:lnTo>
                  <a:lnTo>
                    <a:pt x="49" y="57"/>
                  </a:lnTo>
                  <a:lnTo>
                    <a:pt x="41" y="41"/>
                  </a:lnTo>
                  <a:lnTo>
                    <a:pt x="32" y="26"/>
                  </a:lnTo>
                  <a:lnTo>
                    <a:pt x="23" y="13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4" name="Freeform 78"/>
            <p:cNvSpPr>
              <a:spLocks/>
            </p:cNvSpPr>
            <p:nvPr/>
          </p:nvSpPr>
          <p:spPr bwMode="auto">
            <a:xfrm flipH="1">
              <a:off x="1144" y="2721"/>
              <a:ext cx="18" cy="31"/>
            </a:xfrm>
            <a:custGeom>
              <a:avLst/>
              <a:gdLst>
                <a:gd name="T0" fmla="*/ 0 w 38"/>
                <a:gd name="T1" fmla="*/ 1 h 62"/>
                <a:gd name="T2" fmla="*/ 0 w 38"/>
                <a:gd name="T3" fmla="*/ 1 h 62"/>
                <a:gd name="T4" fmla="*/ 0 w 38"/>
                <a:gd name="T5" fmla="*/ 1 h 62"/>
                <a:gd name="T6" fmla="*/ 0 w 38"/>
                <a:gd name="T7" fmla="*/ 1 h 62"/>
                <a:gd name="T8" fmla="*/ 0 w 38"/>
                <a:gd name="T9" fmla="*/ 0 h 62"/>
                <a:gd name="T10" fmla="*/ 0 w 38"/>
                <a:gd name="T11" fmla="*/ 1 h 62"/>
                <a:gd name="T12" fmla="*/ 0 w 38"/>
                <a:gd name="T13" fmla="*/ 1 h 62"/>
                <a:gd name="T14" fmla="*/ 0 w 38"/>
                <a:gd name="T15" fmla="*/ 1 h 62"/>
                <a:gd name="T16" fmla="*/ 0 w 38"/>
                <a:gd name="T17" fmla="*/ 1 h 62"/>
                <a:gd name="T18" fmla="*/ 0 w 38"/>
                <a:gd name="T19" fmla="*/ 1 h 62"/>
                <a:gd name="T20" fmla="*/ 0 w 38"/>
                <a:gd name="T21" fmla="*/ 1 h 62"/>
                <a:gd name="T22" fmla="*/ 0 w 38"/>
                <a:gd name="T23" fmla="*/ 1 h 62"/>
                <a:gd name="T24" fmla="*/ 0 w 38"/>
                <a:gd name="T25" fmla="*/ 1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2"/>
                <a:gd name="T41" fmla="*/ 38 w 3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2">
                  <a:moveTo>
                    <a:pt x="38" y="62"/>
                  </a:moveTo>
                  <a:lnTo>
                    <a:pt x="30" y="42"/>
                  </a:lnTo>
                  <a:lnTo>
                    <a:pt x="18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9" y="20"/>
                  </a:lnTo>
                  <a:lnTo>
                    <a:pt x="16" y="30"/>
                  </a:lnTo>
                  <a:lnTo>
                    <a:pt x="22" y="40"/>
                  </a:lnTo>
                  <a:lnTo>
                    <a:pt x="29" y="49"/>
                  </a:lnTo>
                  <a:lnTo>
                    <a:pt x="34" y="56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5" name="Freeform 79"/>
            <p:cNvSpPr>
              <a:spLocks/>
            </p:cNvSpPr>
            <p:nvPr/>
          </p:nvSpPr>
          <p:spPr bwMode="auto">
            <a:xfrm flipH="1">
              <a:off x="1020" y="2838"/>
              <a:ext cx="50" cy="165"/>
            </a:xfrm>
            <a:custGeom>
              <a:avLst/>
              <a:gdLst>
                <a:gd name="T0" fmla="*/ 0 w 109"/>
                <a:gd name="T1" fmla="*/ 2 h 330"/>
                <a:gd name="T2" fmla="*/ 0 w 109"/>
                <a:gd name="T3" fmla="*/ 2 h 330"/>
                <a:gd name="T4" fmla="*/ 0 w 109"/>
                <a:gd name="T5" fmla="*/ 2 h 330"/>
                <a:gd name="T6" fmla="*/ 0 w 109"/>
                <a:gd name="T7" fmla="*/ 2 h 330"/>
                <a:gd name="T8" fmla="*/ 0 w 109"/>
                <a:gd name="T9" fmla="*/ 2 h 330"/>
                <a:gd name="T10" fmla="*/ 0 w 109"/>
                <a:gd name="T11" fmla="*/ 2 h 330"/>
                <a:gd name="T12" fmla="*/ 0 w 109"/>
                <a:gd name="T13" fmla="*/ 1 h 330"/>
                <a:gd name="T14" fmla="*/ 0 w 109"/>
                <a:gd name="T15" fmla="*/ 1 h 330"/>
                <a:gd name="T16" fmla="*/ 0 w 109"/>
                <a:gd name="T17" fmla="*/ 1 h 330"/>
                <a:gd name="T18" fmla="*/ 0 w 109"/>
                <a:gd name="T19" fmla="*/ 1 h 330"/>
                <a:gd name="T20" fmla="*/ 0 w 109"/>
                <a:gd name="T21" fmla="*/ 1 h 330"/>
                <a:gd name="T22" fmla="*/ 0 w 109"/>
                <a:gd name="T23" fmla="*/ 1 h 330"/>
                <a:gd name="T24" fmla="*/ 0 w 109"/>
                <a:gd name="T25" fmla="*/ 0 h 330"/>
                <a:gd name="T26" fmla="*/ 0 w 109"/>
                <a:gd name="T27" fmla="*/ 1 h 330"/>
                <a:gd name="T28" fmla="*/ 0 w 109"/>
                <a:gd name="T29" fmla="*/ 1 h 330"/>
                <a:gd name="T30" fmla="*/ 0 w 109"/>
                <a:gd name="T31" fmla="*/ 1 h 330"/>
                <a:gd name="T32" fmla="*/ 0 w 109"/>
                <a:gd name="T33" fmla="*/ 1 h 330"/>
                <a:gd name="T34" fmla="*/ 0 w 109"/>
                <a:gd name="T35" fmla="*/ 1 h 330"/>
                <a:gd name="T36" fmla="*/ 0 w 109"/>
                <a:gd name="T37" fmla="*/ 2 h 330"/>
                <a:gd name="T38" fmla="*/ 0 w 109"/>
                <a:gd name="T39" fmla="*/ 2 h 330"/>
                <a:gd name="T40" fmla="*/ 0 w 109"/>
                <a:gd name="T41" fmla="*/ 2 h 3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330"/>
                <a:gd name="T65" fmla="*/ 109 w 109"/>
                <a:gd name="T66" fmla="*/ 330 h 3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330">
                  <a:moveTo>
                    <a:pt x="16" y="329"/>
                  </a:moveTo>
                  <a:lnTo>
                    <a:pt x="12" y="330"/>
                  </a:lnTo>
                  <a:lnTo>
                    <a:pt x="8" y="329"/>
                  </a:lnTo>
                  <a:lnTo>
                    <a:pt x="4" y="328"/>
                  </a:lnTo>
                  <a:lnTo>
                    <a:pt x="0" y="328"/>
                  </a:lnTo>
                  <a:lnTo>
                    <a:pt x="41" y="288"/>
                  </a:lnTo>
                  <a:lnTo>
                    <a:pt x="68" y="245"/>
                  </a:lnTo>
                  <a:lnTo>
                    <a:pt x="87" y="200"/>
                  </a:lnTo>
                  <a:lnTo>
                    <a:pt x="95" y="154"/>
                  </a:lnTo>
                  <a:lnTo>
                    <a:pt x="97" y="110"/>
                  </a:lnTo>
                  <a:lnTo>
                    <a:pt x="95" y="69"/>
                  </a:lnTo>
                  <a:lnTo>
                    <a:pt x="91" y="32"/>
                  </a:lnTo>
                  <a:lnTo>
                    <a:pt x="85" y="0"/>
                  </a:lnTo>
                  <a:lnTo>
                    <a:pt x="98" y="25"/>
                  </a:lnTo>
                  <a:lnTo>
                    <a:pt x="108" y="64"/>
                  </a:lnTo>
                  <a:lnTo>
                    <a:pt x="109" y="111"/>
                  </a:lnTo>
                  <a:lnTo>
                    <a:pt x="105" y="162"/>
                  </a:lnTo>
                  <a:lnTo>
                    <a:pt x="95" y="214"/>
                  </a:lnTo>
                  <a:lnTo>
                    <a:pt x="76" y="262"/>
                  </a:lnTo>
                  <a:lnTo>
                    <a:pt x="50" y="302"/>
                  </a:lnTo>
                  <a:lnTo>
                    <a:pt x="16" y="3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6" name="Freeform 80"/>
            <p:cNvSpPr>
              <a:spLocks/>
            </p:cNvSpPr>
            <p:nvPr/>
          </p:nvSpPr>
          <p:spPr bwMode="auto">
            <a:xfrm flipH="1">
              <a:off x="1025" y="2842"/>
              <a:ext cx="33" cy="23"/>
            </a:xfrm>
            <a:custGeom>
              <a:avLst/>
              <a:gdLst>
                <a:gd name="T0" fmla="*/ 0 w 74"/>
                <a:gd name="T1" fmla="*/ 1 h 46"/>
                <a:gd name="T2" fmla="*/ 0 w 74"/>
                <a:gd name="T3" fmla="*/ 1 h 46"/>
                <a:gd name="T4" fmla="*/ 0 w 74"/>
                <a:gd name="T5" fmla="*/ 1 h 46"/>
                <a:gd name="T6" fmla="*/ 0 w 74"/>
                <a:gd name="T7" fmla="*/ 1 h 46"/>
                <a:gd name="T8" fmla="*/ 0 w 74"/>
                <a:gd name="T9" fmla="*/ 1 h 46"/>
                <a:gd name="T10" fmla="*/ 0 w 74"/>
                <a:gd name="T11" fmla="*/ 1 h 46"/>
                <a:gd name="T12" fmla="*/ 0 w 74"/>
                <a:gd name="T13" fmla="*/ 1 h 46"/>
                <a:gd name="T14" fmla="*/ 0 w 74"/>
                <a:gd name="T15" fmla="*/ 0 h 46"/>
                <a:gd name="T16" fmla="*/ 0 w 74"/>
                <a:gd name="T17" fmla="*/ 1 h 46"/>
                <a:gd name="T18" fmla="*/ 0 w 74"/>
                <a:gd name="T19" fmla="*/ 1 h 46"/>
                <a:gd name="T20" fmla="*/ 0 w 74"/>
                <a:gd name="T21" fmla="*/ 1 h 46"/>
                <a:gd name="T22" fmla="*/ 0 w 74"/>
                <a:gd name="T23" fmla="*/ 1 h 46"/>
                <a:gd name="T24" fmla="*/ 0 w 74"/>
                <a:gd name="T25" fmla="*/ 1 h 46"/>
                <a:gd name="T26" fmla="*/ 0 w 74"/>
                <a:gd name="T27" fmla="*/ 1 h 46"/>
                <a:gd name="T28" fmla="*/ 0 w 74"/>
                <a:gd name="T29" fmla="*/ 1 h 46"/>
                <a:gd name="T30" fmla="*/ 0 w 74"/>
                <a:gd name="T31" fmla="*/ 1 h 46"/>
                <a:gd name="T32" fmla="*/ 0 w 74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6"/>
                <a:gd name="T53" fmla="*/ 74 w 74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6">
                  <a:moveTo>
                    <a:pt x="74" y="46"/>
                  </a:moveTo>
                  <a:lnTo>
                    <a:pt x="67" y="37"/>
                  </a:lnTo>
                  <a:lnTo>
                    <a:pt x="57" y="27"/>
                  </a:lnTo>
                  <a:lnTo>
                    <a:pt x="46" y="19"/>
                  </a:lnTo>
                  <a:lnTo>
                    <a:pt x="33" y="11"/>
                  </a:lnTo>
                  <a:lnTo>
                    <a:pt x="22" y="5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9"/>
                  </a:lnTo>
                  <a:lnTo>
                    <a:pt x="15" y="14"/>
                  </a:lnTo>
                  <a:lnTo>
                    <a:pt x="25" y="19"/>
                  </a:lnTo>
                  <a:lnTo>
                    <a:pt x="38" y="25"/>
                  </a:lnTo>
                  <a:lnTo>
                    <a:pt x="51" y="31"/>
                  </a:lnTo>
                  <a:lnTo>
                    <a:pt x="63" y="38"/>
                  </a:lnTo>
                  <a:lnTo>
                    <a:pt x="74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7" name="Freeform 81"/>
            <p:cNvSpPr>
              <a:spLocks/>
            </p:cNvSpPr>
            <p:nvPr/>
          </p:nvSpPr>
          <p:spPr bwMode="auto">
            <a:xfrm flipH="1">
              <a:off x="1024" y="2847"/>
              <a:ext cx="40" cy="34"/>
            </a:xfrm>
            <a:custGeom>
              <a:avLst/>
              <a:gdLst>
                <a:gd name="T0" fmla="*/ 0 w 88"/>
                <a:gd name="T1" fmla="*/ 1 h 68"/>
                <a:gd name="T2" fmla="*/ 0 w 88"/>
                <a:gd name="T3" fmla="*/ 0 h 68"/>
                <a:gd name="T4" fmla="*/ 0 w 88"/>
                <a:gd name="T5" fmla="*/ 1 h 68"/>
                <a:gd name="T6" fmla="*/ 0 w 88"/>
                <a:gd name="T7" fmla="*/ 1 h 68"/>
                <a:gd name="T8" fmla="*/ 0 w 88"/>
                <a:gd name="T9" fmla="*/ 1 h 68"/>
                <a:gd name="T10" fmla="*/ 0 w 88"/>
                <a:gd name="T11" fmla="*/ 1 h 68"/>
                <a:gd name="T12" fmla="*/ 0 w 88"/>
                <a:gd name="T13" fmla="*/ 1 h 68"/>
                <a:gd name="T14" fmla="*/ 0 w 88"/>
                <a:gd name="T15" fmla="*/ 1 h 68"/>
                <a:gd name="T16" fmla="*/ 0 w 88"/>
                <a:gd name="T17" fmla="*/ 1 h 68"/>
                <a:gd name="T18" fmla="*/ 0 w 88"/>
                <a:gd name="T19" fmla="*/ 1 h 68"/>
                <a:gd name="T20" fmla="*/ 0 w 88"/>
                <a:gd name="T21" fmla="*/ 1 h 68"/>
                <a:gd name="T22" fmla="*/ 0 w 88"/>
                <a:gd name="T23" fmla="*/ 1 h 68"/>
                <a:gd name="T24" fmla="*/ 0 w 88"/>
                <a:gd name="T25" fmla="*/ 1 h 68"/>
                <a:gd name="T26" fmla="*/ 0 w 88"/>
                <a:gd name="T27" fmla="*/ 1 h 68"/>
                <a:gd name="T28" fmla="*/ 0 w 88"/>
                <a:gd name="T29" fmla="*/ 1 h 68"/>
                <a:gd name="T30" fmla="*/ 0 w 88"/>
                <a:gd name="T31" fmla="*/ 1 h 68"/>
                <a:gd name="T32" fmla="*/ 0 w 88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8"/>
                <a:gd name="T53" fmla="*/ 88 w 8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8">
                  <a:moveTo>
                    <a:pt x="0" y="1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7" y="9"/>
                  </a:lnTo>
                  <a:lnTo>
                    <a:pt x="42" y="19"/>
                  </a:lnTo>
                  <a:lnTo>
                    <a:pt x="57" y="29"/>
                  </a:lnTo>
                  <a:lnTo>
                    <a:pt x="71" y="42"/>
                  </a:lnTo>
                  <a:lnTo>
                    <a:pt x="82" y="54"/>
                  </a:lnTo>
                  <a:lnTo>
                    <a:pt x="88" y="68"/>
                  </a:lnTo>
                  <a:lnTo>
                    <a:pt x="79" y="60"/>
                  </a:lnTo>
                  <a:lnTo>
                    <a:pt x="66" y="51"/>
                  </a:lnTo>
                  <a:lnTo>
                    <a:pt x="50" y="40"/>
                  </a:lnTo>
                  <a:lnTo>
                    <a:pt x="34" y="30"/>
                  </a:lnTo>
                  <a:lnTo>
                    <a:pt x="20" y="20"/>
                  </a:lnTo>
                  <a:lnTo>
                    <a:pt x="9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8" name="Freeform 82"/>
            <p:cNvSpPr>
              <a:spLocks/>
            </p:cNvSpPr>
            <p:nvPr/>
          </p:nvSpPr>
          <p:spPr bwMode="auto">
            <a:xfrm flipH="1">
              <a:off x="1023" y="2869"/>
              <a:ext cx="47" cy="43"/>
            </a:xfrm>
            <a:custGeom>
              <a:avLst/>
              <a:gdLst>
                <a:gd name="T0" fmla="*/ 0 w 104"/>
                <a:gd name="T1" fmla="*/ 0 h 85"/>
                <a:gd name="T2" fmla="*/ 0 w 104"/>
                <a:gd name="T3" fmla="*/ 0 h 85"/>
                <a:gd name="T4" fmla="*/ 0 w 104"/>
                <a:gd name="T5" fmla="*/ 1 h 85"/>
                <a:gd name="T6" fmla="*/ 0 w 104"/>
                <a:gd name="T7" fmla="*/ 1 h 85"/>
                <a:gd name="T8" fmla="*/ 0 w 104"/>
                <a:gd name="T9" fmla="*/ 1 h 85"/>
                <a:gd name="T10" fmla="*/ 0 w 104"/>
                <a:gd name="T11" fmla="*/ 1 h 85"/>
                <a:gd name="T12" fmla="*/ 0 w 104"/>
                <a:gd name="T13" fmla="*/ 1 h 85"/>
                <a:gd name="T14" fmla="*/ 0 w 104"/>
                <a:gd name="T15" fmla="*/ 1 h 85"/>
                <a:gd name="T16" fmla="*/ 0 w 104"/>
                <a:gd name="T17" fmla="*/ 1 h 85"/>
                <a:gd name="T18" fmla="*/ 0 w 104"/>
                <a:gd name="T19" fmla="*/ 1 h 85"/>
                <a:gd name="T20" fmla="*/ 0 w 104"/>
                <a:gd name="T21" fmla="*/ 1 h 85"/>
                <a:gd name="T22" fmla="*/ 0 w 104"/>
                <a:gd name="T23" fmla="*/ 1 h 85"/>
                <a:gd name="T24" fmla="*/ 0 w 104"/>
                <a:gd name="T25" fmla="*/ 1 h 85"/>
                <a:gd name="T26" fmla="*/ 0 w 104"/>
                <a:gd name="T27" fmla="*/ 1 h 85"/>
                <a:gd name="T28" fmla="*/ 0 w 104"/>
                <a:gd name="T29" fmla="*/ 1 h 85"/>
                <a:gd name="T30" fmla="*/ 0 w 104"/>
                <a:gd name="T31" fmla="*/ 1 h 85"/>
                <a:gd name="T32" fmla="*/ 0 w 104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85"/>
                <a:gd name="T53" fmla="*/ 104 w 104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85">
                  <a:moveTo>
                    <a:pt x="0" y="0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3" y="14"/>
                  </a:lnTo>
                  <a:lnTo>
                    <a:pt x="50" y="26"/>
                  </a:lnTo>
                  <a:lnTo>
                    <a:pt x="67" y="40"/>
                  </a:lnTo>
                  <a:lnTo>
                    <a:pt x="83" y="56"/>
                  </a:lnTo>
                  <a:lnTo>
                    <a:pt x="96" y="71"/>
                  </a:lnTo>
                  <a:lnTo>
                    <a:pt x="104" y="85"/>
                  </a:lnTo>
                  <a:lnTo>
                    <a:pt x="96" y="78"/>
                  </a:lnTo>
                  <a:lnTo>
                    <a:pt x="81" y="68"/>
                  </a:lnTo>
                  <a:lnTo>
                    <a:pt x="64" y="56"/>
                  </a:lnTo>
                  <a:lnTo>
                    <a:pt x="44" y="43"/>
                  </a:lnTo>
                  <a:lnTo>
                    <a:pt x="26" y="29"/>
                  </a:lnTo>
                  <a:lnTo>
                    <a:pt x="12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" name="Freeform 83"/>
            <p:cNvSpPr>
              <a:spLocks/>
            </p:cNvSpPr>
            <p:nvPr/>
          </p:nvSpPr>
          <p:spPr bwMode="auto">
            <a:xfrm flipH="1">
              <a:off x="1028" y="2902"/>
              <a:ext cx="51" cy="40"/>
            </a:xfrm>
            <a:custGeom>
              <a:avLst/>
              <a:gdLst>
                <a:gd name="T0" fmla="*/ 0 w 115"/>
                <a:gd name="T1" fmla="*/ 1 h 78"/>
                <a:gd name="T2" fmla="*/ 0 w 115"/>
                <a:gd name="T3" fmla="*/ 0 h 78"/>
                <a:gd name="T4" fmla="*/ 0 w 115"/>
                <a:gd name="T5" fmla="*/ 1 h 78"/>
                <a:gd name="T6" fmla="*/ 0 w 115"/>
                <a:gd name="T7" fmla="*/ 1 h 78"/>
                <a:gd name="T8" fmla="*/ 0 w 115"/>
                <a:gd name="T9" fmla="*/ 1 h 78"/>
                <a:gd name="T10" fmla="*/ 0 w 115"/>
                <a:gd name="T11" fmla="*/ 1 h 78"/>
                <a:gd name="T12" fmla="*/ 0 w 115"/>
                <a:gd name="T13" fmla="*/ 1 h 78"/>
                <a:gd name="T14" fmla="*/ 0 w 115"/>
                <a:gd name="T15" fmla="*/ 1 h 78"/>
                <a:gd name="T16" fmla="*/ 0 w 115"/>
                <a:gd name="T17" fmla="*/ 1 h 78"/>
                <a:gd name="T18" fmla="*/ 0 w 115"/>
                <a:gd name="T19" fmla="*/ 1 h 78"/>
                <a:gd name="T20" fmla="*/ 0 w 115"/>
                <a:gd name="T21" fmla="*/ 1 h 78"/>
                <a:gd name="T22" fmla="*/ 0 w 115"/>
                <a:gd name="T23" fmla="*/ 1 h 78"/>
                <a:gd name="T24" fmla="*/ 0 w 115"/>
                <a:gd name="T25" fmla="*/ 1 h 78"/>
                <a:gd name="T26" fmla="*/ 0 w 115"/>
                <a:gd name="T27" fmla="*/ 1 h 78"/>
                <a:gd name="T28" fmla="*/ 0 w 115"/>
                <a:gd name="T29" fmla="*/ 1 h 78"/>
                <a:gd name="T30" fmla="*/ 0 w 115"/>
                <a:gd name="T31" fmla="*/ 1 h 78"/>
                <a:gd name="T32" fmla="*/ 0 w 115"/>
                <a:gd name="T33" fmla="*/ 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78"/>
                <a:gd name="T53" fmla="*/ 115 w 11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78">
                  <a:moveTo>
                    <a:pt x="0" y="1"/>
                  </a:moveTo>
                  <a:lnTo>
                    <a:pt x="7" y="0"/>
                  </a:lnTo>
                  <a:lnTo>
                    <a:pt x="21" y="4"/>
                  </a:lnTo>
                  <a:lnTo>
                    <a:pt x="38" y="12"/>
                  </a:lnTo>
                  <a:lnTo>
                    <a:pt x="58" y="24"/>
                  </a:lnTo>
                  <a:lnTo>
                    <a:pt x="76" y="38"/>
                  </a:lnTo>
                  <a:lnTo>
                    <a:pt x="93" y="52"/>
                  </a:lnTo>
                  <a:lnTo>
                    <a:pt x="108" y="65"/>
                  </a:lnTo>
                  <a:lnTo>
                    <a:pt x="115" y="78"/>
                  </a:lnTo>
                  <a:lnTo>
                    <a:pt x="105" y="73"/>
                  </a:lnTo>
                  <a:lnTo>
                    <a:pt x="91" y="64"/>
                  </a:lnTo>
                  <a:lnTo>
                    <a:pt x="71" y="53"/>
                  </a:lnTo>
                  <a:lnTo>
                    <a:pt x="50" y="39"/>
                  </a:lnTo>
                  <a:lnTo>
                    <a:pt x="30" y="26"/>
                  </a:lnTo>
                  <a:lnTo>
                    <a:pt x="14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" name="Freeform 84"/>
            <p:cNvSpPr>
              <a:spLocks/>
            </p:cNvSpPr>
            <p:nvPr/>
          </p:nvSpPr>
          <p:spPr bwMode="auto">
            <a:xfrm flipH="1">
              <a:off x="1034" y="2919"/>
              <a:ext cx="47" cy="35"/>
            </a:xfrm>
            <a:custGeom>
              <a:avLst/>
              <a:gdLst>
                <a:gd name="T0" fmla="*/ 0 w 104"/>
                <a:gd name="T1" fmla="*/ 1 h 69"/>
                <a:gd name="T2" fmla="*/ 0 w 104"/>
                <a:gd name="T3" fmla="*/ 0 h 69"/>
                <a:gd name="T4" fmla="*/ 0 w 104"/>
                <a:gd name="T5" fmla="*/ 1 h 69"/>
                <a:gd name="T6" fmla="*/ 0 w 104"/>
                <a:gd name="T7" fmla="*/ 1 h 69"/>
                <a:gd name="T8" fmla="*/ 0 w 104"/>
                <a:gd name="T9" fmla="*/ 1 h 69"/>
                <a:gd name="T10" fmla="*/ 0 w 104"/>
                <a:gd name="T11" fmla="*/ 1 h 69"/>
                <a:gd name="T12" fmla="*/ 0 w 104"/>
                <a:gd name="T13" fmla="*/ 1 h 69"/>
                <a:gd name="T14" fmla="*/ 0 w 104"/>
                <a:gd name="T15" fmla="*/ 1 h 69"/>
                <a:gd name="T16" fmla="*/ 0 w 104"/>
                <a:gd name="T17" fmla="*/ 1 h 69"/>
                <a:gd name="T18" fmla="*/ 0 w 104"/>
                <a:gd name="T19" fmla="*/ 1 h 69"/>
                <a:gd name="T20" fmla="*/ 0 w 104"/>
                <a:gd name="T21" fmla="*/ 1 h 69"/>
                <a:gd name="T22" fmla="*/ 0 w 104"/>
                <a:gd name="T23" fmla="*/ 1 h 69"/>
                <a:gd name="T24" fmla="*/ 0 w 104"/>
                <a:gd name="T25" fmla="*/ 1 h 69"/>
                <a:gd name="T26" fmla="*/ 0 w 104"/>
                <a:gd name="T27" fmla="*/ 1 h 69"/>
                <a:gd name="T28" fmla="*/ 0 w 104"/>
                <a:gd name="T29" fmla="*/ 1 h 69"/>
                <a:gd name="T30" fmla="*/ 0 w 104"/>
                <a:gd name="T31" fmla="*/ 1 h 69"/>
                <a:gd name="T32" fmla="*/ 0 w 104"/>
                <a:gd name="T33" fmla="*/ 1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69"/>
                <a:gd name="T53" fmla="*/ 104 w 104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69">
                  <a:moveTo>
                    <a:pt x="0" y="1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4" y="13"/>
                  </a:lnTo>
                  <a:lnTo>
                    <a:pt x="53" y="23"/>
                  </a:lnTo>
                  <a:lnTo>
                    <a:pt x="70" y="35"/>
                  </a:lnTo>
                  <a:lnTo>
                    <a:pt x="87" y="47"/>
                  </a:lnTo>
                  <a:lnTo>
                    <a:pt x="99" y="59"/>
                  </a:lnTo>
                  <a:lnTo>
                    <a:pt x="104" y="69"/>
                  </a:lnTo>
                  <a:lnTo>
                    <a:pt x="95" y="64"/>
                  </a:lnTo>
                  <a:lnTo>
                    <a:pt x="79" y="55"/>
                  </a:lnTo>
                  <a:lnTo>
                    <a:pt x="61" y="46"/>
                  </a:lnTo>
                  <a:lnTo>
                    <a:pt x="42" y="35"/>
                  </a:lnTo>
                  <a:lnTo>
                    <a:pt x="24" y="24"/>
                  </a:lnTo>
                  <a:lnTo>
                    <a:pt x="11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" name="Freeform 85"/>
            <p:cNvSpPr>
              <a:spLocks/>
            </p:cNvSpPr>
            <p:nvPr/>
          </p:nvSpPr>
          <p:spPr bwMode="auto">
            <a:xfrm flipH="1">
              <a:off x="1042" y="2948"/>
              <a:ext cx="38" cy="29"/>
            </a:xfrm>
            <a:custGeom>
              <a:avLst/>
              <a:gdLst>
                <a:gd name="T0" fmla="*/ 0 w 86"/>
                <a:gd name="T1" fmla="*/ 1 h 58"/>
                <a:gd name="T2" fmla="*/ 0 w 86"/>
                <a:gd name="T3" fmla="*/ 0 h 58"/>
                <a:gd name="T4" fmla="*/ 0 w 86"/>
                <a:gd name="T5" fmla="*/ 1 h 58"/>
                <a:gd name="T6" fmla="*/ 0 w 86"/>
                <a:gd name="T7" fmla="*/ 1 h 58"/>
                <a:gd name="T8" fmla="*/ 0 w 86"/>
                <a:gd name="T9" fmla="*/ 1 h 58"/>
                <a:gd name="T10" fmla="*/ 0 w 86"/>
                <a:gd name="T11" fmla="*/ 1 h 58"/>
                <a:gd name="T12" fmla="*/ 0 w 86"/>
                <a:gd name="T13" fmla="*/ 1 h 58"/>
                <a:gd name="T14" fmla="*/ 0 w 86"/>
                <a:gd name="T15" fmla="*/ 1 h 58"/>
                <a:gd name="T16" fmla="*/ 0 w 86"/>
                <a:gd name="T17" fmla="*/ 1 h 58"/>
                <a:gd name="T18" fmla="*/ 0 w 86"/>
                <a:gd name="T19" fmla="*/ 1 h 58"/>
                <a:gd name="T20" fmla="*/ 0 w 86"/>
                <a:gd name="T21" fmla="*/ 1 h 58"/>
                <a:gd name="T22" fmla="*/ 0 w 86"/>
                <a:gd name="T23" fmla="*/ 1 h 58"/>
                <a:gd name="T24" fmla="*/ 0 w 86"/>
                <a:gd name="T25" fmla="*/ 1 h 58"/>
                <a:gd name="T26" fmla="*/ 0 w 86"/>
                <a:gd name="T27" fmla="*/ 1 h 58"/>
                <a:gd name="T28" fmla="*/ 0 w 86"/>
                <a:gd name="T29" fmla="*/ 1 h 58"/>
                <a:gd name="T30" fmla="*/ 0 w 86"/>
                <a:gd name="T31" fmla="*/ 1 h 58"/>
                <a:gd name="T32" fmla="*/ 0 w 86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8" y="6"/>
                  </a:lnTo>
                  <a:lnTo>
                    <a:pt x="42" y="13"/>
                  </a:lnTo>
                  <a:lnTo>
                    <a:pt x="57" y="22"/>
                  </a:lnTo>
                  <a:lnTo>
                    <a:pt x="70" y="33"/>
                  </a:lnTo>
                  <a:lnTo>
                    <a:pt x="81" y="45"/>
                  </a:lnTo>
                  <a:lnTo>
                    <a:pt x="86" y="58"/>
                  </a:lnTo>
                  <a:lnTo>
                    <a:pt x="77" y="52"/>
                  </a:lnTo>
                  <a:lnTo>
                    <a:pt x="65" y="44"/>
                  </a:lnTo>
                  <a:lnTo>
                    <a:pt x="49" y="36"/>
                  </a:lnTo>
                  <a:lnTo>
                    <a:pt x="33" y="28"/>
                  </a:lnTo>
                  <a:lnTo>
                    <a:pt x="20" y="18"/>
                  </a:lnTo>
                  <a:lnTo>
                    <a:pt x="8" y="11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" name="Freeform 86"/>
            <p:cNvSpPr>
              <a:spLocks/>
            </p:cNvSpPr>
            <p:nvPr/>
          </p:nvSpPr>
          <p:spPr bwMode="auto">
            <a:xfrm flipH="1">
              <a:off x="1065" y="2989"/>
              <a:ext cx="24" cy="8"/>
            </a:xfrm>
            <a:custGeom>
              <a:avLst/>
              <a:gdLst>
                <a:gd name="T0" fmla="*/ 0 w 52"/>
                <a:gd name="T1" fmla="*/ 1 h 15"/>
                <a:gd name="T2" fmla="*/ 0 w 52"/>
                <a:gd name="T3" fmla="*/ 1 h 15"/>
                <a:gd name="T4" fmla="*/ 0 w 52"/>
                <a:gd name="T5" fmla="*/ 0 h 15"/>
                <a:gd name="T6" fmla="*/ 0 w 52"/>
                <a:gd name="T7" fmla="*/ 0 h 15"/>
                <a:gd name="T8" fmla="*/ 0 w 52"/>
                <a:gd name="T9" fmla="*/ 0 h 15"/>
                <a:gd name="T10" fmla="*/ 0 w 52"/>
                <a:gd name="T11" fmla="*/ 1 h 15"/>
                <a:gd name="T12" fmla="*/ 0 w 52"/>
                <a:gd name="T13" fmla="*/ 1 h 15"/>
                <a:gd name="T14" fmla="*/ 0 w 52"/>
                <a:gd name="T15" fmla="*/ 1 h 15"/>
                <a:gd name="T16" fmla="*/ 0 w 52"/>
                <a:gd name="T17" fmla="*/ 1 h 15"/>
                <a:gd name="T18" fmla="*/ 0 w 52"/>
                <a:gd name="T19" fmla="*/ 1 h 15"/>
                <a:gd name="T20" fmla="*/ 0 w 52"/>
                <a:gd name="T21" fmla="*/ 1 h 15"/>
                <a:gd name="T22" fmla="*/ 0 w 52"/>
                <a:gd name="T23" fmla="*/ 1 h 15"/>
                <a:gd name="T24" fmla="*/ 0 w 52"/>
                <a:gd name="T25" fmla="*/ 1 h 15"/>
                <a:gd name="T26" fmla="*/ 0 w 52"/>
                <a:gd name="T27" fmla="*/ 1 h 15"/>
                <a:gd name="T28" fmla="*/ 0 w 52"/>
                <a:gd name="T29" fmla="*/ 1 h 15"/>
                <a:gd name="T30" fmla="*/ 0 w 52"/>
                <a:gd name="T31" fmla="*/ 1 h 15"/>
                <a:gd name="T32" fmla="*/ 0 w 52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5"/>
                <a:gd name="T53" fmla="*/ 52 w 5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5">
                  <a:moveTo>
                    <a:pt x="0" y="3"/>
                  </a:moveTo>
                  <a:lnTo>
                    <a:pt x="4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2"/>
                  </a:lnTo>
                  <a:lnTo>
                    <a:pt x="44" y="4"/>
                  </a:lnTo>
                  <a:lnTo>
                    <a:pt x="50" y="9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38" y="8"/>
                  </a:lnTo>
                  <a:lnTo>
                    <a:pt x="27" y="8"/>
                  </a:lnTo>
                  <a:lnTo>
                    <a:pt x="18" y="8"/>
                  </a:lnTo>
                  <a:lnTo>
                    <a:pt x="9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" name="Freeform 87"/>
            <p:cNvSpPr>
              <a:spLocks/>
            </p:cNvSpPr>
            <p:nvPr/>
          </p:nvSpPr>
          <p:spPr bwMode="auto">
            <a:xfrm flipH="1">
              <a:off x="1022" y="2860"/>
              <a:ext cx="44" cy="38"/>
            </a:xfrm>
            <a:custGeom>
              <a:avLst/>
              <a:gdLst>
                <a:gd name="T0" fmla="*/ 0 w 96"/>
                <a:gd name="T1" fmla="*/ 1 h 76"/>
                <a:gd name="T2" fmla="*/ 0 w 96"/>
                <a:gd name="T3" fmla="*/ 0 h 76"/>
                <a:gd name="T4" fmla="*/ 0 w 96"/>
                <a:gd name="T5" fmla="*/ 1 h 76"/>
                <a:gd name="T6" fmla="*/ 0 w 96"/>
                <a:gd name="T7" fmla="*/ 1 h 76"/>
                <a:gd name="T8" fmla="*/ 0 w 96"/>
                <a:gd name="T9" fmla="*/ 1 h 76"/>
                <a:gd name="T10" fmla="*/ 0 w 96"/>
                <a:gd name="T11" fmla="*/ 1 h 76"/>
                <a:gd name="T12" fmla="*/ 0 w 96"/>
                <a:gd name="T13" fmla="*/ 1 h 76"/>
                <a:gd name="T14" fmla="*/ 0 w 96"/>
                <a:gd name="T15" fmla="*/ 1 h 76"/>
                <a:gd name="T16" fmla="*/ 0 w 96"/>
                <a:gd name="T17" fmla="*/ 1 h 76"/>
                <a:gd name="T18" fmla="*/ 0 w 96"/>
                <a:gd name="T19" fmla="*/ 1 h 76"/>
                <a:gd name="T20" fmla="*/ 0 w 96"/>
                <a:gd name="T21" fmla="*/ 1 h 76"/>
                <a:gd name="T22" fmla="*/ 0 w 96"/>
                <a:gd name="T23" fmla="*/ 1 h 76"/>
                <a:gd name="T24" fmla="*/ 0 w 96"/>
                <a:gd name="T25" fmla="*/ 1 h 76"/>
                <a:gd name="T26" fmla="*/ 0 w 96"/>
                <a:gd name="T27" fmla="*/ 1 h 76"/>
                <a:gd name="T28" fmla="*/ 0 w 96"/>
                <a:gd name="T29" fmla="*/ 1 h 76"/>
                <a:gd name="T30" fmla="*/ 0 w 96"/>
                <a:gd name="T31" fmla="*/ 1 h 76"/>
                <a:gd name="T32" fmla="*/ 0 w 96"/>
                <a:gd name="T33" fmla="*/ 1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76"/>
                <a:gd name="T53" fmla="*/ 96 w 9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76">
                  <a:moveTo>
                    <a:pt x="0" y="2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0" y="12"/>
                  </a:lnTo>
                  <a:lnTo>
                    <a:pt x="46" y="22"/>
                  </a:lnTo>
                  <a:lnTo>
                    <a:pt x="62" y="35"/>
                  </a:lnTo>
                  <a:lnTo>
                    <a:pt x="76" y="49"/>
                  </a:lnTo>
                  <a:lnTo>
                    <a:pt x="88" y="63"/>
                  </a:lnTo>
                  <a:lnTo>
                    <a:pt x="96" y="76"/>
                  </a:lnTo>
                  <a:lnTo>
                    <a:pt x="88" y="71"/>
                  </a:lnTo>
                  <a:lnTo>
                    <a:pt x="76" y="62"/>
                  </a:lnTo>
                  <a:lnTo>
                    <a:pt x="59" y="50"/>
                  </a:lnTo>
                  <a:lnTo>
                    <a:pt x="42" y="38"/>
                  </a:lnTo>
                  <a:lnTo>
                    <a:pt x="25" y="27"/>
                  </a:lnTo>
                  <a:lnTo>
                    <a:pt x="10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" name="Freeform 88"/>
            <p:cNvSpPr>
              <a:spLocks/>
            </p:cNvSpPr>
            <p:nvPr/>
          </p:nvSpPr>
          <p:spPr bwMode="auto">
            <a:xfrm flipH="1">
              <a:off x="1024" y="2887"/>
              <a:ext cx="50" cy="39"/>
            </a:xfrm>
            <a:custGeom>
              <a:avLst/>
              <a:gdLst>
                <a:gd name="T0" fmla="*/ 0 w 111"/>
                <a:gd name="T1" fmla="*/ 1 h 77"/>
                <a:gd name="T2" fmla="*/ 0 w 111"/>
                <a:gd name="T3" fmla="*/ 0 h 77"/>
                <a:gd name="T4" fmla="*/ 0 w 111"/>
                <a:gd name="T5" fmla="*/ 1 h 77"/>
                <a:gd name="T6" fmla="*/ 0 w 111"/>
                <a:gd name="T7" fmla="*/ 1 h 77"/>
                <a:gd name="T8" fmla="*/ 0 w 111"/>
                <a:gd name="T9" fmla="*/ 1 h 77"/>
                <a:gd name="T10" fmla="*/ 0 w 111"/>
                <a:gd name="T11" fmla="*/ 1 h 77"/>
                <a:gd name="T12" fmla="*/ 0 w 111"/>
                <a:gd name="T13" fmla="*/ 1 h 77"/>
                <a:gd name="T14" fmla="*/ 0 w 111"/>
                <a:gd name="T15" fmla="*/ 1 h 77"/>
                <a:gd name="T16" fmla="*/ 0 w 111"/>
                <a:gd name="T17" fmla="*/ 1 h 77"/>
                <a:gd name="T18" fmla="*/ 0 w 111"/>
                <a:gd name="T19" fmla="*/ 1 h 77"/>
                <a:gd name="T20" fmla="*/ 0 w 111"/>
                <a:gd name="T21" fmla="*/ 1 h 77"/>
                <a:gd name="T22" fmla="*/ 0 w 111"/>
                <a:gd name="T23" fmla="*/ 1 h 77"/>
                <a:gd name="T24" fmla="*/ 0 w 111"/>
                <a:gd name="T25" fmla="*/ 1 h 77"/>
                <a:gd name="T26" fmla="*/ 0 w 111"/>
                <a:gd name="T27" fmla="*/ 1 h 77"/>
                <a:gd name="T28" fmla="*/ 0 w 111"/>
                <a:gd name="T29" fmla="*/ 1 h 77"/>
                <a:gd name="T30" fmla="*/ 0 w 111"/>
                <a:gd name="T31" fmla="*/ 1 h 77"/>
                <a:gd name="T32" fmla="*/ 0 w 111"/>
                <a:gd name="T33" fmla="*/ 1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77"/>
                <a:gd name="T53" fmla="*/ 111 w 111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77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7" y="12"/>
                  </a:lnTo>
                  <a:lnTo>
                    <a:pt x="56" y="23"/>
                  </a:lnTo>
                  <a:lnTo>
                    <a:pt x="74" y="37"/>
                  </a:lnTo>
                  <a:lnTo>
                    <a:pt x="91" y="50"/>
                  </a:lnTo>
                  <a:lnTo>
                    <a:pt x="105" y="64"/>
                  </a:lnTo>
                  <a:lnTo>
                    <a:pt x="111" y="77"/>
                  </a:lnTo>
                  <a:lnTo>
                    <a:pt x="103" y="72"/>
                  </a:lnTo>
                  <a:lnTo>
                    <a:pt x="89" y="63"/>
                  </a:lnTo>
                  <a:lnTo>
                    <a:pt x="69" y="52"/>
                  </a:lnTo>
                  <a:lnTo>
                    <a:pt x="49" y="39"/>
                  </a:lnTo>
                  <a:lnTo>
                    <a:pt x="29" y="26"/>
                  </a:lnTo>
                  <a:lnTo>
                    <a:pt x="14" y="15"/>
                  </a:lnTo>
                  <a:lnTo>
                    <a:pt x="3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" name="Freeform 89"/>
            <p:cNvSpPr>
              <a:spLocks/>
            </p:cNvSpPr>
            <p:nvPr/>
          </p:nvSpPr>
          <p:spPr bwMode="auto">
            <a:xfrm flipH="1">
              <a:off x="1035" y="2937"/>
              <a:ext cx="47" cy="29"/>
            </a:xfrm>
            <a:custGeom>
              <a:avLst/>
              <a:gdLst>
                <a:gd name="T0" fmla="*/ 0 w 107"/>
                <a:gd name="T1" fmla="*/ 1 h 57"/>
                <a:gd name="T2" fmla="*/ 0 w 107"/>
                <a:gd name="T3" fmla="*/ 0 h 57"/>
                <a:gd name="T4" fmla="*/ 0 w 107"/>
                <a:gd name="T5" fmla="*/ 1 h 57"/>
                <a:gd name="T6" fmla="*/ 0 w 107"/>
                <a:gd name="T7" fmla="*/ 1 h 57"/>
                <a:gd name="T8" fmla="*/ 0 w 107"/>
                <a:gd name="T9" fmla="*/ 1 h 57"/>
                <a:gd name="T10" fmla="*/ 0 w 107"/>
                <a:gd name="T11" fmla="*/ 1 h 57"/>
                <a:gd name="T12" fmla="*/ 0 w 107"/>
                <a:gd name="T13" fmla="*/ 1 h 57"/>
                <a:gd name="T14" fmla="*/ 0 w 107"/>
                <a:gd name="T15" fmla="*/ 1 h 57"/>
                <a:gd name="T16" fmla="*/ 0 w 107"/>
                <a:gd name="T17" fmla="*/ 1 h 57"/>
                <a:gd name="T18" fmla="*/ 0 w 107"/>
                <a:gd name="T19" fmla="*/ 1 h 57"/>
                <a:gd name="T20" fmla="*/ 0 w 107"/>
                <a:gd name="T21" fmla="*/ 1 h 57"/>
                <a:gd name="T22" fmla="*/ 0 w 107"/>
                <a:gd name="T23" fmla="*/ 1 h 57"/>
                <a:gd name="T24" fmla="*/ 0 w 107"/>
                <a:gd name="T25" fmla="*/ 1 h 57"/>
                <a:gd name="T26" fmla="*/ 0 w 107"/>
                <a:gd name="T27" fmla="*/ 1 h 57"/>
                <a:gd name="T28" fmla="*/ 0 w 107"/>
                <a:gd name="T29" fmla="*/ 1 h 57"/>
                <a:gd name="T30" fmla="*/ 0 w 107"/>
                <a:gd name="T31" fmla="*/ 1 h 57"/>
                <a:gd name="T32" fmla="*/ 0 w 107"/>
                <a:gd name="T33" fmla="*/ 1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57"/>
                <a:gd name="T53" fmla="*/ 107 w 10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57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3" y="7"/>
                  </a:lnTo>
                  <a:lnTo>
                    <a:pt x="51" y="14"/>
                  </a:lnTo>
                  <a:lnTo>
                    <a:pt x="69" y="23"/>
                  </a:lnTo>
                  <a:lnTo>
                    <a:pt x="86" y="33"/>
                  </a:lnTo>
                  <a:lnTo>
                    <a:pt x="99" y="45"/>
                  </a:lnTo>
                  <a:lnTo>
                    <a:pt x="107" y="57"/>
                  </a:lnTo>
                  <a:lnTo>
                    <a:pt x="96" y="52"/>
                  </a:lnTo>
                  <a:lnTo>
                    <a:pt x="82" y="45"/>
                  </a:lnTo>
                  <a:lnTo>
                    <a:pt x="63" y="37"/>
                  </a:lnTo>
                  <a:lnTo>
                    <a:pt x="44" y="28"/>
                  </a:lnTo>
                  <a:lnTo>
                    <a:pt x="26" y="19"/>
                  </a:lnTo>
                  <a:lnTo>
                    <a:pt x="12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" name="Freeform 90"/>
            <p:cNvSpPr>
              <a:spLocks/>
            </p:cNvSpPr>
            <p:nvPr/>
          </p:nvSpPr>
          <p:spPr bwMode="auto">
            <a:xfrm flipH="1">
              <a:off x="1048" y="2957"/>
              <a:ext cx="35" cy="29"/>
            </a:xfrm>
            <a:custGeom>
              <a:avLst/>
              <a:gdLst>
                <a:gd name="T0" fmla="*/ 0 w 77"/>
                <a:gd name="T1" fmla="*/ 0 h 58"/>
                <a:gd name="T2" fmla="*/ 0 w 77"/>
                <a:gd name="T3" fmla="*/ 0 h 58"/>
                <a:gd name="T4" fmla="*/ 0 w 77"/>
                <a:gd name="T5" fmla="*/ 1 h 58"/>
                <a:gd name="T6" fmla="*/ 0 w 77"/>
                <a:gd name="T7" fmla="*/ 1 h 58"/>
                <a:gd name="T8" fmla="*/ 0 w 77"/>
                <a:gd name="T9" fmla="*/ 1 h 58"/>
                <a:gd name="T10" fmla="*/ 0 w 77"/>
                <a:gd name="T11" fmla="*/ 1 h 58"/>
                <a:gd name="T12" fmla="*/ 0 w 77"/>
                <a:gd name="T13" fmla="*/ 1 h 58"/>
                <a:gd name="T14" fmla="*/ 0 w 77"/>
                <a:gd name="T15" fmla="*/ 1 h 58"/>
                <a:gd name="T16" fmla="*/ 0 w 77"/>
                <a:gd name="T17" fmla="*/ 1 h 58"/>
                <a:gd name="T18" fmla="*/ 0 w 77"/>
                <a:gd name="T19" fmla="*/ 1 h 58"/>
                <a:gd name="T20" fmla="*/ 0 w 77"/>
                <a:gd name="T21" fmla="*/ 1 h 58"/>
                <a:gd name="T22" fmla="*/ 0 w 77"/>
                <a:gd name="T23" fmla="*/ 1 h 58"/>
                <a:gd name="T24" fmla="*/ 0 w 77"/>
                <a:gd name="T25" fmla="*/ 1 h 58"/>
                <a:gd name="T26" fmla="*/ 0 w 77"/>
                <a:gd name="T27" fmla="*/ 1 h 58"/>
                <a:gd name="T28" fmla="*/ 0 w 77"/>
                <a:gd name="T29" fmla="*/ 1 h 58"/>
                <a:gd name="T30" fmla="*/ 0 w 77"/>
                <a:gd name="T31" fmla="*/ 1 h 58"/>
                <a:gd name="T32" fmla="*/ 0 w 77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8"/>
                <a:gd name="T53" fmla="*/ 77 w 7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8">
                  <a:moveTo>
                    <a:pt x="0" y="0"/>
                  </a:moveTo>
                  <a:lnTo>
                    <a:pt x="5" y="0"/>
                  </a:lnTo>
                  <a:lnTo>
                    <a:pt x="16" y="4"/>
                  </a:lnTo>
                  <a:lnTo>
                    <a:pt x="27" y="12"/>
                  </a:lnTo>
                  <a:lnTo>
                    <a:pt x="42" y="21"/>
                  </a:lnTo>
                  <a:lnTo>
                    <a:pt x="56" y="31"/>
                  </a:lnTo>
                  <a:lnTo>
                    <a:pt x="67" y="43"/>
                  </a:lnTo>
                  <a:lnTo>
                    <a:pt x="75" y="51"/>
                  </a:lnTo>
                  <a:lnTo>
                    <a:pt x="77" y="58"/>
                  </a:lnTo>
                  <a:lnTo>
                    <a:pt x="71" y="53"/>
                  </a:lnTo>
                  <a:lnTo>
                    <a:pt x="60" y="46"/>
                  </a:lnTo>
                  <a:lnTo>
                    <a:pt x="47" y="38"/>
                  </a:lnTo>
                  <a:lnTo>
                    <a:pt x="34" y="29"/>
                  </a:lnTo>
                  <a:lnTo>
                    <a:pt x="21" y="21"/>
                  </a:lnTo>
                  <a:lnTo>
                    <a:pt x="10" y="12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" name="Freeform 91"/>
            <p:cNvSpPr>
              <a:spLocks/>
            </p:cNvSpPr>
            <p:nvPr/>
          </p:nvSpPr>
          <p:spPr bwMode="auto">
            <a:xfrm flipH="1">
              <a:off x="1053" y="2979"/>
              <a:ext cx="26" cy="12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1 h 23"/>
                <a:gd name="T8" fmla="*/ 0 w 58"/>
                <a:gd name="T9" fmla="*/ 1 h 23"/>
                <a:gd name="T10" fmla="*/ 0 w 58"/>
                <a:gd name="T11" fmla="*/ 1 h 23"/>
                <a:gd name="T12" fmla="*/ 0 w 58"/>
                <a:gd name="T13" fmla="*/ 1 h 23"/>
                <a:gd name="T14" fmla="*/ 0 w 58"/>
                <a:gd name="T15" fmla="*/ 1 h 23"/>
                <a:gd name="T16" fmla="*/ 0 w 58"/>
                <a:gd name="T17" fmla="*/ 1 h 23"/>
                <a:gd name="T18" fmla="*/ 0 w 58"/>
                <a:gd name="T19" fmla="*/ 1 h 23"/>
                <a:gd name="T20" fmla="*/ 0 w 58"/>
                <a:gd name="T21" fmla="*/ 1 h 23"/>
                <a:gd name="T22" fmla="*/ 0 w 58"/>
                <a:gd name="T23" fmla="*/ 1 h 23"/>
                <a:gd name="T24" fmla="*/ 0 w 58"/>
                <a:gd name="T25" fmla="*/ 1 h 23"/>
                <a:gd name="T26" fmla="*/ 0 w 58"/>
                <a:gd name="T27" fmla="*/ 1 h 23"/>
                <a:gd name="T28" fmla="*/ 0 w 58"/>
                <a:gd name="T29" fmla="*/ 1 h 23"/>
                <a:gd name="T30" fmla="*/ 0 w 58"/>
                <a:gd name="T31" fmla="*/ 1 h 23"/>
                <a:gd name="T32" fmla="*/ 0 w 58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23"/>
                <a:gd name="T53" fmla="*/ 58 w 5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30" y="3"/>
                  </a:lnTo>
                  <a:lnTo>
                    <a:pt x="41" y="7"/>
                  </a:lnTo>
                  <a:lnTo>
                    <a:pt x="49" y="11"/>
                  </a:lnTo>
                  <a:lnTo>
                    <a:pt x="55" y="17"/>
                  </a:lnTo>
                  <a:lnTo>
                    <a:pt x="58" y="23"/>
                  </a:lnTo>
                  <a:lnTo>
                    <a:pt x="51" y="18"/>
                  </a:lnTo>
                  <a:lnTo>
                    <a:pt x="42" y="15"/>
                  </a:lnTo>
                  <a:lnTo>
                    <a:pt x="32" y="13"/>
                  </a:lnTo>
                  <a:lnTo>
                    <a:pt x="21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" name="Freeform 92"/>
            <p:cNvSpPr>
              <a:spLocks/>
            </p:cNvSpPr>
            <p:nvPr/>
          </p:nvSpPr>
          <p:spPr bwMode="auto">
            <a:xfrm flipH="1">
              <a:off x="1028" y="2829"/>
              <a:ext cx="21" cy="23"/>
            </a:xfrm>
            <a:custGeom>
              <a:avLst/>
              <a:gdLst>
                <a:gd name="T0" fmla="*/ 0 w 46"/>
                <a:gd name="T1" fmla="*/ 1 h 46"/>
                <a:gd name="T2" fmla="*/ 0 w 46"/>
                <a:gd name="T3" fmla="*/ 1 h 46"/>
                <a:gd name="T4" fmla="*/ 0 w 46"/>
                <a:gd name="T5" fmla="*/ 1 h 46"/>
                <a:gd name="T6" fmla="*/ 0 w 46"/>
                <a:gd name="T7" fmla="*/ 1 h 46"/>
                <a:gd name="T8" fmla="*/ 0 w 46"/>
                <a:gd name="T9" fmla="*/ 1 h 46"/>
                <a:gd name="T10" fmla="*/ 0 w 46"/>
                <a:gd name="T11" fmla="*/ 1 h 46"/>
                <a:gd name="T12" fmla="*/ 0 w 46"/>
                <a:gd name="T13" fmla="*/ 1 h 46"/>
                <a:gd name="T14" fmla="*/ 0 w 46"/>
                <a:gd name="T15" fmla="*/ 1 h 46"/>
                <a:gd name="T16" fmla="*/ 0 w 46"/>
                <a:gd name="T17" fmla="*/ 1 h 46"/>
                <a:gd name="T18" fmla="*/ 0 w 46"/>
                <a:gd name="T19" fmla="*/ 0 h 46"/>
                <a:gd name="T20" fmla="*/ 0 w 46"/>
                <a:gd name="T21" fmla="*/ 1 h 46"/>
                <a:gd name="T22" fmla="*/ 0 w 46"/>
                <a:gd name="T23" fmla="*/ 1 h 46"/>
                <a:gd name="T24" fmla="*/ 0 w 46"/>
                <a:gd name="T25" fmla="*/ 1 h 46"/>
                <a:gd name="T26" fmla="*/ 0 w 46"/>
                <a:gd name="T27" fmla="*/ 1 h 46"/>
                <a:gd name="T28" fmla="*/ 0 w 46"/>
                <a:gd name="T29" fmla="*/ 1 h 46"/>
                <a:gd name="T30" fmla="*/ 0 w 46"/>
                <a:gd name="T31" fmla="*/ 1 h 46"/>
                <a:gd name="T32" fmla="*/ 0 w 4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46" y="46"/>
                  </a:moveTo>
                  <a:lnTo>
                    <a:pt x="42" y="44"/>
                  </a:lnTo>
                  <a:lnTo>
                    <a:pt x="35" y="38"/>
                  </a:lnTo>
                  <a:lnTo>
                    <a:pt x="26" y="32"/>
                  </a:lnTo>
                  <a:lnTo>
                    <a:pt x="17" y="26"/>
                  </a:lnTo>
                  <a:lnTo>
                    <a:pt x="9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26" y="16"/>
                  </a:lnTo>
                  <a:lnTo>
                    <a:pt x="31" y="26"/>
                  </a:lnTo>
                  <a:lnTo>
                    <a:pt x="38" y="34"/>
                  </a:lnTo>
                  <a:lnTo>
                    <a:pt x="42" y="42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" name="Freeform 93"/>
            <p:cNvSpPr>
              <a:spLocks/>
            </p:cNvSpPr>
            <p:nvPr/>
          </p:nvSpPr>
          <p:spPr bwMode="auto">
            <a:xfrm flipH="1">
              <a:off x="1028" y="2820"/>
              <a:ext cx="5" cy="27"/>
            </a:xfrm>
            <a:custGeom>
              <a:avLst/>
              <a:gdLst>
                <a:gd name="T0" fmla="*/ 0 w 12"/>
                <a:gd name="T1" fmla="*/ 1 h 54"/>
                <a:gd name="T2" fmla="*/ 0 w 12"/>
                <a:gd name="T3" fmla="*/ 1 h 54"/>
                <a:gd name="T4" fmla="*/ 0 w 12"/>
                <a:gd name="T5" fmla="*/ 1 h 54"/>
                <a:gd name="T6" fmla="*/ 0 w 12"/>
                <a:gd name="T7" fmla="*/ 1 h 54"/>
                <a:gd name="T8" fmla="*/ 0 w 12"/>
                <a:gd name="T9" fmla="*/ 0 h 54"/>
                <a:gd name="T10" fmla="*/ 0 w 12"/>
                <a:gd name="T11" fmla="*/ 1 h 54"/>
                <a:gd name="T12" fmla="*/ 0 w 12"/>
                <a:gd name="T13" fmla="*/ 1 h 54"/>
                <a:gd name="T14" fmla="*/ 0 w 12"/>
                <a:gd name="T15" fmla="*/ 1 h 54"/>
                <a:gd name="T16" fmla="*/ 0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8" y="54"/>
                  </a:moveTo>
                  <a:lnTo>
                    <a:pt x="9" y="44"/>
                  </a:lnTo>
                  <a:lnTo>
                    <a:pt x="12" y="25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Freeform 94"/>
            <p:cNvSpPr>
              <a:spLocks/>
            </p:cNvSpPr>
            <p:nvPr/>
          </p:nvSpPr>
          <p:spPr bwMode="auto">
            <a:xfrm flipH="1">
              <a:off x="1005" y="2827"/>
              <a:ext cx="24" cy="25"/>
            </a:xfrm>
            <a:custGeom>
              <a:avLst/>
              <a:gdLst>
                <a:gd name="T0" fmla="*/ 0 w 52"/>
                <a:gd name="T1" fmla="*/ 1 h 50"/>
                <a:gd name="T2" fmla="*/ 0 w 52"/>
                <a:gd name="T3" fmla="*/ 1 h 50"/>
                <a:gd name="T4" fmla="*/ 0 w 52"/>
                <a:gd name="T5" fmla="*/ 1 h 50"/>
                <a:gd name="T6" fmla="*/ 0 w 52"/>
                <a:gd name="T7" fmla="*/ 1 h 50"/>
                <a:gd name="T8" fmla="*/ 0 w 52"/>
                <a:gd name="T9" fmla="*/ 1 h 50"/>
                <a:gd name="T10" fmla="*/ 0 w 52"/>
                <a:gd name="T11" fmla="*/ 1 h 50"/>
                <a:gd name="T12" fmla="*/ 0 w 52"/>
                <a:gd name="T13" fmla="*/ 1 h 50"/>
                <a:gd name="T14" fmla="*/ 0 w 52"/>
                <a:gd name="T15" fmla="*/ 0 h 50"/>
                <a:gd name="T16" fmla="*/ 0 w 52"/>
                <a:gd name="T17" fmla="*/ 1 h 50"/>
                <a:gd name="T18" fmla="*/ 0 w 52"/>
                <a:gd name="T19" fmla="*/ 1 h 50"/>
                <a:gd name="T20" fmla="*/ 0 w 52"/>
                <a:gd name="T21" fmla="*/ 1 h 50"/>
                <a:gd name="T22" fmla="*/ 0 w 52"/>
                <a:gd name="T23" fmla="*/ 1 h 50"/>
                <a:gd name="T24" fmla="*/ 0 w 52"/>
                <a:gd name="T25" fmla="*/ 1 h 50"/>
                <a:gd name="T26" fmla="*/ 0 w 52"/>
                <a:gd name="T27" fmla="*/ 1 h 50"/>
                <a:gd name="T28" fmla="*/ 0 w 52"/>
                <a:gd name="T29" fmla="*/ 1 h 50"/>
                <a:gd name="T30" fmla="*/ 0 w 52"/>
                <a:gd name="T31" fmla="*/ 1 h 50"/>
                <a:gd name="T32" fmla="*/ 0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9" y="26"/>
                  </a:lnTo>
                  <a:lnTo>
                    <a:pt x="27" y="17"/>
                  </a:lnTo>
                  <a:lnTo>
                    <a:pt x="35" y="9"/>
                  </a:lnTo>
                  <a:lnTo>
                    <a:pt x="43" y="3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2" y="6"/>
                  </a:lnTo>
                  <a:lnTo>
                    <a:pt x="48" y="11"/>
                  </a:lnTo>
                  <a:lnTo>
                    <a:pt x="40" y="18"/>
                  </a:lnTo>
                  <a:lnTo>
                    <a:pt x="32" y="26"/>
                  </a:lnTo>
                  <a:lnTo>
                    <a:pt x="22" y="33"/>
                  </a:lnTo>
                  <a:lnTo>
                    <a:pt x="13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" name="Freeform 95"/>
            <p:cNvSpPr>
              <a:spLocks/>
            </p:cNvSpPr>
            <p:nvPr/>
          </p:nvSpPr>
          <p:spPr bwMode="auto">
            <a:xfrm flipH="1">
              <a:off x="1014" y="2984"/>
              <a:ext cx="34" cy="8"/>
            </a:xfrm>
            <a:custGeom>
              <a:avLst/>
              <a:gdLst>
                <a:gd name="T0" fmla="*/ 0 w 76"/>
                <a:gd name="T1" fmla="*/ 1 h 16"/>
                <a:gd name="T2" fmla="*/ 0 w 76"/>
                <a:gd name="T3" fmla="*/ 1 h 16"/>
                <a:gd name="T4" fmla="*/ 0 w 76"/>
                <a:gd name="T5" fmla="*/ 1 h 16"/>
                <a:gd name="T6" fmla="*/ 0 w 76"/>
                <a:gd name="T7" fmla="*/ 0 h 16"/>
                <a:gd name="T8" fmla="*/ 0 w 76"/>
                <a:gd name="T9" fmla="*/ 0 h 16"/>
                <a:gd name="T10" fmla="*/ 0 w 76"/>
                <a:gd name="T11" fmla="*/ 0 h 16"/>
                <a:gd name="T12" fmla="*/ 0 w 76"/>
                <a:gd name="T13" fmla="*/ 1 h 16"/>
                <a:gd name="T14" fmla="*/ 0 w 76"/>
                <a:gd name="T15" fmla="*/ 1 h 16"/>
                <a:gd name="T16" fmla="*/ 0 w 76"/>
                <a:gd name="T17" fmla="*/ 1 h 16"/>
                <a:gd name="T18" fmla="*/ 0 w 76"/>
                <a:gd name="T19" fmla="*/ 1 h 16"/>
                <a:gd name="T20" fmla="*/ 0 w 76"/>
                <a:gd name="T21" fmla="*/ 1 h 16"/>
                <a:gd name="T22" fmla="*/ 0 w 76"/>
                <a:gd name="T23" fmla="*/ 1 h 16"/>
                <a:gd name="T24" fmla="*/ 0 w 76"/>
                <a:gd name="T25" fmla="*/ 1 h 16"/>
                <a:gd name="T26" fmla="*/ 0 w 76"/>
                <a:gd name="T27" fmla="*/ 1 h 16"/>
                <a:gd name="T28" fmla="*/ 0 w 76"/>
                <a:gd name="T29" fmla="*/ 1 h 16"/>
                <a:gd name="T30" fmla="*/ 0 w 76"/>
                <a:gd name="T31" fmla="*/ 1 h 16"/>
                <a:gd name="T32" fmla="*/ 0 w 7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6"/>
                <a:gd name="T53" fmla="*/ 76 w 7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6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4" y="6"/>
                  </a:lnTo>
                  <a:lnTo>
                    <a:pt x="76" y="11"/>
                  </a:lnTo>
                  <a:lnTo>
                    <a:pt x="74" y="15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46" y="13"/>
                  </a:lnTo>
                  <a:lnTo>
                    <a:pt x="33" y="11"/>
                  </a:lnTo>
                  <a:lnTo>
                    <a:pt x="21" y="7"/>
                  </a:lnTo>
                  <a:lnTo>
                    <a:pt x="9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" name="Freeform 96"/>
            <p:cNvSpPr>
              <a:spLocks/>
            </p:cNvSpPr>
            <p:nvPr/>
          </p:nvSpPr>
          <p:spPr bwMode="auto">
            <a:xfrm flipH="1">
              <a:off x="1022" y="2991"/>
              <a:ext cx="33" cy="16"/>
            </a:xfrm>
            <a:custGeom>
              <a:avLst/>
              <a:gdLst>
                <a:gd name="T0" fmla="*/ 0 w 73"/>
                <a:gd name="T1" fmla="*/ 0 h 32"/>
                <a:gd name="T2" fmla="*/ 0 w 73"/>
                <a:gd name="T3" fmla="*/ 1 h 32"/>
                <a:gd name="T4" fmla="*/ 0 w 73"/>
                <a:gd name="T5" fmla="*/ 1 h 32"/>
                <a:gd name="T6" fmla="*/ 0 w 73"/>
                <a:gd name="T7" fmla="*/ 1 h 32"/>
                <a:gd name="T8" fmla="*/ 0 w 73"/>
                <a:gd name="T9" fmla="*/ 1 h 32"/>
                <a:gd name="T10" fmla="*/ 0 w 73"/>
                <a:gd name="T11" fmla="*/ 1 h 32"/>
                <a:gd name="T12" fmla="*/ 0 w 73"/>
                <a:gd name="T13" fmla="*/ 1 h 32"/>
                <a:gd name="T14" fmla="*/ 0 w 73"/>
                <a:gd name="T15" fmla="*/ 1 h 32"/>
                <a:gd name="T16" fmla="*/ 0 w 73"/>
                <a:gd name="T17" fmla="*/ 1 h 32"/>
                <a:gd name="T18" fmla="*/ 0 w 73"/>
                <a:gd name="T19" fmla="*/ 1 h 32"/>
                <a:gd name="T20" fmla="*/ 0 w 73"/>
                <a:gd name="T21" fmla="*/ 1 h 32"/>
                <a:gd name="T22" fmla="*/ 0 w 73"/>
                <a:gd name="T23" fmla="*/ 1 h 32"/>
                <a:gd name="T24" fmla="*/ 0 w 73"/>
                <a:gd name="T25" fmla="*/ 1 h 32"/>
                <a:gd name="T26" fmla="*/ 0 w 73"/>
                <a:gd name="T27" fmla="*/ 1 h 32"/>
                <a:gd name="T28" fmla="*/ 0 w 73"/>
                <a:gd name="T29" fmla="*/ 1 h 32"/>
                <a:gd name="T30" fmla="*/ 0 w 73"/>
                <a:gd name="T31" fmla="*/ 1 h 32"/>
                <a:gd name="T32" fmla="*/ 0 w 73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2"/>
                <a:gd name="T53" fmla="*/ 73 w 7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2">
                  <a:moveTo>
                    <a:pt x="0" y="0"/>
                  </a:moveTo>
                  <a:lnTo>
                    <a:pt x="8" y="1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42" y="9"/>
                  </a:lnTo>
                  <a:lnTo>
                    <a:pt x="54" y="14"/>
                  </a:lnTo>
                  <a:lnTo>
                    <a:pt x="64" y="18"/>
                  </a:lnTo>
                  <a:lnTo>
                    <a:pt x="71" y="23"/>
                  </a:lnTo>
                  <a:lnTo>
                    <a:pt x="73" y="29"/>
                  </a:lnTo>
                  <a:lnTo>
                    <a:pt x="71" y="32"/>
                  </a:lnTo>
                  <a:lnTo>
                    <a:pt x="63" y="31"/>
                  </a:lnTo>
                  <a:lnTo>
                    <a:pt x="52" y="28"/>
                  </a:lnTo>
                  <a:lnTo>
                    <a:pt x="40" y="22"/>
                  </a:lnTo>
                  <a:lnTo>
                    <a:pt x="27" y="16"/>
                  </a:lnTo>
                  <a:lnTo>
                    <a:pt x="15" y="9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" name="Freeform 97"/>
            <p:cNvSpPr>
              <a:spLocks/>
            </p:cNvSpPr>
            <p:nvPr/>
          </p:nvSpPr>
          <p:spPr bwMode="auto">
            <a:xfrm flipH="1">
              <a:off x="1014" y="2970"/>
              <a:ext cx="32" cy="8"/>
            </a:xfrm>
            <a:custGeom>
              <a:avLst/>
              <a:gdLst>
                <a:gd name="T0" fmla="*/ 0 w 74"/>
                <a:gd name="T1" fmla="*/ 1 h 16"/>
                <a:gd name="T2" fmla="*/ 0 w 74"/>
                <a:gd name="T3" fmla="*/ 1 h 16"/>
                <a:gd name="T4" fmla="*/ 0 w 74"/>
                <a:gd name="T5" fmla="*/ 1 h 16"/>
                <a:gd name="T6" fmla="*/ 0 w 74"/>
                <a:gd name="T7" fmla="*/ 1 h 16"/>
                <a:gd name="T8" fmla="*/ 0 w 74"/>
                <a:gd name="T9" fmla="*/ 0 h 16"/>
                <a:gd name="T10" fmla="*/ 0 w 74"/>
                <a:gd name="T11" fmla="*/ 0 h 16"/>
                <a:gd name="T12" fmla="*/ 0 w 74"/>
                <a:gd name="T13" fmla="*/ 1 h 16"/>
                <a:gd name="T14" fmla="*/ 0 w 74"/>
                <a:gd name="T15" fmla="*/ 1 h 16"/>
                <a:gd name="T16" fmla="*/ 0 w 74"/>
                <a:gd name="T17" fmla="*/ 1 h 16"/>
                <a:gd name="T18" fmla="*/ 0 w 74"/>
                <a:gd name="T19" fmla="*/ 1 h 16"/>
                <a:gd name="T20" fmla="*/ 0 w 74"/>
                <a:gd name="T21" fmla="*/ 1 h 16"/>
                <a:gd name="T22" fmla="*/ 0 w 74"/>
                <a:gd name="T23" fmla="*/ 1 h 16"/>
                <a:gd name="T24" fmla="*/ 0 w 74"/>
                <a:gd name="T25" fmla="*/ 1 h 16"/>
                <a:gd name="T26" fmla="*/ 0 w 74"/>
                <a:gd name="T27" fmla="*/ 1 h 16"/>
                <a:gd name="T28" fmla="*/ 0 w 74"/>
                <a:gd name="T29" fmla="*/ 1 h 16"/>
                <a:gd name="T30" fmla="*/ 0 w 74"/>
                <a:gd name="T31" fmla="*/ 1 h 16"/>
                <a:gd name="T32" fmla="*/ 0 w 7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16"/>
                <a:gd name="T53" fmla="*/ 74 w 7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16">
                  <a:moveTo>
                    <a:pt x="0" y="8"/>
                  </a:moveTo>
                  <a:lnTo>
                    <a:pt x="4" y="5"/>
                  </a:lnTo>
                  <a:lnTo>
                    <a:pt x="12" y="2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9" y="5"/>
                  </a:lnTo>
                  <a:lnTo>
                    <a:pt x="74" y="10"/>
                  </a:lnTo>
                  <a:lnTo>
                    <a:pt x="74" y="15"/>
                  </a:lnTo>
                  <a:lnTo>
                    <a:pt x="69" y="16"/>
                  </a:lnTo>
                  <a:lnTo>
                    <a:pt x="59" y="16"/>
                  </a:lnTo>
                  <a:lnTo>
                    <a:pt x="47" y="13"/>
                  </a:lnTo>
                  <a:lnTo>
                    <a:pt x="34" y="12"/>
                  </a:lnTo>
                  <a:lnTo>
                    <a:pt x="21" y="10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" name="Freeform 98"/>
            <p:cNvSpPr>
              <a:spLocks/>
            </p:cNvSpPr>
            <p:nvPr/>
          </p:nvSpPr>
          <p:spPr bwMode="auto">
            <a:xfrm flipH="1">
              <a:off x="1005" y="2958"/>
              <a:ext cx="35" cy="6"/>
            </a:xfrm>
            <a:custGeom>
              <a:avLst/>
              <a:gdLst>
                <a:gd name="T0" fmla="*/ 0 w 78"/>
                <a:gd name="T1" fmla="*/ 1 h 12"/>
                <a:gd name="T2" fmla="*/ 0 w 78"/>
                <a:gd name="T3" fmla="*/ 1 h 12"/>
                <a:gd name="T4" fmla="*/ 0 w 78"/>
                <a:gd name="T5" fmla="*/ 1 h 12"/>
                <a:gd name="T6" fmla="*/ 0 w 78"/>
                <a:gd name="T7" fmla="*/ 1 h 12"/>
                <a:gd name="T8" fmla="*/ 0 w 78"/>
                <a:gd name="T9" fmla="*/ 1 h 12"/>
                <a:gd name="T10" fmla="*/ 0 w 78"/>
                <a:gd name="T11" fmla="*/ 0 h 12"/>
                <a:gd name="T12" fmla="*/ 0 w 78"/>
                <a:gd name="T13" fmla="*/ 0 h 12"/>
                <a:gd name="T14" fmla="*/ 0 w 78"/>
                <a:gd name="T15" fmla="*/ 1 h 12"/>
                <a:gd name="T16" fmla="*/ 0 w 78"/>
                <a:gd name="T17" fmla="*/ 1 h 12"/>
                <a:gd name="T18" fmla="*/ 0 w 78"/>
                <a:gd name="T19" fmla="*/ 1 h 12"/>
                <a:gd name="T20" fmla="*/ 0 w 78"/>
                <a:gd name="T21" fmla="*/ 1 h 12"/>
                <a:gd name="T22" fmla="*/ 0 w 78"/>
                <a:gd name="T23" fmla="*/ 1 h 12"/>
                <a:gd name="T24" fmla="*/ 0 w 78"/>
                <a:gd name="T25" fmla="*/ 1 h 12"/>
                <a:gd name="T26" fmla="*/ 0 w 78"/>
                <a:gd name="T27" fmla="*/ 1 h 12"/>
                <a:gd name="T28" fmla="*/ 0 w 78"/>
                <a:gd name="T29" fmla="*/ 1 h 12"/>
                <a:gd name="T30" fmla="*/ 0 w 78"/>
                <a:gd name="T31" fmla="*/ 1 h 12"/>
                <a:gd name="T32" fmla="*/ 0 w 78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2"/>
                <a:gd name="T53" fmla="*/ 78 w 7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2">
                  <a:moveTo>
                    <a:pt x="0" y="11"/>
                  </a:moveTo>
                  <a:lnTo>
                    <a:pt x="5" y="9"/>
                  </a:lnTo>
                  <a:lnTo>
                    <a:pt x="16" y="5"/>
                  </a:lnTo>
                  <a:lnTo>
                    <a:pt x="28" y="3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3" y="12"/>
                  </a:lnTo>
                  <a:lnTo>
                    <a:pt x="51" y="12"/>
                  </a:lnTo>
                  <a:lnTo>
                    <a:pt x="38" y="11"/>
                  </a:lnTo>
                  <a:lnTo>
                    <a:pt x="25" y="11"/>
                  </a:lnTo>
                  <a:lnTo>
                    <a:pt x="12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" name="Freeform 99"/>
            <p:cNvSpPr>
              <a:spLocks/>
            </p:cNvSpPr>
            <p:nvPr/>
          </p:nvSpPr>
          <p:spPr bwMode="auto">
            <a:xfrm flipH="1">
              <a:off x="998" y="2946"/>
              <a:ext cx="35" cy="6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3"/>
                <a:gd name="T53" fmla="*/ 78 w 78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3">
                  <a:moveTo>
                    <a:pt x="0" y="13"/>
                  </a:moveTo>
                  <a:lnTo>
                    <a:pt x="8" y="11"/>
                  </a:lnTo>
                  <a:lnTo>
                    <a:pt x="19" y="8"/>
                  </a:lnTo>
                  <a:lnTo>
                    <a:pt x="32" y="5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78" y="5"/>
                  </a:lnTo>
                  <a:lnTo>
                    <a:pt x="75" y="8"/>
                  </a:lnTo>
                  <a:lnTo>
                    <a:pt x="69" y="11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35" y="12"/>
                  </a:lnTo>
                  <a:lnTo>
                    <a:pt x="21" y="12"/>
                  </a:lnTo>
                  <a:lnTo>
                    <a:pt x="1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" name="Freeform 100"/>
            <p:cNvSpPr>
              <a:spLocks/>
            </p:cNvSpPr>
            <p:nvPr/>
          </p:nvSpPr>
          <p:spPr bwMode="auto">
            <a:xfrm flipH="1">
              <a:off x="991" y="2932"/>
              <a:ext cx="39" cy="8"/>
            </a:xfrm>
            <a:custGeom>
              <a:avLst/>
              <a:gdLst>
                <a:gd name="T0" fmla="*/ 0 w 88"/>
                <a:gd name="T1" fmla="*/ 0 h 17"/>
                <a:gd name="T2" fmla="*/ 0 w 88"/>
                <a:gd name="T3" fmla="*/ 0 h 17"/>
                <a:gd name="T4" fmla="*/ 0 w 88"/>
                <a:gd name="T5" fmla="*/ 0 h 17"/>
                <a:gd name="T6" fmla="*/ 0 w 88"/>
                <a:gd name="T7" fmla="*/ 0 h 17"/>
                <a:gd name="T8" fmla="*/ 0 w 88"/>
                <a:gd name="T9" fmla="*/ 0 h 17"/>
                <a:gd name="T10" fmla="*/ 0 w 88"/>
                <a:gd name="T11" fmla="*/ 0 h 17"/>
                <a:gd name="T12" fmla="*/ 0 w 88"/>
                <a:gd name="T13" fmla="*/ 0 h 17"/>
                <a:gd name="T14" fmla="*/ 0 w 88"/>
                <a:gd name="T15" fmla="*/ 0 h 17"/>
                <a:gd name="T16" fmla="*/ 0 w 88"/>
                <a:gd name="T17" fmla="*/ 0 h 17"/>
                <a:gd name="T18" fmla="*/ 0 w 88"/>
                <a:gd name="T19" fmla="*/ 0 h 17"/>
                <a:gd name="T20" fmla="*/ 0 w 88"/>
                <a:gd name="T21" fmla="*/ 0 h 17"/>
                <a:gd name="T22" fmla="*/ 0 w 88"/>
                <a:gd name="T23" fmla="*/ 0 h 17"/>
                <a:gd name="T24" fmla="*/ 0 w 88"/>
                <a:gd name="T25" fmla="*/ 0 h 17"/>
                <a:gd name="T26" fmla="*/ 0 w 88"/>
                <a:gd name="T27" fmla="*/ 0 h 17"/>
                <a:gd name="T28" fmla="*/ 0 w 88"/>
                <a:gd name="T29" fmla="*/ 0 h 17"/>
                <a:gd name="T30" fmla="*/ 0 w 88"/>
                <a:gd name="T31" fmla="*/ 0 h 17"/>
                <a:gd name="T32" fmla="*/ 0 w 8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7"/>
                <a:gd name="T53" fmla="*/ 88 w 8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7">
                  <a:moveTo>
                    <a:pt x="0" y="17"/>
                  </a:moveTo>
                  <a:lnTo>
                    <a:pt x="10" y="13"/>
                  </a:lnTo>
                  <a:lnTo>
                    <a:pt x="24" y="9"/>
                  </a:lnTo>
                  <a:lnTo>
                    <a:pt x="37" y="5"/>
                  </a:lnTo>
                  <a:lnTo>
                    <a:pt x="53" y="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6" y="3"/>
                  </a:lnTo>
                  <a:lnTo>
                    <a:pt x="88" y="7"/>
                  </a:lnTo>
                  <a:lnTo>
                    <a:pt x="86" y="12"/>
                  </a:lnTo>
                  <a:lnTo>
                    <a:pt x="78" y="15"/>
                  </a:lnTo>
                  <a:lnTo>
                    <a:pt x="66" y="17"/>
                  </a:lnTo>
                  <a:lnTo>
                    <a:pt x="51" y="17"/>
                  </a:lnTo>
                  <a:lnTo>
                    <a:pt x="37" y="15"/>
                  </a:lnTo>
                  <a:lnTo>
                    <a:pt x="22" y="15"/>
                  </a:lnTo>
                  <a:lnTo>
                    <a:pt x="9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Freeform 101"/>
            <p:cNvSpPr>
              <a:spLocks/>
            </p:cNvSpPr>
            <p:nvPr/>
          </p:nvSpPr>
          <p:spPr bwMode="auto">
            <a:xfrm flipH="1">
              <a:off x="984" y="2914"/>
              <a:ext cx="44" cy="12"/>
            </a:xfrm>
            <a:custGeom>
              <a:avLst/>
              <a:gdLst>
                <a:gd name="T0" fmla="*/ 0 w 96"/>
                <a:gd name="T1" fmla="*/ 1 h 24"/>
                <a:gd name="T2" fmla="*/ 0 w 96"/>
                <a:gd name="T3" fmla="*/ 1 h 24"/>
                <a:gd name="T4" fmla="*/ 0 w 96"/>
                <a:gd name="T5" fmla="*/ 1 h 24"/>
                <a:gd name="T6" fmla="*/ 0 w 96"/>
                <a:gd name="T7" fmla="*/ 1 h 24"/>
                <a:gd name="T8" fmla="*/ 0 w 96"/>
                <a:gd name="T9" fmla="*/ 1 h 24"/>
                <a:gd name="T10" fmla="*/ 0 w 96"/>
                <a:gd name="T11" fmla="*/ 1 h 24"/>
                <a:gd name="T12" fmla="*/ 0 w 96"/>
                <a:gd name="T13" fmla="*/ 0 h 24"/>
                <a:gd name="T14" fmla="*/ 0 w 96"/>
                <a:gd name="T15" fmla="*/ 0 h 24"/>
                <a:gd name="T16" fmla="*/ 0 w 96"/>
                <a:gd name="T17" fmla="*/ 1 h 24"/>
                <a:gd name="T18" fmla="*/ 0 w 96"/>
                <a:gd name="T19" fmla="*/ 1 h 24"/>
                <a:gd name="T20" fmla="*/ 0 w 96"/>
                <a:gd name="T21" fmla="*/ 1 h 24"/>
                <a:gd name="T22" fmla="*/ 0 w 96"/>
                <a:gd name="T23" fmla="*/ 1 h 24"/>
                <a:gd name="T24" fmla="*/ 0 w 96"/>
                <a:gd name="T25" fmla="*/ 1 h 24"/>
                <a:gd name="T26" fmla="*/ 0 w 96"/>
                <a:gd name="T27" fmla="*/ 1 h 24"/>
                <a:gd name="T28" fmla="*/ 0 w 96"/>
                <a:gd name="T29" fmla="*/ 1 h 24"/>
                <a:gd name="T30" fmla="*/ 0 w 96"/>
                <a:gd name="T31" fmla="*/ 1 h 24"/>
                <a:gd name="T32" fmla="*/ 0 w 96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24"/>
                <a:gd name="T53" fmla="*/ 96 w 9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24">
                  <a:moveTo>
                    <a:pt x="0" y="24"/>
                  </a:moveTo>
                  <a:lnTo>
                    <a:pt x="9" y="20"/>
                  </a:lnTo>
                  <a:lnTo>
                    <a:pt x="23" y="16"/>
                  </a:lnTo>
                  <a:lnTo>
                    <a:pt x="39" y="10"/>
                  </a:lnTo>
                  <a:lnTo>
                    <a:pt x="56" y="6"/>
                  </a:lnTo>
                  <a:lnTo>
                    <a:pt x="72" y="2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96" y="4"/>
                  </a:lnTo>
                  <a:lnTo>
                    <a:pt x="90" y="10"/>
                  </a:lnTo>
                  <a:lnTo>
                    <a:pt x="81" y="15"/>
                  </a:lnTo>
                  <a:lnTo>
                    <a:pt x="67" y="17"/>
                  </a:lnTo>
                  <a:lnTo>
                    <a:pt x="51" y="19"/>
                  </a:lnTo>
                  <a:lnTo>
                    <a:pt x="34" y="20"/>
                  </a:lnTo>
                  <a:lnTo>
                    <a:pt x="19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02"/>
            <p:cNvSpPr>
              <a:spLocks/>
            </p:cNvSpPr>
            <p:nvPr/>
          </p:nvSpPr>
          <p:spPr bwMode="auto">
            <a:xfrm flipH="1">
              <a:off x="979" y="2899"/>
              <a:ext cx="48" cy="17"/>
            </a:xfrm>
            <a:custGeom>
              <a:avLst/>
              <a:gdLst>
                <a:gd name="T0" fmla="*/ 0 w 105"/>
                <a:gd name="T1" fmla="*/ 1 h 33"/>
                <a:gd name="T2" fmla="*/ 0 w 105"/>
                <a:gd name="T3" fmla="*/ 1 h 33"/>
                <a:gd name="T4" fmla="*/ 0 w 105"/>
                <a:gd name="T5" fmla="*/ 1 h 33"/>
                <a:gd name="T6" fmla="*/ 0 w 105"/>
                <a:gd name="T7" fmla="*/ 1 h 33"/>
                <a:gd name="T8" fmla="*/ 0 w 105"/>
                <a:gd name="T9" fmla="*/ 1 h 33"/>
                <a:gd name="T10" fmla="*/ 0 w 105"/>
                <a:gd name="T11" fmla="*/ 1 h 33"/>
                <a:gd name="T12" fmla="*/ 0 w 105"/>
                <a:gd name="T13" fmla="*/ 0 h 33"/>
                <a:gd name="T14" fmla="*/ 0 w 105"/>
                <a:gd name="T15" fmla="*/ 1 h 33"/>
                <a:gd name="T16" fmla="*/ 0 w 105"/>
                <a:gd name="T17" fmla="*/ 1 h 33"/>
                <a:gd name="T18" fmla="*/ 0 w 105"/>
                <a:gd name="T19" fmla="*/ 1 h 33"/>
                <a:gd name="T20" fmla="*/ 0 w 105"/>
                <a:gd name="T21" fmla="*/ 1 h 33"/>
                <a:gd name="T22" fmla="*/ 0 w 105"/>
                <a:gd name="T23" fmla="*/ 1 h 33"/>
                <a:gd name="T24" fmla="*/ 0 w 105"/>
                <a:gd name="T25" fmla="*/ 1 h 33"/>
                <a:gd name="T26" fmla="*/ 0 w 105"/>
                <a:gd name="T27" fmla="*/ 1 h 33"/>
                <a:gd name="T28" fmla="*/ 0 w 105"/>
                <a:gd name="T29" fmla="*/ 1 h 33"/>
                <a:gd name="T30" fmla="*/ 0 w 105"/>
                <a:gd name="T31" fmla="*/ 1 h 33"/>
                <a:gd name="T32" fmla="*/ 0 w 105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33"/>
                <a:gd name="T53" fmla="*/ 105 w 10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33">
                  <a:moveTo>
                    <a:pt x="0" y="33"/>
                  </a:moveTo>
                  <a:lnTo>
                    <a:pt x="9" y="25"/>
                  </a:lnTo>
                  <a:lnTo>
                    <a:pt x="24" y="18"/>
                  </a:lnTo>
                  <a:lnTo>
                    <a:pt x="41" y="11"/>
                  </a:lnTo>
                  <a:lnTo>
                    <a:pt x="59" y="6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101" y="2"/>
                  </a:lnTo>
                  <a:lnTo>
                    <a:pt x="105" y="7"/>
                  </a:lnTo>
                  <a:lnTo>
                    <a:pt x="103" y="12"/>
                  </a:lnTo>
                  <a:lnTo>
                    <a:pt x="92" y="18"/>
                  </a:lnTo>
                  <a:lnTo>
                    <a:pt x="79" y="22"/>
                  </a:lnTo>
                  <a:lnTo>
                    <a:pt x="62" y="25"/>
                  </a:lnTo>
                  <a:lnTo>
                    <a:pt x="43" y="29"/>
                  </a:lnTo>
                  <a:lnTo>
                    <a:pt x="26" y="31"/>
                  </a:lnTo>
                  <a:lnTo>
                    <a:pt x="12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Freeform 103"/>
            <p:cNvSpPr>
              <a:spLocks/>
            </p:cNvSpPr>
            <p:nvPr/>
          </p:nvSpPr>
          <p:spPr bwMode="auto">
            <a:xfrm flipH="1">
              <a:off x="983" y="2871"/>
              <a:ext cx="44" cy="27"/>
            </a:xfrm>
            <a:custGeom>
              <a:avLst/>
              <a:gdLst>
                <a:gd name="T0" fmla="*/ 0 w 97"/>
                <a:gd name="T1" fmla="*/ 0 h 55"/>
                <a:gd name="T2" fmla="*/ 0 w 97"/>
                <a:gd name="T3" fmla="*/ 0 h 55"/>
                <a:gd name="T4" fmla="*/ 0 w 97"/>
                <a:gd name="T5" fmla="*/ 0 h 55"/>
                <a:gd name="T6" fmla="*/ 0 w 97"/>
                <a:gd name="T7" fmla="*/ 0 h 55"/>
                <a:gd name="T8" fmla="*/ 0 w 97"/>
                <a:gd name="T9" fmla="*/ 0 h 55"/>
                <a:gd name="T10" fmla="*/ 0 w 97"/>
                <a:gd name="T11" fmla="*/ 0 h 55"/>
                <a:gd name="T12" fmla="*/ 0 w 97"/>
                <a:gd name="T13" fmla="*/ 0 h 55"/>
                <a:gd name="T14" fmla="*/ 0 w 97"/>
                <a:gd name="T15" fmla="*/ 0 h 55"/>
                <a:gd name="T16" fmla="*/ 0 w 97"/>
                <a:gd name="T17" fmla="*/ 0 h 55"/>
                <a:gd name="T18" fmla="*/ 0 w 97"/>
                <a:gd name="T19" fmla="*/ 0 h 55"/>
                <a:gd name="T20" fmla="*/ 0 w 97"/>
                <a:gd name="T21" fmla="*/ 0 h 55"/>
                <a:gd name="T22" fmla="*/ 0 w 97"/>
                <a:gd name="T23" fmla="*/ 0 h 55"/>
                <a:gd name="T24" fmla="*/ 0 w 97"/>
                <a:gd name="T25" fmla="*/ 0 h 55"/>
                <a:gd name="T26" fmla="*/ 0 w 97"/>
                <a:gd name="T27" fmla="*/ 0 h 55"/>
                <a:gd name="T28" fmla="*/ 0 w 97"/>
                <a:gd name="T29" fmla="*/ 0 h 55"/>
                <a:gd name="T30" fmla="*/ 0 w 97"/>
                <a:gd name="T31" fmla="*/ 0 h 55"/>
                <a:gd name="T32" fmla="*/ 0 w 97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55"/>
                <a:gd name="T53" fmla="*/ 97 w 97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55">
                  <a:moveTo>
                    <a:pt x="0" y="55"/>
                  </a:moveTo>
                  <a:lnTo>
                    <a:pt x="9" y="47"/>
                  </a:lnTo>
                  <a:lnTo>
                    <a:pt x="21" y="36"/>
                  </a:lnTo>
                  <a:lnTo>
                    <a:pt x="37" y="26"/>
                  </a:lnTo>
                  <a:lnTo>
                    <a:pt x="53" y="17"/>
                  </a:lnTo>
                  <a:lnTo>
                    <a:pt x="68" y="9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97" y="3"/>
                  </a:lnTo>
                  <a:lnTo>
                    <a:pt x="97" y="9"/>
                  </a:lnTo>
                  <a:lnTo>
                    <a:pt x="89" y="15"/>
                  </a:lnTo>
                  <a:lnTo>
                    <a:pt x="79" y="24"/>
                  </a:lnTo>
                  <a:lnTo>
                    <a:pt x="63" y="32"/>
                  </a:lnTo>
                  <a:lnTo>
                    <a:pt x="47" y="40"/>
                  </a:lnTo>
                  <a:lnTo>
                    <a:pt x="30" y="47"/>
                  </a:lnTo>
                  <a:lnTo>
                    <a:pt x="13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04"/>
            <p:cNvSpPr>
              <a:spLocks/>
            </p:cNvSpPr>
            <p:nvPr/>
          </p:nvSpPr>
          <p:spPr bwMode="auto">
            <a:xfrm flipH="1">
              <a:off x="990" y="2848"/>
              <a:ext cx="37" cy="34"/>
            </a:xfrm>
            <a:custGeom>
              <a:avLst/>
              <a:gdLst>
                <a:gd name="T0" fmla="*/ 0 w 83"/>
                <a:gd name="T1" fmla="*/ 0 h 69"/>
                <a:gd name="T2" fmla="*/ 0 w 83"/>
                <a:gd name="T3" fmla="*/ 0 h 69"/>
                <a:gd name="T4" fmla="*/ 0 w 83"/>
                <a:gd name="T5" fmla="*/ 0 h 69"/>
                <a:gd name="T6" fmla="*/ 0 w 83"/>
                <a:gd name="T7" fmla="*/ 0 h 69"/>
                <a:gd name="T8" fmla="*/ 0 w 83"/>
                <a:gd name="T9" fmla="*/ 0 h 69"/>
                <a:gd name="T10" fmla="*/ 0 w 83"/>
                <a:gd name="T11" fmla="*/ 0 h 69"/>
                <a:gd name="T12" fmla="*/ 0 w 83"/>
                <a:gd name="T13" fmla="*/ 0 h 69"/>
                <a:gd name="T14" fmla="*/ 0 w 83"/>
                <a:gd name="T15" fmla="*/ 0 h 69"/>
                <a:gd name="T16" fmla="*/ 0 w 83"/>
                <a:gd name="T17" fmla="*/ 0 h 69"/>
                <a:gd name="T18" fmla="*/ 0 w 83"/>
                <a:gd name="T19" fmla="*/ 0 h 69"/>
                <a:gd name="T20" fmla="*/ 0 w 83"/>
                <a:gd name="T21" fmla="*/ 0 h 69"/>
                <a:gd name="T22" fmla="*/ 0 w 83"/>
                <a:gd name="T23" fmla="*/ 0 h 69"/>
                <a:gd name="T24" fmla="*/ 0 w 83"/>
                <a:gd name="T25" fmla="*/ 0 h 69"/>
                <a:gd name="T26" fmla="*/ 0 w 83"/>
                <a:gd name="T27" fmla="*/ 0 h 69"/>
                <a:gd name="T28" fmla="*/ 0 w 83"/>
                <a:gd name="T29" fmla="*/ 0 h 69"/>
                <a:gd name="T30" fmla="*/ 0 w 83"/>
                <a:gd name="T31" fmla="*/ 0 h 69"/>
                <a:gd name="T32" fmla="*/ 0 w 83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0" y="69"/>
                  </a:moveTo>
                  <a:lnTo>
                    <a:pt x="6" y="61"/>
                  </a:lnTo>
                  <a:lnTo>
                    <a:pt x="17" y="50"/>
                  </a:lnTo>
                  <a:lnTo>
                    <a:pt x="29" y="37"/>
                  </a:lnTo>
                  <a:lnTo>
                    <a:pt x="42" y="24"/>
                  </a:lnTo>
                  <a:lnTo>
                    <a:pt x="55" y="13"/>
                  </a:lnTo>
                  <a:lnTo>
                    <a:pt x="67" y="4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3" y="8"/>
                  </a:lnTo>
                  <a:lnTo>
                    <a:pt x="76" y="18"/>
                  </a:lnTo>
                  <a:lnTo>
                    <a:pt x="64" y="29"/>
                  </a:lnTo>
                  <a:lnTo>
                    <a:pt x="51" y="41"/>
                  </a:lnTo>
                  <a:lnTo>
                    <a:pt x="35" y="52"/>
                  </a:lnTo>
                  <a:lnTo>
                    <a:pt x="21" y="61"/>
                  </a:lnTo>
                  <a:lnTo>
                    <a:pt x="8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Freeform 105"/>
            <p:cNvSpPr>
              <a:spLocks/>
            </p:cNvSpPr>
            <p:nvPr/>
          </p:nvSpPr>
          <p:spPr bwMode="auto">
            <a:xfrm flipH="1">
              <a:off x="993" y="2836"/>
              <a:ext cx="35" cy="31"/>
            </a:xfrm>
            <a:custGeom>
              <a:avLst/>
              <a:gdLst>
                <a:gd name="T0" fmla="*/ 0 w 77"/>
                <a:gd name="T1" fmla="*/ 1 h 62"/>
                <a:gd name="T2" fmla="*/ 0 w 77"/>
                <a:gd name="T3" fmla="*/ 1 h 62"/>
                <a:gd name="T4" fmla="*/ 0 w 77"/>
                <a:gd name="T5" fmla="*/ 1 h 62"/>
                <a:gd name="T6" fmla="*/ 0 w 77"/>
                <a:gd name="T7" fmla="*/ 1 h 62"/>
                <a:gd name="T8" fmla="*/ 0 w 77"/>
                <a:gd name="T9" fmla="*/ 1 h 62"/>
                <a:gd name="T10" fmla="*/ 0 w 77"/>
                <a:gd name="T11" fmla="*/ 1 h 62"/>
                <a:gd name="T12" fmla="*/ 0 w 77"/>
                <a:gd name="T13" fmla="*/ 1 h 62"/>
                <a:gd name="T14" fmla="*/ 0 w 77"/>
                <a:gd name="T15" fmla="*/ 1 h 62"/>
                <a:gd name="T16" fmla="*/ 0 w 77"/>
                <a:gd name="T17" fmla="*/ 1 h 62"/>
                <a:gd name="T18" fmla="*/ 0 w 77"/>
                <a:gd name="T19" fmla="*/ 1 h 62"/>
                <a:gd name="T20" fmla="*/ 0 w 77"/>
                <a:gd name="T21" fmla="*/ 1 h 62"/>
                <a:gd name="T22" fmla="*/ 0 w 77"/>
                <a:gd name="T23" fmla="*/ 1 h 62"/>
                <a:gd name="T24" fmla="*/ 0 w 77"/>
                <a:gd name="T25" fmla="*/ 1 h 62"/>
                <a:gd name="T26" fmla="*/ 0 w 77"/>
                <a:gd name="T27" fmla="*/ 1 h 62"/>
                <a:gd name="T28" fmla="*/ 0 w 77"/>
                <a:gd name="T29" fmla="*/ 1 h 62"/>
                <a:gd name="T30" fmla="*/ 0 w 77"/>
                <a:gd name="T31" fmla="*/ 0 h 62"/>
                <a:gd name="T32" fmla="*/ 0 w 7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62"/>
                <a:gd name="T53" fmla="*/ 77 w 7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62">
                  <a:moveTo>
                    <a:pt x="77" y="4"/>
                  </a:moveTo>
                  <a:lnTo>
                    <a:pt x="75" y="7"/>
                  </a:lnTo>
                  <a:lnTo>
                    <a:pt x="67" y="13"/>
                  </a:lnTo>
                  <a:lnTo>
                    <a:pt x="57" y="20"/>
                  </a:lnTo>
                  <a:lnTo>
                    <a:pt x="45" y="28"/>
                  </a:lnTo>
                  <a:lnTo>
                    <a:pt x="32" y="37"/>
                  </a:lnTo>
                  <a:lnTo>
                    <a:pt x="19" y="46"/>
                  </a:lnTo>
                  <a:lnTo>
                    <a:pt x="8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3" y="39"/>
                  </a:lnTo>
                  <a:lnTo>
                    <a:pt x="24" y="27"/>
                  </a:lnTo>
                  <a:lnTo>
                    <a:pt x="36" y="15"/>
                  </a:lnTo>
                  <a:lnTo>
                    <a:pt x="49" y="7"/>
                  </a:lnTo>
                  <a:lnTo>
                    <a:pt x="59" y="1"/>
                  </a:lnTo>
                  <a:lnTo>
                    <a:pt x="70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06"/>
            <p:cNvSpPr>
              <a:spLocks/>
            </p:cNvSpPr>
            <p:nvPr/>
          </p:nvSpPr>
          <p:spPr bwMode="auto">
            <a:xfrm flipH="1">
              <a:off x="1057" y="2677"/>
              <a:ext cx="41" cy="155"/>
            </a:xfrm>
            <a:custGeom>
              <a:avLst/>
              <a:gdLst>
                <a:gd name="T0" fmla="*/ 0 w 91"/>
                <a:gd name="T1" fmla="*/ 1 h 311"/>
                <a:gd name="T2" fmla="*/ 0 w 91"/>
                <a:gd name="T3" fmla="*/ 1 h 311"/>
                <a:gd name="T4" fmla="*/ 0 w 91"/>
                <a:gd name="T5" fmla="*/ 1 h 311"/>
                <a:gd name="T6" fmla="*/ 0 w 91"/>
                <a:gd name="T7" fmla="*/ 1 h 311"/>
                <a:gd name="T8" fmla="*/ 0 w 91"/>
                <a:gd name="T9" fmla="*/ 1 h 311"/>
                <a:gd name="T10" fmla="*/ 0 w 91"/>
                <a:gd name="T11" fmla="*/ 1 h 311"/>
                <a:gd name="T12" fmla="*/ 0 w 91"/>
                <a:gd name="T13" fmla="*/ 0 h 311"/>
                <a:gd name="T14" fmla="*/ 0 w 91"/>
                <a:gd name="T15" fmla="*/ 0 h 311"/>
                <a:gd name="T16" fmla="*/ 0 w 91"/>
                <a:gd name="T17" fmla="*/ 0 h 311"/>
                <a:gd name="T18" fmla="*/ 0 w 91"/>
                <a:gd name="T19" fmla="*/ 0 h 311"/>
                <a:gd name="T20" fmla="*/ 0 w 91"/>
                <a:gd name="T21" fmla="*/ 0 h 311"/>
                <a:gd name="T22" fmla="*/ 0 w 91"/>
                <a:gd name="T23" fmla="*/ 0 h 311"/>
                <a:gd name="T24" fmla="*/ 0 w 91"/>
                <a:gd name="T25" fmla="*/ 0 h 311"/>
                <a:gd name="T26" fmla="*/ 0 w 91"/>
                <a:gd name="T27" fmla="*/ 0 h 311"/>
                <a:gd name="T28" fmla="*/ 0 w 91"/>
                <a:gd name="T29" fmla="*/ 0 h 311"/>
                <a:gd name="T30" fmla="*/ 0 w 91"/>
                <a:gd name="T31" fmla="*/ 0 h 311"/>
                <a:gd name="T32" fmla="*/ 0 w 91"/>
                <a:gd name="T33" fmla="*/ 0 h 311"/>
                <a:gd name="T34" fmla="*/ 0 w 91"/>
                <a:gd name="T35" fmla="*/ 0 h 311"/>
                <a:gd name="T36" fmla="*/ 0 w 91"/>
                <a:gd name="T37" fmla="*/ 0 h 311"/>
                <a:gd name="T38" fmla="*/ 0 w 91"/>
                <a:gd name="T39" fmla="*/ 1 h 311"/>
                <a:gd name="T40" fmla="*/ 0 w 91"/>
                <a:gd name="T41" fmla="*/ 1 h 3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311"/>
                <a:gd name="T65" fmla="*/ 91 w 91"/>
                <a:gd name="T66" fmla="*/ 311 h 3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311">
                  <a:moveTo>
                    <a:pt x="9" y="311"/>
                  </a:moveTo>
                  <a:lnTo>
                    <a:pt x="5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7" y="265"/>
                  </a:lnTo>
                  <a:lnTo>
                    <a:pt x="59" y="225"/>
                  </a:lnTo>
                  <a:lnTo>
                    <a:pt x="72" y="183"/>
                  </a:lnTo>
                  <a:lnTo>
                    <a:pt x="76" y="142"/>
                  </a:lnTo>
                  <a:lnTo>
                    <a:pt x="74" y="101"/>
                  </a:lnTo>
                  <a:lnTo>
                    <a:pt x="67" y="63"/>
                  </a:lnTo>
                  <a:lnTo>
                    <a:pt x="59" y="29"/>
                  </a:lnTo>
                  <a:lnTo>
                    <a:pt x="51" y="0"/>
                  </a:lnTo>
                  <a:lnTo>
                    <a:pt x="70" y="20"/>
                  </a:lnTo>
                  <a:lnTo>
                    <a:pt x="83" y="53"/>
                  </a:lnTo>
                  <a:lnTo>
                    <a:pt x="91" y="97"/>
                  </a:lnTo>
                  <a:lnTo>
                    <a:pt x="91" y="146"/>
                  </a:lnTo>
                  <a:lnTo>
                    <a:pt x="84" y="196"/>
                  </a:lnTo>
                  <a:lnTo>
                    <a:pt x="68" y="243"/>
                  </a:lnTo>
                  <a:lnTo>
                    <a:pt x="43" y="283"/>
                  </a:lnTo>
                  <a:lnTo>
                    <a:pt x="9" y="3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Freeform 107"/>
            <p:cNvSpPr>
              <a:spLocks/>
            </p:cNvSpPr>
            <p:nvPr/>
          </p:nvSpPr>
          <p:spPr bwMode="auto">
            <a:xfrm flipH="1">
              <a:off x="1064" y="2678"/>
              <a:ext cx="35" cy="20"/>
            </a:xfrm>
            <a:custGeom>
              <a:avLst/>
              <a:gdLst>
                <a:gd name="T0" fmla="*/ 0 w 77"/>
                <a:gd name="T1" fmla="*/ 0 h 41"/>
                <a:gd name="T2" fmla="*/ 0 w 77"/>
                <a:gd name="T3" fmla="*/ 0 h 41"/>
                <a:gd name="T4" fmla="*/ 0 w 77"/>
                <a:gd name="T5" fmla="*/ 0 h 41"/>
                <a:gd name="T6" fmla="*/ 0 w 77"/>
                <a:gd name="T7" fmla="*/ 0 h 41"/>
                <a:gd name="T8" fmla="*/ 0 w 77"/>
                <a:gd name="T9" fmla="*/ 0 h 41"/>
                <a:gd name="T10" fmla="*/ 0 w 77"/>
                <a:gd name="T11" fmla="*/ 0 h 41"/>
                <a:gd name="T12" fmla="*/ 0 w 77"/>
                <a:gd name="T13" fmla="*/ 0 h 41"/>
                <a:gd name="T14" fmla="*/ 0 w 77"/>
                <a:gd name="T15" fmla="*/ 0 h 41"/>
                <a:gd name="T16" fmla="*/ 0 w 77"/>
                <a:gd name="T17" fmla="*/ 0 h 41"/>
                <a:gd name="T18" fmla="*/ 0 w 77"/>
                <a:gd name="T19" fmla="*/ 0 h 41"/>
                <a:gd name="T20" fmla="*/ 0 w 77"/>
                <a:gd name="T21" fmla="*/ 0 h 41"/>
                <a:gd name="T22" fmla="*/ 0 w 77"/>
                <a:gd name="T23" fmla="*/ 0 h 41"/>
                <a:gd name="T24" fmla="*/ 0 w 77"/>
                <a:gd name="T25" fmla="*/ 0 h 41"/>
                <a:gd name="T26" fmla="*/ 0 w 77"/>
                <a:gd name="T27" fmla="*/ 0 h 41"/>
                <a:gd name="T28" fmla="*/ 0 w 77"/>
                <a:gd name="T29" fmla="*/ 0 h 41"/>
                <a:gd name="T30" fmla="*/ 0 w 77"/>
                <a:gd name="T31" fmla="*/ 0 h 41"/>
                <a:gd name="T32" fmla="*/ 0 w 77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41"/>
                <a:gd name="T53" fmla="*/ 77 w 77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41">
                  <a:moveTo>
                    <a:pt x="77" y="41"/>
                  </a:moveTo>
                  <a:lnTo>
                    <a:pt x="69" y="33"/>
                  </a:lnTo>
                  <a:lnTo>
                    <a:pt x="58" y="25"/>
                  </a:lnTo>
                  <a:lnTo>
                    <a:pt x="46" y="18"/>
                  </a:lnTo>
                  <a:lnTo>
                    <a:pt x="34" y="11"/>
                  </a:lnTo>
                  <a:lnTo>
                    <a:pt x="23" y="5"/>
                  </a:lnTo>
                  <a:lnTo>
                    <a:pt x="12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7" y="10"/>
                  </a:lnTo>
                  <a:lnTo>
                    <a:pt x="16" y="13"/>
                  </a:lnTo>
                  <a:lnTo>
                    <a:pt x="27" y="18"/>
                  </a:lnTo>
                  <a:lnTo>
                    <a:pt x="40" y="22"/>
                  </a:lnTo>
                  <a:lnTo>
                    <a:pt x="53" y="28"/>
                  </a:lnTo>
                  <a:lnTo>
                    <a:pt x="66" y="34"/>
                  </a:lnTo>
                  <a:lnTo>
                    <a:pt x="77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08"/>
            <p:cNvSpPr>
              <a:spLocks/>
            </p:cNvSpPr>
            <p:nvPr/>
          </p:nvSpPr>
          <p:spPr bwMode="auto">
            <a:xfrm flipH="1">
              <a:off x="1062" y="2689"/>
              <a:ext cx="38" cy="23"/>
            </a:xfrm>
            <a:custGeom>
              <a:avLst/>
              <a:gdLst>
                <a:gd name="T0" fmla="*/ 0 w 84"/>
                <a:gd name="T1" fmla="*/ 1 h 46"/>
                <a:gd name="T2" fmla="*/ 0 w 84"/>
                <a:gd name="T3" fmla="*/ 0 h 46"/>
                <a:gd name="T4" fmla="*/ 0 w 84"/>
                <a:gd name="T5" fmla="*/ 1 h 46"/>
                <a:gd name="T6" fmla="*/ 0 w 84"/>
                <a:gd name="T7" fmla="*/ 1 h 46"/>
                <a:gd name="T8" fmla="*/ 0 w 84"/>
                <a:gd name="T9" fmla="*/ 1 h 46"/>
                <a:gd name="T10" fmla="*/ 0 w 84"/>
                <a:gd name="T11" fmla="*/ 1 h 46"/>
                <a:gd name="T12" fmla="*/ 0 w 84"/>
                <a:gd name="T13" fmla="*/ 1 h 46"/>
                <a:gd name="T14" fmla="*/ 0 w 84"/>
                <a:gd name="T15" fmla="*/ 1 h 46"/>
                <a:gd name="T16" fmla="*/ 0 w 84"/>
                <a:gd name="T17" fmla="*/ 1 h 46"/>
                <a:gd name="T18" fmla="*/ 0 w 84"/>
                <a:gd name="T19" fmla="*/ 1 h 46"/>
                <a:gd name="T20" fmla="*/ 0 w 84"/>
                <a:gd name="T21" fmla="*/ 1 h 46"/>
                <a:gd name="T22" fmla="*/ 0 w 84"/>
                <a:gd name="T23" fmla="*/ 1 h 46"/>
                <a:gd name="T24" fmla="*/ 0 w 84"/>
                <a:gd name="T25" fmla="*/ 1 h 46"/>
                <a:gd name="T26" fmla="*/ 0 w 84"/>
                <a:gd name="T27" fmla="*/ 1 h 46"/>
                <a:gd name="T28" fmla="*/ 0 w 84"/>
                <a:gd name="T29" fmla="*/ 1 h 46"/>
                <a:gd name="T30" fmla="*/ 0 w 84"/>
                <a:gd name="T31" fmla="*/ 1 h 46"/>
                <a:gd name="T32" fmla="*/ 0 w 84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46"/>
                <a:gd name="T53" fmla="*/ 84 w 84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46">
                  <a:moveTo>
                    <a:pt x="0" y="1"/>
                  </a:moveTo>
                  <a:lnTo>
                    <a:pt x="4" y="0"/>
                  </a:lnTo>
                  <a:lnTo>
                    <a:pt x="12" y="1"/>
                  </a:lnTo>
                  <a:lnTo>
                    <a:pt x="22" y="5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63" y="26"/>
                  </a:lnTo>
                  <a:lnTo>
                    <a:pt x="75" y="36"/>
                  </a:lnTo>
                  <a:lnTo>
                    <a:pt x="84" y="46"/>
                  </a:lnTo>
                  <a:lnTo>
                    <a:pt x="74" y="41"/>
                  </a:lnTo>
                  <a:lnTo>
                    <a:pt x="60" y="35"/>
                  </a:lnTo>
                  <a:lnTo>
                    <a:pt x="46" y="28"/>
                  </a:lnTo>
                  <a:lnTo>
                    <a:pt x="33" y="22"/>
                  </a:lnTo>
                  <a:lnTo>
                    <a:pt x="20" y="15"/>
                  </a:lnTo>
                  <a:lnTo>
                    <a:pt x="9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Freeform 109"/>
            <p:cNvSpPr>
              <a:spLocks/>
            </p:cNvSpPr>
            <p:nvPr/>
          </p:nvSpPr>
          <p:spPr bwMode="auto">
            <a:xfrm flipH="1">
              <a:off x="1059" y="2712"/>
              <a:ext cx="49" cy="31"/>
            </a:xfrm>
            <a:custGeom>
              <a:avLst/>
              <a:gdLst>
                <a:gd name="T0" fmla="*/ 0 w 110"/>
                <a:gd name="T1" fmla="*/ 0 h 64"/>
                <a:gd name="T2" fmla="*/ 0 w 110"/>
                <a:gd name="T3" fmla="*/ 0 h 64"/>
                <a:gd name="T4" fmla="*/ 0 w 110"/>
                <a:gd name="T5" fmla="*/ 0 h 64"/>
                <a:gd name="T6" fmla="*/ 0 w 110"/>
                <a:gd name="T7" fmla="*/ 0 h 64"/>
                <a:gd name="T8" fmla="*/ 0 w 110"/>
                <a:gd name="T9" fmla="*/ 0 h 64"/>
                <a:gd name="T10" fmla="*/ 0 w 110"/>
                <a:gd name="T11" fmla="*/ 0 h 64"/>
                <a:gd name="T12" fmla="*/ 0 w 110"/>
                <a:gd name="T13" fmla="*/ 0 h 64"/>
                <a:gd name="T14" fmla="*/ 0 w 110"/>
                <a:gd name="T15" fmla="*/ 0 h 64"/>
                <a:gd name="T16" fmla="*/ 0 w 110"/>
                <a:gd name="T17" fmla="*/ 0 h 64"/>
                <a:gd name="T18" fmla="*/ 0 w 110"/>
                <a:gd name="T19" fmla="*/ 0 h 64"/>
                <a:gd name="T20" fmla="*/ 0 w 110"/>
                <a:gd name="T21" fmla="*/ 0 h 64"/>
                <a:gd name="T22" fmla="*/ 0 w 110"/>
                <a:gd name="T23" fmla="*/ 0 h 64"/>
                <a:gd name="T24" fmla="*/ 0 w 110"/>
                <a:gd name="T25" fmla="*/ 0 h 64"/>
                <a:gd name="T26" fmla="*/ 0 w 110"/>
                <a:gd name="T27" fmla="*/ 0 h 64"/>
                <a:gd name="T28" fmla="*/ 0 w 110"/>
                <a:gd name="T29" fmla="*/ 0 h 64"/>
                <a:gd name="T30" fmla="*/ 0 w 110"/>
                <a:gd name="T31" fmla="*/ 0 h 64"/>
                <a:gd name="T32" fmla="*/ 0 w 110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64"/>
                <a:gd name="T53" fmla="*/ 110 w 110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64">
                  <a:moveTo>
                    <a:pt x="0" y="1"/>
                  </a:moveTo>
                  <a:lnTo>
                    <a:pt x="6" y="0"/>
                  </a:lnTo>
                  <a:lnTo>
                    <a:pt x="18" y="3"/>
                  </a:lnTo>
                  <a:lnTo>
                    <a:pt x="33" y="8"/>
                  </a:lnTo>
                  <a:lnTo>
                    <a:pt x="50" y="16"/>
                  </a:lnTo>
                  <a:lnTo>
                    <a:pt x="69" y="27"/>
                  </a:lnTo>
                  <a:lnTo>
                    <a:pt x="86" y="39"/>
                  </a:lnTo>
                  <a:lnTo>
                    <a:pt x="101" y="51"/>
                  </a:lnTo>
                  <a:lnTo>
                    <a:pt x="110" y="64"/>
                  </a:lnTo>
                  <a:lnTo>
                    <a:pt x="101" y="58"/>
                  </a:lnTo>
                  <a:lnTo>
                    <a:pt x="86" y="51"/>
                  </a:lnTo>
                  <a:lnTo>
                    <a:pt x="68" y="42"/>
                  </a:lnTo>
                  <a:lnTo>
                    <a:pt x="48" y="33"/>
                  </a:lnTo>
                  <a:lnTo>
                    <a:pt x="28" y="22"/>
                  </a:lnTo>
                  <a:lnTo>
                    <a:pt x="12" y="14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10"/>
            <p:cNvSpPr>
              <a:spLocks/>
            </p:cNvSpPr>
            <p:nvPr/>
          </p:nvSpPr>
          <p:spPr bwMode="auto">
            <a:xfrm flipH="1">
              <a:off x="1062" y="2738"/>
              <a:ext cx="54" cy="34"/>
            </a:xfrm>
            <a:custGeom>
              <a:avLst/>
              <a:gdLst>
                <a:gd name="T0" fmla="*/ 0 w 120"/>
                <a:gd name="T1" fmla="*/ 1 h 68"/>
                <a:gd name="T2" fmla="*/ 0 w 120"/>
                <a:gd name="T3" fmla="*/ 0 h 68"/>
                <a:gd name="T4" fmla="*/ 0 w 120"/>
                <a:gd name="T5" fmla="*/ 1 h 68"/>
                <a:gd name="T6" fmla="*/ 0 w 120"/>
                <a:gd name="T7" fmla="*/ 1 h 68"/>
                <a:gd name="T8" fmla="*/ 0 w 120"/>
                <a:gd name="T9" fmla="*/ 1 h 68"/>
                <a:gd name="T10" fmla="*/ 0 w 120"/>
                <a:gd name="T11" fmla="*/ 1 h 68"/>
                <a:gd name="T12" fmla="*/ 0 w 120"/>
                <a:gd name="T13" fmla="*/ 1 h 68"/>
                <a:gd name="T14" fmla="*/ 0 w 120"/>
                <a:gd name="T15" fmla="*/ 1 h 68"/>
                <a:gd name="T16" fmla="*/ 0 w 120"/>
                <a:gd name="T17" fmla="*/ 1 h 68"/>
                <a:gd name="T18" fmla="*/ 0 w 120"/>
                <a:gd name="T19" fmla="*/ 1 h 68"/>
                <a:gd name="T20" fmla="*/ 0 w 120"/>
                <a:gd name="T21" fmla="*/ 1 h 68"/>
                <a:gd name="T22" fmla="*/ 0 w 120"/>
                <a:gd name="T23" fmla="*/ 1 h 68"/>
                <a:gd name="T24" fmla="*/ 0 w 120"/>
                <a:gd name="T25" fmla="*/ 1 h 68"/>
                <a:gd name="T26" fmla="*/ 0 w 120"/>
                <a:gd name="T27" fmla="*/ 1 h 68"/>
                <a:gd name="T28" fmla="*/ 0 w 120"/>
                <a:gd name="T29" fmla="*/ 1 h 68"/>
                <a:gd name="T30" fmla="*/ 0 w 120"/>
                <a:gd name="T31" fmla="*/ 1 h 68"/>
                <a:gd name="T32" fmla="*/ 0 w 12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68"/>
                <a:gd name="T53" fmla="*/ 120 w 12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68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9" y="11"/>
                  </a:lnTo>
                  <a:lnTo>
                    <a:pt x="58" y="21"/>
                  </a:lnTo>
                  <a:lnTo>
                    <a:pt x="79" y="32"/>
                  </a:lnTo>
                  <a:lnTo>
                    <a:pt x="98" y="45"/>
                  </a:lnTo>
                  <a:lnTo>
                    <a:pt x="112" y="57"/>
                  </a:lnTo>
                  <a:lnTo>
                    <a:pt x="120" y="68"/>
                  </a:lnTo>
                  <a:lnTo>
                    <a:pt x="111" y="64"/>
                  </a:lnTo>
                  <a:lnTo>
                    <a:pt x="95" y="57"/>
                  </a:lnTo>
                  <a:lnTo>
                    <a:pt x="75" y="46"/>
                  </a:lnTo>
                  <a:lnTo>
                    <a:pt x="53" y="35"/>
                  </a:lnTo>
                  <a:lnTo>
                    <a:pt x="33" y="24"/>
                  </a:lnTo>
                  <a:lnTo>
                    <a:pt x="15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Freeform 111"/>
            <p:cNvSpPr>
              <a:spLocks/>
            </p:cNvSpPr>
            <p:nvPr/>
          </p:nvSpPr>
          <p:spPr bwMode="auto">
            <a:xfrm flipH="1">
              <a:off x="1067" y="2754"/>
              <a:ext cx="44" cy="37"/>
            </a:xfrm>
            <a:custGeom>
              <a:avLst/>
              <a:gdLst>
                <a:gd name="T0" fmla="*/ 0 w 97"/>
                <a:gd name="T1" fmla="*/ 0 h 72"/>
                <a:gd name="T2" fmla="*/ 0 w 97"/>
                <a:gd name="T3" fmla="*/ 0 h 72"/>
                <a:gd name="T4" fmla="*/ 0 w 97"/>
                <a:gd name="T5" fmla="*/ 1 h 72"/>
                <a:gd name="T6" fmla="*/ 0 w 97"/>
                <a:gd name="T7" fmla="*/ 1 h 72"/>
                <a:gd name="T8" fmla="*/ 0 w 97"/>
                <a:gd name="T9" fmla="*/ 1 h 72"/>
                <a:gd name="T10" fmla="*/ 0 w 97"/>
                <a:gd name="T11" fmla="*/ 1 h 72"/>
                <a:gd name="T12" fmla="*/ 0 w 97"/>
                <a:gd name="T13" fmla="*/ 1 h 72"/>
                <a:gd name="T14" fmla="*/ 0 w 97"/>
                <a:gd name="T15" fmla="*/ 1 h 72"/>
                <a:gd name="T16" fmla="*/ 0 w 97"/>
                <a:gd name="T17" fmla="*/ 1 h 72"/>
                <a:gd name="T18" fmla="*/ 0 w 97"/>
                <a:gd name="T19" fmla="*/ 1 h 72"/>
                <a:gd name="T20" fmla="*/ 0 w 97"/>
                <a:gd name="T21" fmla="*/ 1 h 72"/>
                <a:gd name="T22" fmla="*/ 0 w 97"/>
                <a:gd name="T23" fmla="*/ 1 h 72"/>
                <a:gd name="T24" fmla="*/ 0 w 97"/>
                <a:gd name="T25" fmla="*/ 1 h 72"/>
                <a:gd name="T26" fmla="*/ 0 w 97"/>
                <a:gd name="T27" fmla="*/ 1 h 72"/>
                <a:gd name="T28" fmla="*/ 0 w 97"/>
                <a:gd name="T29" fmla="*/ 1 h 72"/>
                <a:gd name="T30" fmla="*/ 0 w 97"/>
                <a:gd name="T31" fmla="*/ 1 h 72"/>
                <a:gd name="T32" fmla="*/ 0 w 97"/>
                <a:gd name="T33" fmla="*/ 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72"/>
                <a:gd name="T53" fmla="*/ 97 w 97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72">
                  <a:moveTo>
                    <a:pt x="0" y="0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1" y="15"/>
                  </a:lnTo>
                  <a:lnTo>
                    <a:pt x="49" y="25"/>
                  </a:lnTo>
                  <a:lnTo>
                    <a:pt x="66" y="39"/>
                  </a:lnTo>
                  <a:lnTo>
                    <a:pt x="81" y="51"/>
                  </a:lnTo>
                  <a:lnTo>
                    <a:pt x="92" y="63"/>
                  </a:lnTo>
                  <a:lnTo>
                    <a:pt x="97" y="72"/>
                  </a:lnTo>
                  <a:lnTo>
                    <a:pt x="88" y="66"/>
                  </a:lnTo>
                  <a:lnTo>
                    <a:pt x="74" y="57"/>
                  </a:lnTo>
                  <a:lnTo>
                    <a:pt x="56" y="47"/>
                  </a:lnTo>
                  <a:lnTo>
                    <a:pt x="39" y="35"/>
                  </a:lnTo>
                  <a:lnTo>
                    <a:pt x="22" y="24"/>
                  </a:lnTo>
                  <a:lnTo>
                    <a:pt x="9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Freeform 112"/>
            <p:cNvSpPr>
              <a:spLocks/>
            </p:cNvSpPr>
            <p:nvPr/>
          </p:nvSpPr>
          <p:spPr bwMode="auto">
            <a:xfrm flipH="1">
              <a:off x="1073" y="2774"/>
              <a:ext cx="36" cy="31"/>
            </a:xfrm>
            <a:custGeom>
              <a:avLst/>
              <a:gdLst>
                <a:gd name="T0" fmla="*/ 0 w 81"/>
                <a:gd name="T1" fmla="*/ 0 h 62"/>
                <a:gd name="T2" fmla="*/ 0 w 81"/>
                <a:gd name="T3" fmla="*/ 0 h 62"/>
                <a:gd name="T4" fmla="*/ 0 w 81"/>
                <a:gd name="T5" fmla="*/ 1 h 62"/>
                <a:gd name="T6" fmla="*/ 0 w 81"/>
                <a:gd name="T7" fmla="*/ 1 h 62"/>
                <a:gd name="T8" fmla="*/ 0 w 81"/>
                <a:gd name="T9" fmla="*/ 1 h 62"/>
                <a:gd name="T10" fmla="*/ 0 w 81"/>
                <a:gd name="T11" fmla="*/ 1 h 62"/>
                <a:gd name="T12" fmla="*/ 0 w 81"/>
                <a:gd name="T13" fmla="*/ 1 h 62"/>
                <a:gd name="T14" fmla="*/ 0 w 81"/>
                <a:gd name="T15" fmla="*/ 1 h 62"/>
                <a:gd name="T16" fmla="*/ 0 w 81"/>
                <a:gd name="T17" fmla="*/ 1 h 62"/>
                <a:gd name="T18" fmla="*/ 0 w 81"/>
                <a:gd name="T19" fmla="*/ 1 h 62"/>
                <a:gd name="T20" fmla="*/ 0 w 81"/>
                <a:gd name="T21" fmla="*/ 1 h 62"/>
                <a:gd name="T22" fmla="*/ 0 w 81"/>
                <a:gd name="T23" fmla="*/ 1 h 62"/>
                <a:gd name="T24" fmla="*/ 0 w 81"/>
                <a:gd name="T25" fmla="*/ 1 h 62"/>
                <a:gd name="T26" fmla="*/ 0 w 81"/>
                <a:gd name="T27" fmla="*/ 1 h 62"/>
                <a:gd name="T28" fmla="*/ 0 w 81"/>
                <a:gd name="T29" fmla="*/ 1 h 62"/>
                <a:gd name="T30" fmla="*/ 0 w 81"/>
                <a:gd name="T31" fmla="*/ 1 h 62"/>
                <a:gd name="T32" fmla="*/ 0 w 81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2"/>
                <a:gd name="T53" fmla="*/ 81 w 81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2">
                  <a:moveTo>
                    <a:pt x="0" y="0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9"/>
                  </a:lnTo>
                  <a:lnTo>
                    <a:pt x="41" y="17"/>
                  </a:lnTo>
                  <a:lnTo>
                    <a:pt x="54" y="26"/>
                  </a:lnTo>
                  <a:lnTo>
                    <a:pt x="66" y="38"/>
                  </a:lnTo>
                  <a:lnTo>
                    <a:pt x="76" y="49"/>
                  </a:lnTo>
                  <a:lnTo>
                    <a:pt x="81" y="62"/>
                  </a:lnTo>
                  <a:lnTo>
                    <a:pt x="73" y="55"/>
                  </a:lnTo>
                  <a:lnTo>
                    <a:pt x="61" y="47"/>
                  </a:lnTo>
                  <a:lnTo>
                    <a:pt x="47" y="38"/>
                  </a:lnTo>
                  <a:lnTo>
                    <a:pt x="32" y="27"/>
                  </a:lnTo>
                  <a:lnTo>
                    <a:pt x="19" y="18"/>
                  </a:lnTo>
                  <a:lnTo>
                    <a:pt x="8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Freeform 113"/>
            <p:cNvSpPr>
              <a:spLocks/>
            </p:cNvSpPr>
            <p:nvPr/>
          </p:nvSpPr>
          <p:spPr bwMode="auto">
            <a:xfrm flipH="1">
              <a:off x="1084" y="2793"/>
              <a:ext cx="25" cy="26"/>
            </a:xfrm>
            <a:custGeom>
              <a:avLst/>
              <a:gdLst>
                <a:gd name="T0" fmla="*/ 0 w 57"/>
                <a:gd name="T1" fmla="*/ 0 h 53"/>
                <a:gd name="T2" fmla="*/ 0 w 57"/>
                <a:gd name="T3" fmla="*/ 0 h 53"/>
                <a:gd name="T4" fmla="*/ 0 w 57"/>
                <a:gd name="T5" fmla="*/ 0 h 53"/>
                <a:gd name="T6" fmla="*/ 0 w 57"/>
                <a:gd name="T7" fmla="*/ 0 h 53"/>
                <a:gd name="T8" fmla="*/ 0 w 57"/>
                <a:gd name="T9" fmla="*/ 0 h 53"/>
                <a:gd name="T10" fmla="*/ 0 w 57"/>
                <a:gd name="T11" fmla="*/ 0 h 53"/>
                <a:gd name="T12" fmla="*/ 0 w 57"/>
                <a:gd name="T13" fmla="*/ 0 h 53"/>
                <a:gd name="T14" fmla="*/ 0 w 57"/>
                <a:gd name="T15" fmla="*/ 0 h 53"/>
                <a:gd name="T16" fmla="*/ 0 w 57"/>
                <a:gd name="T17" fmla="*/ 0 h 53"/>
                <a:gd name="T18" fmla="*/ 0 w 57"/>
                <a:gd name="T19" fmla="*/ 0 h 53"/>
                <a:gd name="T20" fmla="*/ 0 w 57"/>
                <a:gd name="T21" fmla="*/ 0 h 53"/>
                <a:gd name="T22" fmla="*/ 0 w 57"/>
                <a:gd name="T23" fmla="*/ 0 h 53"/>
                <a:gd name="T24" fmla="*/ 0 w 57"/>
                <a:gd name="T25" fmla="*/ 0 h 53"/>
                <a:gd name="T26" fmla="*/ 0 w 57"/>
                <a:gd name="T27" fmla="*/ 0 h 53"/>
                <a:gd name="T28" fmla="*/ 0 w 57"/>
                <a:gd name="T29" fmla="*/ 0 h 53"/>
                <a:gd name="T30" fmla="*/ 0 w 57"/>
                <a:gd name="T31" fmla="*/ 0 h 53"/>
                <a:gd name="T32" fmla="*/ 0 w 57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3"/>
                <a:gd name="T53" fmla="*/ 57 w 57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3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10"/>
                  </a:lnTo>
                  <a:lnTo>
                    <a:pt x="33" y="18"/>
                  </a:lnTo>
                  <a:lnTo>
                    <a:pt x="43" y="29"/>
                  </a:lnTo>
                  <a:lnTo>
                    <a:pt x="51" y="38"/>
                  </a:lnTo>
                  <a:lnTo>
                    <a:pt x="56" y="47"/>
                  </a:lnTo>
                  <a:lnTo>
                    <a:pt x="57" y="53"/>
                  </a:lnTo>
                  <a:lnTo>
                    <a:pt x="52" y="47"/>
                  </a:lnTo>
                  <a:lnTo>
                    <a:pt x="43" y="40"/>
                  </a:lnTo>
                  <a:lnTo>
                    <a:pt x="33" y="33"/>
                  </a:lnTo>
                  <a:lnTo>
                    <a:pt x="24" y="25"/>
                  </a:lnTo>
                  <a:lnTo>
                    <a:pt x="15" y="17"/>
                  </a:lnTo>
                  <a:lnTo>
                    <a:pt x="7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Freeform 114"/>
            <p:cNvSpPr>
              <a:spLocks/>
            </p:cNvSpPr>
            <p:nvPr/>
          </p:nvSpPr>
          <p:spPr bwMode="auto">
            <a:xfrm flipH="1">
              <a:off x="1091" y="2810"/>
              <a:ext cx="17" cy="18"/>
            </a:xfrm>
            <a:custGeom>
              <a:avLst/>
              <a:gdLst>
                <a:gd name="T0" fmla="*/ 0 w 40"/>
                <a:gd name="T1" fmla="*/ 0 h 36"/>
                <a:gd name="T2" fmla="*/ 0 w 40"/>
                <a:gd name="T3" fmla="*/ 0 h 36"/>
                <a:gd name="T4" fmla="*/ 0 w 40"/>
                <a:gd name="T5" fmla="*/ 1 h 36"/>
                <a:gd name="T6" fmla="*/ 0 w 40"/>
                <a:gd name="T7" fmla="*/ 1 h 36"/>
                <a:gd name="T8" fmla="*/ 0 w 40"/>
                <a:gd name="T9" fmla="*/ 1 h 36"/>
                <a:gd name="T10" fmla="*/ 0 w 40"/>
                <a:gd name="T11" fmla="*/ 1 h 36"/>
                <a:gd name="T12" fmla="*/ 0 w 40"/>
                <a:gd name="T13" fmla="*/ 1 h 36"/>
                <a:gd name="T14" fmla="*/ 0 w 40"/>
                <a:gd name="T15" fmla="*/ 1 h 36"/>
                <a:gd name="T16" fmla="*/ 0 w 40"/>
                <a:gd name="T17" fmla="*/ 1 h 36"/>
                <a:gd name="T18" fmla="*/ 0 w 40"/>
                <a:gd name="T19" fmla="*/ 1 h 36"/>
                <a:gd name="T20" fmla="*/ 0 w 40"/>
                <a:gd name="T21" fmla="*/ 1 h 36"/>
                <a:gd name="T22" fmla="*/ 0 w 40"/>
                <a:gd name="T23" fmla="*/ 1 h 36"/>
                <a:gd name="T24" fmla="*/ 0 w 40"/>
                <a:gd name="T25" fmla="*/ 1 h 36"/>
                <a:gd name="T26" fmla="*/ 0 w 40"/>
                <a:gd name="T27" fmla="*/ 1 h 36"/>
                <a:gd name="T28" fmla="*/ 0 w 40"/>
                <a:gd name="T29" fmla="*/ 1 h 36"/>
                <a:gd name="T30" fmla="*/ 0 w 40"/>
                <a:gd name="T31" fmla="*/ 1 h 36"/>
                <a:gd name="T32" fmla="*/ 0 w 4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6"/>
                <a:gd name="T53" fmla="*/ 40 w 4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6">
                  <a:moveTo>
                    <a:pt x="3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20" y="6"/>
                  </a:lnTo>
                  <a:lnTo>
                    <a:pt x="27" y="12"/>
                  </a:lnTo>
                  <a:lnTo>
                    <a:pt x="33" y="18"/>
                  </a:lnTo>
                  <a:lnTo>
                    <a:pt x="37" y="25"/>
                  </a:lnTo>
                  <a:lnTo>
                    <a:pt x="40" y="30"/>
                  </a:lnTo>
                  <a:lnTo>
                    <a:pt x="39" y="36"/>
                  </a:lnTo>
                  <a:lnTo>
                    <a:pt x="36" y="29"/>
                  </a:lnTo>
                  <a:lnTo>
                    <a:pt x="31" y="23"/>
                  </a:lnTo>
                  <a:lnTo>
                    <a:pt x="23" y="18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Freeform 115"/>
            <p:cNvSpPr>
              <a:spLocks/>
            </p:cNvSpPr>
            <p:nvPr/>
          </p:nvSpPr>
          <p:spPr bwMode="auto">
            <a:xfrm flipH="1">
              <a:off x="1071" y="2666"/>
              <a:ext cx="21" cy="20"/>
            </a:xfrm>
            <a:custGeom>
              <a:avLst/>
              <a:gdLst>
                <a:gd name="T0" fmla="*/ 0 w 48"/>
                <a:gd name="T1" fmla="*/ 1 h 40"/>
                <a:gd name="T2" fmla="*/ 0 w 48"/>
                <a:gd name="T3" fmla="*/ 1 h 40"/>
                <a:gd name="T4" fmla="*/ 0 w 48"/>
                <a:gd name="T5" fmla="*/ 1 h 40"/>
                <a:gd name="T6" fmla="*/ 0 w 48"/>
                <a:gd name="T7" fmla="*/ 1 h 40"/>
                <a:gd name="T8" fmla="*/ 0 w 48"/>
                <a:gd name="T9" fmla="*/ 1 h 40"/>
                <a:gd name="T10" fmla="*/ 0 w 48"/>
                <a:gd name="T11" fmla="*/ 1 h 40"/>
                <a:gd name="T12" fmla="*/ 0 w 48"/>
                <a:gd name="T13" fmla="*/ 1 h 40"/>
                <a:gd name="T14" fmla="*/ 0 w 48"/>
                <a:gd name="T15" fmla="*/ 1 h 40"/>
                <a:gd name="T16" fmla="*/ 0 w 48"/>
                <a:gd name="T17" fmla="*/ 1 h 40"/>
                <a:gd name="T18" fmla="*/ 0 w 48"/>
                <a:gd name="T19" fmla="*/ 0 h 40"/>
                <a:gd name="T20" fmla="*/ 0 w 48"/>
                <a:gd name="T21" fmla="*/ 1 h 40"/>
                <a:gd name="T22" fmla="*/ 0 w 48"/>
                <a:gd name="T23" fmla="*/ 1 h 40"/>
                <a:gd name="T24" fmla="*/ 0 w 48"/>
                <a:gd name="T25" fmla="*/ 1 h 40"/>
                <a:gd name="T26" fmla="*/ 0 w 48"/>
                <a:gd name="T27" fmla="*/ 1 h 40"/>
                <a:gd name="T28" fmla="*/ 0 w 48"/>
                <a:gd name="T29" fmla="*/ 1 h 40"/>
                <a:gd name="T30" fmla="*/ 0 w 48"/>
                <a:gd name="T31" fmla="*/ 1 h 40"/>
                <a:gd name="T32" fmla="*/ 0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4" y="38"/>
                  </a:lnTo>
                  <a:lnTo>
                    <a:pt x="37" y="35"/>
                  </a:lnTo>
                  <a:lnTo>
                    <a:pt x="27" y="29"/>
                  </a:lnTo>
                  <a:lnTo>
                    <a:pt x="18" y="23"/>
                  </a:lnTo>
                  <a:lnTo>
                    <a:pt x="9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6" y="14"/>
                  </a:lnTo>
                  <a:lnTo>
                    <a:pt x="33" y="22"/>
                  </a:lnTo>
                  <a:lnTo>
                    <a:pt x="39" y="30"/>
                  </a:lnTo>
                  <a:lnTo>
                    <a:pt x="44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Freeform 116"/>
            <p:cNvSpPr>
              <a:spLocks/>
            </p:cNvSpPr>
            <p:nvPr/>
          </p:nvSpPr>
          <p:spPr bwMode="auto">
            <a:xfrm flipH="1">
              <a:off x="1059" y="2664"/>
              <a:ext cx="11" cy="23"/>
            </a:xfrm>
            <a:custGeom>
              <a:avLst/>
              <a:gdLst>
                <a:gd name="T0" fmla="*/ 0 w 25"/>
                <a:gd name="T1" fmla="*/ 1 h 46"/>
                <a:gd name="T2" fmla="*/ 0 w 25"/>
                <a:gd name="T3" fmla="*/ 1 h 46"/>
                <a:gd name="T4" fmla="*/ 0 w 25"/>
                <a:gd name="T5" fmla="*/ 1 h 46"/>
                <a:gd name="T6" fmla="*/ 0 w 25"/>
                <a:gd name="T7" fmla="*/ 1 h 46"/>
                <a:gd name="T8" fmla="*/ 0 w 25"/>
                <a:gd name="T9" fmla="*/ 0 h 46"/>
                <a:gd name="T10" fmla="*/ 0 w 25"/>
                <a:gd name="T11" fmla="*/ 1 h 46"/>
                <a:gd name="T12" fmla="*/ 0 w 25"/>
                <a:gd name="T13" fmla="*/ 1 h 46"/>
                <a:gd name="T14" fmla="*/ 0 w 25"/>
                <a:gd name="T15" fmla="*/ 1 h 46"/>
                <a:gd name="T16" fmla="*/ 0 w 25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6"/>
                <a:gd name="T29" fmla="*/ 25 w 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6">
                  <a:moveTo>
                    <a:pt x="0" y="46"/>
                  </a:moveTo>
                  <a:lnTo>
                    <a:pt x="6" y="37"/>
                  </a:lnTo>
                  <a:lnTo>
                    <a:pt x="17" y="23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9" y="16"/>
                  </a:lnTo>
                  <a:lnTo>
                    <a:pt x="4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" name="Freeform 117"/>
            <p:cNvSpPr>
              <a:spLocks/>
            </p:cNvSpPr>
            <p:nvPr/>
          </p:nvSpPr>
          <p:spPr bwMode="auto">
            <a:xfrm flipH="1">
              <a:off x="1072" y="2655"/>
              <a:ext cx="6" cy="27"/>
            </a:xfrm>
            <a:custGeom>
              <a:avLst/>
              <a:gdLst>
                <a:gd name="T0" fmla="*/ 0 w 15"/>
                <a:gd name="T1" fmla="*/ 1 h 53"/>
                <a:gd name="T2" fmla="*/ 0 w 15"/>
                <a:gd name="T3" fmla="*/ 1 h 53"/>
                <a:gd name="T4" fmla="*/ 0 w 15"/>
                <a:gd name="T5" fmla="*/ 1 h 53"/>
                <a:gd name="T6" fmla="*/ 0 w 15"/>
                <a:gd name="T7" fmla="*/ 1 h 53"/>
                <a:gd name="T8" fmla="*/ 0 w 15"/>
                <a:gd name="T9" fmla="*/ 0 h 53"/>
                <a:gd name="T10" fmla="*/ 0 w 15"/>
                <a:gd name="T11" fmla="*/ 1 h 53"/>
                <a:gd name="T12" fmla="*/ 0 w 15"/>
                <a:gd name="T13" fmla="*/ 1 h 53"/>
                <a:gd name="T14" fmla="*/ 0 w 15"/>
                <a:gd name="T15" fmla="*/ 1 h 53"/>
                <a:gd name="T16" fmla="*/ 0 w 15"/>
                <a:gd name="T17" fmla="*/ 1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3"/>
                <a:gd name="T29" fmla="*/ 15 w 15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3">
                  <a:moveTo>
                    <a:pt x="15" y="53"/>
                  </a:moveTo>
                  <a:lnTo>
                    <a:pt x="15" y="43"/>
                  </a:lnTo>
                  <a:lnTo>
                    <a:pt x="15" y="26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4" y="23"/>
                  </a:lnTo>
                  <a:lnTo>
                    <a:pt x="9" y="41"/>
                  </a:lnTo>
                  <a:lnTo>
                    <a:pt x="15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" name="Freeform 118"/>
            <p:cNvSpPr>
              <a:spLocks/>
            </p:cNvSpPr>
            <p:nvPr/>
          </p:nvSpPr>
          <p:spPr bwMode="auto">
            <a:xfrm flipH="1">
              <a:off x="1045" y="2671"/>
              <a:ext cx="21" cy="24"/>
            </a:xfrm>
            <a:custGeom>
              <a:avLst/>
              <a:gdLst>
                <a:gd name="T0" fmla="*/ 0 w 47"/>
                <a:gd name="T1" fmla="*/ 1 h 47"/>
                <a:gd name="T2" fmla="*/ 0 w 47"/>
                <a:gd name="T3" fmla="*/ 1 h 47"/>
                <a:gd name="T4" fmla="*/ 0 w 47"/>
                <a:gd name="T5" fmla="*/ 1 h 47"/>
                <a:gd name="T6" fmla="*/ 0 w 47"/>
                <a:gd name="T7" fmla="*/ 1 h 47"/>
                <a:gd name="T8" fmla="*/ 0 w 47"/>
                <a:gd name="T9" fmla="*/ 1 h 47"/>
                <a:gd name="T10" fmla="*/ 0 w 47"/>
                <a:gd name="T11" fmla="*/ 1 h 47"/>
                <a:gd name="T12" fmla="*/ 0 w 47"/>
                <a:gd name="T13" fmla="*/ 1 h 47"/>
                <a:gd name="T14" fmla="*/ 0 w 47"/>
                <a:gd name="T15" fmla="*/ 0 h 47"/>
                <a:gd name="T16" fmla="*/ 0 w 47"/>
                <a:gd name="T17" fmla="*/ 1 h 47"/>
                <a:gd name="T18" fmla="*/ 0 w 47"/>
                <a:gd name="T19" fmla="*/ 1 h 47"/>
                <a:gd name="T20" fmla="*/ 0 w 47"/>
                <a:gd name="T21" fmla="*/ 1 h 47"/>
                <a:gd name="T22" fmla="*/ 0 w 47"/>
                <a:gd name="T23" fmla="*/ 1 h 47"/>
                <a:gd name="T24" fmla="*/ 0 w 47"/>
                <a:gd name="T25" fmla="*/ 1 h 47"/>
                <a:gd name="T26" fmla="*/ 0 w 47"/>
                <a:gd name="T27" fmla="*/ 1 h 47"/>
                <a:gd name="T28" fmla="*/ 0 w 47"/>
                <a:gd name="T29" fmla="*/ 1 h 47"/>
                <a:gd name="T30" fmla="*/ 0 w 47"/>
                <a:gd name="T31" fmla="*/ 1 h 47"/>
                <a:gd name="T32" fmla="*/ 0 w 47"/>
                <a:gd name="T33" fmla="*/ 1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7"/>
                <a:gd name="T53" fmla="*/ 47 w 4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7">
                  <a:moveTo>
                    <a:pt x="0" y="47"/>
                  </a:moveTo>
                  <a:lnTo>
                    <a:pt x="4" y="41"/>
                  </a:lnTo>
                  <a:lnTo>
                    <a:pt x="10" y="33"/>
                  </a:lnTo>
                  <a:lnTo>
                    <a:pt x="17" y="24"/>
                  </a:lnTo>
                  <a:lnTo>
                    <a:pt x="23" y="16"/>
                  </a:lnTo>
                  <a:lnTo>
                    <a:pt x="31" y="8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47" y="4"/>
                  </a:lnTo>
                  <a:lnTo>
                    <a:pt x="43" y="10"/>
                  </a:lnTo>
                  <a:lnTo>
                    <a:pt x="36" y="17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1" y="38"/>
                  </a:lnTo>
                  <a:lnTo>
                    <a:pt x="4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" name="Freeform 119"/>
            <p:cNvSpPr>
              <a:spLocks/>
            </p:cNvSpPr>
            <p:nvPr/>
          </p:nvSpPr>
          <p:spPr bwMode="auto">
            <a:xfrm flipH="1">
              <a:off x="1051" y="2817"/>
              <a:ext cx="35" cy="7"/>
            </a:xfrm>
            <a:custGeom>
              <a:avLst/>
              <a:gdLst>
                <a:gd name="T0" fmla="*/ 0 w 78"/>
                <a:gd name="T1" fmla="*/ 0 h 15"/>
                <a:gd name="T2" fmla="*/ 0 w 78"/>
                <a:gd name="T3" fmla="*/ 0 h 15"/>
                <a:gd name="T4" fmla="*/ 0 w 78"/>
                <a:gd name="T5" fmla="*/ 0 h 15"/>
                <a:gd name="T6" fmla="*/ 0 w 78"/>
                <a:gd name="T7" fmla="*/ 0 h 15"/>
                <a:gd name="T8" fmla="*/ 0 w 78"/>
                <a:gd name="T9" fmla="*/ 0 h 15"/>
                <a:gd name="T10" fmla="*/ 0 w 78"/>
                <a:gd name="T11" fmla="*/ 0 h 15"/>
                <a:gd name="T12" fmla="*/ 0 w 78"/>
                <a:gd name="T13" fmla="*/ 0 h 15"/>
                <a:gd name="T14" fmla="*/ 0 w 78"/>
                <a:gd name="T15" fmla="*/ 0 h 15"/>
                <a:gd name="T16" fmla="*/ 0 w 78"/>
                <a:gd name="T17" fmla="*/ 0 h 15"/>
                <a:gd name="T18" fmla="*/ 0 w 78"/>
                <a:gd name="T19" fmla="*/ 0 h 15"/>
                <a:gd name="T20" fmla="*/ 0 w 78"/>
                <a:gd name="T21" fmla="*/ 0 h 15"/>
                <a:gd name="T22" fmla="*/ 0 w 78"/>
                <a:gd name="T23" fmla="*/ 0 h 15"/>
                <a:gd name="T24" fmla="*/ 0 w 78"/>
                <a:gd name="T25" fmla="*/ 0 h 15"/>
                <a:gd name="T26" fmla="*/ 0 w 78"/>
                <a:gd name="T27" fmla="*/ 0 h 15"/>
                <a:gd name="T28" fmla="*/ 0 w 78"/>
                <a:gd name="T29" fmla="*/ 0 h 15"/>
                <a:gd name="T30" fmla="*/ 0 w 78"/>
                <a:gd name="T31" fmla="*/ 0 h 15"/>
                <a:gd name="T32" fmla="*/ 0 w 7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5"/>
                <a:gd name="T53" fmla="*/ 78 w 7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5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6"/>
                  </a:lnTo>
                  <a:lnTo>
                    <a:pt x="78" y="10"/>
                  </a:lnTo>
                  <a:lnTo>
                    <a:pt x="75" y="14"/>
                  </a:lnTo>
                  <a:lnTo>
                    <a:pt x="69" y="15"/>
                  </a:lnTo>
                  <a:lnTo>
                    <a:pt x="59" y="14"/>
                  </a:lnTo>
                  <a:lnTo>
                    <a:pt x="48" y="12"/>
                  </a:lnTo>
                  <a:lnTo>
                    <a:pt x="34" y="8"/>
                  </a:lnTo>
                  <a:lnTo>
                    <a:pt x="21" y="6"/>
                  </a:lnTo>
                  <a:lnTo>
                    <a:pt x="9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" name="Freeform 120"/>
            <p:cNvSpPr>
              <a:spLocks/>
            </p:cNvSpPr>
            <p:nvPr/>
          </p:nvSpPr>
          <p:spPr bwMode="auto">
            <a:xfrm flipH="1">
              <a:off x="1057" y="2825"/>
              <a:ext cx="34" cy="12"/>
            </a:xfrm>
            <a:custGeom>
              <a:avLst/>
              <a:gdLst>
                <a:gd name="T0" fmla="*/ 0 w 73"/>
                <a:gd name="T1" fmla="*/ 0 h 25"/>
                <a:gd name="T2" fmla="*/ 0 w 73"/>
                <a:gd name="T3" fmla="*/ 0 h 25"/>
                <a:gd name="T4" fmla="*/ 0 w 73"/>
                <a:gd name="T5" fmla="*/ 0 h 25"/>
                <a:gd name="T6" fmla="*/ 0 w 73"/>
                <a:gd name="T7" fmla="*/ 0 h 25"/>
                <a:gd name="T8" fmla="*/ 0 w 73"/>
                <a:gd name="T9" fmla="*/ 0 h 25"/>
                <a:gd name="T10" fmla="*/ 0 w 73"/>
                <a:gd name="T11" fmla="*/ 0 h 25"/>
                <a:gd name="T12" fmla="*/ 0 w 73"/>
                <a:gd name="T13" fmla="*/ 0 h 25"/>
                <a:gd name="T14" fmla="*/ 0 w 73"/>
                <a:gd name="T15" fmla="*/ 0 h 25"/>
                <a:gd name="T16" fmla="*/ 0 w 73"/>
                <a:gd name="T17" fmla="*/ 0 h 25"/>
                <a:gd name="T18" fmla="*/ 0 w 73"/>
                <a:gd name="T19" fmla="*/ 0 h 25"/>
                <a:gd name="T20" fmla="*/ 0 w 73"/>
                <a:gd name="T21" fmla="*/ 0 h 25"/>
                <a:gd name="T22" fmla="*/ 0 w 73"/>
                <a:gd name="T23" fmla="*/ 0 h 25"/>
                <a:gd name="T24" fmla="*/ 0 w 73"/>
                <a:gd name="T25" fmla="*/ 0 h 25"/>
                <a:gd name="T26" fmla="*/ 0 w 73"/>
                <a:gd name="T27" fmla="*/ 0 h 25"/>
                <a:gd name="T28" fmla="*/ 0 w 73"/>
                <a:gd name="T29" fmla="*/ 0 h 25"/>
                <a:gd name="T30" fmla="*/ 0 w 73"/>
                <a:gd name="T31" fmla="*/ 0 h 25"/>
                <a:gd name="T32" fmla="*/ 0 w 7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25"/>
                <a:gd name="T53" fmla="*/ 73 w 7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25">
                  <a:moveTo>
                    <a:pt x="0" y="0"/>
                  </a:moveTo>
                  <a:lnTo>
                    <a:pt x="8" y="0"/>
                  </a:lnTo>
                  <a:lnTo>
                    <a:pt x="17" y="1"/>
                  </a:lnTo>
                  <a:lnTo>
                    <a:pt x="29" y="4"/>
                  </a:lnTo>
                  <a:lnTo>
                    <a:pt x="42" y="6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71" y="16"/>
                  </a:lnTo>
                  <a:lnTo>
                    <a:pt x="73" y="21"/>
                  </a:lnTo>
                  <a:lnTo>
                    <a:pt x="71" y="25"/>
                  </a:lnTo>
                  <a:lnTo>
                    <a:pt x="64" y="25"/>
                  </a:lnTo>
                  <a:lnTo>
                    <a:pt x="54" y="22"/>
                  </a:lnTo>
                  <a:lnTo>
                    <a:pt x="40" y="18"/>
                  </a:lnTo>
                  <a:lnTo>
                    <a:pt x="27" y="13"/>
                  </a:lnTo>
                  <a:lnTo>
                    <a:pt x="15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" name="Freeform 121"/>
            <p:cNvSpPr>
              <a:spLocks/>
            </p:cNvSpPr>
            <p:nvPr/>
          </p:nvSpPr>
          <p:spPr bwMode="auto">
            <a:xfrm flipH="1">
              <a:off x="1042" y="2800"/>
              <a:ext cx="32" cy="7"/>
            </a:xfrm>
            <a:custGeom>
              <a:avLst/>
              <a:gdLst>
                <a:gd name="T0" fmla="*/ 0 w 73"/>
                <a:gd name="T1" fmla="*/ 0 h 15"/>
                <a:gd name="T2" fmla="*/ 0 w 73"/>
                <a:gd name="T3" fmla="*/ 0 h 15"/>
                <a:gd name="T4" fmla="*/ 0 w 73"/>
                <a:gd name="T5" fmla="*/ 0 h 15"/>
                <a:gd name="T6" fmla="*/ 0 w 73"/>
                <a:gd name="T7" fmla="*/ 0 h 15"/>
                <a:gd name="T8" fmla="*/ 0 w 73"/>
                <a:gd name="T9" fmla="*/ 0 h 15"/>
                <a:gd name="T10" fmla="*/ 0 w 73"/>
                <a:gd name="T11" fmla="*/ 0 h 15"/>
                <a:gd name="T12" fmla="*/ 0 w 73"/>
                <a:gd name="T13" fmla="*/ 0 h 15"/>
                <a:gd name="T14" fmla="*/ 0 w 73"/>
                <a:gd name="T15" fmla="*/ 0 h 15"/>
                <a:gd name="T16" fmla="*/ 0 w 73"/>
                <a:gd name="T17" fmla="*/ 0 h 15"/>
                <a:gd name="T18" fmla="*/ 0 w 73"/>
                <a:gd name="T19" fmla="*/ 0 h 15"/>
                <a:gd name="T20" fmla="*/ 0 w 73"/>
                <a:gd name="T21" fmla="*/ 0 h 15"/>
                <a:gd name="T22" fmla="*/ 0 w 73"/>
                <a:gd name="T23" fmla="*/ 0 h 15"/>
                <a:gd name="T24" fmla="*/ 0 w 73"/>
                <a:gd name="T25" fmla="*/ 0 h 15"/>
                <a:gd name="T26" fmla="*/ 0 w 73"/>
                <a:gd name="T27" fmla="*/ 0 h 15"/>
                <a:gd name="T28" fmla="*/ 0 w 73"/>
                <a:gd name="T29" fmla="*/ 0 h 15"/>
                <a:gd name="T30" fmla="*/ 0 w 73"/>
                <a:gd name="T31" fmla="*/ 0 h 15"/>
                <a:gd name="T32" fmla="*/ 0 w 73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5"/>
                <a:gd name="T53" fmla="*/ 73 w 7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5">
                  <a:moveTo>
                    <a:pt x="0" y="7"/>
                  </a:moveTo>
                  <a:lnTo>
                    <a:pt x="3" y="4"/>
                  </a:lnTo>
                  <a:lnTo>
                    <a:pt x="11" y="2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47" y="1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3" y="9"/>
                  </a:lnTo>
                  <a:lnTo>
                    <a:pt x="73" y="12"/>
                  </a:lnTo>
                  <a:lnTo>
                    <a:pt x="68" y="15"/>
                  </a:lnTo>
                  <a:lnTo>
                    <a:pt x="58" y="13"/>
                  </a:lnTo>
                  <a:lnTo>
                    <a:pt x="47" y="12"/>
                  </a:lnTo>
                  <a:lnTo>
                    <a:pt x="35" y="10"/>
                  </a:lnTo>
                  <a:lnTo>
                    <a:pt x="22" y="9"/>
                  </a:lnTo>
                  <a:lnTo>
                    <a:pt x="1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" name="Freeform 122"/>
            <p:cNvSpPr>
              <a:spLocks/>
            </p:cNvSpPr>
            <p:nvPr/>
          </p:nvSpPr>
          <p:spPr bwMode="auto">
            <a:xfrm flipH="1">
              <a:off x="1031" y="2781"/>
              <a:ext cx="39" cy="10"/>
            </a:xfrm>
            <a:custGeom>
              <a:avLst/>
              <a:gdLst>
                <a:gd name="T0" fmla="*/ 0 w 85"/>
                <a:gd name="T1" fmla="*/ 1 h 20"/>
                <a:gd name="T2" fmla="*/ 0 w 85"/>
                <a:gd name="T3" fmla="*/ 1 h 20"/>
                <a:gd name="T4" fmla="*/ 0 w 85"/>
                <a:gd name="T5" fmla="*/ 1 h 20"/>
                <a:gd name="T6" fmla="*/ 0 w 85"/>
                <a:gd name="T7" fmla="*/ 1 h 20"/>
                <a:gd name="T8" fmla="*/ 0 w 85"/>
                <a:gd name="T9" fmla="*/ 1 h 20"/>
                <a:gd name="T10" fmla="*/ 0 w 85"/>
                <a:gd name="T11" fmla="*/ 1 h 20"/>
                <a:gd name="T12" fmla="*/ 0 w 85"/>
                <a:gd name="T13" fmla="*/ 0 h 20"/>
                <a:gd name="T14" fmla="*/ 0 w 85"/>
                <a:gd name="T15" fmla="*/ 1 h 20"/>
                <a:gd name="T16" fmla="*/ 0 w 85"/>
                <a:gd name="T17" fmla="*/ 1 h 20"/>
                <a:gd name="T18" fmla="*/ 0 w 85"/>
                <a:gd name="T19" fmla="*/ 1 h 20"/>
                <a:gd name="T20" fmla="*/ 0 w 85"/>
                <a:gd name="T21" fmla="*/ 1 h 20"/>
                <a:gd name="T22" fmla="*/ 0 w 85"/>
                <a:gd name="T23" fmla="*/ 1 h 20"/>
                <a:gd name="T24" fmla="*/ 0 w 85"/>
                <a:gd name="T25" fmla="*/ 1 h 20"/>
                <a:gd name="T26" fmla="*/ 0 w 85"/>
                <a:gd name="T27" fmla="*/ 1 h 20"/>
                <a:gd name="T28" fmla="*/ 0 w 85"/>
                <a:gd name="T29" fmla="*/ 1 h 20"/>
                <a:gd name="T30" fmla="*/ 0 w 85"/>
                <a:gd name="T31" fmla="*/ 1 h 20"/>
                <a:gd name="T32" fmla="*/ 0 w 85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20"/>
                <a:gd name="T53" fmla="*/ 85 w 85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20">
                  <a:moveTo>
                    <a:pt x="0" y="20"/>
                  </a:moveTo>
                  <a:lnTo>
                    <a:pt x="9" y="16"/>
                  </a:lnTo>
                  <a:lnTo>
                    <a:pt x="21" y="11"/>
                  </a:lnTo>
                  <a:lnTo>
                    <a:pt x="34" y="6"/>
                  </a:lnTo>
                  <a:lnTo>
                    <a:pt x="48" y="3"/>
                  </a:lnTo>
                  <a:lnTo>
                    <a:pt x="62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5" y="5"/>
                  </a:lnTo>
                  <a:lnTo>
                    <a:pt x="83" y="10"/>
                  </a:lnTo>
                  <a:lnTo>
                    <a:pt x="76" y="13"/>
                  </a:lnTo>
                  <a:lnTo>
                    <a:pt x="64" y="16"/>
                  </a:lnTo>
                  <a:lnTo>
                    <a:pt x="50" y="16"/>
                  </a:lnTo>
                  <a:lnTo>
                    <a:pt x="35" y="17"/>
                  </a:lnTo>
                  <a:lnTo>
                    <a:pt x="21" y="18"/>
                  </a:lnTo>
                  <a:lnTo>
                    <a:pt x="9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" name="Freeform 123"/>
            <p:cNvSpPr>
              <a:spLocks/>
            </p:cNvSpPr>
            <p:nvPr/>
          </p:nvSpPr>
          <p:spPr bwMode="auto">
            <a:xfrm flipH="1">
              <a:off x="1021" y="2762"/>
              <a:ext cx="43" cy="12"/>
            </a:xfrm>
            <a:custGeom>
              <a:avLst/>
              <a:gdLst>
                <a:gd name="T0" fmla="*/ 0 w 94"/>
                <a:gd name="T1" fmla="*/ 1 h 24"/>
                <a:gd name="T2" fmla="*/ 0 w 94"/>
                <a:gd name="T3" fmla="*/ 1 h 24"/>
                <a:gd name="T4" fmla="*/ 0 w 94"/>
                <a:gd name="T5" fmla="*/ 1 h 24"/>
                <a:gd name="T6" fmla="*/ 0 w 94"/>
                <a:gd name="T7" fmla="*/ 1 h 24"/>
                <a:gd name="T8" fmla="*/ 0 w 94"/>
                <a:gd name="T9" fmla="*/ 1 h 24"/>
                <a:gd name="T10" fmla="*/ 0 w 94"/>
                <a:gd name="T11" fmla="*/ 1 h 24"/>
                <a:gd name="T12" fmla="*/ 0 w 94"/>
                <a:gd name="T13" fmla="*/ 0 h 24"/>
                <a:gd name="T14" fmla="*/ 0 w 94"/>
                <a:gd name="T15" fmla="*/ 1 h 24"/>
                <a:gd name="T16" fmla="*/ 0 w 94"/>
                <a:gd name="T17" fmla="*/ 1 h 24"/>
                <a:gd name="T18" fmla="*/ 0 w 94"/>
                <a:gd name="T19" fmla="*/ 1 h 24"/>
                <a:gd name="T20" fmla="*/ 0 w 94"/>
                <a:gd name="T21" fmla="*/ 1 h 24"/>
                <a:gd name="T22" fmla="*/ 0 w 94"/>
                <a:gd name="T23" fmla="*/ 1 h 24"/>
                <a:gd name="T24" fmla="*/ 0 w 94"/>
                <a:gd name="T25" fmla="*/ 1 h 24"/>
                <a:gd name="T26" fmla="*/ 0 w 94"/>
                <a:gd name="T27" fmla="*/ 1 h 24"/>
                <a:gd name="T28" fmla="*/ 0 w 94"/>
                <a:gd name="T29" fmla="*/ 1 h 24"/>
                <a:gd name="T30" fmla="*/ 0 w 94"/>
                <a:gd name="T31" fmla="*/ 1 h 24"/>
                <a:gd name="T32" fmla="*/ 0 w 9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24"/>
                <a:gd name="T53" fmla="*/ 94 w 9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24">
                  <a:moveTo>
                    <a:pt x="0" y="24"/>
                  </a:moveTo>
                  <a:lnTo>
                    <a:pt x="9" y="20"/>
                  </a:lnTo>
                  <a:lnTo>
                    <a:pt x="23" y="16"/>
                  </a:lnTo>
                  <a:lnTo>
                    <a:pt x="38" y="10"/>
                  </a:lnTo>
                  <a:lnTo>
                    <a:pt x="54" y="5"/>
                  </a:lnTo>
                  <a:lnTo>
                    <a:pt x="70" y="2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4" y="4"/>
                  </a:lnTo>
                  <a:lnTo>
                    <a:pt x="90" y="10"/>
                  </a:lnTo>
                  <a:lnTo>
                    <a:pt x="79" y="14"/>
                  </a:lnTo>
                  <a:lnTo>
                    <a:pt x="66" y="16"/>
                  </a:lnTo>
                  <a:lnTo>
                    <a:pt x="50" y="18"/>
                  </a:lnTo>
                  <a:lnTo>
                    <a:pt x="33" y="20"/>
                  </a:lnTo>
                  <a:lnTo>
                    <a:pt x="19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" name="Freeform 124"/>
            <p:cNvSpPr>
              <a:spLocks/>
            </p:cNvSpPr>
            <p:nvPr/>
          </p:nvSpPr>
          <p:spPr bwMode="auto">
            <a:xfrm flipH="1">
              <a:off x="1018" y="2723"/>
              <a:ext cx="45" cy="20"/>
            </a:xfrm>
            <a:custGeom>
              <a:avLst/>
              <a:gdLst>
                <a:gd name="T0" fmla="*/ 0 w 99"/>
                <a:gd name="T1" fmla="*/ 0 h 42"/>
                <a:gd name="T2" fmla="*/ 0 w 99"/>
                <a:gd name="T3" fmla="*/ 0 h 42"/>
                <a:gd name="T4" fmla="*/ 0 w 99"/>
                <a:gd name="T5" fmla="*/ 0 h 42"/>
                <a:gd name="T6" fmla="*/ 0 w 99"/>
                <a:gd name="T7" fmla="*/ 0 h 42"/>
                <a:gd name="T8" fmla="*/ 0 w 99"/>
                <a:gd name="T9" fmla="*/ 0 h 42"/>
                <a:gd name="T10" fmla="*/ 0 w 99"/>
                <a:gd name="T11" fmla="*/ 0 h 42"/>
                <a:gd name="T12" fmla="*/ 0 w 99"/>
                <a:gd name="T13" fmla="*/ 0 h 42"/>
                <a:gd name="T14" fmla="*/ 0 w 99"/>
                <a:gd name="T15" fmla="*/ 0 h 42"/>
                <a:gd name="T16" fmla="*/ 0 w 99"/>
                <a:gd name="T17" fmla="*/ 0 h 42"/>
                <a:gd name="T18" fmla="*/ 0 w 99"/>
                <a:gd name="T19" fmla="*/ 0 h 42"/>
                <a:gd name="T20" fmla="*/ 0 w 99"/>
                <a:gd name="T21" fmla="*/ 0 h 42"/>
                <a:gd name="T22" fmla="*/ 0 w 99"/>
                <a:gd name="T23" fmla="*/ 0 h 42"/>
                <a:gd name="T24" fmla="*/ 0 w 99"/>
                <a:gd name="T25" fmla="*/ 0 h 42"/>
                <a:gd name="T26" fmla="*/ 0 w 99"/>
                <a:gd name="T27" fmla="*/ 0 h 42"/>
                <a:gd name="T28" fmla="*/ 0 w 99"/>
                <a:gd name="T29" fmla="*/ 0 h 42"/>
                <a:gd name="T30" fmla="*/ 0 w 99"/>
                <a:gd name="T31" fmla="*/ 0 h 42"/>
                <a:gd name="T32" fmla="*/ 0 w 9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42"/>
                <a:gd name="T53" fmla="*/ 99 w 9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42">
                  <a:moveTo>
                    <a:pt x="0" y="42"/>
                  </a:moveTo>
                  <a:lnTo>
                    <a:pt x="9" y="35"/>
                  </a:lnTo>
                  <a:lnTo>
                    <a:pt x="22" y="27"/>
                  </a:lnTo>
                  <a:lnTo>
                    <a:pt x="37" y="19"/>
                  </a:lnTo>
                  <a:lnTo>
                    <a:pt x="54" y="11"/>
                  </a:lnTo>
                  <a:lnTo>
                    <a:pt x="70" y="5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87" y="12"/>
                  </a:lnTo>
                  <a:lnTo>
                    <a:pt x="72" y="17"/>
                  </a:lnTo>
                  <a:lnTo>
                    <a:pt x="55" y="22"/>
                  </a:lnTo>
                  <a:lnTo>
                    <a:pt x="37" y="27"/>
                  </a:lnTo>
                  <a:lnTo>
                    <a:pt x="20" y="32"/>
                  </a:lnTo>
                  <a:lnTo>
                    <a:pt x="6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" name="Freeform 125"/>
            <p:cNvSpPr>
              <a:spLocks/>
            </p:cNvSpPr>
            <p:nvPr/>
          </p:nvSpPr>
          <p:spPr bwMode="auto">
            <a:xfrm flipH="1">
              <a:off x="1024" y="2685"/>
              <a:ext cx="42" cy="24"/>
            </a:xfrm>
            <a:custGeom>
              <a:avLst/>
              <a:gdLst>
                <a:gd name="T0" fmla="*/ 0 w 92"/>
                <a:gd name="T1" fmla="*/ 0 h 50"/>
                <a:gd name="T2" fmla="*/ 0 w 92"/>
                <a:gd name="T3" fmla="*/ 0 h 50"/>
                <a:gd name="T4" fmla="*/ 0 w 92"/>
                <a:gd name="T5" fmla="*/ 0 h 50"/>
                <a:gd name="T6" fmla="*/ 0 w 92"/>
                <a:gd name="T7" fmla="*/ 0 h 50"/>
                <a:gd name="T8" fmla="*/ 0 w 92"/>
                <a:gd name="T9" fmla="*/ 0 h 50"/>
                <a:gd name="T10" fmla="*/ 0 w 92"/>
                <a:gd name="T11" fmla="*/ 0 h 50"/>
                <a:gd name="T12" fmla="*/ 0 w 92"/>
                <a:gd name="T13" fmla="*/ 0 h 50"/>
                <a:gd name="T14" fmla="*/ 0 w 92"/>
                <a:gd name="T15" fmla="*/ 0 h 50"/>
                <a:gd name="T16" fmla="*/ 0 w 92"/>
                <a:gd name="T17" fmla="*/ 0 h 50"/>
                <a:gd name="T18" fmla="*/ 0 w 92"/>
                <a:gd name="T19" fmla="*/ 0 h 50"/>
                <a:gd name="T20" fmla="*/ 0 w 92"/>
                <a:gd name="T21" fmla="*/ 0 h 50"/>
                <a:gd name="T22" fmla="*/ 0 w 92"/>
                <a:gd name="T23" fmla="*/ 0 h 50"/>
                <a:gd name="T24" fmla="*/ 0 w 92"/>
                <a:gd name="T25" fmla="*/ 0 h 50"/>
                <a:gd name="T26" fmla="*/ 0 w 92"/>
                <a:gd name="T27" fmla="*/ 0 h 50"/>
                <a:gd name="T28" fmla="*/ 0 w 92"/>
                <a:gd name="T29" fmla="*/ 0 h 50"/>
                <a:gd name="T30" fmla="*/ 0 w 92"/>
                <a:gd name="T31" fmla="*/ 0 h 50"/>
                <a:gd name="T32" fmla="*/ 0 w 92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0"/>
                <a:gd name="T53" fmla="*/ 92 w 9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0">
                  <a:moveTo>
                    <a:pt x="0" y="50"/>
                  </a:moveTo>
                  <a:lnTo>
                    <a:pt x="8" y="43"/>
                  </a:lnTo>
                  <a:lnTo>
                    <a:pt x="20" y="35"/>
                  </a:lnTo>
                  <a:lnTo>
                    <a:pt x="34" y="26"/>
                  </a:lnTo>
                  <a:lnTo>
                    <a:pt x="49" y="15"/>
                  </a:lnTo>
                  <a:lnTo>
                    <a:pt x="64" y="8"/>
                  </a:lnTo>
                  <a:lnTo>
                    <a:pt x="78" y="2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1" y="8"/>
                  </a:lnTo>
                  <a:lnTo>
                    <a:pt x="82" y="14"/>
                  </a:lnTo>
                  <a:lnTo>
                    <a:pt x="68" y="21"/>
                  </a:lnTo>
                  <a:lnTo>
                    <a:pt x="53" y="28"/>
                  </a:lnTo>
                  <a:lnTo>
                    <a:pt x="34" y="35"/>
                  </a:lnTo>
                  <a:lnTo>
                    <a:pt x="18" y="40"/>
                  </a:lnTo>
                  <a:lnTo>
                    <a:pt x="7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" name="Freeform 126"/>
            <p:cNvSpPr>
              <a:spLocks/>
            </p:cNvSpPr>
            <p:nvPr/>
          </p:nvSpPr>
          <p:spPr bwMode="auto">
            <a:xfrm flipH="1">
              <a:off x="1023" y="2738"/>
              <a:ext cx="38" cy="21"/>
            </a:xfrm>
            <a:custGeom>
              <a:avLst/>
              <a:gdLst>
                <a:gd name="T0" fmla="*/ 0 w 85"/>
                <a:gd name="T1" fmla="*/ 0 h 43"/>
                <a:gd name="T2" fmla="*/ 0 w 85"/>
                <a:gd name="T3" fmla="*/ 0 h 43"/>
                <a:gd name="T4" fmla="*/ 0 w 85"/>
                <a:gd name="T5" fmla="*/ 0 h 43"/>
                <a:gd name="T6" fmla="*/ 0 w 85"/>
                <a:gd name="T7" fmla="*/ 0 h 43"/>
                <a:gd name="T8" fmla="*/ 0 w 85"/>
                <a:gd name="T9" fmla="*/ 0 h 43"/>
                <a:gd name="T10" fmla="*/ 0 w 85"/>
                <a:gd name="T11" fmla="*/ 0 h 43"/>
                <a:gd name="T12" fmla="*/ 0 w 85"/>
                <a:gd name="T13" fmla="*/ 0 h 43"/>
                <a:gd name="T14" fmla="*/ 0 w 85"/>
                <a:gd name="T15" fmla="*/ 0 h 43"/>
                <a:gd name="T16" fmla="*/ 0 w 85"/>
                <a:gd name="T17" fmla="*/ 0 h 43"/>
                <a:gd name="T18" fmla="*/ 0 w 85"/>
                <a:gd name="T19" fmla="*/ 0 h 43"/>
                <a:gd name="T20" fmla="*/ 0 w 85"/>
                <a:gd name="T21" fmla="*/ 0 h 43"/>
                <a:gd name="T22" fmla="*/ 0 w 85"/>
                <a:gd name="T23" fmla="*/ 0 h 43"/>
                <a:gd name="T24" fmla="*/ 0 w 85"/>
                <a:gd name="T25" fmla="*/ 0 h 43"/>
                <a:gd name="T26" fmla="*/ 0 w 85"/>
                <a:gd name="T27" fmla="*/ 0 h 43"/>
                <a:gd name="T28" fmla="*/ 0 w 85"/>
                <a:gd name="T29" fmla="*/ 0 h 43"/>
                <a:gd name="T30" fmla="*/ 0 w 85"/>
                <a:gd name="T31" fmla="*/ 0 h 43"/>
                <a:gd name="T32" fmla="*/ 0 w 8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3"/>
                <a:gd name="T53" fmla="*/ 85 w 8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3">
                  <a:moveTo>
                    <a:pt x="0" y="43"/>
                  </a:moveTo>
                  <a:lnTo>
                    <a:pt x="8" y="37"/>
                  </a:lnTo>
                  <a:lnTo>
                    <a:pt x="19" y="29"/>
                  </a:lnTo>
                  <a:lnTo>
                    <a:pt x="32" y="21"/>
                  </a:lnTo>
                  <a:lnTo>
                    <a:pt x="47" y="13"/>
                  </a:lnTo>
                  <a:lnTo>
                    <a:pt x="61" y="6"/>
                  </a:lnTo>
                  <a:lnTo>
                    <a:pt x="73" y="1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2" y="10"/>
                  </a:lnTo>
                  <a:lnTo>
                    <a:pt x="73" y="15"/>
                  </a:lnTo>
                  <a:lnTo>
                    <a:pt x="61" y="21"/>
                  </a:lnTo>
                  <a:lnTo>
                    <a:pt x="47" y="27"/>
                  </a:lnTo>
                  <a:lnTo>
                    <a:pt x="32" y="31"/>
                  </a:lnTo>
                  <a:lnTo>
                    <a:pt x="18" y="36"/>
                  </a:lnTo>
                  <a:lnTo>
                    <a:pt x="7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" name="Freeform 127"/>
            <p:cNvSpPr>
              <a:spLocks/>
            </p:cNvSpPr>
            <p:nvPr/>
          </p:nvSpPr>
          <p:spPr bwMode="auto">
            <a:xfrm flipH="1">
              <a:off x="1059" y="2723"/>
              <a:ext cx="53" cy="34"/>
            </a:xfrm>
            <a:custGeom>
              <a:avLst/>
              <a:gdLst>
                <a:gd name="T0" fmla="*/ 0 w 119"/>
                <a:gd name="T1" fmla="*/ 1 h 68"/>
                <a:gd name="T2" fmla="*/ 0 w 119"/>
                <a:gd name="T3" fmla="*/ 0 h 68"/>
                <a:gd name="T4" fmla="*/ 0 w 119"/>
                <a:gd name="T5" fmla="*/ 1 h 68"/>
                <a:gd name="T6" fmla="*/ 0 w 119"/>
                <a:gd name="T7" fmla="*/ 1 h 68"/>
                <a:gd name="T8" fmla="*/ 0 w 119"/>
                <a:gd name="T9" fmla="*/ 1 h 68"/>
                <a:gd name="T10" fmla="*/ 0 w 119"/>
                <a:gd name="T11" fmla="*/ 1 h 68"/>
                <a:gd name="T12" fmla="*/ 0 w 119"/>
                <a:gd name="T13" fmla="*/ 1 h 68"/>
                <a:gd name="T14" fmla="*/ 0 w 119"/>
                <a:gd name="T15" fmla="*/ 1 h 68"/>
                <a:gd name="T16" fmla="*/ 0 w 119"/>
                <a:gd name="T17" fmla="*/ 1 h 68"/>
                <a:gd name="T18" fmla="*/ 0 w 119"/>
                <a:gd name="T19" fmla="*/ 1 h 68"/>
                <a:gd name="T20" fmla="*/ 0 w 119"/>
                <a:gd name="T21" fmla="*/ 1 h 68"/>
                <a:gd name="T22" fmla="*/ 0 w 119"/>
                <a:gd name="T23" fmla="*/ 1 h 68"/>
                <a:gd name="T24" fmla="*/ 0 w 119"/>
                <a:gd name="T25" fmla="*/ 1 h 68"/>
                <a:gd name="T26" fmla="*/ 0 w 119"/>
                <a:gd name="T27" fmla="*/ 1 h 68"/>
                <a:gd name="T28" fmla="*/ 0 w 119"/>
                <a:gd name="T29" fmla="*/ 1 h 68"/>
                <a:gd name="T30" fmla="*/ 0 w 119"/>
                <a:gd name="T31" fmla="*/ 1 h 68"/>
                <a:gd name="T32" fmla="*/ 0 w 119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68"/>
                <a:gd name="T53" fmla="*/ 119 w 119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68">
                  <a:moveTo>
                    <a:pt x="0" y="2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8" y="11"/>
                  </a:lnTo>
                  <a:lnTo>
                    <a:pt x="58" y="21"/>
                  </a:lnTo>
                  <a:lnTo>
                    <a:pt x="79" y="33"/>
                  </a:lnTo>
                  <a:lnTo>
                    <a:pt x="96" y="45"/>
                  </a:lnTo>
                  <a:lnTo>
                    <a:pt x="111" y="57"/>
                  </a:lnTo>
                  <a:lnTo>
                    <a:pt x="119" y="68"/>
                  </a:lnTo>
                  <a:lnTo>
                    <a:pt x="110" y="64"/>
                  </a:lnTo>
                  <a:lnTo>
                    <a:pt x="94" y="57"/>
                  </a:lnTo>
                  <a:lnTo>
                    <a:pt x="74" y="46"/>
                  </a:lnTo>
                  <a:lnTo>
                    <a:pt x="53" y="35"/>
                  </a:lnTo>
                  <a:lnTo>
                    <a:pt x="33" y="25"/>
                  </a:lnTo>
                  <a:lnTo>
                    <a:pt x="15" y="14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" name="Freeform 128"/>
            <p:cNvSpPr>
              <a:spLocks/>
            </p:cNvSpPr>
            <p:nvPr/>
          </p:nvSpPr>
          <p:spPr bwMode="auto">
            <a:xfrm flipH="1">
              <a:off x="1060" y="2701"/>
              <a:ext cx="42" cy="29"/>
            </a:xfrm>
            <a:custGeom>
              <a:avLst/>
              <a:gdLst>
                <a:gd name="T0" fmla="*/ 0 w 93"/>
                <a:gd name="T1" fmla="*/ 0 h 59"/>
                <a:gd name="T2" fmla="*/ 0 w 93"/>
                <a:gd name="T3" fmla="*/ 0 h 59"/>
                <a:gd name="T4" fmla="*/ 0 w 93"/>
                <a:gd name="T5" fmla="*/ 0 h 59"/>
                <a:gd name="T6" fmla="*/ 0 w 93"/>
                <a:gd name="T7" fmla="*/ 0 h 59"/>
                <a:gd name="T8" fmla="*/ 0 w 93"/>
                <a:gd name="T9" fmla="*/ 0 h 59"/>
                <a:gd name="T10" fmla="*/ 0 w 93"/>
                <a:gd name="T11" fmla="*/ 0 h 59"/>
                <a:gd name="T12" fmla="*/ 0 w 93"/>
                <a:gd name="T13" fmla="*/ 0 h 59"/>
                <a:gd name="T14" fmla="*/ 0 w 93"/>
                <a:gd name="T15" fmla="*/ 0 h 59"/>
                <a:gd name="T16" fmla="*/ 0 w 93"/>
                <a:gd name="T17" fmla="*/ 0 h 59"/>
                <a:gd name="T18" fmla="*/ 0 w 93"/>
                <a:gd name="T19" fmla="*/ 0 h 59"/>
                <a:gd name="T20" fmla="*/ 0 w 93"/>
                <a:gd name="T21" fmla="*/ 0 h 59"/>
                <a:gd name="T22" fmla="*/ 0 w 93"/>
                <a:gd name="T23" fmla="*/ 0 h 59"/>
                <a:gd name="T24" fmla="*/ 0 w 93"/>
                <a:gd name="T25" fmla="*/ 0 h 59"/>
                <a:gd name="T26" fmla="*/ 0 w 93"/>
                <a:gd name="T27" fmla="*/ 0 h 59"/>
                <a:gd name="T28" fmla="*/ 0 w 93"/>
                <a:gd name="T29" fmla="*/ 0 h 59"/>
                <a:gd name="T30" fmla="*/ 0 w 93"/>
                <a:gd name="T31" fmla="*/ 0 h 59"/>
                <a:gd name="T32" fmla="*/ 0 w 9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59"/>
                <a:gd name="T53" fmla="*/ 93 w 9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59">
                  <a:moveTo>
                    <a:pt x="0" y="0"/>
                  </a:moveTo>
                  <a:lnTo>
                    <a:pt x="4" y="0"/>
                  </a:lnTo>
                  <a:lnTo>
                    <a:pt x="13" y="3"/>
                  </a:lnTo>
                  <a:lnTo>
                    <a:pt x="26" y="7"/>
                  </a:lnTo>
                  <a:lnTo>
                    <a:pt x="42" y="15"/>
                  </a:lnTo>
                  <a:lnTo>
                    <a:pt x="58" y="25"/>
                  </a:lnTo>
                  <a:lnTo>
                    <a:pt x="73" y="35"/>
                  </a:lnTo>
                  <a:lnTo>
                    <a:pt x="85" y="47"/>
                  </a:lnTo>
                  <a:lnTo>
                    <a:pt x="93" y="59"/>
                  </a:lnTo>
                  <a:lnTo>
                    <a:pt x="83" y="52"/>
                  </a:lnTo>
                  <a:lnTo>
                    <a:pt x="69" y="44"/>
                  </a:lnTo>
                  <a:lnTo>
                    <a:pt x="54" y="35"/>
                  </a:lnTo>
                  <a:lnTo>
                    <a:pt x="36" y="26"/>
                  </a:lnTo>
                  <a:lnTo>
                    <a:pt x="22" y="18"/>
                  </a:lnTo>
                  <a:lnTo>
                    <a:pt x="10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" name="Freeform 129"/>
            <p:cNvSpPr>
              <a:spLocks/>
            </p:cNvSpPr>
            <p:nvPr/>
          </p:nvSpPr>
          <p:spPr bwMode="auto">
            <a:xfrm flipH="1">
              <a:off x="1021" y="2701"/>
              <a:ext cx="42" cy="25"/>
            </a:xfrm>
            <a:custGeom>
              <a:avLst/>
              <a:gdLst>
                <a:gd name="T0" fmla="*/ 0 w 92"/>
                <a:gd name="T1" fmla="*/ 1 h 49"/>
                <a:gd name="T2" fmla="*/ 0 w 92"/>
                <a:gd name="T3" fmla="*/ 1 h 49"/>
                <a:gd name="T4" fmla="*/ 0 w 92"/>
                <a:gd name="T5" fmla="*/ 1 h 49"/>
                <a:gd name="T6" fmla="*/ 0 w 92"/>
                <a:gd name="T7" fmla="*/ 1 h 49"/>
                <a:gd name="T8" fmla="*/ 0 w 92"/>
                <a:gd name="T9" fmla="*/ 1 h 49"/>
                <a:gd name="T10" fmla="*/ 0 w 92"/>
                <a:gd name="T11" fmla="*/ 1 h 49"/>
                <a:gd name="T12" fmla="*/ 0 w 92"/>
                <a:gd name="T13" fmla="*/ 1 h 49"/>
                <a:gd name="T14" fmla="*/ 0 w 92"/>
                <a:gd name="T15" fmla="*/ 0 h 49"/>
                <a:gd name="T16" fmla="*/ 0 w 92"/>
                <a:gd name="T17" fmla="*/ 1 h 49"/>
                <a:gd name="T18" fmla="*/ 0 w 92"/>
                <a:gd name="T19" fmla="*/ 1 h 49"/>
                <a:gd name="T20" fmla="*/ 0 w 92"/>
                <a:gd name="T21" fmla="*/ 1 h 49"/>
                <a:gd name="T22" fmla="*/ 0 w 92"/>
                <a:gd name="T23" fmla="*/ 1 h 49"/>
                <a:gd name="T24" fmla="*/ 0 w 92"/>
                <a:gd name="T25" fmla="*/ 1 h 49"/>
                <a:gd name="T26" fmla="*/ 0 w 92"/>
                <a:gd name="T27" fmla="*/ 1 h 49"/>
                <a:gd name="T28" fmla="*/ 0 w 92"/>
                <a:gd name="T29" fmla="*/ 1 h 49"/>
                <a:gd name="T30" fmla="*/ 0 w 92"/>
                <a:gd name="T31" fmla="*/ 1 h 49"/>
                <a:gd name="T32" fmla="*/ 0 w 92"/>
                <a:gd name="T33" fmla="*/ 1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49"/>
                <a:gd name="T53" fmla="*/ 92 w 92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49">
                  <a:moveTo>
                    <a:pt x="0" y="49"/>
                  </a:moveTo>
                  <a:lnTo>
                    <a:pt x="7" y="43"/>
                  </a:lnTo>
                  <a:lnTo>
                    <a:pt x="18" y="34"/>
                  </a:lnTo>
                  <a:lnTo>
                    <a:pt x="32" y="25"/>
                  </a:lnTo>
                  <a:lnTo>
                    <a:pt x="48" y="16"/>
                  </a:lnTo>
                  <a:lnTo>
                    <a:pt x="63" y="8"/>
                  </a:lnTo>
                  <a:lnTo>
                    <a:pt x="76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90" y="8"/>
                  </a:lnTo>
                  <a:lnTo>
                    <a:pt x="81" y="15"/>
                  </a:lnTo>
                  <a:lnTo>
                    <a:pt x="67" y="21"/>
                  </a:lnTo>
                  <a:lnTo>
                    <a:pt x="51" y="28"/>
                  </a:lnTo>
                  <a:lnTo>
                    <a:pt x="34" y="34"/>
                  </a:lnTo>
                  <a:lnTo>
                    <a:pt x="18" y="40"/>
                  </a:lnTo>
                  <a:lnTo>
                    <a:pt x="6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6" name="Freeform 130"/>
            <p:cNvSpPr>
              <a:spLocks/>
            </p:cNvSpPr>
            <p:nvPr/>
          </p:nvSpPr>
          <p:spPr bwMode="auto">
            <a:xfrm flipH="1">
              <a:off x="1123" y="2628"/>
              <a:ext cx="37" cy="31"/>
            </a:xfrm>
            <a:custGeom>
              <a:avLst/>
              <a:gdLst>
                <a:gd name="T0" fmla="*/ 0 w 82"/>
                <a:gd name="T1" fmla="*/ 0 h 62"/>
                <a:gd name="T2" fmla="*/ 0 w 82"/>
                <a:gd name="T3" fmla="*/ 0 h 62"/>
                <a:gd name="T4" fmla="*/ 0 w 82"/>
                <a:gd name="T5" fmla="*/ 1 h 62"/>
                <a:gd name="T6" fmla="*/ 0 w 82"/>
                <a:gd name="T7" fmla="*/ 1 h 62"/>
                <a:gd name="T8" fmla="*/ 0 w 82"/>
                <a:gd name="T9" fmla="*/ 1 h 62"/>
                <a:gd name="T10" fmla="*/ 0 w 82"/>
                <a:gd name="T11" fmla="*/ 1 h 62"/>
                <a:gd name="T12" fmla="*/ 0 w 82"/>
                <a:gd name="T13" fmla="*/ 1 h 62"/>
                <a:gd name="T14" fmla="*/ 0 w 82"/>
                <a:gd name="T15" fmla="*/ 1 h 62"/>
                <a:gd name="T16" fmla="*/ 0 w 82"/>
                <a:gd name="T17" fmla="*/ 1 h 62"/>
                <a:gd name="T18" fmla="*/ 0 w 82"/>
                <a:gd name="T19" fmla="*/ 1 h 62"/>
                <a:gd name="T20" fmla="*/ 0 w 82"/>
                <a:gd name="T21" fmla="*/ 1 h 62"/>
                <a:gd name="T22" fmla="*/ 0 w 82"/>
                <a:gd name="T23" fmla="*/ 1 h 62"/>
                <a:gd name="T24" fmla="*/ 0 w 82"/>
                <a:gd name="T25" fmla="*/ 1 h 62"/>
                <a:gd name="T26" fmla="*/ 0 w 82"/>
                <a:gd name="T27" fmla="*/ 1 h 62"/>
                <a:gd name="T28" fmla="*/ 0 w 82"/>
                <a:gd name="T29" fmla="*/ 1 h 62"/>
                <a:gd name="T30" fmla="*/ 0 w 82"/>
                <a:gd name="T31" fmla="*/ 1 h 62"/>
                <a:gd name="T32" fmla="*/ 0 w 82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62"/>
                <a:gd name="T53" fmla="*/ 82 w 8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62">
                  <a:moveTo>
                    <a:pt x="0" y="0"/>
                  </a:moveTo>
                  <a:lnTo>
                    <a:pt x="4" y="0"/>
                  </a:lnTo>
                  <a:lnTo>
                    <a:pt x="13" y="5"/>
                  </a:lnTo>
                  <a:lnTo>
                    <a:pt x="26" y="13"/>
                  </a:lnTo>
                  <a:lnTo>
                    <a:pt x="41" y="22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8" y="54"/>
                  </a:lnTo>
                  <a:lnTo>
                    <a:pt x="82" y="62"/>
                  </a:lnTo>
                  <a:lnTo>
                    <a:pt x="74" y="57"/>
                  </a:lnTo>
                  <a:lnTo>
                    <a:pt x="62" y="50"/>
                  </a:lnTo>
                  <a:lnTo>
                    <a:pt x="47" y="41"/>
                  </a:lnTo>
                  <a:lnTo>
                    <a:pt x="33" y="31"/>
                  </a:lnTo>
                  <a:lnTo>
                    <a:pt x="18" y="21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7" name="Freeform 131"/>
            <p:cNvSpPr>
              <a:spLocks/>
            </p:cNvSpPr>
            <p:nvPr/>
          </p:nvSpPr>
          <p:spPr bwMode="auto">
            <a:xfrm flipH="1">
              <a:off x="1128" y="2645"/>
              <a:ext cx="30" cy="26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3"/>
                <a:gd name="T53" fmla="*/ 68 w 68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3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3" y="7"/>
                  </a:lnTo>
                  <a:lnTo>
                    <a:pt x="35" y="13"/>
                  </a:lnTo>
                  <a:lnTo>
                    <a:pt x="45" y="23"/>
                  </a:lnTo>
                  <a:lnTo>
                    <a:pt x="56" y="32"/>
                  </a:lnTo>
                  <a:lnTo>
                    <a:pt x="64" y="42"/>
                  </a:lnTo>
                  <a:lnTo>
                    <a:pt x="68" y="53"/>
                  </a:lnTo>
                  <a:lnTo>
                    <a:pt x="61" y="47"/>
                  </a:lnTo>
                  <a:lnTo>
                    <a:pt x="51" y="40"/>
                  </a:lnTo>
                  <a:lnTo>
                    <a:pt x="39" y="32"/>
                  </a:lnTo>
                  <a:lnTo>
                    <a:pt x="27" y="24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8" name="Freeform 132"/>
            <p:cNvSpPr>
              <a:spLocks/>
            </p:cNvSpPr>
            <p:nvPr/>
          </p:nvSpPr>
          <p:spPr bwMode="auto">
            <a:xfrm flipH="1">
              <a:off x="1137" y="2661"/>
              <a:ext cx="22" cy="22"/>
            </a:xfrm>
            <a:custGeom>
              <a:avLst/>
              <a:gdLst>
                <a:gd name="T0" fmla="*/ 0 w 49"/>
                <a:gd name="T1" fmla="*/ 0 h 45"/>
                <a:gd name="T2" fmla="*/ 0 w 49"/>
                <a:gd name="T3" fmla="*/ 0 h 45"/>
                <a:gd name="T4" fmla="*/ 0 w 49"/>
                <a:gd name="T5" fmla="*/ 0 h 45"/>
                <a:gd name="T6" fmla="*/ 0 w 49"/>
                <a:gd name="T7" fmla="*/ 0 h 45"/>
                <a:gd name="T8" fmla="*/ 0 w 49"/>
                <a:gd name="T9" fmla="*/ 0 h 45"/>
                <a:gd name="T10" fmla="*/ 0 w 49"/>
                <a:gd name="T11" fmla="*/ 0 h 45"/>
                <a:gd name="T12" fmla="*/ 0 w 49"/>
                <a:gd name="T13" fmla="*/ 0 h 45"/>
                <a:gd name="T14" fmla="*/ 0 w 49"/>
                <a:gd name="T15" fmla="*/ 0 h 45"/>
                <a:gd name="T16" fmla="*/ 0 w 49"/>
                <a:gd name="T17" fmla="*/ 0 h 45"/>
                <a:gd name="T18" fmla="*/ 0 w 49"/>
                <a:gd name="T19" fmla="*/ 0 h 45"/>
                <a:gd name="T20" fmla="*/ 0 w 49"/>
                <a:gd name="T21" fmla="*/ 0 h 45"/>
                <a:gd name="T22" fmla="*/ 0 w 49"/>
                <a:gd name="T23" fmla="*/ 0 h 45"/>
                <a:gd name="T24" fmla="*/ 0 w 49"/>
                <a:gd name="T25" fmla="*/ 0 h 45"/>
                <a:gd name="T26" fmla="*/ 0 w 49"/>
                <a:gd name="T27" fmla="*/ 0 h 45"/>
                <a:gd name="T28" fmla="*/ 0 w 49"/>
                <a:gd name="T29" fmla="*/ 0 h 45"/>
                <a:gd name="T30" fmla="*/ 0 w 49"/>
                <a:gd name="T31" fmla="*/ 0 h 45"/>
                <a:gd name="T32" fmla="*/ 0 w 4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5"/>
                <a:gd name="T53" fmla="*/ 49 w 4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5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8"/>
                  </a:lnTo>
                  <a:lnTo>
                    <a:pt x="28" y="16"/>
                  </a:lnTo>
                  <a:lnTo>
                    <a:pt x="36" y="24"/>
                  </a:lnTo>
                  <a:lnTo>
                    <a:pt x="44" y="32"/>
                  </a:lnTo>
                  <a:lnTo>
                    <a:pt x="48" y="39"/>
                  </a:lnTo>
                  <a:lnTo>
                    <a:pt x="49" y="45"/>
                  </a:lnTo>
                  <a:lnTo>
                    <a:pt x="44" y="40"/>
                  </a:lnTo>
                  <a:lnTo>
                    <a:pt x="37" y="34"/>
                  </a:lnTo>
                  <a:lnTo>
                    <a:pt x="29" y="29"/>
                  </a:lnTo>
                  <a:lnTo>
                    <a:pt x="21" y="22"/>
                  </a:lnTo>
                  <a:lnTo>
                    <a:pt x="13" y="15"/>
                  </a:lnTo>
                  <a:lnTo>
                    <a:pt x="7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9" name="Freeform 133"/>
            <p:cNvSpPr>
              <a:spLocks/>
            </p:cNvSpPr>
            <p:nvPr/>
          </p:nvSpPr>
          <p:spPr bwMode="auto">
            <a:xfrm flipH="1">
              <a:off x="1142" y="2675"/>
              <a:ext cx="15" cy="16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1 h 31"/>
                <a:gd name="T4" fmla="*/ 0 w 33"/>
                <a:gd name="T5" fmla="*/ 1 h 31"/>
                <a:gd name="T6" fmla="*/ 0 w 33"/>
                <a:gd name="T7" fmla="*/ 1 h 31"/>
                <a:gd name="T8" fmla="*/ 0 w 33"/>
                <a:gd name="T9" fmla="*/ 1 h 31"/>
                <a:gd name="T10" fmla="*/ 0 w 33"/>
                <a:gd name="T11" fmla="*/ 1 h 31"/>
                <a:gd name="T12" fmla="*/ 0 w 33"/>
                <a:gd name="T13" fmla="*/ 1 h 31"/>
                <a:gd name="T14" fmla="*/ 0 w 33"/>
                <a:gd name="T15" fmla="*/ 1 h 31"/>
                <a:gd name="T16" fmla="*/ 0 w 33"/>
                <a:gd name="T17" fmla="*/ 1 h 31"/>
                <a:gd name="T18" fmla="*/ 0 w 33"/>
                <a:gd name="T19" fmla="*/ 1 h 31"/>
                <a:gd name="T20" fmla="*/ 0 w 33"/>
                <a:gd name="T21" fmla="*/ 1 h 31"/>
                <a:gd name="T22" fmla="*/ 0 w 33"/>
                <a:gd name="T23" fmla="*/ 1 h 31"/>
                <a:gd name="T24" fmla="*/ 0 w 33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1"/>
                <a:gd name="T41" fmla="*/ 33 w 33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1">
                  <a:moveTo>
                    <a:pt x="3" y="0"/>
                  </a:moveTo>
                  <a:lnTo>
                    <a:pt x="11" y="1"/>
                  </a:lnTo>
                  <a:lnTo>
                    <a:pt x="23" y="9"/>
                  </a:lnTo>
                  <a:lnTo>
                    <a:pt x="33" y="20"/>
                  </a:lnTo>
                  <a:lnTo>
                    <a:pt x="33" y="31"/>
                  </a:lnTo>
                  <a:lnTo>
                    <a:pt x="30" y="25"/>
                  </a:lnTo>
                  <a:lnTo>
                    <a:pt x="26" y="20"/>
                  </a:lnTo>
                  <a:lnTo>
                    <a:pt x="20" y="16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0" name="Freeform 134"/>
            <p:cNvSpPr>
              <a:spLocks/>
            </p:cNvSpPr>
            <p:nvPr/>
          </p:nvSpPr>
          <p:spPr bwMode="auto">
            <a:xfrm flipH="1">
              <a:off x="1109" y="2681"/>
              <a:ext cx="29" cy="6"/>
            </a:xfrm>
            <a:custGeom>
              <a:avLst/>
              <a:gdLst>
                <a:gd name="T0" fmla="*/ 0 w 65"/>
                <a:gd name="T1" fmla="*/ 0 h 13"/>
                <a:gd name="T2" fmla="*/ 0 w 65"/>
                <a:gd name="T3" fmla="*/ 0 h 13"/>
                <a:gd name="T4" fmla="*/ 0 w 65"/>
                <a:gd name="T5" fmla="*/ 0 h 13"/>
                <a:gd name="T6" fmla="*/ 0 w 65"/>
                <a:gd name="T7" fmla="*/ 0 h 13"/>
                <a:gd name="T8" fmla="*/ 0 w 65"/>
                <a:gd name="T9" fmla="*/ 0 h 13"/>
                <a:gd name="T10" fmla="*/ 0 w 65"/>
                <a:gd name="T11" fmla="*/ 0 h 13"/>
                <a:gd name="T12" fmla="*/ 0 w 65"/>
                <a:gd name="T13" fmla="*/ 0 h 13"/>
                <a:gd name="T14" fmla="*/ 0 w 65"/>
                <a:gd name="T15" fmla="*/ 0 h 13"/>
                <a:gd name="T16" fmla="*/ 0 w 65"/>
                <a:gd name="T17" fmla="*/ 0 h 13"/>
                <a:gd name="T18" fmla="*/ 0 w 65"/>
                <a:gd name="T19" fmla="*/ 0 h 13"/>
                <a:gd name="T20" fmla="*/ 0 w 65"/>
                <a:gd name="T21" fmla="*/ 0 h 13"/>
                <a:gd name="T22" fmla="*/ 0 w 65"/>
                <a:gd name="T23" fmla="*/ 0 h 13"/>
                <a:gd name="T24" fmla="*/ 0 w 65"/>
                <a:gd name="T25" fmla="*/ 0 h 13"/>
                <a:gd name="T26" fmla="*/ 0 w 65"/>
                <a:gd name="T27" fmla="*/ 0 h 13"/>
                <a:gd name="T28" fmla="*/ 0 w 65"/>
                <a:gd name="T29" fmla="*/ 0 h 13"/>
                <a:gd name="T30" fmla="*/ 0 w 65"/>
                <a:gd name="T31" fmla="*/ 0 h 13"/>
                <a:gd name="T32" fmla="*/ 0 w 65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3"/>
                <a:gd name="T53" fmla="*/ 65 w 65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3">
                  <a:moveTo>
                    <a:pt x="0" y="1"/>
                  </a:moveTo>
                  <a:lnTo>
                    <a:pt x="8" y="1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3" y="12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38" y="9"/>
                  </a:lnTo>
                  <a:lnTo>
                    <a:pt x="28" y="7"/>
                  </a:lnTo>
                  <a:lnTo>
                    <a:pt x="17" y="5"/>
                  </a:lnTo>
                  <a:lnTo>
                    <a:pt x="8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1" name="Freeform 135"/>
            <p:cNvSpPr>
              <a:spLocks/>
            </p:cNvSpPr>
            <p:nvPr/>
          </p:nvSpPr>
          <p:spPr bwMode="auto">
            <a:xfrm flipH="1">
              <a:off x="1115" y="2689"/>
              <a:ext cx="28" cy="9"/>
            </a:xfrm>
            <a:custGeom>
              <a:avLst/>
              <a:gdLst>
                <a:gd name="T0" fmla="*/ 0 w 63"/>
                <a:gd name="T1" fmla="*/ 0 h 20"/>
                <a:gd name="T2" fmla="*/ 0 w 63"/>
                <a:gd name="T3" fmla="*/ 0 h 20"/>
                <a:gd name="T4" fmla="*/ 0 w 63"/>
                <a:gd name="T5" fmla="*/ 0 h 20"/>
                <a:gd name="T6" fmla="*/ 0 w 63"/>
                <a:gd name="T7" fmla="*/ 0 h 20"/>
                <a:gd name="T8" fmla="*/ 0 w 63"/>
                <a:gd name="T9" fmla="*/ 0 h 20"/>
                <a:gd name="T10" fmla="*/ 0 w 63"/>
                <a:gd name="T11" fmla="*/ 0 h 20"/>
                <a:gd name="T12" fmla="*/ 0 w 63"/>
                <a:gd name="T13" fmla="*/ 0 h 20"/>
                <a:gd name="T14" fmla="*/ 0 w 63"/>
                <a:gd name="T15" fmla="*/ 0 h 20"/>
                <a:gd name="T16" fmla="*/ 0 w 63"/>
                <a:gd name="T17" fmla="*/ 0 h 20"/>
                <a:gd name="T18" fmla="*/ 0 w 63"/>
                <a:gd name="T19" fmla="*/ 0 h 20"/>
                <a:gd name="T20" fmla="*/ 0 w 63"/>
                <a:gd name="T21" fmla="*/ 0 h 20"/>
                <a:gd name="T22" fmla="*/ 0 w 63"/>
                <a:gd name="T23" fmla="*/ 0 h 20"/>
                <a:gd name="T24" fmla="*/ 0 w 63"/>
                <a:gd name="T25" fmla="*/ 0 h 20"/>
                <a:gd name="T26" fmla="*/ 0 w 63"/>
                <a:gd name="T27" fmla="*/ 0 h 20"/>
                <a:gd name="T28" fmla="*/ 0 w 63"/>
                <a:gd name="T29" fmla="*/ 0 h 20"/>
                <a:gd name="T30" fmla="*/ 0 w 63"/>
                <a:gd name="T31" fmla="*/ 0 h 20"/>
                <a:gd name="T32" fmla="*/ 0 w 6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20"/>
                <a:gd name="T53" fmla="*/ 63 w 63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20">
                  <a:moveTo>
                    <a:pt x="0" y="0"/>
                  </a:moveTo>
                  <a:lnTo>
                    <a:pt x="6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5" y="5"/>
                  </a:lnTo>
                  <a:lnTo>
                    <a:pt x="46" y="7"/>
                  </a:lnTo>
                  <a:lnTo>
                    <a:pt x="54" y="9"/>
                  </a:lnTo>
                  <a:lnTo>
                    <a:pt x="60" y="13"/>
                  </a:lnTo>
                  <a:lnTo>
                    <a:pt x="63" y="18"/>
                  </a:lnTo>
                  <a:lnTo>
                    <a:pt x="60" y="20"/>
                  </a:lnTo>
                  <a:lnTo>
                    <a:pt x="55" y="20"/>
                  </a:lnTo>
                  <a:lnTo>
                    <a:pt x="46" y="18"/>
                  </a:lnTo>
                  <a:lnTo>
                    <a:pt x="35" y="14"/>
                  </a:lnTo>
                  <a:lnTo>
                    <a:pt x="23" y="11"/>
                  </a:lnTo>
                  <a:lnTo>
                    <a:pt x="13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2" name="Freeform 136"/>
            <p:cNvSpPr>
              <a:spLocks/>
            </p:cNvSpPr>
            <p:nvPr/>
          </p:nvSpPr>
          <p:spPr bwMode="auto">
            <a:xfrm flipH="1">
              <a:off x="1100" y="2667"/>
              <a:ext cx="28" cy="6"/>
            </a:xfrm>
            <a:custGeom>
              <a:avLst/>
              <a:gdLst>
                <a:gd name="T0" fmla="*/ 0 w 62"/>
                <a:gd name="T1" fmla="*/ 0 h 13"/>
                <a:gd name="T2" fmla="*/ 0 w 62"/>
                <a:gd name="T3" fmla="*/ 0 h 13"/>
                <a:gd name="T4" fmla="*/ 0 w 62"/>
                <a:gd name="T5" fmla="*/ 0 h 13"/>
                <a:gd name="T6" fmla="*/ 0 w 62"/>
                <a:gd name="T7" fmla="*/ 0 h 13"/>
                <a:gd name="T8" fmla="*/ 0 w 62"/>
                <a:gd name="T9" fmla="*/ 0 h 13"/>
                <a:gd name="T10" fmla="*/ 0 w 62"/>
                <a:gd name="T11" fmla="*/ 0 h 13"/>
                <a:gd name="T12" fmla="*/ 0 w 62"/>
                <a:gd name="T13" fmla="*/ 0 h 13"/>
                <a:gd name="T14" fmla="*/ 0 w 62"/>
                <a:gd name="T15" fmla="*/ 0 h 13"/>
                <a:gd name="T16" fmla="*/ 0 w 62"/>
                <a:gd name="T17" fmla="*/ 0 h 13"/>
                <a:gd name="T18" fmla="*/ 0 w 62"/>
                <a:gd name="T19" fmla="*/ 0 h 13"/>
                <a:gd name="T20" fmla="*/ 0 w 62"/>
                <a:gd name="T21" fmla="*/ 0 h 13"/>
                <a:gd name="T22" fmla="*/ 0 w 62"/>
                <a:gd name="T23" fmla="*/ 0 h 13"/>
                <a:gd name="T24" fmla="*/ 0 w 62"/>
                <a:gd name="T25" fmla="*/ 0 h 13"/>
                <a:gd name="T26" fmla="*/ 0 w 62"/>
                <a:gd name="T27" fmla="*/ 0 h 13"/>
                <a:gd name="T28" fmla="*/ 0 w 62"/>
                <a:gd name="T29" fmla="*/ 0 h 13"/>
                <a:gd name="T30" fmla="*/ 0 w 62"/>
                <a:gd name="T31" fmla="*/ 0 h 13"/>
                <a:gd name="T32" fmla="*/ 0 w 62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0" y="7"/>
                  </a:moveTo>
                  <a:lnTo>
                    <a:pt x="3" y="5"/>
                  </a:lnTo>
                  <a:lnTo>
                    <a:pt x="10" y="3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3"/>
                  </a:lnTo>
                  <a:lnTo>
                    <a:pt x="58" y="5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58" y="13"/>
                  </a:lnTo>
                  <a:lnTo>
                    <a:pt x="50" y="13"/>
                  </a:lnTo>
                  <a:lnTo>
                    <a:pt x="40" y="11"/>
                  </a:lnTo>
                  <a:lnTo>
                    <a:pt x="29" y="10"/>
                  </a:lnTo>
                  <a:lnTo>
                    <a:pt x="19" y="8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3" name="Freeform 137"/>
            <p:cNvSpPr>
              <a:spLocks/>
            </p:cNvSpPr>
            <p:nvPr/>
          </p:nvSpPr>
          <p:spPr bwMode="auto">
            <a:xfrm flipH="1">
              <a:off x="1092" y="2651"/>
              <a:ext cx="33" cy="8"/>
            </a:xfrm>
            <a:custGeom>
              <a:avLst/>
              <a:gdLst>
                <a:gd name="T0" fmla="*/ 0 w 73"/>
                <a:gd name="T1" fmla="*/ 0 h 17"/>
                <a:gd name="T2" fmla="*/ 0 w 73"/>
                <a:gd name="T3" fmla="*/ 0 h 17"/>
                <a:gd name="T4" fmla="*/ 0 w 73"/>
                <a:gd name="T5" fmla="*/ 0 h 17"/>
                <a:gd name="T6" fmla="*/ 0 w 73"/>
                <a:gd name="T7" fmla="*/ 0 h 17"/>
                <a:gd name="T8" fmla="*/ 0 w 73"/>
                <a:gd name="T9" fmla="*/ 0 h 17"/>
                <a:gd name="T10" fmla="*/ 0 w 73"/>
                <a:gd name="T11" fmla="*/ 0 h 17"/>
                <a:gd name="T12" fmla="*/ 0 w 73"/>
                <a:gd name="T13" fmla="*/ 0 h 17"/>
                <a:gd name="T14" fmla="*/ 0 w 73"/>
                <a:gd name="T15" fmla="*/ 0 h 17"/>
                <a:gd name="T16" fmla="*/ 0 w 73"/>
                <a:gd name="T17" fmla="*/ 0 h 17"/>
                <a:gd name="T18" fmla="*/ 0 w 73"/>
                <a:gd name="T19" fmla="*/ 0 h 17"/>
                <a:gd name="T20" fmla="*/ 0 w 73"/>
                <a:gd name="T21" fmla="*/ 0 h 17"/>
                <a:gd name="T22" fmla="*/ 0 w 73"/>
                <a:gd name="T23" fmla="*/ 0 h 17"/>
                <a:gd name="T24" fmla="*/ 0 w 73"/>
                <a:gd name="T25" fmla="*/ 0 h 17"/>
                <a:gd name="T26" fmla="*/ 0 w 73"/>
                <a:gd name="T27" fmla="*/ 0 h 17"/>
                <a:gd name="T28" fmla="*/ 0 w 73"/>
                <a:gd name="T29" fmla="*/ 0 h 17"/>
                <a:gd name="T30" fmla="*/ 0 w 73"/>
                <a:gd name="T31" fmla="*/ 0 h 17"/>
                <a:gd name="T32" fmla="*/ 0 w 73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7"/>
                <a:gd name="T53" fmla="*/ 73 w 7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7">
                  <a:moveTo>
                    <a:pt x="0" y="17"/>
                  </a:moveTo>
                  <a:lnTo>
                    <a:pt x="8" y="14"/>
                  </a:lnTo>
                  <a:lnTo>
                    <a:pt x="19" y="9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3" y="5"/>
                  </a:lnTo>
                  <a:lnTo>
                    <a:pt x="71" y="8"/>
                  </a:lnTo>
                  <a:lnTo>
                    <a:pt x="65" y="12"/>
                  </a:lnTo>
                  <a:lnTo>
                    <a:pt x="56" y="13"/>
                  </a:lnTo>
                  <a:lnTo>
                    <a:pt x="44" y="14"/>
                  </a:lnTo>
                  <a:lnTo>
                    <a:pt x="31" y="15"/>
                  </a:lnTo>
                  <a:lnTo>
                    <a:pt x="19" y="15"/>
                  </a:lnTo>
                  <a:lnTo>
                    <a:pt x="8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4" name="Freeform 138"/>
            <p:cNvSpPr>
              <a:spLocks/>
            </p:cNvSpPr>
            <p:nvPr/>
          </p:nvSpPr>
          <p:spPr bwMode="auto">
            <a:xfrm flipH="1">
              <a:off x="1083" y="2635"/>
              <a:ext cx="36" cy="10"/>
            </a:xfrm>
            <a:custGeom>
              <a:avLst/>
              <a:gdLst>
                <a:gd name="T0" fmla="*/ 0 w 79"/>
                <a:gd name="T1" fmla="*/ 1 h 20"/>
                <a:gd name="T2" fmla="*/ 0 w 79"/>
                <a:gd name="T3" fmla="*/ 1 h 20"/>
                <a:gd name="T4" fmla="*/ 0 w 79"/>
                <a:gd name="T5" fmla="*/ 1 h 20"/>
                <a:gd name="T6" fmla="*/ 0 w 79"/>
                <a:gd name="T7" fmla="*/ 1 h 20"/>
                <a:gd name="T8" fmla="*/ 0 w 79"/>
                <a:gd name="T9" fmla="*/ 1 h 20"/>
                <a:gd name="T10" fmla="*/ 0 w 79"/>
                <a:gd name="T11" fmla="*/ 1 h 20"/>
                <a:gd name="T12" fmla="*/ 0 w 79"/>
                <a:gd name="T13" fmla="*/ 0 h 20"/>
                <a:gd name="T14" fmla="*/ 0 w 79"/>
                <a:gd name="T15" fmla="*/ 0 h 20"/>
                <a:gd name="T16" fmla="*/ 0 w 79"/>
                <a:gd name="T17" fmla="*/ 1 h 20"/>
                <a:gd name="T18" fmla="*/ 0 w 79"/>
                <a:gd name="T19" fmla="*/ 1 h 20"/>
                <a:gd name="T20" fmla="*/ 0 w 79"/>
                <a:gd name="T21" fmla="*/ 1 h 20"/>
                <a:gd name="T22" fmla="*/ 0 w 79"/>
                <a:gd name="T23" fmla="*/ 1 h 20"/>
                <a:gd name="T24" fmla="*/ 0 w 79"/>
                <a:gd name="T25" fmla="*/ 1 h 20"/>
                <a:gd name="T26" fmla="*/ 0 w 79"/>
                <a:gd name="T27" fmla="*/ 1 h 20"/>
                <a:gd name="T28" fmla="*/ 0 w 79"/>
                <a:gd name="T29" fmla="*/ 1 h 20"/>
                <a:gd name="T30" fmla="*/ 0 w 79"/>
                <a:gd name="T31" fmla="*/ 1 h 20"/>
                <a:gd name="T32" fmla="*/ 0 w 7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0"/>
                <a:gd name="T53" fmla="*/ 79 w 7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0">
                  <a:moveTo>
                    <a:pt x="0" y="20"/>
                  </a:moveTo>
                  <a:lnTo>
                    <a:pt x="7" y="17"/>
                  </a:lnTo>
                  <a:lnTo>
                    <a:pt x="19" y="13"/>
                  </a:lnTo>
                  <a:lnTo>
                    <a:pt x="32" y="8"/>
                  </a:lnTo>
                  <a:lnTo>
                    <a:pt x="45" y="5"/>
                  </a:lnTo>
                  <a:lnTo>
                    <a:pt x="58" y="1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9" y="4"/>
                  </a:lnTo>
                  <a:lnTo>
                    <a:pt x="75" y="8"/>
                  </a:lnTo>
                  <a:lnTo>
                    <a:pt x="68" y="12"/>
                  </a:lnTo>
                  <a:lnTo>
                    <a:pt x="56" y="14"/>
                  </a:lnTo>
                  <a:lnTo>
                    <a:pt x="43" y="16"/>
                  </a:lnTo>
                  <a:lnTo>
                    <a:pt x="29" y="17"/>
                  </a:lnTo>
                  <a:lnTo>
                    <a:pt x="16" y="18"/>
                  </a:lnTo>
                  <a:lnTo>
                    <a:pt x="7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5" name="Freeform 139"/>
            <p:cNvSpPr>
              <a:spLocks/>
            </p:cNvSpPr>
            <p:nvPr/>
          </p:nvSpPr>
          <p:spPr bwMode="auto">
            <a:xfrm flipH="1">
              <a:off x="1708" y="3573"/>
              <a:ext cx="155" cy="58"/>
            </a:xfrm>
            <a:custGeom>
              <a:avLst/>
              <a:gdLst>
                <a:gd name="T0" fmla="*/ 0 w 344"/>
                <a:gd name="T1" fmla="*/ 1 h 116"/>
                <a:gd name="T2" fmla="*/ 0 w 344"/>
                <a:gd name="T3" fmla="*/ 1 h 116"/>
                <a:gd name="T4" fmla="*/ 0 w 344"/>
                <a:gd name="T5" fmla="*/ 1 h 116"/>
                <a:gd name="T6" fmla="*/ 0 w 344"/>
                <a:gd name="T7" fmla="*/ 1 h 116"/>
                <a:gd name="T8" fmla="*/ 0 w 344"/>
                <a:gd name="T9" fmla="*/ 1 h 116"/>
                <a:gd name="T10" fmla="*/ 0 w 344"/>
                <a:gd name="T11" fmla="*/ 1 h 116"/>
                <a:gd name="T12" fmla="*/ 0 w 344"/>
                <a:gd name="T13" fmla="*/ 1 h 116"/>
                <a:gd name="T14" fmla="*/ 0 w 344"/>
                <a:gd name="T15" fmla="*/ 1 h 116"/>
                <a:gd name="T16" fmla="*/ 0 w 344"/>
                <a:gd name="T17" fmla="*/ 1 h 116"/>
                <a:gd name="T18" fmla="*/ 0 w 344"/>
                <a:gd name="T19" fmla="*/ 1 h 116"/>
                <a:gd name="T20" fmla="*/ 0 w 344"/>
                <a:gd name="T21" fmla="*/ 1 h 116"/>
                <a:gd name="T22" fmla="*/ 0 w 344"/>
                <a:gd name="T23" fmla="*/ 1 h 116"/>
                <a:gd name="T24" fmla="*/ 0 w 344"/>
                <a:gd name="T25" fmla="*/ 1 h 116"/>
                <a:gd name="T26" fmla="*/ 0 w 344"/>
                <a:gd name="T27" fmla="*/ 1 h 116"/>
                <a:gd name="T28" fmla="*/ 0 w 344"/>
                <a:gd name="T29" fmla="*/ 1 h 116"/>
                <a:gd name="T30" fmla="*/ 0 w 344"/>
                <a:gd name="T31" fmla="*/ 1 h 116"/>
                <a:gd name="T32" fmla="*/ 0 w 344"/>
                <a:gd name="T33" fmla="*/ 1 h 116"/>
                <a:gd name="T34" fmla="*/ 0 w 344"/>
                <a:gd name="T35" fmla="*/ 1 h 116"/>
                <a:gd name="T36" fmla="*/ 0 w 344"/>
                <a:gd name="T37" fmla="*/ 1 h 116"/>
                <a:gd name="T38" fmla="*/ 0 w 344"/>
                <a:gd name="T39" fmla="*/ 1 h 116"/>
                <a:gd name="T40" fmla="*/ 0 w 344"/>
                <a:gd name="T41" fmla="*/ 1 h 116"/>
                <a:gd name="T42" fmla="*/ 0 w 344"/>
                <a:gd name="T43" fmla="*/ 1 h 116"/>
                <a:gd name="T44" fmla="*/ 0 w 344"/>
                <a:gd name="T45" fmla="*/ 1 h 116"/>
                <a:gd name="T46" fmla="*/ 0 w 344"/>
                <a:gd name="T47" fmla="*/ 1 h 116"/>
                <a:gd name="T48" fmla="*/ 0 w 344"/>
                <a:gd name="T49" fmla="*/ 1 h 116"/>
                <a:gd name="T50" fmla="*/ 0 w 344"/>
                <a:gd name="T51" fmla="*/ 1 h 116"/>
                <a:gd name="T52" fmla="*/ 0 w 344"/>
                <a:gd name="T53" fmla="*/ 1 h 116"/>
                <a:gd name="T54" fmla="*/ 0 w 344"/>
                <a:gd name="T55" fmla="*/ 1 h 116"/>
                <a:gd name="T56" fmla="*/ 0 w 344"/>
                <a:gd name="T57" fmla="*/ 1 h 116"/>
                <a:gd name="T58" fmla="*/ 0 w 344"/>
                <a:gd name="T59" fmla="*/ 1 h 116"/>
                <a:gd name="T60" fmla="*/ 0 w 344"/>
                <a:gd name="T61" fmla="*/ 1 h 116"/>
                <a:gd name="T62" fmla="*/ 0 w 344"/>
                <a:gd name="T63" fmla="*/ 1 h 116"/>
                <a:gd name="T64" fmla="*/ 0 w 344"/>
                <a:gd name="T65" fmla="*/ 0 h 116"/>
                <a:gd name="T66" fmla="*/ 0 w 344"/>
                <a:gd name="T67" fmla="*/ 0 h 116"/>
                <a:gd name="T68" fmla="*/ 0 w 344"/>
                <a:gd name="T69" fmla="*/ 1 h 116"/>
                <a:gd name="T70" fmla="*/ 0 w 344"/>
                <a:gd name="T71" fmla="*/ 1 h 116"/>
                <a:gd name="T72" fmla="*/ 0 w 344"/>
                <a:gd name="T73" fmla="*/ 1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116"/>
                <a:gd name="T113" fmla="*/ 344 w 344"/>
                <a:gd name="T114" fmla="*/ 116 h 1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116">
                  <a:moveTo>
                    <a:pt x="344" y="21"/>
                  </a:moveTo>
                  <a:lnTo>
                    <a:pt x="344" y="22"/>
                  </a:lnTo>
                  <a:lnTo>
                    <a:pt x="340" y="24"/>
                  </a:lnTo>
                  <a:lnTo>
                    <a:pt x="336" y="25"/>
                  </a:lnTo>
                  <a:lnTo>
                    <a:pt x="336" y="28"/>
                  </a:lnTo>
                  <a:lnTo>
                    <a:pt x="309" y="20"/>
                  </a:lnTo>
                  <a:lnTo>
                    <a:pt x="282" y="15"/>
                  </a:lnTo>
                  <a:lnTo>
                    <a:pt x="256" y="14"/>
                  </a:lnTo>
                  <a:lnTo>
                    <a:pt x="230" y="14"/>
                  </a:lnTo>
                  <a:lnTo>
                    <a:pt x="206" y="17"/>
                  </a:lnTo>
                  <a:lnTo>
                    <a:pt x="182" y="22"/>
                  </a:lnTo>
                  <a:lnTo>
                    <a:pt x="158" y="29"/>
                  </a:lnTo>
                  <a:lnTo>
                    <a:pt x="137" y="37"/>
                  </a:lnTo>
                  <a:lnTo>
                    <a:pt x="116" y="46"/>
                  </a:lnTo>
                  <a:lnTo>
                    <a:pt x="95" y="55"/>
                  </a:lnTo>
                  <a:lnTo>
                    <a:pt x="77" y="66"/>
                  </a:lnTo>
                  <a:lnTo>
                    <a:pt x="60" y="77"/>
                  </a:lnTo>
                  <a:lnTo>
                    <a:pt x="43" y="88"/>
                  </a:lnTo>
                  <a:lnTo>
                    <a:pt x="27" y="98"/>
                  </a:lnTo>
                  <a:lnTo>
                    <a:pt x="14" y="107"/>
                  </a:lnTo>
                  <a:lnTo>
                    <a:pt x="0" y="116"/>
                  </a:lnTo>
                  <a:lnTo>
                    <a:pt x="6" y="105"/>
                  </a:lnTo>
                  <a:lnTo>
                    <a:pt x="15" y="93"/>
                  </a:lnTo>
                  <a:lnTo>
                    <a:pt x="28" y="81"/>
                  </a:lnTo>
                  <a:lnTo>
                    <a:pt x="45" y="68"/>
                  </a:lnTo>
                  <a:lnTo>
                    <a:pt x="65" y="56"/>
                  </a:lnTo>
                  <a:lnTo>
                    <a:pt x="87" y="44"/>
                  </a:lnTo>
                  <a:lnTo>
                    <a:pt x="112" y="32"/>
                  </a:lnTo>
                  <a:lnTo>
                    <a:pt x="139" y="23"/>
                  </a:lnTo>
                  <a:lnTo>
                    <a:pt x="166" y="14"/>
                  </a:lnTo>
                  <a:lnTo>
                    <a:pt x="194" y="7"/>
                  </a:lnTo>
                  <a:lnTo>
                    <a:pt x="222" y="2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3"/>
                  </a:lnTo>
                  <a:lnTo>
                    <a:pt x="323" y="10"/>
                  </a:lnTo>
                  <a:lnTo>
                    <a:pt x="34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140"/>
            <p:cNvSpPr>
              <a:spLocks/>
            </p:cNvSpPr>
            <p:nvPr/>
          </p:nvSpPr>
          <p:spPr bwMode="auto">
            <a:xfrm flipH="1">
              <a:off x="1829" y="3602"/>
              <a:ext cx="10" cy="50"/>
            </a:xfrm>
            <a:custGeom>
              <a:avLst/>
              <a:gdLst>
                <a:gd name="T0" fmla="*/ 0 w 24"/>
                <a:gd name="T1" fmla="*/ 1 h 100"/>
                <a:gd name="T2" fmla="*/ 0 w 24"/>
                <a:gd name="T3" fmla="*/ 1 h 100"/>
                <a:gd name="T4" fmla="*/ 0 w 24"/>
                <a:gd name="T5" fmla="*/ 1 h 100"/>
                <a:gd name="T6" fmla="*/ 0 w 24"/>
                <a:gd name="T7" fmla="*/ 1 h 100"/>
                <a:gd name="T8" fmla="*/ 0 w 24"/>
                <a:gd name="T9" fmla="*/ 0 h 100"/>
                <a:gd name="T10" fmla="*/ 0 w 24"/>
                <a:gd name="T11" fmla="*/ 1 h 100"/>
                <a:gd name="T12" fmla="*/ 0 w 24"/>
                <a:gd name="T13" fmla="*/ 1 h 100"/>
                <a:gd name="T14" fmla="*/ 0 w 24"/>
                <a:gd name="T15" fmla="*/ 1 h 100"/>
                <a:gd name="T16" fmla="*/ 0 w 24"/>
                <a:gd name="T17" fmla="*/ 1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00"/>
                <a:gd name="T29" fmla="*/ 24 w 24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8" y="26"/>
                  </a:lnTo>
                  <a:lnTo>
                    <a:pt x="24" y="0"/>
                  </a:lnTo>
                  <a:lnTo>
                    <a:pt x="19" y="25"/>
                  </a:lnTo>
                  <a:lnTo>
                    <a:pt x="13" y="58"/>
                  </a:lnTo>
                  <a:lnTo>
                    <a:pt x="9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141"/>
            <p:cNvSpPr>
              <a:spLocks/>
            </p:cNvSpPr>
            <p:nvPr/>
          </p:nvSpPr>
          <p:spPr bwMode="auto">
            <a:xfrm flipH="1">
              <a:off x="1815" y="3593"/>
              <a:ext cx="15" cy="60"/>
            </a:xfrm>
            <a:custGeom>
              <a:avLst/>
              <a:gdLst>
                <a:gd name="T0" fmla="*/ 0 w 33"/>
                <a:gd name="T1" fmla="*/ 1 h 120"/>
                <a:gd name="T2" fmla="*/ 0 w 33"/>
                <a:gd name="T3" fmla="*/ 1 h 120"/>
                <a:gd name="T4" fmla="*/ 0 w 33"/>
                <a:gd name="T5" fmla="*/ 1 h 120"/>
                <a:gd name="T6" fmla="*/ 0 w 33"/>
                <a:gd name="T7" fmla="*/ 1 h 120"/>
                <a:gd name="T8" fmla="*/ 0 w 33"/>
                <a:gd name="T9" fmla="*/ 1 h 120"/>
                <a:gd name="T10" fmla="*/ 0 w 33"/>
                <a:gd name="T11" fmla="*/ 1 h 120"/>
                <a:gd name="T12" fmla="*/ 0 w 33"/>
                <a:gd name="T13" fmla="*/ 1 h 120"/>
                <a:gd name="T14" fmla="*/ 0 w 33"/>
                <a:gd name="T15" fmla="*/ 1 h 120"/>
                <a:gd name="T16" fmla="*/ 0 w 33"/>
                <a:gd name="T17" fmla="*/ 0 h 120"/>
                <a:gd name="T18" fmla="*/ 0 w 33"/>
                <a:gd name="T19" fmla="*/ 1 h 120"/>
                <a:gd name="T20" fmla="*/ 0 w 33"/>
                <a:gd name="T21" fmla="*/ 1 h 120"/>
                <a:gd name="T22" fmla="*/ 0 w 33"/>
                <a:gd name="T23" fmla="*/ 1 h 120"/>
                <a:gd name="T24" fmla="*/ 0 w 33"/>
                <a:gd name="T25" fmla="*/ 1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20"/>
                <a:gd name="T41" fmla="*/ 33 w 33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20">
                  <a:moveTo>
                    <a:pt x="5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4" y="69"/>
                  </a:lnTo>
                  <a:lnTo>
                    <a:pt x="9" y="50"/>
                  </a:lnTo>
                  <a:lnTo>
                    <a:pt x="16" y="30"/>
                  </a:lnTo>
                  <a:lnTo>
                    <a:pt x="24" y="13"/>
                  </a:lnTo>
                  <a:lnTo>
                    <a:pt x="33" y="0"/>
                  </a:lnTo>
                  <a:lnTo>
                    <a:pt x="28" y="26"/>
                  </a:lnTo>
                  <a:lnTo>
                    <a:pt x="21" y="66"/>
                  </a:lnTo>
                  <a:lnTo>
                    <a:pt x="15" y="104"/>
                  </a:lnTo>
                  <a:lnTo>
                    <a:pt x="5" y="1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8" name="Freeform 142"/>
            <p:cNvSpPr>
              <a:spLocks/>
            </p:cNvSpPr>
            <p:nvPr/>
          </p:nvSpPr>
          <p:spPr bwMode="auto">
            <a:xfrm flipH="1">
              <a:off x="1793" y="3583"/>
              <a:ext cx="12" cy="63"/>
            </a:xfrm>
            <a:custGeom>
              <a:avLst/>
              <a:gdLst>
                <a:gd name="T0" fmla="*/ 0 w 25"/>
                <a:gd name="T1" fmla="*/ 1 h 125"/>
                <a:gd name="T2" fmla="*/ 0 w 25"/>
                <a:gd name="T3" fmla="*/ 1 h 125"/>
                <a:gd name="T4" fmla="*/ 0 w 25"/>
                <a:gd name="T5" fmla="*/ 1 h 125"/>
                <a:gd name="T6" fmla="*/ 0 w 25"/>
                <a:gd name="T7" fmla="*/ 1 h 125"/>
                <a:gd name="T8" fmla="*/ 0 w 25"/>
                <a:gd name="T9" fmla="*/ 0 h 125"/>
                <a:gd name="T10" fmla="*/ 0 w 25"/>
                <a:gd name="T11" fmla="*/ 1 h 125"/>
                <a:gd name="T12" fmla="*/ 0 w 25"/>
                <a:gd name="T13" fmla="*/ 1 h 125"/>
                <a:gd name="T14" fmla="*/ 0 w 25"/>
                <a:gd name="T15" fmla="*/ 1 h 125"/>
                <a:gd name="T16" fmla="*/ 0 w 25"/>
                <a:gd name="T17" fmla="*/ 1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25"/>
                <a:gd name="T29" fmla="*/ 25 w 25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10" y="28"/>
                  </a:lnTo>
                  <a:lnTo>
                    <a:pt x="25" y="0"/>
                  </a:lnTo>
                  <a:lnTo>
                    <a:pt x="22" y="25"/>
                  </a:lnTo>
                  <a:lnTo>
                    <a:pt x="18" y="68"/>
                  </a:lnTo>
                  <a:lnTo>
                    <a:pt x="13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Freeform 143"/>
            <p:cNvSpPr>
              <a:spLocks/>
            </p:cNvSpPr>
            <p:nvPr/>
          </p:nvSpPr>
          <p:spPr bwMode="auto">
            <a:xfrm flipH="1">
              <a:off x="1779" y="3579"/>
              <a:ext cx="9" cy="56"/>
            </a:xfrm>
            <a:custGeom>
              <a:avLst/>
              <a:gdLst>
                <a:gd name="T0" fmla="*/ 0 w 19"/>
                <a:gd name="T1" fmla="*/ 1 h 111"/>
                <a:gd name="T2" fmla="*/ 0 w 19"/>
                <a:gd name="T3" fmla="*/ 1 h 111"/>
                <a:gd name="T4" fmla="*/ 0 w 19"/>
                <a:gd name="T5" fmla="*/ 1 h 111"/>
                <a:gd name="T6" fmla="*/ 0 w 19"/>
                <a:gd name="T7" fmla="*/ 1 h 111"/>
                <a:gd name="T8" fmla="*/ 0 w 19"/>
                <a:gd name="T9" fmla="*/ 0 h 111"/>
                <a:gd name="T10" fmla="*/ 0 w 19"/>
                <a:gd name="T11" fmla="*/ 1 h 111"/>
                <a:gd name="T12" fmla="*/ 0 w 19"/>
                <a:gd name="T13" fmla="*/ 1 h 111"/>
                <a:gd name="T14" fmla="*/ 0 w 19"/>
                <a:gd name="T15" fmla="*/ 1 h 111"/>
                <a:gd name="T16" fmla="*/ 0 w 19"/>
                <a:gd name="T17" fmla="*/ 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11"/>
                <a:gd name="T29" fmla="*/ 19 w 19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8" y="23"/>
                  </a:lnTo>
                  <a:lnTo>
                    <a:pt x="19" y="0"/>
                  </a:lnTo>
                  <a:lnTo>
                    <a:pt x="18" y="25"/>
                  </a:lnTo>
                  <a:lnTo>
                    <a:pt x="17" y="63"/>
                  </a:lnTo>
                  <a:lnTo>
                    <a:pt x="13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0" name="Freeform 144"/>
            <p:cNvSpPr>
              <a:spLocks/>
            </p:cNvSpPr>
            <p:nvPr/>
          </p:nvSpPr>
          <p:spPr bwMode="auto">
            <a:xfrm flipH="1">
              <a:off x="1753" y="3575"/>
              <a:ext cx="9" cy="48"/>
            </a:xfrm>
            <a:custGeom>
              <a:avLst/>
              <a:gdLst>
                <a:gd name="T0" fmla="*/ 1 w 17"/>
                <a:gd name="T1" fmla="*/ 1 h 94"/>
                <a:gd name="T2" fmla="*/ 1 w 17"/>
                <a:gd name="T3" fmla="*/ 1 h 94"/>
                <a:gd name="T4" fmla="*/ 0 w 17"/>
                <a:gd name="T5" fmla="*/ 1 h 94"/>
                <a:gd name="T6" fmla="*/ 1 w 17"/>
                <a:gd name="T7" fmla="*/ 1 h 94"/>
                <a:gd name="T8" fmla="*/ 1 w 17"/>
                <a:gd name="T9" fmla="*/ 0 h 94"/>
                <a:gd name="T10" fmla="*/ 1 w 17"/>
                <a:gd name="T11" fmla="*/ 1 h 94"/>
                <a:gd name="T12" fmla="*/ 1 w 17"/>
                <a:gd name="T13" fmla="*/ 1 h 94"/>
                <a:gd name="T14" fmla="*/ 1 w 17"/>
                <a:gd name="T15" fmla="*/ 1 h 94"/>
                <a:gd name="T16" fmla="*/ 1 w 17"/>
                <a:gd name="T17" fmla="*/ 1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94"/>
                <a:gd name="T29" fmla="*/ 17 w 17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94">
                  <a:moveTo>
                    <a:pt x="12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3" y="25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17" y="54"/>
                  </a:lnTo>
                  <a:lnTo>
                    <a:pt x="17" y="83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" name="Freeform 145"/>
            <p:cNvSpPr>
              <a:spLocks/>
            </p:cNvSpPr>
            <p:nvPr/>
          </p:nvSpPr>
          <p:spPr bwMode="auto">
            <a:xfrm flipH="1">
              <a:off x="1713" y="3580"/>
              <a:ext cx="8" cy="24"/>
            </a:xfrm>
            <a:custGeom>
              <a:avLst/>
              <a:gdLst>
                <a:gd name="T0" fmla="*/ 0 w 20"/>
                <a:gd name="T1" fmla="*/ 1 h 46"/>
                <a:gd name="T2" fmla="*/ 0 w 20"/>
                <a:gd name="T3" fmla="*/ 1 h 46"/>
                <a:gd name="T4" fmla="*/ 0 w 20"/>
                <a:gd name="T5" fmla="*/ 1 h 46"/>
                <a:gd name="T6" fmla="*/ 0 w 20"/>
                <a:gd name="T7" fmla="*/ 1 h 46"/>
                <a:gd name="T8" fmla="*/ 0 w 20"/>
                <a:gd name="T9" fmla="*/ 0 h 46"/>
                <a:gd name="T10" fmla="*/ 0 w 20"/>
                <a:gd name="T11" fmla="*/ 1 h 46"/>
                <a:gd name="T12" fmla="*/ 0 w 20"/>
                <a:gd name="T13" fmla="*/ 1 h 46"/>
                <a:gd name="T14" fmla="*/ 0 w 20"/>
                <a:gd name="T15" fmla="*/ 1 h 46"/>
                <a:gd name="T16" fmla="*/ 0 w 20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46"/>
                <a:gd name="T29" fmla="*/ 20 w 20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46">
                  <a:moveTo>
                    <a:pt x="17" y="46"/>
                  </a:moveTo>
                  <a:lnTo>
                    <a:pt x="9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3" y="30"/>
                  </a:lnTo>
                  <a:lnTo>
                    <a:pt x="20" y="41"/>
                  </a:lnTo>
                  <a:lnTo>
                    <a:pt x="17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2" name="Freeform 146"/>
            <p:cNvSpPr>
              <a:spLocks/>
            </p:cNvSpPr>
            <p:nvPr/>
          </p:nvSpPr>
          <p:spPr bwMode="auto">
            <a:xfrm flipH="1">
              <a:off x="1843" y="3613"/>
              <a:ext cx="11" cy="42"/>
            </a:xfrm>
            <a:custGeom>
              <a:avLst/>
              <a:gdLst>
                <a:gd name="T0" fmla="*/ 0 w 24"/>
                <a:gd name="T1" fmla="*/ 0 h 86"/>
                <a:gd name="T2" fmla="*/ 0 w 24"/>
                <a:gd name="T3" fmla="*/ 0 h 86"/>
                <a:gd name="T4" fmla="*/ 0 w 24"/>
                <a:gd name="T5" fmla="*/ 0 h 86"/>
                <a:gd name="T6" fmla="*/ 0 w 24"/>
                <a:gd name="T7" fmla="*/ 0 h 86"/>
                <a:gd name="T8" fmla="*/ 0 w 24"/>
                <a:gd name="T9" fmla="*/ 0 h 86"/>
                <a:gd name="T10" fmla="*/ 0 w 24"/>
                <a:gd name="T11" fmla="*/ 0 h 86"/>
                <a:gd name="T12" fmla="*/ 0 w 24"/>
                <a:gd name="T13" fmla="*/ 0 h 86"/>
                <a:gd name="T14" fmla="*/ 0 w 24"/>
                <a:gd name="T15" fmla="*/ 0 h 86"/>
                <a:gd name="T16" fmla="*/ 0 w 24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86"/>
                <a:gd name="T29" fmla="*/ 24 w 24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8" y="25"/>
                  </a:lnTo>
                  <a:lnTo>
                    <a:pt x="24" y="0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9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3" name="Freeform 147"/>
            <p:cNvSpPr>
              <a:spLocks/>
            </p:cNvSpPr>
            <p:nvPr/>
          </p:nvSpPr>
          <p:spPr bwMode="auto">
            <a:xfrm flipH="1">
              <a:off x="1805" y="3589"/>
              <a:ext cx="11" cy="60"/>
            </a:xfrm>
            <a:custGeom>
              <a:avLst/>
              <a:gdLst>
                <a:gd name="T0" fmla="*/ 0 w 26"/>
                <a:gd name="T1" fmla="*/ 0 h 121"/>
                <a:gd name="T2" fmla="*/ 0 w 26"/>
                <a:gd name="T3" fmla="*/ 0 h 121"/>
                <a:gd name="T4" fmla="*/ 0 w 26"/>
                <a:gd name="T5" fmla="*/ 0 h 121"/>
                <a:gd name="T6" fmla="*/ 0 w 26"/>
                <a:gd name="T7" fmla="*/ 0 h 121"/>
                <a:gd name="T8" fmla="*/ 0 w 26"/>
                <a:gd name="T9" fmla="*/ 0 h 121"/>
                <a:gd name="T10" fmla="*/ 0 w 26"/>
                <a:gd name="T11" fmla="*/ 0 h 121"/>
                <a:gd name="T12" fmla="*/ 0 w 26"/>
                <a:gd name="T13" fmla="*/ 0 h 121"/>
                <a:gd name="T14" fmla="*/ 0 w 26"/>
                <a:gd name="T15" fmla="*/ 0 h 121"/>
                <a:gd name="T16" fmla="*/ 0 w 26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1"/>
                <a:gd name="T29" fmla="*/ 26 w 26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1">
                  <a:moveTo>
                    <a:pt x="7" y="121"/>
                  </a:moveTo>
                  <a:lnTo>
                    <a:pt x="0" y="105"/>
                  </a:lnTo>
                  <a:lnTo>
                    <a:pt x="3" y="68"/>
                  </a:lnTo>
                  <a:lnTo>
                    <a:pt x="11" y="28"/>
                  </a:lnTo>
                  <a:lnTo>
                    <a:pt x="26" y="0"/>
                  </a:lnTo>
                  <a:lnTo>
                    <a:pt x="24" y="24"/>
                  </a:lnTo>
                  <a:lnTo>
                    <a:pt x="20" y="66"/>
                  </a:lnTo>
                  <a:lnTo>
                    <a:pt x="13" y="105"/>
                  </a:lnTo>
                  <a:lnTo>
                    <a:pt x="7" y="1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4" name="Freeform 148"/>
            <p:cNvSpPr>
              <a:spLocks/>
            </p:cNvSpPr>
            <p:nvPr/>
          </p:nvSpPr>
          <p:spPr bwMode="auto">
            <a:xfrm flipH="1">
              <a:off x="1765" y="3576"/>
              <a:ext cx="7" cy="55"/>
            </a:xfrm>
            <a:custGeom>
              <a:avLst/>
              <a:gdLst>
                <a:gd name="T0" fmla="*/ 0 w 16"/>
                <a:gd name="T1" fmla="*/ 1 h 109"/>
                <a:gd name="T2" fmla="*/ 0 w 16"/>
                <a:gd name="T3" fmla="*/ 1 h 109"/>
                <a:gd name="T4" fmla="*/ 0 w 16"/>
                <a:gd name="T5" fmla="*/ 1 h 109"/>
                <a:gd name="T6" fmla="*/ 0 w 16"/>
                <a:gd name="T7" fmla="*/ 1 h 109"/>
                <a:gd name="T8" fmla="*/ 0 w 16"/>
                <a:gd name="T9" fmla="*/ 0 h 109"/>
                <a:gd name="T10" fmla="*/ 0 w 16"/>
                <a:gd name="T11" fmla="*/ 1 h 109"/>
                <a:gd name="T12" fmla="*/ 0 w 16"/>
                <a:gd name="T13" fmla="*/ 1 h 109"/>
                <a:gd name="T14" fmla="*/ 0 w 16"/>
                <a:gd name="T15" fmla="*/ 1 h 109"/>
                <a:gd name="T16" fmla="*/ 0 w 16"/>
                <a:gd name="T17" fmla="*/ 1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9"/>
                <a:gd name="T29" fmla="*/ 16 w 16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9">
                  <a:moveTo>
                    <a:pt x="12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6" y="62"/>
                  </a:lnTo>
                  <a:lnTo>
                    <a:pt x="16" y="96"/>
                  </a:lnTo>
                  <a:lnTo>
                    <a:pt x="12" y="10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5" name="Freeform 149"/>
            <p:cNvSpPr>
              <a:spLocks/>
            </p:cNvSpPr>
            <p:nvPr/>
          </p:nvSpPr>
          <p:spPr bwMode="auto">
            <a:xfrm flipH="1">
              <a:off x="1742" y="3576"/>
              <a:ext cx="6" cy="44"/>
            </a:xfrm>
            <a:custGeom>
              <a:avLst/>
              <a:gdLst>
                <a:gd name="T0" fmla="*/ 0 w 13"/>
                <a:gd name="T1" fmla="*/ 1 h 88"/>
                <a:gd name="T2" fmla="*/ 0 w 13"/>
                <a:gd name="T3" fmla="*/ 1 h 88"/>
                <a:gd name="T4" fmla="*/ 0 w 13"/>
                <a:gd name="T5" fmla="*/ 1 h 88"/>
                <a:gd name="T6" fmla="*/ 0 w 13"/>
                <a:gd name="T7" fmla="*/ 1 h 88"/>
                <a:gd name="T8" fmla="*/ 0 w 13"/>
                <a:gd name="T9" fmla="*/ 0 h 88"/>
                <a:gd name="T10" fmla="*/ 0 w 13"/>
                <a:gd name="T11" fmla="*/ 1 h 88"/>
                <a:gd name="T12" fmla="*/ 0 w 13"/>
                <a:gd name="T13" fmla="*/ 1 h 88"/>
                <a:gd name="T14" fmla="*/ 0 w 13"/>
                <a:gd name="T15" fmla="*/ 1 h 88"/>
                <a:gd name="T16" fmla="*/ 0 w 13"/>
                <a:gd name="T17" fmla="*/ 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8"/>
                <a:gd name="T29" fmla="*/ 13 w 13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3" y="0"/>
                  </a:lnTo>
                  <a:lnTo>
                    <a:pt x="12" y="19"/>
                  </a:lnTo>
                  <a:lnTo>
                    <a:pt x="12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6" name="Freeform 150"/>
            <p:cNvSpPr>
              <a:spLocks/>
            </p:cNvSpPr>
            <p:nvPr/>
          </p:nvSpPr>
          <p:spPr bwMode="auto">
            <a:xfrm flipH="1">
              <a:off x="1726" y="3578"/>
              <a:ext cx="9" cy="27"/>
            </a:xfrm>
            <a:custGeom>
              <a:avLst/>
              <a:gdLst>
                <a:gd name="T0" fmla="*/ 1 w 17"/>
                <a:gd name="T1" fmla="*/ 1 h 54"/>
                <a:gd name="T2" fmla="*/ 1 w 17"/>
                <a:gd name="T3" fmla="*/ 1 h 54"/>
                <a:gd name="T4" fmla="*/ 1 w 17"/>
                <a:gd name="T5" fmla="*/ 1 h 54"/>
                <a:gd name="T6" fmla="*/ 0 w 17"/>
                <a:gd name="T7" fmla="*/ 1 h 54"/>
                <a:gd name="T8" fmla="*/ 1 w 17"/>
                <a:gd name="T9" fmla="*/ 0 h 54"/>
                <a:gd name="T10" fmla="*/ 1 w 17"/>
                <a:gd name="T11" fmla="*/ 1 h 54"/>
                <a:gd name="T12" fmla="*/ 1 w 17"/>
                <a:gd name="T13" fmla="*/ 1 h 54"/>
                <a:gd name="T14" fmla="*/ 1 w 17"/>
                <a:gd name="T15" fmla="*/ 1 h 54"/>
                <a:gd name="T16" fmla="*/ 1 w 17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4"/>
                <a:gd name="T29" fmla="*/ 17 w 17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4">
                  <a:moveTo>
                    <a:pt x="13" y="54"/>
                  </a:moveTo>
                  <a:lnTo>
                    <a:pt x="7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7" y="0"/>
                  </a:lnTo>
                  <a:lnTo>
                    <a:pt x="7" y="15"/>
                  </a:lnTo>
                  <a:lnTo>
                    <a:pt x="12" y="34"/>
                  </a:lnTo>
                  <a:lnTo>
                    <a:pt x="17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7" name="Freeform 151"/>
            <p:cNvSpPr>
              <a:spLocks/>
            </p:cNvSpPr>
            <p:nvPr/>
          </p:nvSpPr>
          <p:spPr bwMode="auto">
            <a:xfrm flipH="1">
              <a:off x="1856" y="3622"/>
              <a:ext cx="11" cy="27"/>
            </a:xfrm>
            <a:custGeom>
              <a:avLst/>
              <a:gdLst>
                <a:gd name="T0" fmla="*/ 0 w 25"/>
                <a:gd name="T1" fmla="*/ 0 h 54"/>
                <a:gd name="T2" fmla="*/ 0 w 25"/>
                <a:gd name="T3" fmla="*/ 1 h 54"/>
                <a:gd name="T4" fmla="*/ 0 w 25"/>
                <a:gd name="T5" fmla="*/ 1 h 54"/>
                <a:gd name="T6" fmla="*/ 0 w 25"/>
                <a:gd name="T7" fmla="*/ 1 h 54"/>
                <a:gd name="T8" fmla="*/ 0 w 25"/>
                <a:gd name="T9" fmla="*/ 1 h 54"/>
                <a:gd name="T10" fmla="*/ 0 w 25"/>
                <a:gd name="T11" fmla="*/ 1 h 54"/>
                <a:gd name="T12" fmla="*/ 0 w 25"/>
                <a:gd name="T13" fmla="*/ 1 h 54"/>
                <a:gd name="T14" fmla="*/ 0 w 25"/>
                <a:gd name="T15" fmla="*/ 1 h 54"/>
                <a:gd name="T16" fmla="*/ 0 w 25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4"/>
                <a:gd name="T29" fmla="*/ 25 w 25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4">
                  <a:moveTo>
                    <a:pt x="25" y="0"/>
                  </a:moveTo>
                  <a:lnTo>
                    <a:pt x="24" y="11"/>
                  </a:lnTo>
                  <a:lnTo>
                    <a:pt x="20" y="31"/>
                  </a:lnTo>
                  <a:lnTo>
                    <a:pt x="13" y="48"/>
                  </a:lnTo>
                  <a:lnTo>
                    <a:pt x="4" y="54"/>
                  </a:lnTo>
                  <a:lnTo>
                    <a:pt x="0" y="45"/>
                  </a:lnTo>
                  <a:lnTo>
                    <a:pt x="7" y="29"/>
                  </a:lnTo>
                  <a:lnTo>
                    <a:pt x="17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8" name="Freeform 152"/>
            <p:cNvSpPr>
              <a:spLocks/>
            </p:cNvSpPr>
            <p:nvPr/>
          </p:nvSpPr>
          <p:spPr bwMode="auto">
            <a:xfrm flipH="1">
              <a:off x="1854" y="3620"/>
              <a:ext cx="27" cy="5"/>
            </a:xfrm>
            <a:custGeom>
              <a:avLst/>
              <a:gdLst>
                <a:gd name="T0" fmla="*/ 0 w 59"/>
                <a:gd name="T1" fmla="*/ 0 h 11"/>
                <a:gd name="T2" fmla="*/ 0 w 59"/>
                <a:gd name="T3" fmla="*/ 0 h 11"/>
                <a:gd name="T4" fmla="*/ 0 w 59"/>
                <a:gd name="T5" fmla="*/ 0 h 11"/>
                <a:gd name="T6" fmla="*/ 0 w 59"/>
                <a:gd name="T7" fmla="*/ 0 h 11"/>
                <a:gd name="T8" fmla="*/ 0 w 59"/>
                <a:gd name="T9" fmla="*/ 0 h 11"/>
                <a:gd name="T10" fmla="*/ 0 w 59"/>
                <a:gd name="T11" fmla="*/ 0 h 11"/>
                <a:gd name="T12" fmla="*/ 0 w 59"/>
                <a:gd name="T13" fmla="*/ 0 h 11"/>
                <a:gd name="T14" fmla="*/ 0 w 59"/>
                <a:gd name="T15" fmla="*/ 0 h 11"/>
                <a:gd name="T16" fmla="*/ 0 w 59"/>
                <a:gd name="T17" fmla="*/ 0 h 11"/>
                <a:gd name="T18" fmla="*/ 0 w 59"/>
                <a:gd name="T19" fmla="*/ 0 h 11"/>
                <a:gd name="T20" fmla="*/ 0 w 59"/>
                <a:gd name="T21" fmla="*/ 0 h 11"/>
                <a:gd name="T22" fmla="*/ 0 w 59"/>
                <a:gd name="T23" fmla="*/ 0 h 11"/>
                <a:gd name="T24" fmla="*/ 0 w 59"/>
                <a:gd name="T25" fmla="*/ 0 h 11"/>
                <a:gd name="T26" fmla="*/ 0 w 59"/>
                <a:gd name="T27" fmla="*/ 0 h 11"/>
                <a:gd name="T28" fmla="*/ 0 w 59"/>
                <a:gd name="T29" fmla="*/ 0 h 11"/>
                <a:gd name="T30" fmla="*/ 0 w 59"/>
                <a:gd name="T31" fmla="*/ 0 h 11"/>
                <a:gd name="T32" fmla="*/ 0 w 5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1"/>
                <a:gd name="T53" fmla="*/ 59 w 5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1">
                  <a:moveTo>
                    <a:pt x="59" y="3"/>
                  </a:moveTo>
                  <a:lnTo>
                    <a:pt x="55" y="3"/>
                  </a:lnTo>
                  <a:lnTo>
                    <a:pt x="47" y="1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6" y="11"/>
                  </a:lnTo>
                  <a:lnTo>
                    <a:pt x="14" y="11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9" name="Freeform 153"/>
            <p:cNvSpPr>
              <a:spLocks/>
            </p:cNvSpPr>
            <p:nvPr/>
          </p:nvSpPr>
          <p:spPr bwMode="auto">
            <a:xfrm flipH="1">
              <a:off x="1862" y="3630"/>
              <a:ext cx="23" cy="16"/>
            </a:xfrm>
            <a:custGeom>
              <a:avLst/>
              <a:gdLst>
                <a:gd name="T0" fmla="*/ 0 w 50"/>
                <a:gd name="T1" fmla="*/ 0 h 32"/>
                <a:gd name="T2" fmla="*/ 0 w 50"/>
                <a:gd name="T3" fmla="*/ 1 h 32"/>
                <a:gd name="T4" fmla="*/ 0 w 50"/>
                <a:gd name="T5" fmla="*/ 1 h 32"/>
                <a:gd name="T6" fmla="*/ 0 w 50"/>
                <a:gd name="T7" fmla="*/ 1 h 32"/>
                <a:gd name="T8" fmla="*/ 0 w 50"/>
                <a:gd name="T9" fmla="*/ 1 h 32"/>
                <a:gd name="T10" fmla="*/ 0 w 50"/>
                <a:gd name="T11" fmla="*/ 1 h 32"/>
                <a:gd name="T12" fmla="*/ 0 w 50"/>
                <a:gd name="T13" fmla="*/ 1 h 32"/>
                <a:gd name="T14" fmla="*/ 0 w 50"/>
                <a:gd name="T15" fmla="*/ 1 h 32"/>
                <a:gd name="T16" fmla="*/ 0 w 50"/>
                <a:gd name="T17" fmla="*/ 1 h 32"/>
                <a:gd name="T18" fmla="*/ 0 w 50"/>
                <a:gd name="T19" fmla="*/ 1 h 32"/>
                <a:gd name="T20" fmla="*/ 0 w 50"/>
                <a:gd name="T21" fmla="*/ 1 h 32"/>
                <a:gd name="T22" fmla="*/ 0 w 50"/>
                <a:gd name="T23" fmla="*/ 1 h 32"/>
                <a:gd name="T24" fmla="*/ 0 w 50"/>
                <a:gd name="T25" fmla="*/ 1 h 32"/>
                <a:gd name="T26" fmla="*/ 0 w 50"/>
                <a:gd name="T27" fmla="*/ 1 h 32"/>
                <a:gd name="T28" fmla="*/ 0 w 50"/>
                <a:gd name="T29" fmla="*/ 1 h 32"/>
                <a:gd name="T30" fmla="*/ 0 w 50"/>
                <a:gd name="T31" fmla="*/ 1 h 32"/>
                <a:gd name="T32" fmla="*/ 0 w 50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2"/>
                <a:gd name="T53" fmla="*/ 50 w 5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2">
                  <a:moveTo>
                    <a:pt x="50" y="0"/>
                  </a:moveTo>
                  <a:lnTo>
                    <a:pt x="46" y="2"/>
                  </a:lnTo>
                  <a:lnTo>
                    <a:pt x="39" y="5"/>
                  </a:lnTo>
                  <a:lnTo>
                    <a:pt x="31" y="8"/>
                  </a:lnTo>
                  <a:lnTo>
                    <a:pt x="21" y="12"/>
                  </a:lnTo>
                  <a:lnTo>
                    <a:pt x="12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9" y="31"/>
                  </a:lnTo>
                  <a:lnTo>
                    <a:pt x="15" y="28"/>
                  </a:lnTo>
                  <a:lnTo>
                    <a:pt x="23" y="22"/>
                  </a:lnTo>
                  <a:lnTo>
                    <a:pt x="31" y="16"/>
                  </a:lnTo>
                  <a:lnTo>
                    <a:pt x="39" y="9"/>
                  </a:lnTo>
                  <a:lnTo>
                    <a:pt x="46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0" name="Freeform 154"/>
            <p:cNvSpPr>
              <a:spLocks/>
            </p:cNvSpPr>
            <p:nvPr/>
          </p:nvSpPr>
          <p:spPr bwMode="auto">
            <a:xfrm flipH="1">
              <a:off x="1730" y="3546"/>
              <a:ext cx="7" cy="34"/>
            </a:xfrm>
            <a:custGeom>
              <a:avLst/>
              <a:gdLst>
                <a:gd name="T0" fmla="*/ 0 w 16"/>
                <a:gd name="T1" fmla="*/ 1 h 68"/>
                <a:gd name="T2" fmla="*/ 0 w 16"/>
                <a:gd name="T3" fmla="*/ 1 h 68"/>
                <a:gd name="T4" fmla="*/ 0 w 16"/>
                <a:gd name="T5" fmla="*/ 1 h 68"/>
                <a:gd name="T6" fmla="*/ 0 w 16"/>
                <a:gd name="T7" fmla="*/ 1 h 68"/>
                <a:gd name="T8" fmla="*/ 0 w 16"/>
                <a:gd name="T9" fmla="*/ 0 h 68"/>
                <a:gd name="T10" fmla="*/ 0 w 16"/>
                <a:gd name="T11" fmla="*/ 1 h 68"/>
                <a:gd name="T12" fmla="*/ 0 w 16"/>
                <a:gd name="T13" fmla="*/ 1 h 68"/>
                <a:gd name="T14" fmla="*/ 0 w 16"/>
                <a:gd name="T15" fmla="*/ 1 h 68"/>
                <a:gd name="T16" fmla="*/ 0 w 16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8"/>
                <a:gd name="T29" fmla="*/ 16 w 16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8">
                  <a:moveTo>
                    <a:pt x="13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6" y="7"/>
                  </a:lnTo>
                  <a:lnTo>
                    <a:pt x="16" y="26"/>
                  </a:lnTo>
                  <a:lnTo>
                    <a:pt x="13" y="49"/>
                  </a:lnTo>
                  <a:lnTo>
                    <a:pt x="1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" name="Freeform 155"/>
            <p:cNvSpPr>
              <a:spLocks/>
            </p:cNvSpPr>
            <p:nvPr/>
          </p:nvSpPr>
          <p:spPr bwMode="auto">
            <a:xfrm flipH="1">
              <a:off x="1703" y="3553"/>
              <a:ext cx="14" cy="33"/>
            </a:xfrm>
            <a:custGeom>
              <a:avLst/>
              <a:gdLst>
                <a:gd name="T0" fmla="*/ 0 w 32"/>
                <a:gd name="T1" fmla="*/ 1 h 64"/>
                <a:gd name="T2" fmla="*/ 0 w 32"/>
                <a:gd name="T3" fmla="*/ 1 h 64"/>
                <a:gd name="T4" fmla="*/ 0 w 32"/>
                <a:gd name="T5" fmla="*/ 1 h 64"/>
                <a:gd name="T6" fmla="*/ 0 w 32"/>
                <a:gd name="T7" fmla="*/ 1 h 64"/>
                <a:gd name="T8" fmla="*/ 0 w 32"/>
                <a:gd name="T9" fmla="*/ 0 h 64"/>
                <a:gd name="T10" fmla="*/ 0 w 32"/>
                <a:gd name="T11" fmla="*/ 1 h 64"/>
                <a:gd name="T12" fmla="*/ 0 w 32"/>
                <a:gd name="T13" fmla="*/ 1 h 64"/>
                <a:gd name="T14" fmla="*/ 0 w 32"/>
                <a:gd name="T15" fmla="*/ 1 h 64"/>
                <a:gd name="T16" fmla="*/ 0 w 32"/>
                <a:gd name="T17" fmla="*/ 1 h 64"/>
                <a:gd name="T18" fmla="*/ 0 w 32"/>
                <a:gd name="T19" fmla="*/ 1 h 64"/>
                <a:gd name="T20" fmla="*/ 0 w 32"/>
                <a:gd name="T21" fmla="*/ 1 h 64"/>
                <a:gd name="T22" fmla="*/ 0 w 32"/>
                <a:gd name="T23" fmla="*/ 1 h 64"/>
                <a:gd name="T24" fmla="*/ 0 w 32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64"/>
                <a:gd name="T41" fmla="*/ 32 w 32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64">
                  <a:moveTo>
                    <a:pt x="0" y="64"/>
                  </a:moveTo>
                  <a:lnTo>
                    <a:pt x="3" y="49"/>
                  </a:lnTo>
                  <a:lnTo>
                    <a:pt x="10" y="27"/>
                  </a:lnTo>
                  <a:lnTo>
                    <a:pt x="17" y="9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1" y="9"/>
                  </a:lnTo>
                  <a:lnTo>
                    <a:pt x="28" y="18"/>
                  </a:lnTo>
                  <a:lnTo>
                    <a:pt x="23" y="30"/>
                  </a:lnTo>
                  <a:lnTo>
                    <a:pt x="16" y="41"/>
                  </a:lnTo>
                  <a:lnTo>
                    <a:pt x="10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2" name="Freeform 156"/>
            <p:cNvSpPr>
              <a:spLocks/>
            </p:cNvSpPr>
            <p:nvPr/>
          </p:nvSpPr>
          <p:spPr bwMode="auto">
            <a:xfrm flipH="1">
              <a:off x="1742" y="3546"/>
              <a:ext cx="8" cy="31"/>
            </a:xfrm>
            <a:custGeom>
              <a:avLst/>
              <a:gdLst>
                <a:gd name="T0" fmla="*/ 0 w 17"/>
                <a:gd name="T1" fmla="*/ 1 h 62"/>
                <a:gd name="T2" fmla="*/ 0 w 17"/>
                <a:gd name="T3" fmla="*/ 1 h 62"/>
                <a:gd name="T4" fmla="*/ 0 w 17"/>
                <a:gd name="T5" fmla="*/ 1 h 62"/>
                <a:gd name="T6" fmla="*/ 0 w 17"/>
                <a:gd name="T7" fmla="*/ 1 h 62"/>
                <a:gd name="T8" fmla="*/ 0 w 17"/>
                <a:gd name="T9" fmla="*/ 0 h 62"/>
                <a:gd name="T10" fmla="*/ 0 w 17"/>
                <a:gd name="T11" fmla="*/ 1 h 62"/>
                <a:gd name="T12" fmla="*/ 0 w 17"/>
                <a:gd name="T13" fmla="*/ 1 h 62"/>
                <a:gd name="T14" fmla="*/ 0 w 17"/>
                <a:gd name="T15" fmla="*/ 1 h 62"/>
                <a:gd name="T16" fmla="*/ 0 w 17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2"/>
                <a:gd name="T29" fmla="*/ 17 w 17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2">
                  <a:moveTo>
                    <a:pt x="17" y="62"/>
                  </a:moveTo>
                  <a:lnTo>
                    <a:pt x="7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6" y="21"/>
                  </a:lnTo>
                  <a:lnTo>
                    <a:pt x="16" y="44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3" name="Freeform 157"/>
            <p:cNvSpPr>
              <a:spLocks/>
            </p:cNvSpPr>
            <p:nvPr/>
          </p:nvSpPr>
          <p:spPr bwMode="auto">
            <a:xfrm flipH="1">
              <a:off x="1754" y="3544"/>
              <a:ext cx="10" cy="33"/>
            </a:xfrm>
            <a:custGeom>
              <a:avLst/>
              <a:gdLst>
                <a:gd name="T0" fmla="*/ 0 w 23"/>
                <a:gd name="T1" fmla="*/ 0 h 67"/>
                <a:gd name="T2" fmla="*/ 0 w 23"/>
                <a:gd name="T3" fmla="*/ 0 h 67"/>
                <a:gd name="T4" fmla="*/ 0 w 23"/>
                <a:gd name="T5" fmla="*/ 0 h 67"/>
                <a:gd name="T6" fmla="*/ 0 w 23"/>
                <a:gd name="T7" fmla="*/ 0 h 67"/>
                <a:gd name="T8" fmla="*/ 0 w 23"/>
                <a:gd name="T9" fmla="*/ 0 h 67"/>
                <a:gd name="T10" fmla="*/ 0 w 23"/>
                <a:gd name="T11" fmla="*/ 0 h 67"/>
                <a:gd name="T12" fmla="*/ 0 w 23"/>
                <a:gd name="T13" fmla="*/ 0 h 67"/>
                <a:gd name="T14" fmla="*/ 0 w 23"/>
                <a:gd name="T15" fmla="*/ 0 h 67"/>
                <a:gd name="T16" fmla="*/ 0 w 23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7"/>
                <a:gd name="T29" fmla="*/ 23 w 23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7">
                  <a:moveTo>
                    <a:pt x="23" y="67"/>
                  </a:moveTo>
                  <a:lnTo>
                    <a:pt x="11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1" y="5"/>
                  </a:lnTo>
                  <a:lnTo>
                    <a:pt x="14" y="22"/>
                  </a:lnTo>
                  <a:lnTo>
                    <a:pt x="17" y="45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4" name="Freeform 158"/>
            <p:cNvSpPr>
              <a:spLocks/>
            </p:cNvSpPr>
            <p:nvPr/>
          </p:nvSpPr>
          <p:spPr bwMode="auto">
            <a:xfrm flipH="1">
              <a:off x="1764" y="3546"/>
              <a:ext cx="15" cy="32"/>
            </a:xfrm>
            <a:custGeom>
              <a:avLst/>
              <a:gdLst>
                <a:gd name="T0" fmla="*/ 0 w 31"/>
                <a:gd name="T1" fmla="*/ 1 h 64"/>
                <a:gd name="T2" fmla="*/ 0 w 31"/>
                <a:gd name="T3" fmla="*/ 1 h 64"/>
                <a:gd name="T4" fmla="*/ 0 w 31"/>
                <a:gd name="T5" fmla="*/ 1 h 64"/>
                <a:gd name="T6" fmla="*/ 0 w 31"/>
                <a:gd name="T7" fmla="*/ 1 h 64"/>
                <a:gd name="T8" fmla="*/ 0 w 31"/>
                <a:gd name="T9" fmla="*/ 1 h 64"/>
                <a:gd name="T10" fmla="*/ 0 w 31"/>
                <a:gd name="T11" fmla="*/ 1 h 64"/>
                <a:gd name="T12" fmla="*/ 0 w 31"/>
                <a:gd name="T13" fmla="*/ 1 h 64"/>
                <a:gd name="T14" fmla="*/ 0 w 31"/>
                <a:gd name="T15" fmla="*/ 1 h 64"/>
                <a:gd name="T16" fmla="*/ 0 w 31"/>
                <a:gd name="T17" fmla="*/ 0 h 64"/>
                <a:gd name="T18" fmla="*/ 0 w 31"/>
                <a:gd name="T19" fmla="*/ 1 h 64"/>
                <a:gd name="T20" fmla="*/ 0 w 31"/>
                <a:gd name="T21" fmla="*/ 1 h 64"/>
                <a:gd name="T22" fmla="*/ 0 w 31"/>
                <a:gd name="T23" fmla="*/ 1 h 64"/>
                <a:gd name="T24" fmla="*/ 0 w 31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64"/>
                <a:gd name="T41" fmla="*/ 31 w 31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64">
                  <a:moveTo>
                    <a:pt x="31" y="64"/>
                  </a:moveTo>
                  <a:lnTo>
                    <a:pt x="23" y="59"/>
                  </a:lnTo>
                  <a:lnTo>
                    <a:pt x="17" y="51"/>
                  </a:lnTo>
                  <a:lnTo>
                    <a:pt x="10" y="40"/>
                  </a:lnTo>
                  <a:lnTo>
                    <a:pt x="6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4" y="0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5" y="4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5" name="Freeform 159"/>
            <p:cNvSpPr>
              <a:spLocks/>
            </p:cNvSpPr>
            <p:nvPr/>
          </p:nvSpPr>
          <p:spPr bwMode="auto">
            <a:xfrm flipH="1">
              <a:off x="1777" y="3548"/>
              <a:ext cx="21" cy="32"/>
            </a:xfrm>
            <a:custGeom>
              <a:avLst/>
              <a:gdLst>
                <a:gd name="T0" fmla="*/ 0 w 46"/>
                <a:gd name="T1" fmla="*/ 0 h 66"/>
                <a:gd name="T2" fmla="*/ 0 w 46"/>
                <a:gd name="T3" fmla="*/ 0 h 66"/>
                <a:gd name="T4" fmla="*/ 0 w 46"/>
                <a:gd name="T5" fmla="*/ 0 h 66"/>
                <a:gd name="T6" fmla="*/ 0 w 46"/>
                <a:gd name="T7" fmla="*/ 0 h 66"/>
                <a:gd name="T8" fmla="*/ 0 w 46"/>
                <a:gd name="T9" fmla="*/ 0 h 66"/>
                <a:gd name="T10" fmla="*/ 0 w 46"/>
                <a:gd name="T11" fmla="*/ 0 h 66"/>
                <a:gd name="T12" fmla="*/ 0 w 46"/>
                <a:gd name="T13" fmla="*/ 0 h 66"/>
                <a:gd name="T14" fmla="*/ 0 w 46"/>
                <a:gd name="T15" fmla="*/ 0 h 66"/>
                <a:gd name="T16" fmla="*/ 0 w 46"/>
                <a:gd name="T17" fmla="*/ 0 h 66"/>
                <a:gd name="T18" fmla="*/ 0 w 46"/>
                <a:gd name="T19" fmla="*/ 0 h 66"/>
                <a:gd name="T20" fmla="*/ 0 w 46"/>
                <a:gd name="T21" fmla="*/ 0 h 66"/>
                <a:gd name="T22" fmla="*/ 0 w 46"/>
                <a:gd name="T23" fmla="*/ 0 h 66"/>
                <a:gd name="T24" fmla="*/ 0 w 46"/>
                <a:gd name="T25" fmla="*/ 0 h 66"/>
                <a:gd name="T26" fmla="*/ 0 w 46"/>
                <a:gd name="T27" fmla="*/ 0 h 66"/>
                <a:gd name="T28" fmla="*/ 0 w 46"/>
                <a:gd name="T29" fmla="*/ 0 h 66"/>
                <a:gd name="T30" fmla="*/ 0 w 46"/>
                <a:gd name="T31" fmla="*/ 0 h 66"/>
                <a:gd name="T32" fmla="*/ 0 w 46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6"/>
                <a:gd name="T53" fmla="*/ 46 w 4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6">
                  <a:moveTo>
                    <a:pt x="46" y="66"/>
                  </a:moveTo>
                  <a:lnTo>
                    <a:pt x="38" y="59"/>
                  </a:lnTo>
                  <a:lnTo>
                    <a:pt x="30" y="51"/>
                  </a:lnTo>
                  <a:lnTo>
                    <a:pt x="21" y="41"/>
                  </a:lnTo>
                  <a:lnTo>
                    <a:pt x="13" y="30"/>
                  </a:lnTo>
                  <a:lnTo>
                    <a:pt x="5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6"/>
                  </a:lnTo>
                  <a:lnTo>
                    <a:pt x="21" y="15"/>
                  </a:lnTo>
                  <a:lnTo>
                    <a:pt x="27" y="26"/>
                  </a:lnTo>
                  <a:lnTo>
                    <a:pt x="33" y="38"/>
                  </a:lnTo>
                  <a:lnTo>
                    <a:pt x="36" y="50"/>
                  </a:lnTo>
                  <a:lnTo>
                    <a:pt x="42" y="59"/>
                  </a:lnTo>
                  <a:lnTo>
                    <a:pt x="46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6" name="Freeform 160"/>
            <p:cNvSpPr>
              <a:spLocks/>
            </p:cNvSpPr>
            <p:nvPr/>
          </p:nvSpPr>
          <p:spPr bwMode="auto">
            <a:xfrm flipH="1">
              <a:off x="1790" y="3553"/>
              <a:ext cx="29" cy="33"/>
            </a:xfrm>
            <a:custGeom>
              <a:avLst/>
              <a:gdLst>
                <a:gd name="T0" fmla="*/ 0 w 63"/>
                <a:gd name="T1" fmla="*/ 1 h 65"/>
                <a:gd name="T2" fmla="*/ 0 w 63"/>
                <a:gd name="T3" fmla="*/ 1 h 65"/>
                <a:gd name="T4" fmla="*/ 0 w 63"/>
                <a:gd name="T5" fmla="*/ 1 h 65"/>
                <a:gd name="T6" fmla="*/ 0 w 63"/>
                <a:gd name="T7" fmla="*/ 1 h 65"/>
                <a:gd name="T8" fmla="*/ 0 w 63"/>
                <a:gd name="T9" fmla="*/ 1 h 65"/>
                <a:gd name="T10" fmla="*/ 0 w 63"/>
                <a:gd name="T11" fmla="*/ 1 h 65"/>
                <a:gd name="T12" fmla="*/ 0 w 63"/>
                <a:gd name="T13" fmla="*/ 1 h 65"/>
                <a:gd name="T14" fmla="*/ 0 w 63"/>
                <a:gd name="T15" fmla="*/ 1 h 65"/>
                <a:gd name="T16" fmla="*/ 0 w 63"/>
                <a:gd name="T17" fmla="*/ 0 h 65"/>
                <a:gd name="T18" fmla="*/ 0 w 63"/>
                <a:gd name="T19" fmla="*/ 1 h 65"/>
                <a:gd name="T20" fmla="*/ 0 w 63"/>
                <a:gd name="T21" fmla="*/ 1 h 65"/>
                <a:gd name="T22" fmla="*/ 0 w 63"/>
                <a:gd name="T23" fmla="*/ 1 h 65"/>
                <a:gd name="T24" fmla="*/ 0 w 63"/>
                <a:gd name="T25" fmla="*/ 1 h 65"/>
                <a:gd name="T26" fmla="*/ 0 w 63"/>
                <a:gd name="T27" fmla="*/ 1 h 65"/>
                <a:gd name="T28" fmla="*/ 0 w 63"/>
                <a:gd name="T29" fmla="*/ 1 h 65"/>
                <a:gd name="T30" fmla="*/ 0 w 63"/>
                <a:gd name="T31" fmla="*/ 1 h 65"/>
                <a:gd name="T32" fmla="*/ 0 w 63"/>
                <a:gd name="T33" fmla="*/ 1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5"/>
                <a:gd name="T53" fmla="*/ 63 w 6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5">
                  <a:moveTo>
                    <a:pt x="63" y="65"/>
                  </a:moveTo>
                  <a:lnTo>
                    <a:pt x="55" y="60"/>
                  </a:lnTo>
                  <a:lnTo>
                    <a:pt x="45" y="52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10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8"/>
                  </a:lnTo>
                  <a:lnTo>
                    <a:pt x="28" y="17"/>
                  </a:lnTo>
                  <a:lnTo>
                    <a:pt x="37" y="29"/>
                  </a:lnTo>
                  <a:lnTo>
                    <a:pt x="45" y="41"/>
                  </a:lnTo>
                  <a:lnTo>
                    <a:pt x="53" y="52"/>
                  </a:lnTo>
                  <a:lnTo>
                    <a:pt x="59" y="61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7" name="Freeform 161"/>
            <p:cNvSpPr>
              <a:spLocks/>
            </p:cNvSpPr>
            <p:nvPr/>
          </p:nvSpPr>
          <p:spPr bwMode="auto">
            <a:xfrm flipH="1">
              <a:off x="1807" y="3558"/>
              <a:ext cx="33" cy="34"/>
            </a:xfrm>
            <a:custGeom>
              <a:avLst/>
              <a:gdLst>
                <a:gd name="T0" fmla="*/ 0 w 72"/>
                <a:gd name="T1" fmla="*/ 1 h 68"/>
                <a:gd name="T2" fmla="*/ 0 w 72"/>
                <a:gd name="T3" fmla="*/ 1 h 68"/>
                <a:gd name="T4" fmla="*/ 0 w 72"/>
                <a:gd name="T5" fmla="*/ 1 h 68"/>
                <a:gd name="T6" fmla="*/ 0 w 72"/>
                <a:gd name="T7" fmla="*/ 1 h 68"/>
                <a:gd name="T8" fmla="*/ 0 w 72"/>
                <a:gd name="T9" fmla="*/ 1 h 68"/>
                <a:gd name="T10" fmla="*/ 0 w 72"/>
                <a:gd name="T11" fmla="*/ 1 h 68"/>
                <a:gd name="T12" fmla="*/ 0 w 72"/>
                <a:gd name="T13" fmla="*/ 1 h 68"/>
                <a:gd name="T14" fmla="*/ 0 w 72"/>
                <a:gd name="T15" fmla="*/ 1 h 68"/>
                <a:gd name="T16" fmla="*/ 0 w 72"/>
                <a:gd name="T17" fmla="*/ 0 h 68"/>
                <a:gd name="T18" fmla="*/ 0 w 72"/>
                <a:gd name="T19" fmla="*/ 0 h 68"/>
                <a:gd name="T20" fmla="*/ 0 w 72"/>
                <a:gd name="T21" fmla="*/ 1 h 68"/>
                <a:gd name="T22" fmla="*/ 0 w 72"/>
                <a:gd name="T23" fmla="*/ 1 h 68"/>
                <a:gd name="T24" fmla="*/ 0 w 72"/>
                <a:gd name="T25" fmla="*/ 1 h 68"/>
                <a:gd name="T26" fmla="*/ 0 w 72"/>
                <a:gd name="T27" fmla="*/ 1 h 68"/>
                <a:gd name="T28" fmla="*/ 0 w 72"/>
                <a:gd name="T29" fmla="*/ 1 h 68"/>
                <a:gd name="T30" fmla="*/ 0 w 72"/>
                <a:gd name="T31" fmla="*/ 1 h 68"/>
                <a:gd name="T32" fmla="*/ 0 w 72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8"/>
                <a:gd name="T53" fmla="*/ 72 w 7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8">
                  <a:moveTo>
                    <a:pt x="72" y="68"/>
                  </a:moveTo>
                  <a:lnTo>
                    <a:pt x="63" y="63"/>
                  </a:lnTo>
                  <a:lnTo>
                    <a:pt x="52" y="55"/>
                  </a:lnTo>
                  <a:lnTo>
                    <a:pt x="38" y="46"/>
                  </a:lnTo>
                  <a:lnTo>
                    <a:pt x="25" y="35"/>
                  </a:lnTo>
                  <a:lnTo>
                    <a:pt x="13" y="2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6"/>
                  </a:lnTo>
                  <a:lnTo>
                    <a:pt x="27" y="15"/>
                  </a:lnTo>
                  <a:lnTo>
                    <a:pt x="38" y="27"/>
                  </a:lnTo>
                  <a:lnTo>
                    <a:pt x="47" y="40"/>
                  </a:lnTo>
                  <a:lnTo>
                    <a:pt x="56" y="52"/>
                  </a:lnTo>
                  <a:lnTo>
                    <a:pt x="66" y="62"/>
                  </a:lnTo>
                  <a:lnTo>
                    <a:pt x="72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8" name="Freeform 162"/>
            <p:cNvSpPr>
              <a:spLocks/>
            </p:cNvSpPr>
            <p:nvPr/>
          </p:nvSpPr>
          <p:spPr bwMode="auto">
            <a:xfrm flipH="1">
              <a:off x="1819" y="3567"/>
              <a:ext cx="38" cy="32"/>
            </a:xfrm>
            <a:custGeom>
              <a:avLst/>
              <a:gdLst>
                <a:gd name="T0" fmla="*/ 0 w 84"/>
                <a:gd name="T1" fmla="*/ 1 h 64"/>
                <a:gd name="T2" fmla="*/ 0 w 84"/>
                <a:gd name="T3" fmla="*/ 1 h 64"/>
                <a:gd name="T4" fmla="*/ 0 w 84"/>
                <a:gd name="T5" fmla="*/ 1 h 64"/>
                <a:gd name="T6" fmla="*/ 0 w 84"/>
                <a:gd name="T7" fmla="*/ 1 h 64"/>
                <a:gd name="T8" fmla="*/ 0 w 84"/>
                <a:gd name="T9" fmla="*/ 1 h 64"/>
                <a:gd name="T10" fmla="*/ 0 w 84"/>
                <a:gd name="T11" fmla="*/ 1 h 64"/>
                <a:gd name="T12" fmla="*/ 0 w 84"/>
                <a:gd name="T13" fmla="*/ 1 h 64"/>
                <a:gd name="T14" fmla="*/ 0 w 84"/>
                <a:gd name="T15" fmla="*/ 1 h 64"/>
                <a:gd name="T16" fmla="*/ 0 w 84"/>
                <a:gd name="T17" fmla="*/ 1 h 64"/>
                <a:gd name="T18" fmla="*/ 0 w 84"/>
                <a:gd name="T19" fmla="*/ 0 h 64"/>
                <a:gd name="T20" fmla="*/ 0 w 84"/>
                <a:gd name="T21" fmla="*/ 1 h 64"/>
                <a:gd name="T22" fmla="*/ 0 w 84"/>
                <a:gd name="T23" fmla="*/ 1 h 64"/>
                <a:gd name="T24" fmla="*/ 0 w 84"/>
                <a:gd name="T25" fmla="*/ 1 h 64"/>
                <a:gd name="T26" fmla="*/ 0 w 84"/>
                <a:gd name="T27" fmla="*/ 1 h 64"/>
                <a:gd name="T28" fmla="*/ 0 w 84"/>
                <a:gd name="T29" fmla="*/ 1 h 64"/>
                <a:gd name="T30" fmla="*/ 0 w 84"/>
                <a:gd name="T31" fmla="*/ 1 h 64"/>
                <a:gd name="T32" fmla="*/ 0 w 84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4"/>
                <a:gd name="T53" fmla="*/ 84 w 8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4">
                  <a:moveTo>
                    <a:pt x="84" y="64"/>
                  </a:moveTo>
                  <a:lnTo>
                    <a:pt x="73" y="60"/>
                  </a:lnTo>
                  <a:lnTo>
                    <a:pt x="60" y="55"/>
                  </a:lnTo>
                  <a:lnTo>
                    <a:pt x="46" y="49"/>
                  </a:lnTo>
                  <a:lnTo>
                    <a:pt x="33" y="41"/>
                  </a:lnTo>
                  <a:lnTo>
                    <a:pt x="19" y="32"/>
                  </a:lnTo>
                  <a:lnTo>
                    <a:pt x="9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8" y="23"/>
                  </a:lnTo>
                  <a:lnTo>
                    <a:pt x="52" y="36"/>
                  </a:lnTo>
                  <a:lnTo>
                    <a:pt x="65" y="48"/>
                  </a:lnTo>
                  <a:lnTo>
                    <a:pt x="77" y="57"/>
                  </a:lnTo>
                  <a:lnTo>
                    <a:pt x="84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9" name="Freeform 163"/>
            <p:cNvSpPr>
              <a:spLocks/>
            </p:cNvSpPr>
            <p:nvPr/>
          </p:nvSpPr>
          <p:spPr bwMode="auto">
            <a:xfrm flipH="1">
              <a:off x="1829" y="3587"/>
              <a:ext cx="41" cy="16"/>
            </a:xfrm>
            <a:custGeom>
              <a:avLst/>
              <a:gdLst>
                <a:gd name="T0" fmla="*/ 0 w 92"/>
                <a:gd name="T1" fmla="*/ 1 h 31"/>
                <a:gd name="T2" fmla="*/ 0 w 92"/>
                <a:gd name="T3" fmla="*/ 0 h 31"/>
                <a:gd name="T4" fmla="*/ 0 w 92"/>
                <a:gd name="T5" fmla="*/ 1 h 31"/>
                <a:gd name="T6" fmla="*/ 0 w 92"/>
                <a:gd name="T7" fmla="*/ 1 h 31"/>
                <a:gd name="T8" fmla="*/ 0 w 92"/>
                <a:gd name="T9" fmla="*/ 1 h 31"/>
                <a:gd name="T10" fmla="*/ 0 w 92"/>
                <a:gd name="T11" fmla="*/ 1 h 31"/>
                <a:gd name="T12" fmla="*/ 0 w 92"/>
                <a:gd name="T13" fmla="*/ 1 h 31"/>
                <a:gd name="T14" fmla="*/ 0 w 92"/>
                <a:gd name="T15" fmla="*/ 1 h 31"/>
                <a:gd name="T16" fmla="*/ 0 w 92"/>
                <a:gd name="T17" fmla="*/ 1 h 31"/>
                <a:gd name="T18" fmla="*/ 0 w 92"/>
                <a:gd name="T19" fmla="*/ 1 h 31"/>
                <a:gd name="T20" fmla="*/ 0 w 92"/>
                <a:gd name="T21" fmla="*/ 1 h 31"/>
                <a:gd name="T22" fmla="*/ 0 w 92"/>
                <a:gd name="T23" fmla="*/ 1 h 31"/>
                <a:gd name="T24" fmla="*/ 0 w 92"/>
                <a:gd name="T25" fmla="*/ 1 h 31"/>
                <a:gd name="T26" fmla="*/ 0 w 92"/>
                <a:gd name="T27" fmla="*/ 1 h 31"/>
                <a:gd name="T28" fmla="*/ 0 w 92"/>
                <a:gd name="T29" fmla="*/ 1 h 31"/>
                <a:gd name="T30" fmla="*/ 0 w 92"/>
                <a:gd name="T31" fmla="*/ 1 h 31"/>
                <a:gd name="T32" fmla="*/ 0 w 92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31"/>
                <a:gd name="T53" fmla="*/ 92 w 9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31">
                  <a:moveTo>
                    <a:pt x="0" y="1"/>
                  </a:moveTo>
                  <a:lnTo>
                    <a:pt x="5" y="0"/>
                  </a:lnTo>
                  <a:lnTo>
                    <a:pt x="14" y="2"/>
                  </a:lnTo>
                  <a:lnTo>
                    <a:pt x="26" y="6"/>
                  </a:lnTo>
                  <a:lnTo>
                    <a:pt x="40" y="11"/>
                  </a:lnTo>
                  <a:lnTo>
                    <a:pt x="55" y="16"/>
                  </a:lnTo>
                  <a:lnTo>
                    <a:pt x="69" y="22"/>
                  </a:lnTo>
                  <a:lnTo>
                    <a:pt x="83" y="26"/>
                  </a:lnTo>
                  <a:lnTo>
                    <a:pt x="92" y="29"/>
                  </a:lnTo>
                  <a:lnTo>
                    <a:pt x="79" y="31"/>
                  </a:lnTo>
                  <a:lnTo>
                    <a:pt x="64" y="30"/>
                  </a:lnTo>
                  <a:lnTo>
                    <a:pt x="47" y="27"/>
                  </a:lnTo>
                  <a:lnTo>
                    <a:pt x="31" y="24"/>
                  </a:lnTo>
                  <a:lnTo>
                    <a:pt x="17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0" name="Freeform 164"/>
            <p:cNvSpPr>
              <a:spLocks/>
            </p:cNvSpPr>
            <p:nvPr/>
          </p:nvSpPr>
          <p:spPr bwMode="auto">
            <a:xfrm flipH="1">
              <a:off x="1843" y="3599"/>
              <a:ext cx="40" cy="15"/>
            </a:xfrm>
            <a:custGeom>
              <a:avLst/>
              <a:gdLst>
                <a:gd name="T0" fmla="*/ 0 w 89"/>
                <a:gd name="T1" fmla="*/ 0 h 30"/>
                <a:gd name="T2" fmla="*/ 0 w 89"/>
                <a:gd name="T3" fmla="*/ 0 h 30"/>
                <a:gd name="T4" fmla="*/ 0 w 89"/>
                <a:gd name="T5" fmla="*/ 1 h 30"/>
                <a:gd name="T6" fmla="*/ 0 w 89"/>
                <a:gd name="T7" fmla="*/ 1 h 30"/>
                <a:gd name="T8" fmla="*/ 0 w 89"/>
                <a:gd name="T9" fmla="*/ 1 h 30"/>
                <a:gd name="T10" fmla="*/ 0 w 89"/>
                <a:gd name="T11" fmla="*/ 1 h 30"/>
                <a:gd name="T12" fmla="*/ 0 w 89"/>
                <a:gd name="T13" fmla="*/ 1 h 30"/>
                <a:gd name="T14" fmla="*/ 0 w 89"/>
                <a:gd name="T15" fmla="*/ 1 h 30"/>
                <a:gd name="T16" fmla="*/ 0 w 89"/>
                <a:gd name="T17" fmla="*/ 1 h 30"/>
                <a:gd name="T18" fmla="*/ 0 w 89"/>
                <a:gd name="T19" fmla="*/ 1 h 30"/>
                <a:gd name="T20" fmla="*/ 0 w 89"/>
                <a:gd name="T21" fmla="*/ 1 h 30"/>
                <a:gd name="T22" fmla="*/ 0 w 89"/>
                <a:gd name="T23" fmla="*/ 1 h 30"/>
                <a:gd name="T24" fmla="*/ 0 w 89"/>
                <a:gd name="T25" fmla="*/ 1 h 30"/>
                <a:gd name="T26" fmla="*/ 0 w 89"/>
                <a:gd name="T27" fmla="*/ 1 h 30"/>
                <a:gd name="T28" fmla="*/ 0 w 89"/>
                <a:gd name="T29" fmla="*/ 1 h 30"/>
                <a:gd name="T30" fmla="*/ 0 w 89"/>
                <a:gd name="T31" fmla="*/ 1 h 30"/>
                <a:gd name="T32" fmla="*/ 0 w 89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30"/>
                <a:gd name="T53" fmla="*/ 89 w 89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30">
                  <a:moveTo>
                    <a:pt x="0" y="0"/>
                  </a:moveTo>
                  <a:lnTo>
                    <a:pt x="5" y="0"/>
                  </a:lnTo>
                  <a:lnTo>
                    <a:pt x="14" y="1"/>
                  </a:lnTo>
                  <a:lnTo>
                    <a:pt x="26" y="6"/>
                  </a:lnTo>
                  <a:lnTo>
                    <a:pt x="40" y="10"/>
                  </a:lnTo>
                  <a:lnTo>
                    <a:pt x="56" y="16"/>
                  </a:lnTo>
                  <a:lnTo>
                    <a:pt x="69" y="21"/>
                  </a:lnTo>
                  <a:lnTo>
                    <a:pt x="81" y="25"/>
                  </a:lnTo>
                  <a:lnTo>
                    <a:pt x="89" y="28"/>
                  </a:lnTo>
                  <a:lnTo>
                    <a:pt x="77" y="30"/>
                  </a:lnTo>
                  <a:lnTo>
                    <a:pt x="63" y="29"/>
                  </a:lnTo>
                  <a:lnTo>
                    <a:pt x="46" y="28"/>
                  </a:lnTo>
                  <a:lnTo>
                    <a:pt x="31" y="24"/>
                  </a:lnTo>
                  <a:lnTo>
                    <a:pt x="17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" name="Freeform 165"/>
            <p:cNvSpPr>
              <a:spLocks/>
            </p:cNvSpPr>
            <p:nvPr/>
          </p:nvSpPr>
          <p:spPr bwMode="auto">
            <a:xfrm flipH="1">
              <a:off x="1802" y="3539"/>
              <a:ext cx="202" cy="44"/>
            </a:xfrm>
            <a:custGeom>
              <a:avLst/>
              <a:gdLst>
                <a:gd name="T0" fmla="*/ 1 w 450"/>
                <a:gd name="T1" fmla="*/ 1 h 88"/>
                <a:gd name="T2" fmla="*/ 1 w 450"/>
                <a:gd name="T3" fmla="*/ 1 h 88"/>
                <a:gd name="T4" fmla="*/ 1 w 450"/>
                <a:gd name="T5" fmla="*/ 1 h 88"/>
                <a:gd name="T6" fmla="*/ 1 w 450"/>
                <a:gd name="T7" fmla="*/ 1 h 88"/>
                <a:gd name="T8" fmla="*/ 1 w 450"/>
                <a:gd name="T9" fmla="*/ 0 h 88"/>
                <a:gd name="T10" fmla="*/ 1 w 450"/>
                <a:gd name="T11" fmla="*/ 1 h 88"/>
                <a:gd name="T12" fmla="*/ 0 w 450"/>
                <a:gd name="T13" fmla="*/ 1 h 88"/>
                <a:gd name="T14" fmla="*/ 0 w 450"/>
                <a:gd name="T15" fmla="*/ 1 h 88"/>
                <a:gd name="T16" fmla="*/ 0 w 450"/>
                <a:gd name="T17" fmla="*/ 1 h 88"/>
                <a:gd name="T18" fmla="*/ 0 w 450"/>
                <a:gd name="T19" fmla="*/ 1 h 88"/>
                <a:gd name="T20" fmla="*/ 0 w 450"/>
                <a:gd name="T21" fmla="*/ 1 h 88"/>
                <a:gd name="T22" fmla="*/ 0 w 450"/>
                <a:gd name="T23" fmla="*/ 1 h 88"/>
                <a:gd name="T24" fmla="*/ 0 w 450"/>
                <a:gd name="T25" fmla="*/ 1 h 88"/>
                <a:gd name="T26" fmla="*/ 0 w 450"/>
                <a:gd name="T27" fmla="*/ 1 h 88"/>
                <a:gd name="T28" fmla="*/ 0 w 450"/>
                <a:gd name="T29" fmla="*/ 1 h 88"/>
                <a:gd name="T30" fmla="*/ 0 w 450"/>
                <a:gd name="T31" fmla="*/ 1 h 88"/>
                <a:gd name="T32" fmla="*/ 0 w 450"/>
                <a:gd name="T33" fmla="*/ 1 h 88"/>
                <a:gd name="T34" fmla="*/ 0 w 450"/>
                <a:gd name="T35" fmla="*/ 1 h 88"/>
                <a:gd name="T36" fmla="*/ 0 w 450"/>
                <a:gd name="T37" fmla="*/ 1 h 88"/>
                <a:gd name="T38" fmla="*/ 0 w 450"/>
                <a:gd name="T39" fmla="*/ 1 h 88"/>
                <a:gd name="T40" fmla="*/ 0 w 450"/>
                <a:gd name="T41" fmla="*/ 1 h 88"/>
                <a:gd name="T42" fmla="*/ 0 w 450"/>
                <a:gd name="T43" fmla="*/ 1 h 88"/>
                <a:gd name="T44" fmla="*/ 0 w 450"/>
                <a:gd name="T45" fmla="*/ 1 h 88"/>
                <a:gd name="T46" fmla="*/ 0 w 450"/>
                <a:gd name="T47" fmla="*/ 1 h 88"/>
                <a:gd name="T48" fmla="*/ 0 w 450"/>
                <a:gd name="T49" fmla="*/ 1 h 88"/>
                <a:gd name="T50" fmla="*/ 0 w 450"/>
                <a:gd name="T51" fmla="*/ 1 h 88"/>
                <a:gd name="T52" fmla="*/ 0 w 450"/>
                <a:gd name="T53" fmla="*/ 1 h 88"/>
                <a:gd name="T54" fmla="*/ 0 w 450"/>
                <a:gd name="T55" fmla="*/ 1 h 88"/>
                <a:gd name="T56" fmla="*/ 0 w 450"/>
                <a:gd name="T57" fmla="*/ 1 h 88"/>
                <a:gd name="T58" fmla="*/ 0 w 450"/>
                <a:gd name="T59" fmla="*/ 1 h 88"/>
                <a:gd name="T60" fmla="*/ 0 w 450"/>
                <a:gd name="T61" fmla="*/ 1 h 88"/>
                <a:gd name="T62" fmla="*/ 0 w 450"/>
                <a:gd name="T63" fmla="*/ 1 h 88"/>
                <a:gd name="T64" fmla="*/ 0 w 450"/>
                <a:gd name="T65" fmla="*/ 1 h 88"/>
                <a:gd name="T66" fmla="*/ 0 w 450"/>
                <a:gd name="T67" fmla="*/ 1 h 88"/>
                <a:gd name="T68" fmla="*/ 0 w 450"/>
                <a:gd name="T69" fmla="*/ 1 h 88"/>
                <a:gd name="T70" fmla="*/ 1 w 450"/>
                <a:gd name="T71" fmla="*/ 1 h 88"/>
                <a:gd name="T72" fmla="*/ 1 w 450"/>
                <a:gd name="T73" fmla="*/ 1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0"/>
                <a:gd name="T112" fmla="*/ 0 h 88"/>
                <a:gd name="T113" fmla="*/ 450 w 45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0" h="88">
                  <a:moveTo>
                    <a:pt x="443" y="13"/>
                  </a:moveTo>
                  <a:lnTo>
                    <a:pt x="446" y="10"/>
                  </a:lnTo>
                  <a:lnTo>
                    <a:pt x="447" y="7"/>
                  </a:lnTo>
                  <a:lnTo>
                    <a:pt x="449" y="3"/>
                  </a:lnTo>
                  <a:lnTo>
                    <a:pt x="450" y="0"/>
                  </a:lnTo>
                  <a:lnTo>
                    <a:pt x="416" y="16"/>
                  </a:lnTo>
                  <a:lnTo>
                    <a:pt x="383" y="30"/>
                  </a:lnTo>
                  <a:lnTo>
                    <a:pt x="351" y="41"/>
                  </a:lnTo>
                  <a:lnTo>
                    <a:pt x="318" y="51"/>
                  </a:lnTo>
                  <a:lnTo>
                    <a:pt x="287" y="59"/>
                  </a:lnTo>
                  <a:lnTo>
                    <a:pt x="256" y="65"/>
                  </a:lnTo>
                  <a:lnTo>
                    <a:pt x="226" y="69"/>
                  </a:lnTo>
                  <a:lnTo>
                    <a:pt x="197" y="73"/>
                  </a:lnTo>
                  <a:lnTo>
                    <a:pt x="170" y="75"/>
                  </a:lnTo>
                  <a:lnTo>
                    <a:pt x="142" y="76"/>
                  </a:lnTo>
                  <a:lnTo>
                    <a:pt x="116" y="77"/>
                  </a:lnTo>
                  <a:lnTo>
                    <a:pt x="91" y="77"/>
                  </a:lnTo>
                  <a:lnTo>
                    <a:pt x="66" y="77"/>
                  </a:lnTo>
                  <a:lnTo>
                    <a:pt x="43" y="77"/>
                  </a:lnTo>
                  <a:lnTo>
                    <a:pt x="21" y="76"/>
                  </a:lnTo>
                  <a:lnTo>
                    <a:pt x="0" y="76"/>
                  </a:lnTo>
                  <a:lnTo>
                    <a:pt x="14" y="79"/>
                  </a:lnTo>
                  <a:lnTo>
                    <a:pt x="31" y="83"/>
                  </a:lnTo>
                  <a:lnTo>
                    <a:pt x="54" y="85"/>
                  </a:lnTo>
                  <a:lnTo>
                    <a:pt x="80" y="86"/>
                  </a:lnTo>
                  <a:lnTo>
                    <a:pt x="109" y="88"/>
                  </a:lnTo>
                  <a:lnTo>
                    <a:pt x="139" y="88"/>
                  </a:lnTo>
                  <a:lnTo>
                    <a:pt x="172" y="85"/>
                  </a:lnTo>
                  <a:lnTo>
                    <a:pt x="206" y="83"/>
                  </a:lnTo>
                  <a:lnTo>
                    <a:pt x="239" y="79"/>
                  </a:lnTo>
                  <a:lnTo>
                    <a:pt x="274" y="75"/>
                  </a:lnTo>
                  <a:lnTo>
                    <a:pt x="308" y="68"/>
                  </a:lnTo>
                  <a:lnTo>
                    <a:pt x="339" y="60"/>
                  </a:lnTo>
                  <a:lnTo>
                    <a:pt x="370" y="51"/>
                  </a:lnTo>
                  <a:lnTo>
                    <a:pt x="397" y="40"/>
                  </a:lnTo>
                  <a:lnTo>
                    <a:pt x="422" y="28"/>
                  </a:lnTo>
                  <a:lnTo>
                    <a:pt x="443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2" name="Freeform 166"/>
            <p:cNvSpPr>
              <a:spLocks/>
            </p:cNvSpPr>
            <p:nvPr/>
          </p:nvSpPr>
          <p:spPr bwMode="auto">
            <a:xfrm flipH="1">
              <a:off x="1962" y="3551"/>
              <a:ext cx="30" cy="29"/>
            </a:xfrm>
            <a:custGeom>
              <a:avLst/>
              <a:gdLst>
                <a:gd name="T0" fmla="*/ 0 w 64"/>
                <a:gd name="T1" fmla="*/ 0 h 59"/>
                <a:gd name="T2" fmla="*/ 0 w 64"/>
                <a:gd name="T3" fmla="*/ 0 h 59"/>
                <a:gd name="T4" fmla="*/ 0 w 64"/>
                <a:gd name="T5" fmla="*/ 0 h 59"/>
                <a:gd name="T6" fmla="*/ 0 w 64"/>
                <a:gd name="T7" fmla="*/ 0 h 59"/>
                <a:gd name="T8" fmla="*/ 0 w 64"/>
                <a:gd name="T9" fmla="*/ 0 h 59"/>
                <a:gd name="T10" fmla="*/ 0 w 64"/>
                <a:gd name="T11" fmla="*/ 0 h 59"/>
                <a:gd name="T12" fmla="*/ 0 w 64"/>
                <a:gd name="T13" fmla="*/ 0 h 59"/>
                <a:gd name="T14" fmla="*/ 0 w 64"/>
                <a:gd name="T15" fmla="*/ 0 h 59"/>
                <a:gd name="T16" fmla="*/ 0 w 64"/>
                <a:gd name="T17" fmla="*/ 0 h 59"/>
                <a:gd name="T18" fmla="*/ 0 w 64"/>
                <a:gd name="T19" fmla="*/ 0 h 59"/>
                <a:gd name="T20" fmla="*/ 0 w 64"/>
                <a:gd name="T21" fmla="*/ 0 h 59"/>
                <a:gd name="T22" fmla="*/ 0 w 64"/>
                <a:gd name="T23" fmla="*/ 0 h 59"/>
                <a:gd name="T24" fmla="*/ 0 w 64"/>
                <a:gd name="T25" fmla="*/ 0 h 59"/>
                <a:gd name="T26" fmla="*/ 0 w 64"/>
                <a:gd name="T27" fmla="*/ 0 h 59"/>
                <a:gd name="T28" fmla="*/ 0 w 64"/>
                <a:gd name="T29" fmla="*/ 0 h 59"/>
                <a:gd name="T30" fmla="*/ 0 w 64"/>
                <a:gd name="T31" fmla="*/ 0 h 59"/>
                <a:gd name="T32" fmla="*/ 0 w 64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59"/>
                <a:gd name="T53" fmla="*/ 64 w 64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3" y="28"/>
                  </a:lnTo>
                  <a:lnTo>
                    <a:pt x="22" y="38"/>
                  </a:lnTo>
                  <a:lnTo>
                    <a:pt x="35" y="47"/>
                  </a:lnTo>
                  <a:lnTo>
                    <a:pt x="48" y="54"/>
                  </a:lnTo>
                  <a:lnTo>
                    <a:pt x="64" y="59"/>
                  </a:lnTo>
                  <a:lnTo>
                    <a:pt x="56" y="53"/>
                  </a:lnTo>
                  <a:lnTo>
                    <a:pt x="48" y="44"/>
                  </a:lnTo>
                  <a:lnTo>
                    <a:pt x="39" y="33"/>
                  </a:lnTo>
                  <a:lnTo>
                    <a:pt x="29" y="23"/>
                  </a:lnTo>
                  <a:lnTo>
                    <a:pt x="21" y="14"/>
                  </a:lnTo>
                  <a:lnTo>
                    <a:pt x="12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3" name="Freeform 167"/>
            <p:cNvSpPr>
              <a:spLocks/>
            </p:cNvSpPr>
            <p:nvPr/>
          </p:nvSpPr>
          <p:spPr bwMode="auto">
            <a:xfrm flipH="1">
              <a:off x="1927" y="3547"/>
              <a:ext cx="37" cy="34"/>
            </a:xfrm>
            <a:custGeom>
              <a:avLst/>
              <a:gdLst>
                <a:gd name="T0" fmla="*/ 0 w 83"/>
                <a:gd name="T1" fmla="*/ 0 h 68"/>
                <a:gd name="T2" fmla="*/ 0 w 83"/>
                <a:gd name="T3" fmla="*/ 1 h 68"/>
                <a:gd name="T4" fmla="*/ 0 w 83"/>
                <a:gd name="T5" fmla="*/ 1 h 68"/>
                <a:gd name="T6" fmla="*/ 0 w 83"/>
                <a:gd name="T7" fmla="*/ 1 h 68"/>
                <a:gd name="T8" fmla="*/ 0 w 83"/>
                <a:gd name="T9" fmla="*/ 1 h 68"/>
                <a:gd name="T10" fmla="*/ 0 w 83"/>
                <a:gd name="T11" fmla="*/ 1 h 68"/>
                <a:gd name="T12" fmla="*/ 0 w 83"/>
                <a:gd name="T13" fmla="*/ 1 h 68"/>
                <a:gd name="T14" fmla="*/ 0 w 83"/>
                <a:gd name="T15" fmla="*/ 1 h 68"/>
                <a:gd name="T16" fmla="*/ 0 w 83"/>
                <a:gd name="T17" fmla="*/ 1 h 68"/>
                <a:gd name="T18" fmla="*/ 0 w 83"/>
                <a:gd name="T19" fmla="*/ 1 h 68"/>
                <a:gd name="T20" fmla="*/ 0 w 83"/>
                <a:gd name="T21" fmla="*/ 1 h 68"/>
                <a:gd name="T22" fmla="*/ 0 w 83"/>
                <a:gd name="T23" fmla="*/ 1 h 68"/>
                <a:gd name="T24" fmla="*/ 0 w 83"/>
                <a:gd name="T25" fmla="*/ 1 h 68"/>
                <a:gd name="T26" fmla="*/ 0 w 83"/>
                <a:gd name="T27" fmla="*/ 1 h 68"/>
                <a:gd name="T28" fmla="*/ 0 w 83"/>
                <a:gd name="T29" fmla="*/ 1 h 68"/>
                <a:gd name="T30" fmla="*/ 0 w 83"/>
                <a:gd name="T31" fmla="*/ 1 h 68"/>
                <a:gd name="T32" fmla="*/ 0 w 83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8"/>
                <a:gd name="T53" fmla="*/ 83 w 83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11" y="22"/>
                  </a:lnTo>
                  <a:lnTo>
                    <a:pt x="21" y="34"/>
                  </a:lnTo>
                  <a:lnTo>
                    <a:pt x="36" y="45"/>
                  </a:lnTo>
                  <a:lnTo>
                    <a:pt x="50" y="55"/>
                  </a:lnTo>
                  <a:lnTo>
                    <a:pt x="67" y="63"/>
                  </a:lnTo>
                  <a:lnTo>
                    <a:pt x="83" y="68"/>
                  </a:lnTo>
                  <a:lnTo>
                    <a:pt x="77" y="63"/>
                  </a:lnTo>
                  <a:lnTo>
                    <a:pt x="67" y="54"/>
                  </a:lnTo>
                  <a:lnTo>
                    <a:pt x="57" y="43"/>
                  </a:lnTo>
                  <a:lnTo>
                    <a:pt x="44" y="30"/>
                  </a:lnTo>
                  <a:lnTo>
                    <a:pt x="32" y="17"/>
                  </a:lnTo>
                  <a:lnTo>
                    <a:pt x="20" y="8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" name="Freeform 168"/>
            <p:cNvSpPr>
              <a:spLocks/>
            </p:cNvSpPr>
            <p:nvPr/>
          </p:nvSpPr>
          <p:spPr bwMode="auto">
            <a:xfrm flipH="1">
              <a:off x="1908" y="3541"/>
              <a:ext cx="33" cy="38"/>
            </a:xfrm>
            <a:custGeom>
              <a:avLst/>
              <a:gdLst>
                <a:gd name="T0" fmla="*/ 0 w 72"/>
                <a:gd name="T1" fmla="*/ 0 h 76"/>
                <a:gd name="T2" fmla="*/ 0 w 72"/>
                <a:gd name="T3" fmla="*/ 1 h 76"/>
                <a:gd name="T4" fmla="*/ 0 w 72"/>
                <a:gd name="T5" fmla="*/ 1 h 76"/>
                <a:gd name="T6" fmla="*/ 0 w 72"/>
                <a:gd name="T7" fmla="*/ 1 h 76"/>
                <a:gd name="T8" fmla="*/ 0 w 72"/>
                <a:gd name="T9" fmla="*/ 1 h 76"/>
                <a:gd name="T10" fmla="*/ 0 w 72"/>
                <a:gd name="T11" fmla="*/ 1 h 76"/>
                <a:gd name="T12" fmla="*/ 0 w 72"/>
                <a:gd name="T13" fmla="*/ 1 h 76"/>
                <a:gd name="T14" fmla="*/ 0 w 72"/>
                <a:gd name="T15" fmla="*/ 1 h 76"/>
                <a:gd name="T16" fmla="*/ 0 w 72"/>
                <a:gd name="T17" fmla="*/ 1 h 76"/>
                <a:gd name="T18" fmla="*/ 0 w 72"/>
                <a:gd name="T19" fmla="*/ 1 h 76"/>
                <a:gd name="T20" fmla="*/ 0 w 72"/>
                <a:gd name="T21" fmla="*/ 1 h 76"/>
                <a:gd name="T22" fmla="*/ 0 w 72"/>
                <a:gd name="T23" fmla="*/ 1 h 76"/>
                <a:gd name="T24" fmla="*/ 0 w 72"/>
                <a:gd name="T25" fmla="*/ 1 h 76"/>
                <a:gd name="T26" fmla="*/ 0 w 72"/>
                <a:gd name="T27" fmla="*/ 1 h 76"/>
                <a:gd name="T28" fmla="*/ 0 w 72"/>
                <a:gd name="T29" fmla="*/ 1 h 76"/>
                <a:gd name="T30" fmla="*/ 0 w 72"/>
                <a:gd name="T31" fmla="*/ 1 h 76"/>
                <a:gd name="T32" fmla="*/ 0 w 72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6"/>
                <a:gd name="T53" fmla="*/ 72 w 72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8" y="38"/>
                  </a:lnTo>
                  <a:lnTo>
                    <a:pt x="30" y="51"/>
                  </a:lnTo>
                  <a:lnTo>
                    <a:pt x="43" y="63"/>
                  </a:lnTo>
                  <a:lnTo>
                    <a:pt x="58" y="72"/>
                  </a:lnTo>
                  <a:lnTo>
                    <a:pt x="72" y="76"/>
                  </a:lnTo>
                  <a:lnTo>
                    <a:pt x="68" y="71"/>
                  </a:lnTo>
                  <a:lnTo>
                    <a:pt x="60" y="60"/>
                  </a:lnTo>
                  <a:lnTo>
                    <a:pt x="51" y="48"/>
                  </a:lnTo>
                  <a:lnTo>
                    <a:pt x="39" y="33"/>
                  </a:lnTo>
                  <a:lnTo>
                    <a:pt x="27" y="20"/>
                  </a:lnTo>
                  <a:lnTo>
                    <a:pt x="17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5" name="Freeform 169"/>
            <p:cNvSpPr>
              <a:spLocks/>
            </p:cNvSpPr>
            <p:nvPr/>
          </p:nvSpPr>
          <p:spPr bwMode="auto">
            <a:xfrm flipH="1">
              <a:off x="1874" y="3539"/>
              <a:ext cx="29" cy="35"/>
            </a:xfrm>
            <a:custGeom>
              <a:avLst/>
              <a:gdLst>
                <a:gd name="T0" fmla="*/ 0 w 63"/>
                <a:gd name="T1" fmla="*/ 0 h 70"/>
                <a:gd name="T2" fmla="*/ 0 w 63"/>
                <a:gd name="T3" fmla="*/ 1 h 70"/>
                <a:gd name="T4" fmla="*/ 0 w 63"/>
                <a:gd name="T5" fmla="*/ 1 h 70"/>
                <a:gd name="T6" fmla="*/ 0 w 63"/>
                <a:gd name="T7" fmla="*/ 1 h 70"/>
                <a:gd name="T8" fmla="*/ 0 w 63"/>
                <a:gd name="T9" fmla="*/ 1 h 70"/>
                <a:gd name="T10" fmla="*/ 0 w 63"/>
                <a:gd name="T11" fmla="*/ 1 h 70"/>
                <a:gd name="T12" fmla="*/ 0 w 63"/>
                <a:gd name="T13" fmla="*/ 1 h 70"/>
                <a:gd name="T14" fmla="*/ 0 w 63"/>
                <a:gd name="T15" fmla="*/ 1 h 70"/>
                <a:gd name="T16" fmla="*/ 0 w 63"/>
                <a:gd name="T17" fmla="*/ 1 h 70"/>
                <a:gd name="T18" fmla="*/ 0 w 63"/>
                <a:gd name="T19" fmla="*/ 1 h 70"/>
                <a:gd name="T20" fmla="*/ 0 w 63"/>
                <a:gd name="T21" fmla="*/ 1 h 70"/>
                <a:gd name="T22" fmla="*/ 0 w 63"/>
                <a:gd name="T23" fmla="*/ 1 h 70"/>
                <a:gd name="T24" fmla="*/ 0 w 63"/>
                <a:gd name="T25" fmla="*/ 1 h 70"/>
                <a:gd name="T26" fmla="*/ 0 w 63"/>
                <a:gd name="T27" fmla="*/ 1 h 70"/>
                <a:gd name="T28" fmla="*/ 0 w 63"/>
                <a:gd name="T29" fmla="*/ 1 h 70"/>
                <a:gd name="T30" fmla="*/ 0 w 63"/>
                <a:gd name="T31" fmla="*/ 1 h 70"/>
                <a:gd name="T32" fmla="*/ 0 w 63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70"/>
                <a:gd name="T53" fmla="*/ 63 w 63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70">
                  <a:moveTo>
                    <a:pt x="2" y="0"/>
                  </a:moveTo>
                  <a:lnTo>
                    <a:pt x="0" y="3"/>
                  </a:lnTo>
                  <a:lnTo>
                    <a:pt x="3" y="13"/>
                  </a:lnTo>
                  <a:lnTo>
                    <a:pt x="9" y="23"/>
                  </a:lnTo>
                  <a:lnTo>
                    <a:pt x="17" y="36"/>
                  </a:lnTo>
                  <a:lnTo>
                    <a:pt x="28" y="48"/>
                  </a:lnTo>
                  <a:lnTo>
                    <a:pt x="40" y="59"/>
                  </a:lnTo>
                  <a:lnTo>
                    <a:pt x="52" y="67"/>
                  </a:lnTo>
                  <a:lnTo>
                    <a:pt x="63" y="70"/>
                  </a:lnTo>
                  <a:lnTo>
                    <a:pt x="58" y="63"/>
                  </a:lnTo>
                  <a:lnTo>
                    <a:pt x="52" y="54"/>
                  </a:lnTo>
                  <a:lnTo>
                    <a:pt x="44" y="41"/>
                  </a:lnTo>
                  <a:lnTo>
                    <a:pt x="36" y="29"/>
                  </a:lnTo>
                  <a:lnTo>
                    <a:pt x="27" y="16"/>
                  </a:lnTo>
                  <a:lnTo>
                    <a:pt x="17" y="7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6" name="Freeform 170"/>
            <p:cNvSpPr>
              <a:spLocks/>
            </p:cNvSpPr>
            <p:nvPr/>
          </p:nvSpPr>
          <p:spPr bwMode="auto">
            <a:xfrm flipH="1">
              <a:off x="1860" y="3538"/>
              <a:ext cx="20" cy="32"/>
            </a:xfrm>
            <a:custGeom>
              <a:avLst/>
              <a:gdLst>
                <a:gd name="T0" fmla="*/ 0 w 45"/>
                <a:gd name="T1" fmla="*/ 0 h 63"/>
                <a:gd name="T2" fmla="*/ 0 w 45"/>
                <a:gd name="T3" fmla="*/ 1 h 63"/>
                <a:gd name="T4" fmla="*/ 0 w 45"/>
                <a:gd name="T5" fmla="*/ 1 h 63"/>
                <a:gd name="T6" fmla="*/ 0 w 45"/>
                <a:gd name="T7" fmla="*/ 1 h 63"/>
                <a:gd name="T8" fmla="*/ 0 w 45"/>
                <a:gd name="T9" fmla="*/ 1 h 63"/>
                <a:gd name="T10" fmla="*/ 0 w 45"/>
                <a:gd name="T11" fmla="*/ 1 h 63"/>
                <a:gd name="T12" fmla="*/ 0 w 45"/>
                <a:gd name="T13" fmla="*/ 1 h 63"/>
                <a:gd name="T14" fmla="*/ 0 w 45"/>
                <a:gd name="T15" fmla="*/ 1 h 63"/>
                <a:gd name="T16" fmla="*/ 0 w 45"/>
                <a:gd name="T17" fmla="*/ 1 h 63"/>
                <a:gd name="T18" fmla="*/ 0 w 45"/>
                <a:gd name="T19" fmla="*/ 1 h 63"/>
                <a:gd name="T20" fmla="*/ 0 w 45"/>
                <a:gd name="T21" fmla="*/ 1 h 63"/>
                <a:gd name="T22" fmla="*/ 0 w 45"/>
                <a:gd name="T23" fmla="*/ 1 h 63"/>
                <a:gd name="T24" fmla="*/ 0 w 45"/>
                <a:gd name="T25" fmla="*/ 1 h 63"/>
                <a:gd name="T26" fmla="*/ 0 w 45"/>
                <a:gd name="T27" fmla="*/ 1 h 63"/>
                <a:gd name="T28" fmla="*/ 0 w 45"/>
                <a:gd name="T29" fmla="*/ 1 h 63"/>
                <a:gd name="T30" fmla="*/ 0 w 45"/>
                <a:gd name="T31" fmla="*/ 1 h 63"/>
                <a:gd name="T32" fmla="*/ 0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3"/>
                <a:gd name="T53" fmla="*/ 45 w 45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3">
                  <a:moveTo>
                    <a:pt x="4" y="0"/>
                  </a:moveTo>
                  <a:lnTo>
                    <a:pt x="2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5" y="30"/>
                  </a:lnTo>
                  <a:lnTo>
                    <a:pt x="12" y="41"/>
                  </a:lnTo>
                  <a:lnTo>
                    <a:pt x="20" y="50"/>
                  </a:lnTo>
                  <a:lnTo>
                    <a:pt x="32" y="58"/>
                  </a:lnTo>
                  <a:lnTo>
                    <a:pt x="45" y="63"/>
                  </a:lnTo>
                  <a:lnTo>
                    <a:pt x="41" y="56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9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7" name="Freeform 171"/>
            <p:cNvSpPr>
              <a:spLocks/>
            </p:cNvSpPr>
            <p:nvPr/>
          </p:nvSpPr>
          <p:spPr bwMode="auto">
            <a:xfrm flipH="1">
              <a:off x="1829" y="3533"/>
              <a:ext cx="15" cy="24"/>
            </a:xfrm>
            <a:custGeom>
              <a:avLst/>
              <a:gdLst>
                <a:gd name="T0" fmla="*/ 0 w 34"/>
                <a:gd name="T1" fmla="*/ 0 h 49"/>
                <a:gd name="T2" fmla="*/ 0 w 34"/>
                <a:gd name="T3" fmla="*/ 0 h 49"/>
                <a:gd name="T4" fmla="*/ 0 w 34"/>
                <a:gd name="T5" fmla="*/ 0 h 49"/>
                <a:gd name="T6" fmla="*/ 0 w 34"/>
                <a:gd name="T7" fmla="*/ 0 h 49"/>
                <a:gd name="T8" fmla="*/ 0 w 34"/>
                <a:gd name="T9" fmla="*/ 0 h 49"/>
                <a:gd name="T10" fmla="*/ 0 w 34"/>
                <a:gd name="T11" fmla="*/ 0 h 49"/>
                <a:gd name="T12" fmla="*/ 0 w 34"/>
                <a:gd name="T13" fmla="*/ 0 h 49"/>
                <a:gd name="T14" fmla="*/ 0 w 34"/>
                <a:gd name="T15" fmla="*/ 0 h 49"/>
                <a:gd name="T16" fmla="*/ 0 w 34"/>
                <a:gd name="T17" fmla="*/ 0 h 49"/>
                <a:gd name="T18" fmla="*/ 0 w 34"/>
                <a:gd name="T19" fmla="*/ 0 h 49"/>
                <a:gd name="T20" fmla="*/ 0 w 34"/>
                <a:gd name="T21" fmla="*/ 0 h 49"/>
                <a:gd name="T22" fmla="*/ 0 w 34"/>
                <a:gd name="T23" fmla="*/ 0 h 49"/>
                <a:gd name="T24" fmla="*/ 0 w 34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49"/>
                <a:gd name="T41" fmla="*/ 34 w 34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3" y="35"/>
                  </a:lnTo>
                  <a:lnTo>
                    <a:pt x="19" y="42"/>
                  </a:lnTo>
                  <a:lnTo>
                    <a:pt x="27" y="47"/>
                  </a:lnTo>
                  <a:lnTo>
                    <a:pt x="34" y="49"/>
                  </a:lnTo>
                  <a:lnTo>
                    <a:pt x="27" y="37"/>
                  </a:lnTo>
                  <a:lnTo>
                    <a:pt x="19" y="21"/>
                  </a:lnTo>
                  <a:lnTo>
                    <a:pt x="1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8" name="Freeform 172"/>
            <p:cNvSpPr>
              <a:spLocks/>
            </p:cNvSpPr>
            <p:nvPr/>
          </p:nvSpPr>
          <p:spPr bwMode="auto">
            <a:xfrm flipH="1">
              <a:off x="1815" y="3536"/>
              <a:ext cx="11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1"/>
                <a:gd name="T29" fmla="*/ 25 w 25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1">
                  <a:moveTo>
                    <a:pt x="1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3" y="31"/>
                  </a:lnTo>
                  <a:lnTo>
                    <a:pt x="25" y="30"/>
                  </a:lnTo>
                  <a:lnTo>
                    <a:pt x="15" y="24"/>
                  </a:lnTo>
                  <a:lnTo>
                    <a:pt x="11" y="10"/>
                  </a:lnTo>
                  <a:lnTo>
                    <a:pt x="8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9" name="Freeform 173"/>
            <p:cNvSpPr>
              <a:spLocks/>
            </p:cNvSpPr>
            <p:nvPr/>
          </p:nvSpPr>
          <p:spPr bwMode="auto">
            <a:xfrm flipH="1">
              <a:off x="1944" y="3549"/>
              <a:ext cx="33" cy="32"/>
            </a:xfrm>
            <a:custGeom>
              <a:avLst/>
              <a:gdLst>
                <a:gd name="T0" fmla="*/ 0 w 74"/>
                <a:gd name="T1" fmla="*/ 0 h 64"/>
                <a:gd name="T2" fmla="*/ 0 w 74"/>
                <a:gd name="T3" fmla="*/ 1 h 64"/>
                <a:gd name="T4" fmla="*/ 0 w 74"/>
                <a:gd name="T5" fmla="*/ 1 h 64"/>
                <a:gd name="T6" fmla="*/ 0 w 74"/>
                <a:gd name="T7" fmla="*/ 1 h 64"/>
                <a:gd name="T8" fmla="*/ 0 w 74"/>
                <a:gd name="T9" fmla="*/ 1 h 64"/>
                <a:gd name="T10" fmla="*/ 0 w 74"/>
                <a:gd name="T11" fmla="*/ 1 h 64"/>
                <a:gd name="T12" fmla="*/ 0 w 74"/>
                <a:gd name="T13" fmla="*/ 1 h 64"/>
                <a:gd name="T14" fmla="*/ 0 w 74"/>
                <a:gd name="T15" fmla="*/ 1 h 64"/>
                <a:gd name="T16" fmla="*/ 0 w 74"/>
                <a:gd name="T17" fmla="*/ 1 h 64"/>
                <a:gd name="T18" fmla="*/ 0 w 74"/>
                <a:gd name="T19" fmla="*/ 1 h 64"/>
                <a:gd name="T20" fmla="*/ 0 w 74"/>
                <a:gd name="T21" fmla="*/ 1 h 64"/>
                <a:gd name="T22" fmla="*/ 0 w 74"/>
                <a:gd name="T23" fmla="*/ 1 h 64"/>
                <a:gd name="T24" fmla="*/ 0 w 74"/>
                <a:gd name="T25" fmla="*/ 1 h 64"/>
                <a:gd name="T26" fmla="*/ 0 w 74"/>
                <a:gd name="T27" fmla="*/ 1 h 64"/>
                <a:gd name="T28" fmla="*/ 0 w 74"/>
                <a:gd name="T29" fmla="*/ 1 h 64"/>
                <a:gd name="T30" fmla="*/ 0 w 74"/>
                <a:gd name="T31" fmla="*/ 1 h 64"/>
                <a:gd name="T32" fmla="*/ 0 w 7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64"/>
                <a:gd name="T53" fmla="*/ 74 w 7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64">
                  <a:moveTo>
                    <a:pt x="3" y="0"/>
                  </a:moveTo>
                  <a:lnTo>
                    <a:pt x="0" y="4"/>
                  </a:lnTo>
                  <a:lnTo>
                    <a:pt x="2" y="11"/>
                  </a:lnTo>
                  <a:lnTo>
                    <a:pt x="8" y="20"/>
                  </a:lnTo>
                  <a:lnTo>
                    <a:pt x="17" y="31"/>
                  </a:lnTo>
                  <a:lnTo>
                    <a:pt x="29" y="42"/>
                  </a:lnTo>
                  <a:lnTo>
                    <a:pt x="44" y="51"/>
                  </a:lnTo>
                  <a:lnTo>
                    <a:pt x="58" y="59"/>
                  </a:lnTo>
                  <a:lnTo>
                    <a:pt x="74" y="64"/>
                  </a:lnTo>
                  <a:lnTo>
                    <a:pt x="69" y="58"/>
                  </a:lnTo>
                  <a:lnTo>
                    <a:pt x="60" y="50"/>
                  </a:lnTo>
                  <a:lnTo>
                    <a:pt x="50" y="39"/>
                  </a:lnTo>
                  <a:lnTo>
                    <a:pt x="40" y="27"/>
                  </a:lnTo>
                  <a:lnTo>
                    <a:pt x="29" y="16"/>
                  </a:lnTo>
                  <a:lnTo>
                    <a:pt x="19" y="6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0" name="Freeform 174"/>
            <p:cNvSpPr>
              <a:spLocks/>
            </p:cNvSpPr>
            <p:nvPr/>
          </p:nvSpPr>
          <p:spPr bwMode="auto">
            <a:xfrm flipH="1">
              <a:off x="1980" y="3555"/>
              <a:ext cx="27" cy="25"/>
            </a:xfrm>
            <a:custGeom>
              <a:avLst/>
              <a:gdLst>
                <a:gd name="T0" fmla="*/ 0 w 60"/>
                <a:gd name="T1" fmla="*/ 0 h 51"/>
                <a:gd name="T2" fmla="*/ 0 w 60"/>
                <a:gd name="T3" fmla="*/ 0 h 51"/>
                <a:gd name="T4" fmla="*/ 0 w 60"/>
                <a:gd name="T5" fmla="*/ 0 h 51"/>
                <a:gd name="T6" fmla="*/ 0 w 60"/>
                <a:gd name="T7" fmla="*/ 0 h 51"/>
                <a:gd name="T8" fmla="*/ 0 w 60"/>
                <a:gd name="T9" fmla="*/ 0 h 51"/>
                <a:gd name="T10" fmla="*/ 0 w 60"/>
                <a:gd name="T11" fmla="*/ 0 h 51"/>
                <a:gd name="T12" fmla="*/ 0 w 60"/>
                <a:gd name="T13" fmla="*/ 0 h 51"/>
                <a:gd name="T14" fmla="*/ 0 w 60"/>
                <a:gd name="T15" fmla="*/ 0 h 51"/>
                <a:gd name="T16" fmla="*/ 0 w 60"/>
                <a:gd name="T17" fmla="*/ 0 h 51"/>
                <a:gd name="T18" fmla="*/ 0 w 60"/>
                <a:gd name="T19" fmla="*/ 0 h 51"/>
                <a:gd name="T20" fmla="*/ 0 w 60"/>
                <a:gd name="T21" fmla="*/ 0 h 51"/>
                <a:gd name="T22" fmla="*/ 0 w 60"/>
                <a:gd name="T23" fmla="*/ 0 h 51"/>
                <a:gd name="T24" fmla="*/ 0 w 60"/>
                <a:gd name="T25" fmla="*/ 0 h 51"/>
                <a:gd name="T26" fmla="*/ 0 w 60"/>
                <a:gd name="T27" fmla="*/ 0 h 51"/>
                <a:gd name="T28" fmla="*/ 0 w 60"/>
                <a:gd name="T29" fmla="*/ 0 h 51"/>
                <a:gd name="T30" fmla="*/ 0 w 60"/>
                <a:gd name="T31" fmla="*/ 0 h 51"/>
                <a:gd name="T32" fmla="*/ 0 w 60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1"/>
                <a:gd name="T53" fmla="*/ 60 w 60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1">
                  <a:moveTo>
                    <a:pt x="3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16"/>
                  </a:lnTo>
                  <a:lnTo>
                    <a:pt x="12" y="24"/>
                  </a:lnTo>
                  <a:lnTo>
                    <a:pt x="20" y="32"/>
                  </a:lnTo>
                  <a:lnTo>
                    <a:pt x="31" y="40"/>
                  </a:lnTo>
                  <a:lnTo>
                    <a:pt x="44" y="47"/>
                  </a:lnTo>
                  <a:lnTo>
                    <a:pt x="60" y="51"/>
                  </a:lnTo>
                  <a:lnTo>
                    <a:pt x="52" y="45"/>
                  </a:lnTo>
                  <a:lnTo>
                    <a:pt x="44" y="37"/>
                  </a:lnTo>
                  <a:lnTo>
                    <a:pt x="36" y="28"/>
                  </a:lnTo>
                  <a:lnTo>
                    <a:pt x="28" y="20"/>
                  </a:lnTo>
                  <a:lnTo>
                    <a:pt x="20" y="12"/>
                  </a:lnTo>
                  <a:lnTo>
                    <a:pt x="14" y="5"/>
                  </a:lnTo>
                  <a:lnTo>
                    <a:pt x="7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" name="Freeform 175"/>
            <p:cNvSpPr>
              <a:spLocks/>
            </p:cNvSpPr>
            <p:nvPr/>
          </p:nvSpPr>
          <p:spPr bwMode="auto">
            <a:xfrm flipH="1">
              <a:off x="1888" y="3543"/>
              <a:ext cx="29" cy="35"/>
            </a:xfrm>
            <a:custGeom>
              <a:avLst/>
              <a:gdLst>
                <a:gd name="T0" fmla="*/ 0 w 63"/>
                <a:gd name="T1" fmla="*/ 0 h 69"/>
                <a:gd name="T2" fmla="*/ 0 w 63"/>
                <a:gd name="T3" fmla="*/ 1 h 69"/>
                <a:gd name="T4" fmla="*/ 0 w 63"/>
                <a:gd name="T5" fmla="*/ 1 h 69"/>
                <a:gd name="T6" fmla="*/ 0 w 63"/>
                <a:gd name="T7" fmla="*/ 1 h 69"/>
                <a:gd name="T8" fmla="*/ 0 w 63"/>
                <a:gd name="T9" fmla="*/ 1 h 69"/>
                <a:gd name="T10" fmla="*/ 0 w 63"/>
                <a:gd name="T11" fmla="*/ 1 h 69"/>
                <a:gd name="T12" fmla="*/ 0 w 63"/>
                <a:gd name="T13" fmla="*/ 1 h 69"/>
                <a:gd name="T14" fmla="*/ 0 w 63"/>
                <a:gd name="T15" fmla="*/ 1 h 69"/>
                <a:gd name="T16" fmla="*/ 0 w 63"/>
                <a:gd name="T17" fmla="*/ 1 h 69"/>
                <a:gd name="T18" fmla="*/ 0 w 63"/>
                <a:gd name="T19" fmla="*/ 1 h 69"/>
                <a:gd name="T20" fmla="*/ 0 w 63"/>
                <a:gd name="T21" fmla="*/ 1 h 69"/>
                <a:gd name="T22" fmla="*/ 0 w 63"/>
                <a:gd name="T23" fmla="*/ 1 h 69"/>
                <a:gd name="T24" fmla="*/ 0 w 63"/>
                <a:gd name="T25" fmla="*/ 1 h 69"/>
                <a:gd name="T26" fmla="*/ 0 w 63"/>
                <a:gd name="T27" fmla="*/ 1 h 69"/>
                <a:gd name="T28" fmla="*/ 0 w 63"/>
                <a:gd name="T29" fmla="*/ 1 h 69"/>
                <a:gd name="T30" fmla="*/ 0 w 63"/>
                <a:gd name="T31" fmla="*/ 0 h 69"/>
                <a:gd name="T32" fmla="*/ 0 w 63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9"/>
                <a:gd name="T53" fmla="*/ 63 w 6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7" y="36"/>
                  </a:lnTo>
                  <a:lnTo>
                    <a:pt x="27" y="47"/>
                  </a:lnTo>
                  <a:lnTo>
                    <a:pt x="39" y="59"/>
                  </a:lnTo>
                  <a:lnTo>
                    <a:pt x="51" y="66"/>
                  </a:lnTo>
                  <a:lnTo>
                    <a:pt x="63" y="69"/>
                  </a:lnTo>
                  <a:lnTo>
                    <a:pt x="58" y="62"/>
                  </a:lnTo>
                  <a:lnTo>
                    <a:pt x="51" y="53"/>
                  </a:lnTo>
                  <a:lnTo>
                    <a:pt x="43" y="40"/>
                  </a:lnTo>
                  <a:lnTo>
                    <a:pt x="35" y="28"/>
                  </a:lnTo>
                  <a:lnTo>
                    <a:pt x="26" y="16"/>
                  </a:lnTo>
                  <a:lnTo>
                    <a:pt x="17" y="6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" name="Freeform 176"/>
            <p:cNvSpPr>
              <a:spLocks/>
            </p:cNvSpPr>
            <p:nvPr/>
          </p:nvSpPr>
          <p:spPr bwMode="auto">
            <a:xfrm flipH="1">
              <a:off x="1844" y="3536"/>
              <a:ext cx="21" cy="29"/>
            </a:xfrm>
            <a:custGeom>
              <a:avLst/>
              <a:gdLst>
                <a:gd name="T0" fmla="*/ 0 w 47"/>
                <a:gd name="T1" fmla="*/ 0 h 59"/>
                <a:gd name="T2" fmla="*/ 0 w 47"/>
                <a:gd name="T3" fmla="*/ 0 h 59"/>
                <a:gd name="T4" fmla="*/ 0 w 47"/>
                <a:gd name="T5" fmla="*/ 0 h 59"/>
                <a:gd name="T6" fmla="*/ 0 w 47"/>
                <a:gd name="T7" fmla="*/ 0 h 59"/>
                <a:gd name="T8" fmla="*/ 0 w 47"/>
                <a:gd name="T9" fmla="*/ 0 h 59"/>
                <a:gd name="T10" fmla="*/ 0 w 47"/>
                <a:gd name="T11" fmla="*/ 0 h 59"/>
                <a:gd name="T12" fmla="*/ 0 w 47"/>
                <a:gd name="T13" fmla="*/ 0 h 59"/>
                <a:gd name="T14" fmla="*/ 0 w 47"/>
                <a:gd name="T15" fmla="*/ 0 h 59"/>
                <a:gd name="T16" fmla="*/ 0 w 47"/>
                <a:gd name="T17" fmla="*/ 0 h 59"/>
                <a:gd name="T18" fmla="*/ 0 w 47"/>
                <a:gd name="T19" fmla="*/ 0 h 59"/>
                <a:gd name="T20" fmla="*/ 0 w 47"/>
                <a:gd name="T21" fmla="*/ 0 h 59"/>
                <a:gd name="T22" fmla="*/ 0 w 47"/>
                <a:gd name="T23" fmla="*/ 0 h 59"/>
                <a:gd name="T24" fmla="*/ 0 w 47"/>
                <a:gd name="T25" fmla="*/ 0 h 59"/>
                <a:gd name="T26" fmla="*/ 0 w 47"/>
                <a:gd name="T27" fmla="*/ 0 h 59"/>
                <a:gd name="T28" fmla="*/ 0 w 47"/>
                <a:gd name="T29" fmla="*/ 0 h 59"/>
                <a:gd name="T30" fmla="*/ 0 w 47"/>
                <a:gd name="T31" fmla="*/ 0 h 59"/>
                <a:gd name="T32" fmla="*/ 0 w 47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9"/>
                <a:gd name="T53" fmla="*/ 47 w 47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9">
                  <a:moveTo>
                    <a:pt x="3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7" y="20"/>
                  </a:lnTo>
                  <a:lnTo>
                    <a:pt x="14" y="31"/>
                  </a:lnTo>
                  <a:lnTo>
                    <a:pt x="22" y="42"/>
                  </a:lnTo>
                  <a:lnTo>
                    <a:pt x="31" y="50"/>
                  </a:lnTo>
                  <a:lnTo>
                    <a:pt x="39" y="57"/>
                  </a:lnTo>
                  <a:lnTo>
                    <a:pt x="47" y="59"/>
                  </a:lnTo>
                  <a:lnTo>
                    <a:pt x="44" y="53"/>
                  </a:lnTo>
                  <a:lnTo>
                    <a:pt x="39" y="45"/>
                  </a:lnTo>
                  <a:lnTo>
                    <a:pt x="33" y="36"/>
                  </a:lnTo>
                  <a:lnTo>
                    <a:pt x="27" y="25"/>
                  </a:lnTo>
                  <a:lnTo>
                    <a:pt x="20" y="16"/>
                  </a:lnTo>
                  <a:lnTo>
                    <a:pt x="14" y="8"/>
                  </a:lnTo>
                  <a:lnTo>
                    <a:pt x="8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3" name="Freeform 177"/>
            <p:cNvSpPr>
              <a:spLocks/>
            </p:cNvSpPr>
            <p:nvPr/>
          </p:nvSpPr>
          <p:spPr bwMode="auto">
            <a:xfrm flipH="1">
              <a:off x="1994" y="3575"/>
              <a:ext cx="31" cy="5"/>
            </a:xfrm>
            <a:custGeom>
              <a:avLst/>
              <a:gdLst>
                <a:gd name="T0" fmla="*/ 0 w 70"/>
                <a:gd name="T1" fmla="*/ 1 h 9"/>
                <a:gd name="T2" fmla="*/ 0 w 70"/>
                <a:gd name="T3" fmla="*/ 1 h 9"/>
                <a:gd name="T4" fmla="*/ 0 w 70"/>
                <a:gd name="T5" fmla="*/ 1 h 9"/>
                <a:gd name="T6" fmla="*/ 0 w 70"/>
                <a:gd name="T7" fmla="*/ 1 h 9"/>
                <a:gd name="T8" fmla="*/ 0 w 70"/>
                <a:gd name="T9" fmla="*/ 1 h 9"/>
                <a:gd name="T10" fmla="*/ 0 w 70"/>
                <a:gd name="T11" fmla="*/ 1 h 9"/>
                <a:gd name="T12" fmla="*/ 0 w 70"/>
                <a:gd name="T13" fmla="*/ 1 h 9"/>
                <a:gd name="T14" fmla="*/ 0 w 70"/>
                <a:gd name="T15" fmla="*/ 1 h 9"/>
                <a:gd name="T16" fmla="*/ 0 w 70"/>
                <a:gd name="T17" fmla="*/ 1 h 9"/>
                <a:gd name="T18" fmla="*/ 0 w 70"/>
                <a:gd name="T19" fmla="*/ 1 h 9"/>
                <a:gd name="T20" fmla="*/ 0 w 70"/>
                <a:gd name="T21" fmla="*/ 1 h 9"/>
                <a:gd name="T22" fmla="*/ 0 w 70"/>
                <a:gd name="T23" fmla="*/ 0 h 9"/>
                <a:gd name="T24" fmla="*/ 0 w 70"/>
                <a:gd name="T25" fmla="*/ 0 h 9"/>
                <a:gd name="T26" fmla="*/ 0 w 70"/>
                <a:gd name="T27" fmla="*/ 1 h 9"/>
                <a:gd name="T28" fmla="*/ 0 w 70"/>
                <a:gd name="T29" fmla="*/ 1 h 9"/>
                <a:gd name="T30" fmla="*/ 0 w 70"/>
                <a:gd name="T31" fmla="*/ 1 h 9"/>
                <a:gd name="T32" fmla="*/ 0 w 7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9"/>
                <a:gd name="T53" fmla="*/ 70 w 7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9">
                  <a:moveTo>
                    <a:pt x="70" y="4"/>
                  </a:moveTo>
                  <a:lnTo>
                    <a:pt x="64" y="4"/>
                  </a:lnTo>
                  <a:lnTo>
                    <a:pt x="55" y="5"/>
                  </a:lnTo>
                  <a:lnTo>
                    <a:pt x="43" y="6"/>
                  </a:lnTo>
                  <a:lnTo>
                    <a:pt x="32" y="8"/>
                  </a:lnTo>
                  <a:lnTo>
                    <a:pt x="20" y="9"/>
                  </a:lnTo>
                  <a:lnTo>
                    <a:pt x="9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3" y="2"/>
                  </a:lnTo>
                  <a:lnTo>
                    <a:pt x="63" y="3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4" name="Freeform 178"/>
            <p:cNvSpPr>
              <a:spLocks/>
            </p:cNvSpPr>
            <p:nvPr/>
          </p:nvSpPr>
          <p:spPr bwMode="auto">
            <a:xfrm flipH="1">
              <a:off x="1959" y="3581"/>
              <a:ext cx="43" cy="33"/>
            </a:xfrm>
            <a:custGeom>
              <a:avLst/>
              <a:gdLst>
                <a:gd name="T0" fmla="*/ 0 w 96"/>
                <a:gd name="T1" fmla="*/ 0 h 66"/>
                <a:gd name="T2" fmla="*/ 0 w 96"/>
                <a:gd name="T3" fmla="*/ 1 h 66"/>
                <a:gd name="T4" fmla="*/ 0 w 96"/>
                <a:gd name="T5" fmla="*/ 1 h 66"/>
                <a:gd name="T6" fmla="*/ 0 w 96"/>
                <a:gd name="T7" fmla="*/ 1 h 66"/>
                <a:gd name="T8" fmla="*/ 0 w 96"/>
                <a:gd name="T9" fmla="*/ 1 h 66"/>
                <a:gd name="T10" fmla="*/ 0 w 96"/>
                <a:gd name="T11" fmla="*/ 1 h 66"/>
                <a:gd name="T12" fmla="*/ 0 w 96"/>
                <a:gd name="T13" fmla="*/ 1 h 66"/>
                <a:gd name="T14" fmla="*/ 0 w 96"/>
                <a:gd name="T15" fmla="*/ 1 h 66"/>
                <a:gd name="T16" fmla="*/ 0 w 96"/>
                <a:gd name="T17" fmla="*/ 1 h 66"/>
                <a:gd name="T18" fmla="*/ 0 w 96"/>
                <a:gd name="T19" fmla="*/ 1 h 66"/>
                <a:gd name="T20" fmla="*/ 0 w 96"/>
                <a:gd name="T21" fmla="*/ 1 h 66"/>
                <a:gd name="T22" fmla="*/ 0 w 96"/>
                <a:gd name="T23" fmla="*/ 1 h 66"/>
                <a:gd name="T24" fmla="*/ 0 w 96"/>
                <a:gd name="T25" fmla="*/ 1 h 66"/>
                <a:gd name="T26" fmla="*/ 0 w 96"/>
                <a:gd name="T27" fmla="*/ 1 h 66"/>
                <a:gd name="T28" fmla="*/ 0 w 96"/>
                <a:gd name="T29" fmla="*/ 1 h 66"/>
                <a:gd name="T30" fmla="*/ 0 w 96"/>
                <a:gd name="T31" fmla="*/ 1 h 66"/>
                <a:gd name="T32" fmla="*/ 0 w 96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66"/>
                <a:gd name="T53" fmla="*/ 96 w 9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66">
                  <a:moveTo>
                    <a:pt x="96" y="0"/>
                  </a:moveTo>
                  <a:lnTo>
                    <a:pt x="86" y="5"/>
                  </a:lnTo>
                  <a:lnTo>
                    <a:pt x="70" y="12"/>
                  </a:lnTo>
                  <a:lnTo>
                    <a:pt x="53" y="21"/>
                  </a:lnTo>
                  <a:lnTo>
                    <a:pt x="35" y="31"/>
                  </a:lnTo>
                  <a:lnTo>
                    <a:pt x="19" y="43"/>
                  </a:lnTo>
                  <a:lnTo>
                    <a:pt x="7" y="52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9" y="66"/>
                  </a:lnTo>
                  <a:lnTo>
                    <a:pt x="20" y="60"/>
                  </a:lnTo>
                  <a:lnTo>
                    <a:pt x="33" y="51"/>
                  </a:lnTo>
                  <a:lnTo>
                    <a:pt x="48" y="39"/>
                  </a:lnTo>
                  <a:lnTo>
                    <a:pt x="61" y="27"/>
                  </a:lnTo>
                  <a:lnTo>
                    <a:pt x="75" y="15"/>
                  </a:lnTo>
                  <a:lnTo>
                    <a:pt x="87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" name="Freeform 179"/>
            <p:cNvSpPr>
              <a:spLocks/>
            </p:cNvSpPr>
            <p:nvPr/>
          </p:nvSpPr>
          <p:spPr bwMode="auto">
            <a:xfrm flipH="1">
              <a:off x="1943" y="3580"/>
              <a:ext cx="40" cy="35"/>
            </a:xfrm>
            <a:custGeom>
              <a:avLst/>
              <a:gdLst>
                <a:gd name="T0" fmla="*/ 0 w 87"/>
                <a:gd name="T1" fmla="*/ 0 h 70"/>
                <a:gd name="T2" fmla="*/ 0 w 87"/>
                <a:gd name="T3" fmla="*/ 1 h 70"/>
                <a:gd name="T4" fmla="*/ 0 w 87"/>
                <a:gd name="T5" fmla="*/ 1 h 70"/>
                <a:gd name="T6" fmla="*/ 0 w 87"/>
                <a:gd name="T7" fmla="*/ 1 h 70"/>
                <a:gd name="T8" fmla="*/ 0 w 87"/>
                <a:gd name="T9" fmla="*/ 1 h 70"/>
                <a:gd name="T10" fmla="*/ 0 w 87"/>
                <a:gd name="T11" fmla="*/ 1 h 70"/>
                <a:gd name="T12" fmla="*/ 0 w 87"/>
                <a:gd name="T13" fmla="*/ 1 h 70"/>
                <a:gd name="T14" fmla="*/ 0 w 87"/>
                <a:gd name="T15" fmla="*/ 1 h 70"/>
                <a:gd name="T16" fmla="*/ 0 w 87"/>
                <a:gd name="T17" fmla="*/ 1 h 70"/>
                <a:gd name="T18" fmla="*/ 0 w 87"/>
                <a:gd name="T19" fmla="*/ 1 h 70"/>
                <a:gd name="T20" fmla="*/ 0 w 87"/>
                <a:gd name="T21" fmla="*/ 1 h 70"/>
                <a:gd name="T22" fmla="*/ 0 w 87"/>
                <a:gd name="T23" fmla="*/ 1 h 70"/>
                <a:gd name="T24" fmla="*/ 0 w 87"/>
                <a:gd name="T25" fmla="*/ 1 h 70"/>
                <a:gd name="T26" fmla="*/ 0 w 87"/>
                <a:gd name="T27" fmla="*/ 1 h 70"/>
                <a:gd name="T28" fmla="*/ 0 w 87"/>
                <a:gd name="T29" fmla="*/ 1 h 70"/>
                <a:gd name="T30" fmla="*/ 0 w 87"/>
                <a:gd name="T31" fmla="*/ 1 h 70"/>
                <a:gd name="T32" fmla="*/ 0 w 87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70"/>
                <a:gd name="T53" fmla="*/ 87 w 87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70">
                  <a:moveTo>
                    <a:pt x="87" y="0"/>
                  </a:moveTo>
                  <a:lnTo>
                    <a:pt x="77" y="6"/>
                  </a:lnTo>
                  <a:lnTo>
                    <a:pt x="62" y="15"/>
                  </a:lnTo>
                  <a:lnTo>
                    <a:pt x="47" y="25"/>
                  </a:lnTo>
                  <a:lnTo>
                    <a:pt x="29" y="38"/>
                  </a:lnTo>
                  <a:lnTo>
                    <a:pt x="16" y="49"/>
                  </a:lnTo>
                  <a:lnTo>
                    <a:pt x="6" y="59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11" y="68"/>
                  </a:lnTo>
                  <a:lnTo>
                    <a:pt x="21" y="61"/>
                  </a:lnTo>
                  <a:lnTo>
                    <a:pt x="35" y="50"/>
                  </a:lnTo>
                  <a:lnTo>
                    <a:pt x="47" y="38"/>
                  </a:lnTo>
                  <a:lnTo>
                    <a:pt x="60" y="25"/>
                  </a:lnTo>
                  <a:lnTo>
                    <a:pt x="70" y="14"/>
                  </a:lnTo>
                  <a:lnTo>
                    <a:pt x="81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6" name="Freeform 180"/>
            <p:cNvSpPr>
              <a:spLocks/>
            </p:cNvSpPr>
            <p:nvPr/>
          </p:nvSpPr>
          <p:spPr bwMode="auto">
            <a:xfrm flipH="1">
              <a:off x="1926" y="3579"/>
              <a:ext cx="35" cy="38"/>
            </a:xfrm>
            <a:custGeom>
              <a:avLst/>
              <a:gdLst>
                <a:gd name="T0" fmla="*/ 0 w 78"/>
                <a:gd name="T1" fmla="*/ 0 h 75"/>
                <a:gd name="T2" fmla="*/ 0 w 78"/>
                <a:gd name="T3" fmla="*/ 1 h 75"/>
                <a:gd name="T4" fmla="*/ 0 w 78"/>
                <a:gd name="T5" fmla="*/ 1 h 75"/>
                <a:gd name="T6" fmla="*/ 0 w 78"/>
                <a:gd name="T7" fmla="*/ 1 h 75"/>
                <a:gd name="T8" fmla="*/ 0 w 78"/>
                <a:gd name="T9" fmla="*/ 1 h 75"/>
                <a:gd name="T10" fmla="*/ 0 w 78"/>
                <a:gd name="T11" fmla="*/ 1 h 75"/>
                <a:gd name="T12" fmla="*/ 0 w 78"/>
                <a:gd name="T13" fmla="*/ 1 h 75"/>
                <a:gd name="T14" fmla="*/ 0 w 78"/>
                <a:gd name="T15" fmla="*/ 1 h 75"/>
                <a:gd name="T16" fmla="*/ 0 w 78"/>
                <a:gd name="T17" fmla="*/ 1 h 75"/>
                <a:gd name="T18" fmla="*/ 0 w 78"/>
                <a:gd name="T19" fmla="*/ 1 h 75"/>
                <a:gd name="T20" fmla="*/ 0 w 78"/>
                <a:gd name="T21" fmla="*/ 1 h 75"/>
                <a:gd name="T22" fmla="*/ 0 w 78"/>
                <a:gd name="T23" fmla="*/ 1 h 75"/>
                <a:gd name="T24" fmla="*/ 0 w 78"/>
                <a:gd name="T25" fmla="*/ 1 h 75"/>
                <a:gd name="T26" fmla="*/ 0 w 78"/>
                <a:gd name="T27" fmla="*/ 1 h 75"/>
                <a:gd name="T28" fmla="*/ 0 w 78"/>
                <a:gd name="T29" fmla="*/ 1 h 75"/>
                <a:gd name="T30" fmla="*/ 0 w 78"/>
                <a:gd name="T31" fmla="*/ 1 h 75"/>
                <a:gd name="T32" fmla="*/ 0 w 78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5"/>
                <a:gd name="T53" fmla="*/ 78 w 78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5">
                  <a:moveTo>
                    <a:pt x="78" y="0"/>
                  </a:moveTo>
                  <a:lnTo>
                    <a:pt x="66" y="7"/>
                  </a:lnTo>
                  <a:lnTo>
                    <a:pt x="52" y="17"/>
                  </a:lnTo>
                  <a:lnTo>
                    <a:pt x="38" y="28"/>
                  </a:lnTo>
                  <a:lnTo>
                    <a:pt x="24" y="41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9" y="72"/>
                  </a:lnTo>
                  <a:lnTo>
                    <a:pt x="18" y="65"/>
                  </a:lnTo>
                  <a:lnTo>
                    <a:pt x="29" y="54"/>
                  </a:lnTo>
                  <a:lnTo>
                    <a:pt x="39" y="41"/>
                  </a:lnTo>
                  <a:lnTo>
                    <a:pt x="50" y="27"/>
                  </a:lnTo>
                  <a:lnTo>
                    <a:pt x="60" y="15"/>
                  </a:lnTo>
                  <a:lnTo>
                    <a:pt x="70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7" name="Freeform 181"/>
            <p:cNvSpPr>
              <a:spLocks/>
            </p:cNvSpPr>
            <p:nvPr/>
          </p:nvSpPr>
          <p:spPr bwMode="auto">
            <a:xfrm flipH="1">
              <a:off x="1909" y="3576"/>
              <a:ext cx="27" cy="36"/>
            </a:xfrm>
            <a:custGeom>
              <a:avLst/>
              <a:gdLst>
                <a:gd name="T0" fmla="*/ 0 w 60"/>
                <a:gd name="T1" fmla="*/ 0 h 70"/>
                <a:gd name="T2" fmla="*/ 0 w 60"/>
                <a:gd name="T3" fmla="*/ 1 h 70"/>
                <a:gd name="T4" fmla="*/ 0 w 60"/>
                <a:gd name="T5" fmla="*/ 1 h 70"/>
                <a:gd name="T6" fmla="*/ 0 w 60"/>
                <a:gd name="T7" fmla="*/ 1 h 70"/>
                <a:gd name="T8" fmla="*/ 0 w 60"/>
                <a:gd name="T9" fmla="*/ 1 h 70"/>
                <a:gd name="T10" fmla="*/ 0 w 60"/>
                <a:gd name="T11" fmla="*/ 1 h 70"/>
                <a:gd name="T12" fmla="*/ 0 w 60"/>
                <a:gd name="T13" fmla="*/ 1 h 70"/>
                <a:gd name="T14" fmla="*/ 0 w 60"/>
                <a:gd name="T15" fmla="*/ 1 h 70"/>
                <a:gd name="T16" fmla="*/ 0 w 60"/>
                <a:gd name="T17" fmla="*/ 1 h 70"/>
                <a:gd name="T18" fmla="*/ 0 w 60"/>
                <a:gd name="T19" fmla="*/ 1 h 70"/>
                <a:gd name="T20" fmla="*/ 0 w 60"/>
                <a:gd name="T21" fmla="*/ 1 h 70"/>
                <a:gd name="T22" fmla="*/ 0 w 60"/>
                <a:gd name="T23" fmla="*/ 1 h 70"/>
                <a:gd name="T24" fmla="*/ 0 w 60"/>
                <a:gd name="T25" fmla="*/ 1 h 70"/>
                <a:gd name="T26" fmla="*/ 0 w 60"/>
                <a:gd name="T27" fmla="*/ 1 h 70"/>
                <a:gd name="T28" fmla="*/ 0 w 60"/>
                <a:gd name="T29" fmla="*/ 1 h 70"/>
                <a:gd name="T30" fmla="*/ 0 w 60"/>
                <a:gd name="T31" fmla="*/ 1 h 70"/>
                <a:gd name="T32" fmla="*/ 0 w 60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0"/>
                <a:gd name="T53" fmla="*/ 60 w 60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0">
                  <a:moveTo>
                    <a:pt x="60" y="0"/>
                  </a:moveTo>
                  <a:lnTo>
                    <a:pt x="52" y="7"/>
                  </a:lnTo>
                  <a:lnTo>
                    <a:pt x="40" y="16"/>
                  </a:lnTo>
                  <a:lnTo>
                    <a:pt x="28" y="28"/>
                  </a:lnTo>
                  <a:lnTo>
                    <a:pt x="18" y="39"/>
                  </a:lnTo>
                  <a:lnTo>
                    <a:pt x="8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6" y="70"/>
                  </a:lnTo>
                  <a:lnTo>
                    <a:pt x="14" y="68"/>
                  </a:lnTo>
                  <a:lnTo>
                    <a:pt x="22" y="61"/>
                  </a:lnTo>
                  <a:lnTo>
                    <a:pt x="29" y="52"/>
                  </a:lnTo>
                  <a:lnTo>
                    <a:pt x="36" y="40"/>
                  </a:lnTo>
                  <a:lnTo>
                    <a:pt x="43" y="28"/>
                  </a:lnTo>
                  <a:lnTo>
                    <a:pt x="48" y="16"/>
                  </a:lnTo>
                  <a:lnTo>
                    <a:pt x="54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8" name="Freeform 182"/>
            <p:cNvSpPr>
              <a:spLocks/>
            </p:cNvSpPr>
            <p:nvPr/>
          </p:nvSpPr>
          <p:spPr bwMode="auto">
            <a:xfrm flipH="1">
              <a:off x="1889" y="3574"/>
              <a:ext cx="25" cy="35"/>
            </a:xfrm>
            <a:custGeom>
              <a:avLst/>
              <a:gdLst>
                <a:gd name="T0" fmla="*/ 0 w 54"/>
                <a:gd name="T1" fmla="*/ 0 h 69"/>
                <a:gd name="T2" fmla="*/ 0 w 54"/>
                <a:gd name="T3" fmla="*/ 1 h 69"/>
                <a:gd name="T4" fmla="*/ 0 w 54"/>
                <a:gd name="T5" fmla="*/ 1 h 69"/>
                <a:gd name="T6" fmla="*/ 0 w 54"/>
                <a:gd name="T7" fmla="*/ 1 h 69"/>
                <a:gd name="T8" fmla="*/ 0 w 54"/>
                <a:gd name="T9" fmla="*/ 1 h 69"/>
                <a:gd name="T10" fmla="*/ 0 w 54"/>
                <a:gd name="T11" fmla="*/ 1 h 69"/>
                <a:gd name="T12" fmla="*/ 0 w 54"/>
                <a:gd name="T13" fmla="*/ 1 h 69"/>
                <a:gd name="T14" fmla="*/ 0 w 54"/>
                <a:gd name="T15" fmla="*/ 1 h 69"/>
                <a:gd name="T16" fmla="*/ 0 w 54"/>
                <a:gd name="T17" fmla="*/ 1 h 69"/>
                <a:gd name="T18" fmla="*/ 0 w 54"/>
                <a:gd name="T19" fmla="*/ 1 h 69"/>
                <a:gd name="T20" fmla="*/ 0 w 54"/>
                <a:gd name="T21" fmla="*/ 1 h 69"/>
                <a:gd name="T22" fmla="*/ 0 w 54"/>
                <a:gd name="T23" fmla="*/ 1 h 69"/>
                <a:gd name="T24" fmla="*/ 0 w 54"/>
                <a:gd name="T25" fmla="*/ 1 h 69"/>
                <a:gd name="T26" fmla="*/ 0 w 54"/>
                <a:gd name="T27" fmla="*/ 1 h 69"/>
                <a:gd name="T28" fmla="*/ 0 w 54"/>
                <a:gd name="T29" fmla="*/ 1 h 69"/>
                <a:gd name="T30" fmla="*/ 0 w 54"/>
                <a:gd name="T31" fmla="*/ 1 h 69"/>
                <a:gd name="T32" fmla="*/ 0 w 54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9"/>
                <a:gd name="T53" fmla="*/ 54 w 54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9">
                  <a:moveTo>
                    <a:pt x="54" y="0"/>
                  </a:moveTo>
                  <a:lnTo>
                    <a:pt x="48" y="7"/>
                  </a:lnTo>
                  <a:lnTo>
                    <a:pt x="37" y="16"/>
                  </a:lnTo>
                  <a:lnTo>
                    <a:pt x="27" y="29"/>
                  </a:lnTo>
                  <a:lnTo>
                    <a:pt x="16" y="41"/>
                  </a:lnTo>
                  <a:lnTo>
                    <a:pt x="7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3" y="66"/>
                  </a:lnTo>
                  <a:lnTo>
                    <a:pt x="21" y="58"/>
                  </a:lnTo>
                  <a:lnTo>
                    <a:pt x="29" y="49"/>
                  </a:lnTo>
                  <a:lnTo>
                    <a:pt x="36" y="36"/>
                  </a:lnTo>
                  <a:lnTo>
                    <a:pt x="41" y="24"/>
                  </a:lnTo>
                  <a:lnTo>
                    <a:pt x="46" y="14"/>
                  </a:lnTo>
                  <a:lnTo>
                    <a:pt x="50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9" name="Freeform 183"/>
            <p:cNvSpPr>
              <a:spLocks/>
            </p:cNvSpPr>
            <p:nvPr/>
          </p:nvSpPr>
          <p:spPr bwMode="auto">
            <a:xfrm flipH="1">
              <a:off x="1872" y="3571"/>
              <a:ext cx="13" cy="30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1 h 59"/>
                <a:gd name="T4" fmla="*/ 0 w 29"/>
                <a:gd name="T5" fmla="*/ 1 h 59"/>
                <a:gd name="T6" fmla="*/ 0 w 29"/>
                <a:gd name="T7" fmla="*/ 1 h 59"/>
                <a:gd name="T8" fmla="*/ 0 w 29"/>
                <a:gd name="T9" fmla="*/ 1 h 59"/>
                <a:gd name="T10" fmla="*/ 0 w 29"/>
                <a:gd name="T11" fmla="*/ 1 h 59"/>
                <a:gd name="T12" fmla="*/ 0 w 29"/>
                <a:gd name="T13" fmla="*/ 1 h 59"/>
                <a:gd name="T14" fmla="*/ 0 w 29"/>
                <a:gd name="T15" fmla="*/ 1 h 59"/>
                <a:gd name="T16" fmla="*/ 0 w 29"/>
                <a:gd name="T17" fmla="*/ 1 h 59"/>
                <a:gd name="T18" fmla="*/ 0 w 29"/>
                <a:gd name="T19" fmla="*/ 1 h 59"/>
                <a:gd name="T20" fmla="*/ 0 w 29"/>
                <a:gd name="T21" fmla="*/ 1 h 59"/>
                <a:gd name="T22" fmla="*/ 0 w 29"/>
                <a:gd name="T23" fmla="*/ 1 h 59"/>
                <a:gd name="T24" fmla="*/ 0 w 29"/>
                <a:gd name="T25" fmla="*/ 0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59"/>
                <a:gd name="T41" fmla="*/ 29 w 29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59">
                  <a:moveTo>
                    <a:pt x="29" y="0"/>
                  </a:moveTo>
                  <a:lnTo>
                    <a:pt x="22" y="6"/>
                  </a:lnTo>
                  <a:lnTo>
                    <a:pt x="15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58"/>
                  </a:lnTo>
                  <a:lnTo>
                    <a:pt x="9" y="59"/>
                  </a:lnTo>
                  <a:lnTo>
                    <a:pt x="21" y="51"/>
                  </a:lnTo>
                  <a:lnTo>
                    <a:pt x="23" y="33"/>
                  </a:lnTo>
                  <a:lnTo>
                    <a:pt x="25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0" name="Freeform 184"/>
            <p:cNvSpPr>
              <a:spLocks/>
            </p:cNvSpPr>
            <p:nvPr/>
          </p:nvSpPr>
          <p:spPr bwMode="auto">
            <a:xfrm flipH="1">
              <a:off x="1858" y="3568"/>
              <a:ext cx="5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1 h 51"/>
                <a:gd name="T8" fmla="*/ 0 w 13"/>
                <a:gd name="T9" fmla="*/ 1 h 51"/>
                <a:gd name="T10" fmla="*/ 0 w 13"/>
                <a:gd name="T11" fmla="*/ 1 h 51"/>
                <a:gd name="T12" fmla="*/ 0 w 13"/>
                <a:gd name="T13" fmla="*/ 1 h 51"/>
                <a:gd name="T14" fmla="*/ 0 w 13"/>
                <a:gd name="T15" fmla="*/ 1 h 51"/>
                <a:gd name="T16" fmla="*/ 0 w 13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1"/>
                <a:gd name="T29" fmla="*/ 13 w 1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1">
                  <a:moveTo>
                    <a:pt x="13" y="0"/>
                  </a:moveTo>
                  <a:lnTo>
                    <a:pt x="7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7" y="51"/>
                  </a:lnTo>
                  <a:lnTo>
                    <a:pt x="13" y="45"/>
                  </a:lnTo>
                  <a:lnTo>
                    <a:pt x="13" y="31"/>
                  </a:lnTo>
                  <a:lnTo>
                    <a:pt x="12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1" name="Freeform 185"/>
            <p:cNvSpPr>
              <a:spLocks/>
            </p:cNvSpPr>
            <p:nvPr/>
          </p:nvSpPr>
          <p:spPr bwMode="auto">
            <a:xfrm flipH="1">
              <a:off x="1841" y="3564"/>
              <a:ext cx="7" cy="25"/>
            </a:xfrm>
            <a:custGeom>
              <a:avLst/>
              <a:gdLst>
                <a:gd name="T0" fmla="*/ 0 w 17"/>
                <a:gd name="T1" fmla="*/ 0 h 50"/>
                <a:gd name="T2" fmla="*/ 0 w 17"/>
                <a:gd name="T3" fmla="*/ 1 h 50"/>
                <a:gd name="T4" fmla="*/ 0 w 17"/>
                <a:gd name="T5" fmla="*/ 1 h 50"/>
                <a:gd name="T6" fmla="*/ 0 w 17"/>
                <a:gd name="T7" fmla="*/ 1 h 50"/>
                <a:gd name="T8" fmla="*/ 0 w 17"/>
                <a:gd name="T9" fmla="*/ 1 h 50"/>
                <a:gd name="T10" fmla="*/ 0 w 17"/>
                <a:gd name="T11" fmla="*/ 1 h 50"/>
                <a:gd name="T12" fmla="*/ 0 w 17"/>
                <a:gd name="T13" fmla="*/ 1 h 50"/>
                <a:gd name="T14" fmla="*/ 0 w 17"/>
                <a:gd name="T15" fmla="*/ 1 h 50"/>
                <a:gd name="T16" fmla="*/ 0 w 17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0"/>
                <a:gd name="T29" fmla="*/ 17 w 17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0">
                  <a:moveTo>
                    <a:pt x="8" y="0"/>
                  </a:moveTo>
                  <a:lnTo>
                    <a:pt x="3" y="11"/>
                  </a:lnTo>
                  <a:lnTo>
                    <a:pt x="0" y="28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17" y="46"/>
                  </a:lnTo>
                  <a:lnTo>
                    <a:pt x="15" y="33"/>
                  </a:lnTo>
                  <a:lnTo>
                    <a:pt x="1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" name="Freeform 186"/>
            <p:cNvSpPr>
              <a:spLocks/>
            </p:cNvSpPr>
            <p:nvPr/>
          </p:nvSpPr>
          <p:spPr bwMode="auto">
            <a:xfrm flipH="1">
              <a:off x="1827" y="3556"/>
              <a:ext cx="8" cy="25"/>
            </a:xfrm>
            <a:custGeom>
              <a:avLst/>
              <a:gdLst>
                <a:gd name="T0" fmla="*/ 0 w 19"/>
                <a:gd name="T1" fmla="*/ 0 h 49"/>
                <a:gd name="T2" fmla="*/ 0 w 19"/>
                <a:gd name="T3" fmla="*/ 1 h 49"/>
                <a:gd name="T4" fmla="*/ 0 w 19"/>
                <a:gd name="T5" fmla="*/ 1 h 49"/>
                <a:gd name="T6" fmla="*/ 0 w 19"/>
                <a:gd name="T7" fmla="*/ 1 h 49"/>
                <a:gd name="T8" fmla="*/ 0 w 19"/>
                <a:gd name="T9" fmla="*/ 1 h 49"/>
                <a:gd name="T10" fmla="*/ 0 w 19"/>
                <a:gd name="T11" fmla="*/ 1 h 49"/>
                <a:gd name="T12" fmla="*/ 0 w 19"/>
                <a:gd name="T13" fmla="*/ 1 h 49"/>
                <a:gd name="T14" fmla="*/ 0 w 19"/>
                <a:gd name="T15" fmla="*/ 1 h 49"/>
                <a:gd name="T16" fmla="*/ 0 w 1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49"/>
                <a:gd name="T29" fmla="*/ 19 w 1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49">
                  <a:moveTo>
                    <a:pt x="17" y="0"/>
                  </a:moveTo>
                  <a:lnTo>
                    <a:pt x="10" y="6"/>
                  </a:lnTo>
                  <a:lnTo>
                    <a:pt x="2" y="21"/>
                  </a:lnTo>
                  <a:lnTo>
                    <a:pt x="0" y="39"/>
                  </a:lnTo>
                  <a:lnTo>
                    <a:pt x="8" y="49"/>
                  </a:lnTo>
                  <a:lnTo>
                    <a:pt x="17" y="46"/>
                  </a:lnTo>
                  <a:lnTo>
                    <a:pt x="19" y="32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" name="Freeform 187"/>
            <p:cNvSpPr>
              <a:spLocks/>
            </p:cNvSpPr>
            <p:nvPr/>
          </p:nvSpPr>
          <p:spPr bwMode="auto">
            <a:xfrm flipH="1">
              <a:off x="1817" y="3551"/>
              <a:ext cx="8" cy="27"/>
            </a:xfrm>
            <a:custGeom>
              <a:avLst/>
              <a:gdLst>
                <a:gd name="T0" fmla="*/ 0 w 17"/>
                <a:gd name="T1" fmla="*/ 0 h 54"/>
                <a:gd name="T2" fmla="*/ 0 w 17"/>
                <a:gd name="T3" fmla="*/ 1 h 54"/>
                <a:gd name="T4" fmla="*/ 0 w 17"/>
                <a:gd name="T5" fmla="*/ 1 h 54"/>
                <a:gd name="T6" fmla="*/ 0 w 17"/>
                <a:gd name="T7" fmla="*/ 1 h 54"/>
                <a:gd name="T8" fmla="*/ 0 w 17"/>
                <a:gd name="T9" fmla="*/ 1 h 54"/>
                <a:gd name="T10" fmla="*/ 0 w 17"/>
                <a:gd name="T11" fmla="*/ 1 h 54"/>
                <a:gd name="T12" fmla="*/ 0 w 17"/>
                <a:gd name="T13" fmla="*/ 1 h 54"/>
                <a:gd name="T14" fmla="*/ 0 w 17"/>
                <a:gd name="T15" fmla="*/ 1 h 54"/>
                <a:gd name="T16" fmla="*/ 0 w 17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4"/>
                <a:gd name="T29" fmla="*/ 17 w 17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4">
                  <a:moveTo>
                    <a:pt x="13" y="0"/>
                  </a:moveTo>
                  <a:lnTo>
                    <a:pt x="8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4" y="51"/>
                  </a:lnTo>
                  <a:lnTo>
                    <a:pt x="17" y="34"/>
                  </a:lnTo>
                  <a:lnTo>
                    <a:pt x="16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4" name="Freeform 188"/>
            <p:cNvSpPr>
              <a:spLocks/>
            </p:cNvSpPr>
            <p:nvPr/>
          </p:nvSpPr>
          <p:spPr bwMode="auto">
            <a:xfrm flipH="1">
              <a:off x="1975" y="3580"/>
              <a:ext cx="44" cy="27"/>
            </a:xfrm>
            <a:custGeom>
              <a:avLst/>
              <a:gdLst>
                <a:gd name="T0" fmla="*/ 0 w 98"/>
                <a:gd name="T1" fmla="*/ 1 h 54"/>
                <a:gd name="T2" fmla="*/ 0 w 98"/>
                <a:gd name="T3" fmla="*/ 1 h 54"/>
                <a:gd name="T4" fmla="*/ 0 w 98"/>
                <a:gd name="T5" fmla="*/ 1 h 54"/>
                <a:gd name="T6" fmla="*/ 0 w 98"/>
                <a:gd name="T7" fmla="*/ 1 h 54"/>
                <a:gd name="T8" fmla="*/ 0 w 98"/>
                <a:gd name="T9" fmla="*/ 1 h 54"/>
                <a:gd name="T10" fmla="*/ 0 w 98"/>
                <a:gd name="T11" fmla="*/ 1 h 54"/>
                <a:gd name="T12" fmla="*/ 0 w 98"/>
                <a:gd name="T13" fmla="*/ 1 h 54"/>
                <a:gd name="T14" fmla="*/ 0 w 98"/>
                <a:gd name="T15" fmla="*/ 1 h 54"/>
                <a:gd name="T16" fmla="*/ 0 w 98"/>
                <a:gd name="T17" fmla="*/ 0 h 54"/>
                <a:gd name="T18" fmla="*/ 0 w 98"/>
                <a:gd name="T19" fmla="*/ 1 h 54"/>
                <a:gd name="T20" fmla="*/ 0 w 98"/>
                <a:gd name="T21" fmla="*/ 1 h 54"/>
                <a:gd name="T22" fmla="*/ 0 w 98"/>
                <a:gd name="T23" fmla="*/ 1 h 54"/>
                <a:gd name="T24" fmla="*/ 0 w 98"/>
                <a:gd name="T25" fmla="*/ 1 h 54"/>
                <a:gd name="T26" fmla="*/ 0 w 98"/>
                <a:gd name="T27" fmla="*/ 1 h 54"/>
                <a:gd name="T28" fmla="*/ 0 w 98"/>
                <a:gd name="T29" fmla="*/ 1 h 54"/>
                <a:gd name="T30" fmla="*/ 0 w 98"/>
                <a:gd name="T31" fmla="*/ 1 h 54"/>
                <a:gd name="T32" fmla="*/ 0 w 98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54"/>
                <a:gd name="T53" fmla="*/ 98 w 9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54">
                  <a:moveTo>
                    <a:pt x="3" y="54"/>
                  </a:moveTo>
                  <a:lnTo>
                    <a:pt x="8" y="52"/>
                  </a:lnTo>
                  <a:lnTo>
                    <a:pt x="17" y="46"/>
                  </a:lnTo>
                  <a:lnTo>
                    <a:pt x="28" y="38"/>
                  </a:lnTo>
                  <a:lnTo>
                    <a:pt x="42" y="29"/>
                  </a:lnTo>
                  <a:lnTo>
                    <a:pt x="57" y="18"/>
                  </a:lnTo>
                  <a:lnTo>
                    <a:pt x="71" y="9"/>
                  </a:lnTo>
                  <a:lnTo>
                    <a:pt x="86" y="3"/>
                  </a:lnTo>
                  <a:lnTo>
                    <a:pt x="98" y="0"/>
                  </a:lnTo>
                  <a:lnTo>
                    <a:pt x="82" y="3"/>
                  </a:lnTo>
                  <a:lnTo>
                    <a:pt x="65" y="9"/>
                  </a:lnTo>
                  <a:lnTo>
                    <a:pt x="46" y="17"/>
                  </a:lnTo>
                  <a:lnTo>
                    <a:pt x="29" y="25"/>
                  </a:lnTo>
                  <a:lnTo>
                    <a:pt x="15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5" name="Freeform 189"/>
            <p:cNvSpPr>
              <a:spLocks/>
            </p:cNvSpPr>
            <p:nvPr/>
          </p:nvSpPr>
          <p:spPr bwMode="auto">
            <a:xfrm flipH="1">
              <a:off x="1994" y="3578"/>
              <a:ext cx="32" cy="17"/>
            </a:xfrm>
            <a:custGeom>
              <a:avLst/>
              <a:gdLst>
                <a:gd name="T0" fmla="*/ 0 w 71"/>
                <a:gd name="T1" fmla="*/ 0 h 35"/>
                <a:gd name="T2" fmla="*/ 0 w 71"/>
                <a:gd name="T3" fmla="*/ 0 h 35"/>
                <a:gd name="T4" fmla="*/ 0 w 71"/>
                <a:gd name="T5" fmla="*/ 0 h 35"/>
                <a:gd name="T6" fmla="*/ 0 w 71"/>
                <a:gd name="T7" fmla="*/ 0 h 35"/>
                <a:gd name="T8" fmla="*/ 0 w 71"/>
                <a:gd name="T9" fmla="*/ 0 h 35"/>
                <a:gd name="T10" fmla="*/ 0 w 71"/>
                <a:gd name="T11" fmla="*/ 0 h 35"/>
                <a:gd name="T12" fmla="*/ 0 w 71"/>
                <a:gd name="T13" fmla="*/ 0 h 35"/>
                <a:gd name="T14" fmla="*/ 0 w 71"/>
                <a:gd name="T15" fmla="*/ 0 h 35"/>
                <a:gd name="T16" fmla="*/ 0 w 71"/>
                <a:gd name="T17" fmla="*/ 0 h 35"/>
                <a:gd name="T18" fmla="*/ 0 w 71"/>
                <a:gd name="T19" fmla="*/ 0 h 35"/>
                <a:gd name="T20" fmla="*/ 0 w 71"/>
                <a:gd name="T21" fmla="*/ 0 h 35"/>
                <a:gd name="T22" fmla="*/ 0 w 71"/>
                <a:gd name="T23" fmla="*/ 0 h 35"/>
                <a:gd name="T24" fmla="*/ 0 w 71"/>
                <a:gd name="T25" fmla="*/ 0 h 35"/>
                <a:gd name="T26" fmla="*/ 0 w 71"/>
                <a:gd name="T27" fmla="*/ 0 h 35"/>
                <a:gd name="T28" fmla="*/ 0 w 71"/>
                <a:gd name="T29" fmla="*/ 0 h 35"/>
                <a:gd name="T30" fmla="*/ 0 w 71"/>
                <a:gd name="T31" fmla="*/ 0 h 35"/>
                <a:gd name="T32" fmla="*/ 0 w 71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5"/>
                <a:gd name="T53" fmla="*/ 71 w 71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5">
                  <a:moveTo>
                    <a:pt x="71" y="0"/>
                  </a:moveTo>
                  <a:lnTo>
                    <a:pt x="62" y="4"/>
                  </a:lnTo>
                  <a:lnTo>
                    <a:pt x="50" y="8"/>
                  </a:lnTo>
                  <a:lnTo>
                    <a:pt x="37" y="14"/>
                  </a:lnTo>
                  <a:lnTo>
                    <a:pt x="25" y="19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7" y="35"/>
                  </a:lnTo>
                  <a:lnTo>
                    <a:pt x="15" y="31"/>
                  </a:lnTo>
                  <a:lnTo>
                    <a:pt x="25" y="27"/>
                  </a:lnTo>
                  <a:lnTo>
                    <a:pt x="36" y="21"/>
                  </a:lnTo>
                  <a:lnTo>
                    <a:pt x="48" y="14"/>
                  </a:lnTo>
                  <a:lnTo>
                    <a:pt x="57" y="8"/>
                  </a:lnTo>
                  <a:lnTo>
                    <a:pt x="66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6" name="Freeform 190"/>
            <p:cNvSpPr>
              <a:spLocks/>
            </p:cNvSpPr>
            <p:nvPr/>
          </p:nvSpPr>
          <p:spPr bwMode="auto">
            <a:xfrm flipH="1">
              <a:off x="1737" y="3454"/>
              <a:ext cx="171" cy="46"/>
            </a:xfrm>
            <a:custGeom>
              <a:avLst/>
              <a:gdLst>
                <a:gd name="T0" fmla="*/ 0 w 380"/>
                <a:gd name="T1" fmla="*/ 1 h 91"/>
                <a:gd name="T2" fmla="*/ 0 w 380"/>
                <a:gd name="T3" fmla="*/ 1 h 91"/>
                <a:gd name="T4" fmla="*/ 0 w 380"/>
                <a:gd name="T5" fmla="*/ 1 h 91"/>
                <a:gd name="T6" fmla="*/ 0 w 380"/>
                <a:gd name="T7" fmla="*/ 1 h 91"/>
                <a:gd name="T8" fmla="*/ 0 w 380"/>
                <a:gd name="T9" fmla="*/ 1 h 91"/>
                <a:gd name="T10" fmla="*/ 0 w 380"/>
                <a:gd name="T11" fmla="*/ 1 h 91"/>
                <a:gd name="T12" fmla="*/ 0 w 380"/>
                <a:gd name="T13" fmla="*/ 1 h 91"/>
                <a:gd name="T14" fmla="*/ 0 w 380"/>
                <a:gd name="T15" fmla="*/ 1 h 91"/>
                <a:gd name="T16" fmla="*/ 0 w 380"/>
                <a:gd name="T17" fmla="*/ 1 h 91"/>
                <a:gd name="T18" fmla="*/ 0 w 380"/>
                <a:gd name="T19" fmla="*/ 1 h 91"/>
                <a:gd name="T20" fmla="*/ 0 w 380"/>
                <a:gd name="T21" fmla="*/ 1 h 91"/>
                <a:gd name="T22" fmla="*/ 0 w 380"/>
                <a:gd name="T23" fmla="*/ 1 h 91"/>
                <a:gd name="T24" fmla="*/ 0 w 380"/>
                <a:gd name="T25" fmla="*/ 1 h 91"/>
                <a:gd name="T26" fmla="*/ 0 w 380"/>
                <a:gd name="T27" fmla="*/ 1 h 91"/>
                <a:gd name="T28" fmla="*/ 0 w 380"/>
                <a:gd name="T29" fmla="*/ 1 h 91"/>
                <a:gd name="T30" fmla="*/ 0 w 380"/>
                <a:gd name="T31" fmla="*/ 1 h 91"/>
                <a:gd name="T32" fmla="*/ 0 w 380"/>
                <a:gd name="T33" fmla="*/ 1 h 91"/>
                <a:gd name="T34" fmla="*/ 0 w 380"/>
                <a:gd name="T35" fmla="*/ 1 h 91"/>
                <a:gd name="T36" fmla="*/ 0 w 380"/>
                <a:gd name="T37" fmla="*/ 1 h 91"/>
                <a:gd name="T38" fmla="*/ 0 w 380"/>
                <a:gd name="T39" fmla="*/ 1 h 91"/>
                <a:gd name="T40" fmla="*/ 0 w 380"/>
                <a:gd name="T41" fmla="*/ 1 h 91"/>
                <a:gd name="T42" fmla="*/ 0 w 380"/>
                <a:gd name="T43" fmla="*/ 1 h 91"/>
                <a:gd name="T44" fmla="*/ 0 w 380"/>
                <a:gd name="T45" fmla="*/ 1 h 91"/>
                <a:gd name="T46" fmla="*/ 0 w 380"/>
                <a:gd name="T47" fmla="*/ 1 h 91"/>
                <a:gd name="T48" fmla="*/ 0 w 380"/>
                <a:gd name="T49" fmla="*/ 1 h 91"/>
                <a:gd name="T50" fmla="*/ 0 w 380"/>
                <a:gd name="T51" fmla="*/ 1 h 91"/>
                <a:gd name="T52" fmla="*/ 0 w 380"/>
                <a:gd name="T53" fmla="*/ 0 h 91"/>
                <a:gd name="T54" fmla="*/ 0 w 380"/>
                <a:gd name="T55" fmla="*/ 1 h 91"/>
                <a:gd name="T56" fmla="*/ 0 w 380"/>
                <a:gd name="T57" fmla="*/ 1 h 91"/>
                <a:gd name="T58" fmla="*/ 0 w 380"/>
                <a:gd name="T59" fmla="*/ 1 h 91"/>
                <a:gd name="T60" fmla="*/ 0 w 380"/>
                <a:gd name="T61" fmla="*/ 1 h 91"/>
                <a:gd name="T62" fmla="*/ 0 w 380"/>
                <a:gd name="T63" fmla="*/ 1 h 91"/>
                <a:gd name="T64" fmla="*/ 0 w 380"/>
                <a:gd name="T65" fmla="*/ 1 h 91"/>
                <a:gd name="T66" fmla="*/ 0 w 380"/>
                <a:gd name="T67" fmla="*/ 1 h 91"/>
                <a:gd name="T68" fmla="*/ 0 w 380"/>
                <a:gd name="T69" fmla="*/ 1 h 91"/>
                <a:gd name="T70" fmla="*/ 0 w 380"/>
                <a:gd name="T71" fmla="*/ 1 h 91"/>
                <a:gd name="T72" fmla="*/ 0 w 380"/>
                <a:gd name="T73" fmla="*/ 1 h 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0"/>
                <a:gd name="T112" fmla="*/ 0 h 91"/>
                <a:gd name="T113" fmla="*/ 380 w 380"/>
                <a:gd name="T114" fmla="*/ 91 h 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0" h="91">
                  <a:moveTo>
                    <a:pt x="378" y="77"/>
                  </a:moveTo>
                  <a:lnTo>
                    <a:pt x="380" y="80"/>
                  </a:lnTo>
                  <a:lnTo>
                    <a:pt x="378" y="84"/>
                  </a:lnTo>
                  <a:lnTo>
                    <a:pt x="377" y="87"/>
                  </a:lnTo>
                  <a:lnTo>
                    <a:pt x="377" y="91"/>
                  </a:lnTo>
                  <a:lnTo>
                    <a:pt x="355" y="72"/>
                  </a:lnTo>
                  <a:lnTo>
                    <a:pt x="331" y="56"/>
                  </a:lnTo>
                  <a:lnTo>
                    <a:pt x="306" y="42"/>
                  </a:lnTo>
                  <a:lnTo>
                    <a:pt x="281" y="32"/>
                  </a:lnTo>
                  <a:lnTo>
                    <a:pt x="254" y="24"/>
                  </a:lnTo>
                  <a:lnTo>
                    <a:pt x="228" y="18"/>
                  </a:lnTo>
                  <a:lnTo>
                    <a:pt x="203" y="13"/>
                  </a:lnTo>
                  <a:lnTo>
                    <a:pt x="177" y="11"/>
                  </a:lnTo>
                  <a:lnTo>
                    <a:pt x="152" y="10"/>
                  </a:lnTo>
                  <a:lnTo>
                    <a:pt x="127" y="10"/>
                  </a:lnTo>
                  <a:lnTo>
                    <a:pt x="102" y="11"/>
                  </a:lnTo>
                  <a:lnTo>
                    <a:pt x="79" y="13"/>
                  </a:lnTo>
                  <a:lnTo>
                    <a:pt x="57" y="16"/>
                  </a:lnTo>
                  <a:lnTo>
                    <a:pt x="37" y="18"/>
                  </a:lnTo>
                  <a:lnTo>
                    <a:pt x="17" y="20"/>
                  </a:lnTo>
                  <a:lnTo>
                    <a:pt x="0" y="23"/>
                  </a:lnTo>
                  <a:lnTo>
                    <a:pt x="12" y="16"/>
                  </a:lnTo>
                  <a:lnTo>
                    <a:pt x="29" y="10"/>
                  </a:lnTo>
                  <a:lnTo>
                    <a:pt x="50" y="5"/>
                  </a:lnTo>
                  <a:lnTo>
                    <a:pt x="73" y="3"/>
                  </a:lnTo>
                  <a:lnTo>
                    <a:pt x="99" y="1"/>
                  </a:lnTo>
                  <a:lnTo>
                    <a:pt x="127" y="0"/>
                  </a:lnTo>
                  <a:lnTo>
                    <a:pt x="156" y="1"/>
                  </a:lnTo>
                  <a:lnTo>
                    <a:pt x="186" y="2"/>
                  </a:lnTo>
                  <a:lnTo>
                    <a:pt x="216" y="5"/>
                  </a:lnTo>
                  <a:lnTo>
                    <a:pt x="245" y="11"/>
                  </a:lnTo>
                  <a:lnTo>
                    <a:pt x="273" y="17"/>
                  </a:lnTo>
                  <a:lnTo>
                    <a:pt x="301" y="26"/>
                  </a:lnTo>
                  <a:lnTo>
                    <a:pt x="324" y="35"/>
                  </a:lnTo>
                  <a:lnTo>
                    <a:pt x="347" y="48"/>
                  </a:lnTo>
                  <a:lnTo>
                    <a:pt x="364" y="61"/>
                  </a:lnTo>
                  <a:lnTo>
                    <a:pt x="378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7" name="Freeform 191"/>
            <p:cNvSpPr>
              <a:spLocks/>
            </p:cNvSpPr>
            <p:nvPr/>
          </p:nvSpPr>
          <p:spPr bwMode="auto">
            <a:xfrm flipH="1">
              <a:off x="1881" y="3459"/>
              <a:ext cx="23" cy="33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w 50"/>
                <a:gd name="T25" fmla="*/ 0 h 67"/>
                <a:gd name="T26" fmla="*/ 0 w 50"/>
                <a:gd name="T27" fmla="*/ 0 h 67"/>
                <a:gd name="T28" fmla="*/ 0 w 50"/>
                <a:gd name="T29" fmla="*/ 0 h 67"/>
                <a:gd name="T30" fmla="*/ 0 w 50"/>
                <a:gd name="T31" fmla="*/ 0 h 67"/>
                <a:gd name="T32" fmla="*/ 0 w 50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7"/>
                <a:gd name="T53" fmla="*/ 50 w 50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7">
                  <a:moveTo>
                    <a:pt x="50" y="0"/>
                  </a:moveTo>
                  <a:lnTo>
                    <a:pt x="41" y="7"/>
                  </a:lnTo>
                  <a:lnTo>
                    <a:pt x="30" y="15"/>
                  </a:lnTo>
                  <a:lnTo>
                    <a:pt x="21" y="25"/>
                  </a:lnTo>
                  <a:lnTo>
                    <a:pt x="12" y="37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5"/>
                  </a:lnTo>
                  <a:lnTo>
                    <a:pt x="10" y="61"/>
                  </a:lnTo>
                  <a:lnTo>
                    <a:pt x="16" y="53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34" y="21"/>
                  </a:lnTo>
                  <a:lnTo>
                    <a:pt x="42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8" name="Freeform 192"/>
            <p:cNvSpPr>
              <a:spLocks/>
            </p:cNvSpPr>
            <p:nvPr/>
          </p:nvSpPr>
          <p:spPr bwMode="auto">
            <a:xfrm flipH="1">
              <a:off x="1864" y="3458"/>
              <a:ext cx="34" cy="39"/>
            </a:xfrm>
            <a:custGeom>
              <a:avLst/>
              <a:gdLst>
                <a:gd name="T0" fmla="*/ 0 w 75"/>
                <a:gd name="T1" fmla="*/ 1 h 78"/>
                <a:gd name="T2" fmla="*/ 0 w 75"/>
                <a:gd name="T3" fmla="*/ 1 h 78"/>
                <a:gd name="T4" fmla="*/ 0 w 75"/>
                <a:gd name="T5" fmla="*/ 1 h 78"/>
                <a:gd name="T6" fmla="*/ 0 w 75"/>
                <a:gd name="T7" fmla="*/ 1 h 78"/>
                <a:gd name="T8" fmla="*/ 0 w 75"/>
                <a:gd name="T9" fmla="*/ 1 h 78"/>
                <a:gd name="T10" fmla="*/ 0 w 75"/>
                <a:gd name="T11" fmla="*/ 1 h 78"/>
                <a:gd name="T12" fmla="*/ 0 w 75"/>
                <a:gd name="T13" fmla="*/ 1 h 78"/>
                <a:gd name="T14" fmla="*/ 0 w 75"/>
                <a:gd name="T15" fmla="*/ 1 h 78"/>
                <a:gd name="T16" fmla="*/ 0 w 75"/>
                <a:gd name="T17" fmla="*/ 0 h 78"/>
                <a:gd name="T18" fmla="*/ 0 w 75"/>
                <a:gd name="T19" fmla="*/ 1 h 78"/>
                <a:gd name="T20" fmla="*/ 0 w 75"/>
                <a:gd name="T21" fmla="*/ 1 h 78"/>
                <a:gd name="T22" fmla="*/ 0 w 75"/>
                <a:gd name="T23" fmla="*/ 1 h 78"/>
                <a:gd name="T24" fmla="*/ 0 w 75"/>
                <a:gd name="T25" fmla="*/ 1 h 78"/>
                <a:gd name="T26" fmla="*/ 0 w 75"/>
                <a:gd name="T27" fmla="*/ 1 h 78"/>
                <a:gd name="T28" fmla="*/ 0 w 75"/>
                <a:gd name="T29" fmla="*/ 1 h 78"/>
                <a:gd name="T30" fmla="*/ 0 w 75"/>
                <a:gd name="T31" fmla="*/ 1 h 78"/>
                <a:gd name="T32" fmla="*/ 0 w 75"/>
                <a:gd name="T33" fmla="*/ 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8"/>
                <a:gd name="T53" fmla="*/ 75 w 7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10" y="55"/>
                  </a:lnTo>
                  <a:lnTo>
                    <a:pt x="19" y="41"/>
                  </a:lnTo>
                  <a:lnTo>
                    <a:pt x="31" y="28"/>
                  </a:lnTo>
                  <a:lnTo>
                    <a:pt x="44" y="16"/>
                  </a:lnTo>
                  <a:lnTo>
                    <a:pt x="59" y="5"/>
                  </a:lnTo>
                  <a:lnTo>
                    <a:pt x="75" y="0"/>
                  </a:lnTo>
                  <a:lnTo>
                    <a:pt x="66" y="8"/>
                  </a:lnTo>
                  <a:lnTo>
                    <a:pt x="56" y="20"/>
                  </a:lnTo>
                  <a:lnTo>
                    <a:pt x="44" y="33"/>
                  </a:lnTo>
                  <a:lnTo>
                    <a:pt x="33" y="47"/>
                  </a:lnTo>
                  <a:lnTo>
                    <a:pt x="22" y="59"/>
                  </a:lnTo>
                  <a:lnTo>
                    <a:pt x="13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9" name="Freeform 193"/>
            <p:cNvSpPr>
              <a:spLocks/>
            </p:cNvSpPr>
            <p:nvPr/>
          </p:nvSpPr>
          <p:spPr bwMode="auto">
            <a:xfrm flipH="1">
              <a:off x="1833" y="3457"/>
              <a:ext cx="43" cy="46"/>
            </a:xfrm>
            <a:custGeom>
              <a:avLst/>
              <a:gdLst>
                <a:gd name="T0" fmla="*/ 0 w 96"/>
                <a:gd name="T1" fmla="*/ 1 h 92"/>
                <a:gd name="T2" fmla="*/ 0 w 96"/>
                <a:gd name="T3" fmla="*/ 1 h 92"/>
                <a:gd name="T4" fmla="*/ 0 w 96"/>
                <a:gd name="T5" fmla="*/ 1 h 92"/>
                <a:gd name="T6" fmla="*/ 0 w 96"/>
                <a:gd name="T7" fmla="*/ 1 h 92"/>
                <a:gd name="T8" fmla="*/ 0 w 96"/>
                <a:gd name="T9" fmla="*/ 1 h 92"/>
                <a:gd name="T10" fmla="*/ 0 w 96"/>
                <a:gd name="T11" fmla="*/ 1 h 92"/>
                <a:gd name="T12" fmla="*/ 0 w 96"/>
                <a:gd name="T13" fmla="*/ 1 h 92"/>
                <a:gd name="T14" fmla="*/ 0 w 96"/>
                <a:gd name="T15" fmla="*/ 1 h 92"/>
                <a:gd name="T16" fmla="*/ 0 w 96"/>
                <a:gd name="T17" fmla="*/ 0 h 92"/>
                <a:gd name="T18" fmla="*/ 0 w 96"/>
                <a:gd name="T19" fmla="*/ 1 h 92"/>
                <a:gd name="T20" fmla="*/ 0 w 96"/>
                <a:gd name="T21" fmla="*/ 1 h 92"/>
                <a:gd name="T22" fmla="*/ 0 w 96"/>
                <a:gd name="T23" fmla="*/ 1 h 92"/>
                <a:gd name="T24" fmla="*/ 0 w 96"/>
                <a:gd name="T25" fmla="*/ 1 h 92"/>
                <a:gd name="T26" fmla="*/ 0 w 96"/>
                <a:gd name="T27" fmla="*/ 1 h 92"/>
                <a:gd name="T28" fmla="*/ 0 w 96"/>
                <a:gd name="T29" fmla="*/ 1 h 92"/>
                <a:gd name="T30" fmla="*/ 0 w 96"/>
                <a:gd name="T31" fmla="*/ 1 h 92"/>
                <a:gd name="T32" fmla="*/ 0 w 96"/>
                <a:gd name="T33" fmla="*/ 1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92"/>
                <a:gd name="T53" fmla="*/ 96 w 9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6" y="64"/>
                  </a:lnTo>
                  <a:lnTo>
                    <a:pt x="29" y="49"/>
                  </a:lnTo>
                  <a:lnTo>
                    <a:pt x="45" y="32"/>
                  </a:lnTo>
                  <a:lnTo>
                    <a:pt x="62" y="19"/>
                  </a:lnTo>
                  <a:lnTo>
                    <a:pt x="80" y="7"/>
                  </a:lnTo>
                  <a:lnTo>
                    <a:pt x="96" y="0"/>
                  </a:lnTo>
                  <a:lnTo>
                    <a:pt x="88" y="7"/>
                  </a:lnTo>
                  <a:lnTo>
                    <a:pt x="77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33" y="68"/>
                  </a:lnTo>
                  <a:lnTo>
                    <a:pt x="18" y="82"/>
                  </a:lnTo>
                  <a:lnTo>
                    <a:pt x="8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0" name="Freeform 194"/>
            <p:cNvSpPr>
              <a:spLocks/>
            </p:cNvSpPr>
            <p:nvPr/>
          </p:nvSpPr>
          <p:spPr bwMode="auto">
            <a:xfrm flipH="1">
              <a:off x="1801" y="3460"/>
              <a:ext cx="40" cy="51"/>
            </a:xfrm>
            <a:custGeom>
              <a:avLst/>
              <a:gdLst>
                <a:gd name="T0" fmla="*/ 0 w 88"/>
                <a:gd name="T1" fmla="*/ 1 h 102"/>
                <a:gd name="T2" fmla="*/ 0 w 88"/>
                <a:gd name="T3" fmla="*/ 1 h 102"/>
                <a:gd name="T4" fmla="*/ 0 w 88"/>
                <a:gd name="T5" fmla="*/ 1 h 102"/>
                <a:gd name="T6" fmla="*/ 0 w 88"/>
                <a:gd name="T7" fmla="*/ 1 h 102"/>
                <a:gd name="T8" fmla="*/ 0 w 88"/>
                <a:gd name="T9" fmla="*/ 1 h 102"/>
                <a:gd name="T10" fmla="*/ 0 w 88"/>
                <a:gd name="T11" fmla="*/ 1 h 102"/>
                <a:gd name="T12" fmla="*/ 0 w 88"/>
                <a:gd name="T13" fmla="*/ 1 h 102"/>
                <a:gd name="T14" fmla="*/ 0 w 88"/>
                <a:gd name="T15" fmla="*/ 1 h 102"/>
                <a:gd name="T16" fmla="*/ 0 w 88"/>
                <a:gd name="T17" fmla="*/ 0 h 102"/>
                <a:gd name="T18" fmla="*/ 0 w 88"/>
                <a:gd name="T19" fmla="*/ 1 h 102"/>
                <a:gd name="T20" fmla="*/ 0 w 88"/>
                <a:gd name="T21" fmla="*/ 1 h 102"/>
                <a:gd name="T22" fmla="*/ 0 w 88"/>
                <a:gd name="T23" fmla="*/ 1 h 102"/>
                <a:gd name="T24" fmla="*/ 0 w 88"/>
                <a:gd name="T25" fmla="*/ 1 h 102"/>
                <a:gd name="T26" fmla="*/ 0 w 88"/>
                <a:gd name="T27" fmla="*/ 1 h 102"/>
                <a:gd name="T28" fmla="*/ 0 w 88"/>
                <a:gd name="T29" fmla="*/ 1 h 102"/>
                <a:gd name="T30" fmla="*/ 0 w 88"/>
                <a:gd name="T31" fmla="*/ 1 h 102"/>
                <a:gd name="T32" fmla="*/ 0 w 88"/>
                <a:gd name="T33" fmla="*/ 1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02"/>
                <a:gd name="T53" fmla="*/ 88 w 88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02">
                  <a:moveTo>
                    <a:pt x="1" y="102"/>
                  </a:moveTo>
                  <a:lnTo>
                    <a:pt x="0" y="95"/>
                  </a:lnTo>
                  <a:lnTo>
                    <a:pt x="5" y="83"/>
                  </a:lnTo>
                  <a:lnTo>
                    <a:pt x="15" y="68"/>
                  </a:lnTo>
                  <a:lnTo>
                    <a:pt x="28" y="51"/>
                  </a:lnTo>
                  <a:lnTo>
                    <a:pt x="42" y="34"/>
                  </a:lnTo>
                  <a:lnTo>
                    <a:pt x="58" y="19"/>
                  </a:lnTo>
                  <a:lnTo>
                    <a:pt x="74" y="7"/>
                  </a:lnTo>
                  <a:lnTo>
                    <a:pt x="88" y="0"/>
                  </a:lnTo>
                  <a:lnTo>
                    <a:pt x="83" y="8"/>
                  </a:lnTo>
                  <a:lnTo>
                    <a:pt x="73" y="21"/>
                  </a:lnTo>
                  <a:lnTo>
                    <a:pt x="59" y="38"/>
                  </a:lnTo>
                  <a:lnTo>
                    <a:pt x="45" y="57"/>
                  </a:lnTo>
                  <a:lnTo>
                    <a:pt x="30" y="74"/>
                  </a:lnTo>
                  <a:lnTo>
                    <a:pt x="17" y="89"/>
                  </a:lnTo>
                  <a:lnTo>
                    <a:pt x="8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1" name="Freeform 195"/>
            <p:cNvSpPr>
              <a:spLocks/>
            </p:cNvSpPr>
            <p:nvPr/>
          </p:nvSpPr>
          <p:spPr bwMode="auto">
            <a:xfrm flipH="1">
              <a:off x="1789" y="3466"/>
              <a:ext cx="35" cy="46"/>
            </a:xfrm>
            <a:custGeom>
              <a:avLst/>
              <a:gdLst>
                <a:gd name="T0" fmla="*/ 0 w 76"/>
                <a:gd name="T1" fmla="*/ 1 h 92"/>
                <a:gd name="T2" fmla="*/ 0 w 76"/>
                <a:gd name="T3" fmla="*/ 1 h 92"/>
                <a:gd name="T4" fmla="*/ 0 w 76"/>
                <a:gd name="T5" fmla="*/ 1 h 92"/>
                <a:gd name="T6" fmla="*/ 0 w 76"/>
                <a:gd name="T7" fmla="*/ 1 h 92"/>
                <a:gd name="T8" fmla="*/ 0 w 76"/>
                <a:gd name="T9" fmla="*/ 1 h 92"/>
                <a:gd name="T10" fmla="*/ 0 w 76"/>
                <a:gd name="T11" fmla="*/ 1 h 92"/>
                <a:gd name="T12" fmla="*/ 0 w 76"/>
                <a:gd name="T13" fmla="*/ 1 h 92"/>
                <a:gd name="T14" fmla="*/ 0 w 76"/>
                <a:gd name="T15" fmla="*/ 1 h 92"/>
                <a:gd name="T16" fmla="*/ 0 w 76"/>
                <a:gd name="T17" fmla="*/ 0 h 92"/>
                <a:gd name="T18" fmla="*/ 0 w 76"/>
                <a:gd name="T19" fmla="*/ 1 h 92"/>
                <a:gd name="T20" fmla="*/ 0 w 76"/>
                <a:gd name="T21" fmla="*/ 1 h 92"/>
                <a:gd name="T22" fmla="*/ 0 w 76"/>
                <a:gd name="T23" fmla="*/ 1 h 92"/>
                <a:gd name="T24" fmla="*/ 0 w 76"/>
                <a:gd name="T25" fmla="*/ 1 h 92"/>
                <a:gd name="T26" fmla="*/ 0 w 76"/>
                <a:gd name="T27" fmla="*/ 1 h 92"/>
                <a:gd name="T28" fmla="*/ 0 w 76"/>
                <a:gd name="T29" fmla="*/ 1 h 92"/>
                <a:gd name="T30" fmla="*/ 0 w 76"/>
                <a:gd name="T31" fmla="*/ 1 h 92"/>
                <a:gd name="T32" fmla="*/ 0 w 76"/>
                <a:gd name="T33" fmla="*/ 1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92"/>
                <a:gd name="T53" fmla="*/ 76 w 7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3" y="62"/>
                  </a:lnTo>
                  <a:lnTo>
                    <a:pt x="25" y="46"/>
                  </a:lnTo>
                  <a:lnTo>
                    <a:pt x="38" y="30"/>
                  </a:lnTo>
                  <a:lnTo>
                    <a:pt x="52" y="15"/>
                  </a:lnTo>
                  <a:lnTo>
                    <a:pt x="64" y="4"/>
                  </a:lnTo>
                  <a:lnTo>
                    <a:pt x="76" y="0"/>
                  </a:lnTo>
                  <a:lnTo>
                    <a:pt x="69" y="8"/>
                  </a:lnTo>
                  <a:lnTo>
                    <a:pt x="60" y="22"/>
                  </a:lnTo>
                  <a:lnTo>
                    <a:pt x="50" y="38"/>
                  </a:lnTo>
                  <a:lnTo>
                    <a:pt x="38" y="54"/>
                  </a:lnTo>
                  <a:lnTo>
                    <a:pt x="27" y="70"/>
                  </a:lnTo>
                  <a:lnTo>
                    <a:pt x="15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" name="Freeform 196"/>
            <p:cNvSpPr>
              <a:spLocks/>
            </p:cNvSpPr>
            <p:nvPr/>
          </p:nvSpPr>
          <p:spPr bwMode="auto">
            <a:xfrm flipH="1">
              <a:off x="1764" y="3473"/>
              <a:ext cx="30" cy="38"/>
            </a:xfrm>
            <a:custGeom>
              <a:avLst/>
              <a:gdLst>
                <a:gd name="T0" fmla="*/ 0 w 65"/>
                <a:gd name="T1" fmla="*/ 0 h 77"/>
                <a:gd name="T2" fmla="*/ 0 w 65"/>
                <a:gd name="T3" fmla="*/ 0 h 77"/>
                <a:gd name="T4" fmla="*/ 0 w 65"/>
                <a:gd name="T5" fmla="*/ 0 h 77"/>
                <a:gd name="T6" fmla="*/ 0 w 65"/>
                <a:gd name="T7" fmla="*/ 0 h 77"/>
                <a:gd name="T8" fmla="*/ 0 w 65"/>
                <a:gd name="T9" fmla="*/ 0 h 77"/>
                <a:gd name="T10" fmla="*/ 0 w 65"/>
                <a:gd name="T11" fmla="*/ 0 h 77"/>
                <a:gd name="T12" fmla="*/ 0 w 65"/>
                <a:gd name="T13" fmla="*/ 0 h 77"/>
                <a:gd name="T14" fmla="*/ 0 w 65"/>
                <a:gd name="T15" fmla="*/ 0 h 77"/>
                <a:gd name="T16" fmla="*/ 0 w 65"/>
                <a:gd name="T17" fmla="*/ 0 h 77"/>
                <a:gd name="T18" fmla="*/ 0 w 65"/>
                <a:gd name="T19" fmla="*/ 0 h 77"/>
                <a:gd name="T20" fmla="*/ 0 w 65"/>
                <a:gd name="T21" fmla="*/ 0 h 77"/>
                <a:gd name="T22" fmla="*/ 0 w 65"/>
                <a:gd name="T23" fmla="*/ 0 h 77"/>
                <a:gd name="T24" fmla="*/ 0 w 65"/>
                <a:gd name="T25" fmla="*/ 0 h 77"/>
                <a:gd name="T26" fmla="*/ 0 w 65"/>
                <a:gd name="T27" fmla="*/ 0 h 77"/>
                <a:gd name="T28" fmla="*/ 0 w 65"/>
                <a:gd name="T29" fmla="*/ 0 h 77"/>
                <a:gd name="T30" fmla="*/ 0 w 65"/>
                <a:gd name="T31" fmla="*/ 0 h 77"/>
                <a:gd name="T32" fmla="*/ 0 w 65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7"/>
                <a:gd name="T53" fmla="*/ 65 w 6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7">
                  <a:moveTo>
                    <a:pt x="2" y="77"/>
                  </a:moveTo>
                  <a:lnTo>
                    <a:pt x="0" y="72"/>
                  </a:lnTo>
                  <a:lnTo>
                    <a:pt x="2" y="64"/>
                  </a:lnTo>
                  <a:lnTo>
                    <a:pt x="7" y="52"/>
                  </a:lnTo>
                  <a:lnTo>
                    <a:pt x="16" y="40"/>
                  </a:lnTo>
                  <a:lnTo>
                    <a:pt x="26" y="27"/>
                  </a:lnTo>
                  <a:lnTo>
                    <a:pt x="37" y="15"/>
                  </a:lnTo>
                  <a:lnTo>
                    <a:pt x="51" y="6"/>
                  </a:lnTo>
                  <a:lnTo>
                    <a:pt x="65" y="0"/>
                  </a:lnTo>
                  <a:lnTo>
                    <a:pt x="58" y="9"/>
                  </a:lnTo>
                  <a:lnTo>
                    <a:pt x="51" y="20"/>
                  </a:lnTo>
                  <a:lnTo>
                    <a:pt x="41" y="33"/>
                  </a:lnTo>
                  <a:lnTo>
                    <a:pt x="32" y="47"/>
                  </a:lnTo>
                  <a:lnTo>
                    <a:pt x="22" y="59"/>
                  </a:lnTo>
                  <a:lnTo>
                    <a:pt x="14" y="70"/>
                  </a:lnTo>
                  <a:lnTo>
                    <a:pt x="7" y="75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3" name="Freeform 197"/>
            <p:cNvSpPr>
              <a:spLocks/>
            </p:cNvSpPr>
            <p:nvPr/>
          </p:nvSpPr>
          <p:spPr bwMode="auto">
            <a:xfrm flipH="1">
              <a:off x="1744" y="3495"/>
              <a:ext cx="8" cy="23"/>
            </a:xfrm>
            <a:custGeom>
              <a:avLst/>
              <a:gdLst>
                <a:gd name="T0" fmla="*/ 0 w 17"/>
                <a:gd name="T1" fmla="*/ 1 h 46"/>
                <a:gd name="T2" fmla="*/ 0 w 17"/>
                <a:gd name="T3" fmla="*/ 1 h 46"/>
                <a:gd name="T4" fmla="*/ 0 w 17"/>
                <a:gd name="T5" fmla="*/ 1 h 46"/>
                <a:gd name="T6" fmla="*/ 0 w 17"/>
                <a:gd name="T7" fmla="*/ 1 h 46"/>
                <a:gd name="T8" fmla="*/ 0 w 17"/>
                <a:gd name="T9" fmla="*/ 0 h 46"/>
                <a:gd name="T10" fmla="*/ 0 w 17"/>
                <a:gd name="T11" fmla="*/ 1 h 46"/>
                <a:gd name="T12" fmla="*/ 0 w 17"/>
                <a:gd name="T13" fmla="*/ 1 h 46"/>
                <a:gd name="T14" fmla="*/ 0 w 17"/>
                <a:gd name="T15" fmla="*/ 1 h 46"/>
                <a:gd name="T16" fmla="*/ 0 w 17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6"/>
                <a:gd name="T29" fmla="*/ 17 w 1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6">
                  <a:moveTo>
                    <a:pt x="5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5" y="7"/>
                  </a:lnTo>
                  <a:lnTo>
                    <a:pt x="17" y="0"/>
                  </a:lnTo>
                  <a:lnTo>
                    <a:pt x="11" y="13"/>
                  </a:lnTo>
                  <a:lnTo>
                    <a:pt x="11" y="30"/>
                  </a:lnTo>
                  <a:lnTo>
                    <a:pt x="11" y="44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4" name="Freeform 198"/>
            <p:cNvSpPr>
              <a:spLocks/>
            </p:cNvSpPr>
            <p:nvPr/>
          </p:nvSpPr>
          <p:spPr bwMode="auto">
            <a:xfrm flipH="1">
              <a:off x="1846" y="3456"/>
              <a:ext cx="39" cy="43"/>
            </a:xfrm>
            <a:custGeom>
              <a:avLst/>
              <a:gdLst>
                <a:gd name="T0" fmla="*/ 0 w 85"/>
                <a:gd name="T1" fmla="*/ 1 h 85"/>
                <a:gd name="T2" fmla="*/ 0 w 85"/>
                <a:gd name="T3" fmla="*/ 1 h 85"/>
                <a:gd name="T4" fmla="*/ 0 w 85"/>
                <a:gd name="T5" fmla="*/ 1 h 85"/>
                <a:gd name="T6" fmla="*/ 0 w 85"/>
                <a:gd name="T7" fmla="*/ 1 h 85"/>
                <a:gd name="T8" fmla="*/ 0 w 85"/>
                <a:gd name="T9" fmla="*/ 1 h 85"/>
                <a:gd name="T10" fmla="*/ 0 w 85"/>
                <a:gd name="T11" fmla="*/ 1 h 85"/>
                <a:gd name="T12" fmla="*/ 0 w 85"/>
                <a:gd name="T13" fmla="*/ 1 h 85"/>
                <a:gd name="T14" fmla="*/ 0 w 85"/>
                <a:gd name="T15" fmla="*/ 1 h 85"/>
                <a:gd name="T16" fmla="*/ 0 w 85"/>
                <a:gd name="T17" fmla="*/ 0 h 85"/>
                <a:gd name="T18" fmla="*/ 0 w 85"/>
                <a:gd name="T19" fmla="*/ 1 h 85"/>
                <a:gd name="T20" fmla="*/ 0 w 85"/>
                <a:gd name="T21" fmla="*/ 1 h 85"/>
                <a:gd name="T22" fmla="*/ 0 w 85"/>
                <a:gd name="T23" fmla="*/ 1 h 85"/>
                <a:gd name="T24" fmla="*/ 0 w 85"/>
                <a:gd name="T25" fmla="*/ 1 h 85"/>
                <a:gd name="T26" fmla="*/ 0 w 85"/>
                <a:gd name="T27" fmla="*/ 1 h 85"/>
                <a:gd name="T28" fmla="*/ 0 w 85"/>
                <a:gd name="T29" fmla="*/ 1 h 85"/>
                <a:gd name="T30" fmla="*/ 0 w 85"/>
                <a:gd name="T31" fmla="*/ 1 h 85"/>
                <a:gd name="T32" fmla="*/ 0 w 85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85"/>
                <a:gd name="T53" fmla="*/ 85 w 8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85">
                  <a:moveTo>
                    <a:pt x="1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2" y="59"/>
                  </a:lnTo>
                  <a:lnTo>
                    <a:pt x="23" y="45"/>
                  </a:lnTo>
                  <a:lnTo>
                    <a:pt x="38" y="30"/>
                  </a:lnTo>
                  <a:lnTo>
                    <a:pt x="54" y="17"/>
                  </a:lnTo>
                  <a:lnTo>
                    <a:pt x="69" y="7"/>
                  </a:lnTo>
                  <a:lnTo>
                    <a:pt x="85" y="0"/>
                  </a:lnTo>
                  <a:lnTo>
                    <a:pt x="79" y="7"/>
                  </a:lnTo>
                  <a:lnTo>
                    <a:pt x="68" y="18"/>
                  </a:lnTo>
                  <a:lnTo>
                    <a:pt x="56" y="33"/>
                  </a:lnTo>
                  <a:lnTo>
                    <a:pt x="43" y="48"/>
                  </a:lnTo>
                  <a:lnTo>
                    <a:pt x="30" y="63"/>
                  </a:lnTo>
                  <a:lnTo>
                    <a:pt x="17" y="76"/>
                  </a:lnTo>
                  <a:lnTo>
                    <a:pt x="8" y="84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5" name="Freeform 199"/>
            <p:cNvSpPr>
              <a:spLocks/>
            </p:cNvSpPr>
            <p:nvPr/>
          </p:nvSpPr>
          <p:spPr bwMode="auto">
            <a:xfrm flipH="1">
              <a:off x="1818" y="3457"/>
              <a:ext cx="38" cy="50"/>
            </a:xfrm>
            <a:custGeom>
              <a:avLst/>
              <a:gdLst>
                <a:gd name="T0" fmla="*/ 0 w 85"/>
                <a:gd name="T1" fmla="*/ 1 h 99"/>
                <a:gd name="T2" fmla="*/ 0 w 85"/>
                <a:gd name="T3" fmla="*/ 1 h 99"/>
                <a:gd name="T4" fmla="*/ 0 w 85"/>
                <a:gd name="T5" fmla="*/ 1 h 99"/>
                <a:gd name="T6" fmla="*/ 0 w 85"/>
                <a:gd name="T7" fmla="*/ 1 h 99"/>
                <a:gd name="T8" fmla="*/ 0 w 85"/>
                <a:gd name="T9" fmla="*/ 1 h 99"/>
                <a:gd name="T10" fmla="*/ 0 w 85"/>
                <a:gd name="T11" fmla="*/ 1 h 99"/>
                <a:gd name="T12" fmla="*/ 0 w 85"/>
                <a:gd name="T13" fmla="*/ 1 h 99"/>
                <a:gd name="T14" fmla="*/ 0 w 85"/>
                <a:gd name="T15" fmla="*/ 1 h 99"/>
                <a:gd name="T16" fmla="*/ 0 w 85"/>
                <a:gd name="T17" fmla="*/ 0 h 99"/>
                <a:gd name="T18" fmla="*/ 0 w 85"/>
                <a:gd name="T19" fmla="*/ 1 h 99"/>
                <a:gd name="T20" fmla="*/ 0 w 85"/>
                <a:gd name="T21" fmla="*/ 1 h 99"/>
                <a:gd name="T22" fmla="*/ 0 w 85"/>
                <a:gd name="T23" fmla="*/ 1 h 99"/>
                <a:gd name="T24" fmla="*/ 0 w 85"/>
                <a:gd name="T25" fmla="*/ 1 h 99"/>
                <a:gd name="T26" fmla="*/ 0 w 85"/>
                <a:gd name="T27" fmla="*/ 1 h 99"/>
                <a:gd name="T28" fmla="*/ 0 w 85"/>
                <a:gd name="T29" fmla="*/ 1 h 99"/>
                <a:gd name="T30" fmla="*/ 0 w 85"/>
                <a:gd name="T31" fmla="*/ 1 h 99"/>
                <a:gd name="T32" fmla="*/ 0 w 85"/>
                <a:gd name="T33" fmla="*/ 1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99"/>
                <a:gd name="T53" fmla="*/ 85 w 85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99">
                  <a:moveTo>
                    <a:pt x="2" y="99"/>
                  </a:moveTo>
                  <a:lnTo>
                    <a:pt x="0" y="94"/>
                  </a:lnTo>
                  <a:lnTo>
                    <a:pt x="4" y="82"/>
                  </a:lnTo>
                  <a:lnTo>
                    <a:pt x="13" y="67"/>
                  </a:lnTo>
                  <a:lnTo>
                    <a:pt x="25" y="50"/>
                  </a:lnTo>
                  <a:lnTo>
                    <a:pt x="40" y="33"/>
                  </a:lnTo>
                  <a:lnTo>
                    <a:pt x="56" y="18"/>
                  </a:lnTo>
                  <a:lnTo>
                    <a:pt x="70" y="6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69" y="21"/>
                  </a:lnTo>
                  <a:lnTo>
                    <a:pt x="57" y="38"/>
                  </a:lnTo>
                  <a:lnTo>
                    <a:pt x="44" y="56"/>
                  </a:lnTo>
                  <a:lnTo>
                    <a:pt x="29" y="73"/>
                  </a:lnTo>
                  <a:lnTo>
                    <a:pt x="17" y="88"/>
                  </a:lnTo>
                  <a:lnTo>
                    <a:pt x="7" y="97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6" name="Freeform 200"/>
            <p:cNvSpPr>
              <a:spLocks/>
            </p:cNvSpPr>
            <p:nvPr/>
          </p:nvSpPr>
          <p:spPr bwMode="auto">
            <a:xfrm flipH="1">
              <a:off x="1777" y="3466"/>
              <a:ext cx="28" cy="48"/>
            </a:xfrm>
            <a:custGeom>
              <a:avLst/>
              <a:gdLst>
                <a:gd name="T0" fmla="*/ 0 w 64"/>
                <a:gd name="T1" fmla="*/ 1 h 95"/>
                <a:gd name="T2" fmla="*/ 0 w 64"/>
                <a:gd name="T3" fmla="*/ 1 h 95"/>
                <a:gd name="T4" fmla="*/ 0 w 64"/>
                <a:gd name="T5" fmla="*/ 1 h 95"/>
                <a:gd name="T6" fmla="*/ 0 w 64"/>
                <a:gd name="T7" fmla="*/ 1 h 95"/>
                <a:gd name="T8" fmla="*/ 0 w 64"/>
                <a:gd name="T9" fmla="*/ 1 h 95"/>
                <a:gd name="T10" fmla="*/ 0 w 64"/>
                <a:gd name="T11" fmla="*/ 1 h 95"/>
                <a:gd name="T12" fmla="*/ 0 w 64"/>
                <a:gd name="T13" fmla="*/ 1 h 95"/>
                <a:gd name="T14" fmla="*/ 0 w 64"/>
                <a:gd name="T15" fmla="*/ 1 h 95"/>
                <a:gd name="T16" fmla="*/ 0 w 64"/>
                <a:gd name="T17" fmla="*/ 0 h 95"/>
                <a:gd name="T18" fmla="*/ 0 w 64"/>
                <a:gd name="T19" fmla="*/ 1 h 95"/>
                <a:gd name="T20" fmla="*/ 0 w 64"/>
                <a:gd name="T21" fmla="*/ 1 h 95"/>
                <a:gd name="T22" fmla="*/ 0 w 64"/>
                <a:gd name="T23" fmla="*/ 1 h 95"/>
                <a:gd name="T24" fmla="*/ 0 w 64"/>
                <a:gd name="T25" fmla="*/ 1 h 95"/>
                <a:gd name="T26" fmla="*/ 0 w 64"/>
                <a:gd name="T27" fmla="*/ 1 h 95"/>
                <a:gd name="T28" fmla="*/ 0 w 64"/>
                <a:gd name="T29" fmla="*/ 1 h 95"/>
                <a:gd name="T30" fmla="*/ 0 w 64"/>
                <a:gd name="T31" fmla="*/ 1 h 95"/>
                <a:gd name="T32" fmla="*/ 0 w 64"/>
                <a:gd name="T33" fmla="*/ 1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95"/>
                <a:gd name="T53" fmla="*/ 64 w 64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95">
                  <a:moveTo>
                    <a:pt x="2" y="95"/>
                  </a:moveTo>
                  <a:lnTo>
                    <a:pt x="0" y="90"/>
                  </a:lnTo>
                  <a:lnTo>
                    <a:pt x="2" y="79"/>
                  </a:lnTo>
                  <a:lnTo>
                    <a:pt x="7" y="65"/>
                  </a:lnTo>
                  <a:lnTo>
                    <a:pt x="15" y="49"/>
                  </a:lnTo>
                  <a:lnTo>
                    <a:pt x="24" y="33"/>
                  </a:lnTo>
                  <a:lnTo>
                    <a:pt x="36" y="18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57" y="9"/>
                  </a:lnTo>
                  <a:lnTo>
                    <a:pt x="49" y="22"/>
                  </a:lnTo>
                  <a:lnTo>
                    <a:pt x="40" y="38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5"/>
                  </a:lnTo>
                  <a:lnTo>
                    <a:pt x="7" y="93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7" name="Freeform 201"/>
            <p:cNvSpPr>
              <a:spLocks/>
            </p:cNvSpPr>
            <p:nvPr/>
          </p:nvSpPr>
          <p:spPr bwMode="auto">
            <a:xfrm flipH="1">
              <a:off x="1755" y="3478"/>
              <a:ext cx="30" cy="36"/>
            </a:xfrm>
            <a:custGeom>
              <a:avLst/>
              <a:gdLst>
                <a:gd name="T0" fmla="*/ 0 w 66"/>
                <a:gd name="T1" fmla="*/ 1 h 70"/>
                <a:gd name="T2" fmla="*/ 0 w 66"/>
                <a:gd name="T3" fmla="*/ 1 h 70"/>
                <a:gd name="T4" fmla="*/ 0 w 66"/>
                <a:gd name="T5" fmla="*/ 1 h 70"/>
                <a:gd name="T6" fmla="*/ 0 w 66"/>
                <a:gd name="T7" fmla="*/ 1 h 70"/>
                <a:gd name="T8" fmla="*/ 0 w 66"/>
                <a:gd name="T9" fmla="*/ 1 h 70"/>
                <a:gd name="T10" fmla="*/ 0 w 66"/>
                <a:gd name="T11" fmla="*/ 1 h 70"/>
                <a:gd name="T12" fmla="*/ 0 w 66"/>
                <a:gd name="T13" fmla="*/ 1 h 70"/>
                <a:gd name="T14" fmla="*/ 0 w 66"/>
                <a:gd name="T15" fmla="*/ 1 h 70"/>
                <a:gd name="T16" fmla="*/ 0 w 66"/>
                <a:gd name="T17" fmla="*/ 0 h 70"/>
                <a:gd name="T18" fmla="*/ 0 w 66"/>
                <a:gd name="T19" fmla="*/ 1 h 70"/>
                <a:gd name="T20" fmla="*/ 0 w 66"/>
                <a:gd name="T21" fmla="*/ 1 h 70"/>
                <a:gd name="T22" fmla="*/ 0 w 66"/>
                <a:gd name="T23" fmla="*/ 1 h 70"/>
                <a:gd name="T24" fmla="*/ 0 w 66"/>
                <a:gd name="T25" fmla="*/ 1 h 70"/>
                <a:gd name="T26" fmla="*/ 0 w 66"/>
                <a:gd name="T27" fmla="*/ 1 h 70"/>
                <a:gd name="T28" fmla="*/ 0 w 66"/>
                <a:gd name="T29" fmla="*/ 1 h 70"/>
                <a:gd name="T30" fmla="*/ 0 w 66"/>
                <a:gd name="T31" fmla="*/ 1 h 70"/>
                <a:gd name="T32" fmla="*/ 0 w 66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0"/>
                <a:gd name="T53" fmla="*/ 66 w 66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0">
                  <a:moveTo>
                    <a:pt x="2" y="70"/>
                  </a:moveTo>
                  <a:lnTo>
                    <a:pt x="0" y="66"/>
                  </a:lnTo>
                  <a:lnTo>
                    <a:pt x="6" y="56"/>
                  </a:lnTo>
                  <a:lnTo>
                    <a:pt x="13" y="45"/>
                  </a:lnTo>
                  <a:lnTo>
                    <a:pt x="24" y="32"/>
                  </a:lnTo>
                  <a:lnTo>
                    <a:pt x="36" y="21"/>
                  </a:lnTo>
                  <a:lnTo>
                    <a:pt x="48" y="9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3" y="16"/>
                  </a:lnTo>
                  <a:lnTo>
                    <a:pt x="44" y="28"/>
                  </a:lnTo>
                  <a:lnTo>
                    <a:pt x="34" y="39"/>
                  </a:lnTo>
                  <a:lnTo>
                    <a:pt x="24" y="51"/>
                  </a:lnTo>
                  <a:lnTo>
                    <a:pt x="15" y="61"/>
                  </a:lnTo>
                  <a:lnTo>
                    <a:pt x="7" y="68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8" name="Freeform 202"/>
            <p:cNvSpPr>
              <a:spLocks/>
            </p:cNvSpPr>
            <p:nvPr/>
          </p:nvSpPr>
          <p:spPr bwMode="auto">
            <a:xfrm flipH="1">
              <a:off x="1751" y="3483"/>
              <a:ext cx="12" cy="26"/>
            </a:xfrm>
            <a:custGeom>
              <a:avLst/>
              <a:gdLst>
                <a:gd name="T0" fmla="*/ 0 w 25"/>
                <a:gd name="T1" fmla="*/ 1 h 52"/>
                <a:gd name="T2" fmla="*/ 0 w 25"/>
                <a:gd name="T3" fmla="*/ 1 h 52"/>
                <a:gd name="T4" fmla="*/ 0 w 25"/>
                <a:gd name="T5" fmla="*/ 1 h 52"/>
                <a:gd name="T6" fmla="*/ 0 w 25"/>
                <a:gd name="T7" fmla="*/ 1 h 52"/>
                <a:gd name="T8" fmla="*/ 0 w 25"/>
                <a:gd name="T9" fmla="*/ 0 h 52"/>
                <a:gd name="T10" fmla="*/ 0 w 25"/>
                <a:gd name="T11" fmla="*/ 1 h 52"/>
                <a:gd name="T12" fmla="*/ 0 w 25"/>
                <a:gd name="T13" fmla="*/ 1 h 52"/>
                <a:gd name="T14" fmla="*/ 0 w 25"/>
                <a:gd name="T15" fmla="*/ 1 h 52"/>
                <a:gd name="T16" fmla="*/ 0 w 25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2"/>
                <a:gd name="T29" fmla="*/ 25 w 25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2">
                  <a:moveTo>
                    <a:pt x="3" y="52"/>
                  </a:moveTo>
                  <a:lnTo>
                    <a:pt x="0" y="43"/>
                  </a:lnTo>
                  <a:lnTo>
                    <a:pt x="4" y="26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16" y="14"/>
                  </a:lnTo>
                  <a:lnTo>
                    <a:pt x="13" y="32"/>
                  </a:lnTo>
                  <a:lnTo>
                    <a:pt x="10" y="49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9" name="Freeform 203"/>
            <p:cNvSpPr>
              <a:spLocks/>
            </p:cNvSpPr>
            <p:nvPr/>
          </p:nvSpPr>
          <p:spPr bwMode="auto">
            <a:xfrm flipH="1">
              <a:off x="1894" y="3463"/>
              <a:ext cx="23" cy="20"/>
            </a:xfrm>
            <a:custGeom>
              <a:avLst/>
              <a:gdLst>
                <a:gd name="T0" fmla="*/ 0 w 51"/>
                <a:gd name="T1" fmla="*/ 0 h 40"/>
                <a:gd name="T2" fmla="*/ 0 w 51"/>
                <a:gd name="T3" fmla="*/ 1 h 40"/>
                <a:gd name="T4" fmla="*/ 0 w 51"/>
                <a:gd name="T5" fmla="*/ 1 h 40"/>
                <a:gd name="T6" fmla="*/ 0 w 51"/>
                <a:gd name="T7" fmla="*/ 1 h 40"/>
                <a:gd name="T8" fmla="*/ 0 w 51"/>
                <a:gd name="T9" fmla="*/ 1 h 40"/>
                <a:gd name="T10" fmla="*/ 0 w 51"/>
                <a:gd name="T11" fmla="*/ 1 h 40"/>
                <a:gd name="T12" fmla="*/ 0 w 51"/>
                <a:gd name="T13" fmla="*/ 1 h 40"/>
                <a:gd name="T14" fmla="*/ 0 w 51"/>
                <a:gd name="T15" fmla="*/ 1 h 40"/>
                <a:gd name="T16" fmla="*/ 0 w 51"/>
                <a:gd name="T17" fmla="*/ 1 h 40"/>
                <a:gd name="T18" fmla="*/ 0 w 51"/>
                <a:gd name="T19" fmla="*/ 1 h 40"/>
                <a:gd name="T20" fmla="*/ 0 w 51"/>
                <a:gd name="T21" fmla="*/ 1 h 40"/>
                <a:gd name="T22" fmla="*/ 0 w 51"/>
                <a:gd name="T23" fmla="*/ 1 h 40"/>
                <a:gd name="T24" fmla="*/ 0 w 51"/>
                <a:gd name="T25" fmla="*/ 1 h 40"/>
                <a:gd name="T26" fmla="*/ 0 w 51"/>
                <a:gd name="T27" fmla="*/ 1 h 40"/>
                <a:gd name="T28" fmla="*/ 0 w 51"/>
                <a:gd name="T29" fmla="*/ 1 h 40"/>
                <a:gd name="T30" fmla="*/ 0 w 51"/>
                <a:gd name="T31" fmla="*/ 1 h 40"/>
                <a:gd name="T32" fmla="*/ 0 w 51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0"/>
                <a:gd name="T53" fmla="*/ 51 w 5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0">
                  <a:moveTo>
                    <a:pt x="51" y="0"/>
                  </a:moveTo>
                  <a:lnTo>
                    <a:pt x="47" y="3"/>
                  </a:lnTo>
                  <a:lnTo>
                    <a:pt x="42" y="9"/>
                  </a:lnTo>
                  <a:lnTo>
                    <a:pt x="35" y="17"/>
                  </a:lnTo>
                  <a:lnTo>
                    <a:pt x="29" y="25"/>
                  </a:lnTo>
                  <a:lnTo>
                    <a:pt x="21" y="32"/>
                  </a:lnTo>
                  <a:lnTo>
                    <a:pt x="13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4"/>
                  </a:lnTo>
                  <a:lnTo>
                    <a:pt x="17" y="18"/>
                  </a:lnTo>
                  <a:lnTo>
                    <a:pt x="27" y="13"/>
                  </a:lnTo>
                  <a:lnTo>
                    <a:pt x="36" y="8"/>
                  </a:lnTo>
                  <a:lnTo>
                    <a:pt x="44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0" name="Freeform 204"/>
            <p:cNvSpPr>
              <a:spLocks/>
            </p:cNvSpPr>
            <p:nvPr/>
          </p:nvSpPr>
          <p:spPr bwMode="auto">
            <a:xfrm flipH="1">
              <a:off x="1898" y="3462"/>
              <a:ext cx="28" cy="6"/>
            </a:xfrm>
            <a:custGeom>
              <a:avLst/>
              <a:gdLst>
                <a:gd name="T0" fmla="*/ 0 w 61"/>
                <a:gd name="T1" fmla="*/ 1 h 11"/>
                <a:gd name="T2" fmla="*/ 0 w 61"/>
                <a:gd name="T3" fmla="*/ 1 h 11"/>
                <a:gd name="T4" fmla="*/ 0 w 61"/>
                <a:gd name="T5" fmla="*/ 1 h 11"/>
                <a:gd name="T6" fmla="*/ 0 w 61"/>
                <a:gd name="T7" fmla="*/ 1 h 11"/>
                <a:gd name="T8" fmla="*/ 0 w 61"/>
                <a:gd name="T9" fmla="*/ 1 h 11"/>
                <a:gd name="T10" fmla="*/ 0 w 61"/>
                <a:gd name="T11" fmla="*/ 0 h 11"/>
                <a:gd name="T12" fmla="*/ 0 w 61"/>
                <a:gd name="T13" fmla="*/ 1 h 11"/>
                <a:gd name="T14" fmla="*/ 0 w 61"/>
                <a:gd name="T15" fmla="*/ 1 h 11"/>
                <a:gd name="T16" fmla="*/ 0 w 61"/>
                <a:gd name="T17" fmla="*/ 1 h 11"/>
                <a:gd name="T18" fmla="*/ 0 w 61"/>
                <a:gd name="T19" fmla="*/ 1 h 11"/>
                <a:gd name="T20" fmla="*/ 0 w 61"/>
                <a:gd name="T21" fmla="*/ 1 h 11"/>
                <a:gd name="T22" fmla="*/ 0 w 61"/>
                <a:gd name="T23" fmla="*/ 1 h 11"/>
                <a:gd name="T24" fmla="*/ 0 w 61"/>
                <a:gd name="T25" fmla="*/ 1 h 11"/>
                <a:gd name="T26" fmla="*/ 0 w 61"/>
                <a:gd name="T27" fmla="*/ 1 h 11"/>
                <a:gd name="T28" fmla="*/ 0 w 61"/>
                <a:gd name="T29" fmla="*/ 1 h 11"/>
                <a:gd name="T30" fmla="*/ 0 w 61"/>
                <a:gd name="T31" fmla="*/ 1 h 11"/>
                <a:gd name="T32" fmla="*/ 0 w 61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11"/>
                <a:gd name="T53" fmla="*/ 61 w 6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11">
                  <a:moveTo>
                    <a:pt x="61" y="3"/>
                  </a:moveTo>
                  <a:lnTo>
                    <a:pt x="57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5" y="11"/>
                  </a:lnTo>
                  <a:lnTo>
                    <a:pt x="25" y="10"/>
                  </a:lnTo>
                  <a:lnTo>
                    <a:pt x="35" y="9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1" name="Freeform 205"/>
            <p:cNvSpPr>
              <a:spLocks/>
            </p:cNvSpPr>
            <p:nvPr/>
          </p:nvSpPr>
          <p:spPr bwMode="auto">
            <a:xfrm flipH="1">
              <a:off x="1893" y="3441"/>
              <a:ext cx="27" cy="23"/>
            </a:xfrm>
            <a:custGeom>
              <a:avLst/>
              <a:gdLst>
                <a:gd name="T0" fmla="*/ 0 w 59"/>
                <a:gd name="T1" fmla="*/ 1 h 45"/>
                <a:gd name="T2" fmla="*/ 0 w 59"/>
                <a:gd name="T3" fmla="*/ 1 h 45"/>
                <a:gd name="T4" fmla="*/ 0 w 59"/>
                <a:gd name="T5" fmla="*/ 1 h 45"/>
                <a:gd name="T6" fmla="*/ 0 w 59"/>
                <a:gd name="T7" fmla="*/ 1 h 45"/>
                <a:gd name="T8" fmla="*/ 0 w 59"/>
                <a:gd name="T9" fmla="*/ 1 h 45"/>
                <a:gd name="T10" fmla="*/ 0 w 59"/>
                <a:gd name="T11" fmla="*/ 1 h 45"/>
                <a:gd name="T12" fmla="*/ 0 w 59"/>
                <a:gd name="T13" fmla="*/ 1 h 45"/>
                <a:gd name="T14" fmla="*/ 0 w 59"/>
                <a:gd name="T15" fmla="*/ 1 h 45"/>
                <a:gd name="T16" fmla="*/ 0 w 59"/>
                <a:gd name="T17" fmla="*/ 0 h 45"/>
                <a:gd name="T18" fmla="*/ 0 w 59"/>
                <a:gd name="T19" fmla="*/ 0 h 45"/>
                <a:gd name="T20" fmla="*/ 0 w 59"/>
                <a:gd name="T21" fmla="*/ 1 h 45"/>
                <a:gd name="T22" fmla="*/ 0 w 59"/>
                <a:gd name="T23" fmla="*/ 1 h 45"/>
                <a:gd name="T24" fmla="*/ 0 w 59"/>
                <a:gd name="T25" fmla="*/ 1 h 45"/>
                <a:gd name="T26" fmla="*/ 0 w 59"/>
                <a:gd name="T27" fmla="*/ 1 h 45"/>
                <a:gd name="T28" fmla="*/ 0 w 59"/>
                <a:gd name="T29" fmla="*/ 1 h 45"/>
                <a:gd name="T30" fmla="*/ 0 w 59"/>
                <a:gd name="T31" fmla="*/ 1 h 45"/>
                <a:gd name="T32" fmla="*/ 0 w 59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5"/>
                <a:gd name="T53" fmla="*/ 59 w 5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5">
                  <a:moveTo>
                    <a:pt x="59" y="45"/>
                  </a:moveTo>
                  <a:lnTo>
                    <a:pt x="51" y="40"/>
                  </a:lnTo>
                  <a:lnTo>
                    <a:pt x="41" y="35"/>
                  </a:lnTo>
                  <a:lnTo>
                    <a:pt x="30" y="28"/>
                  </a:lnTo>
                  <a:lnTo>
                    <a:pt x="20" y="21"/>
                  </a:lnTo>
                  <a:lnTo>
                    <a:pt x="11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4"/>
                  </a:lnTo>
                  <a:lnTo>
                    <a:pt x="21" y="9"/>
                  </a:lnTo>
                  <a:lnTo>
                    <a:pt x="30" y="17"/>
                  </a:lnTo>
                  <a:lnTo>
                    <a:pt x="40" y="25"/>
                  </a:lnTo>
                  <a:lnTo>
                    <a:pt x="47" y="34"/>
                  </a:lnTo>
                  <a:lnTo>
                    <a:pt x="54" y="40"/>
                  </a:lnTo>
                  <a:lnTo>
                    <a:pt x="59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" name="Freeform 206"/>
            <p:cNvSpPr>
              <a:spLocks/>
            </p:cNvSpPr>
            <p:nvPr/>
          </p:nvSpPr>
          <p:spPr bwMode="auto">
            <a:xfrm flipH="1">
              <a:off x="1751" y="3446"/>
              <a:ext cx="7" cy="34"/>
            </a:xfrm>
            <a:custGeom>
              <a:avLst/>
              <a:gdLst>
                <a:gd name="T0" fmla="*/ 0 w 17"/>
                <a:gd name="T1" fmla="*/ 1 h 68"/>
                <a:gd name="T2" fmla="*/ 0 w 17"/>
                <a:gd name="T3" fmla="*/ 1 h 68"/>
                <a:gd name="T4" fmla="*/ 0 w 17"/>
                <a:gd name="T5" fmla="*/ 1 h 68"/>
                <a:gd name="T6" fmla="*/ 0 w 17"/>
                <a:gd name="T7" fmla="*/ 1 h 68"/>
                <a:gd name="T8" fmla="*/ 0 w 17"/>
                <a:gd name="T9" fmla="*/ 0 h 68"/>
                <a:gd name="T10" fmla="*/ 0 w 17"/>
                <a:gd name="T11" fmla="*/ 1 h 68"/>
                <a:gd name="T12" fmla="*/ 0 w 17"/>
                <a:gd name="T13" fmla="*/ 1 h 68"/>
                <a:gd name="T14" fmla="*/ 0 w 17"/>
                <a:gd name="T15" fmla="*/ 1 h 68"/>
                <a:gd name="T16" fmla="*/ 0 w 17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8"/>
                <a:gd name="T29" fmla="*/ 17 w 17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10" y="0"/>
                  </a:lnTo>
                  <a:lnTo>
                    <a:pt x="17" y="8"/>
                  </a:lnTo>
                  <a:lnTo>
                    <a:pt x="14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" name="Freeform 207"/>
            <p:cNvSpPr>
              <a:spLocks/>
            </p:cNvSpPr>
            <p:nvPr/>
          </p:nvSpPr>
          <p:spPr bwMode="auto">
            <a:xfrm flipH="1">
              <a:off x="1736" y="3453"/>
              <a:ext cx="15" cy="32"/>
            </a:xfrm>
            <a:custGeom>
              <a:avLst/>
              <a:gdLst>
                <a:gd name="T0" fmla="*/ 0 w 34"/>
                <a:gd name="T1" fmla="*/ 0 h 65"/>
                <a:gd name="T2" fmla="*/ 0 w 34"/>
                <a:gd name="T3" fmla="*/ 0 h 65"/>
                <a:gd name="T4" fmla="*/ 0 w 34"/>
                <a:gd name="T5" fmla="*/ 0 h 65"/>
                <a:gd name="T6" fmla="*/ 0 w 34"/>
                <a:gd name="T7" fmla="*/ 0 h 65"/>
                <a:gd name="T8" fmla="*/ 0 w 34"/>
                <a:gd name="T9" fmla="*/ 0 h 65"/>
                <a:gd name="T10" fmla="*/ 0 w 34"/>
                <a:gd name="T11" fmla="*/ 0 h 65"/>
                <a:gd name="T12" fmla="*/ 0 w 34"/>
                <a:gd name="T13" fmla="*/ 0 h 65"/>
                <a:gd name="T14" fmla="*/ 0 w 34"/>
                <a:gd name="T15" fmla="*/ 0 h 65"/>
                <a:gd name="T16" fmla="*/ 0 w 34"/>
                <a:gd name="T17" fmla="*/ 0 h 65"/>
                <a:gd name="T18" fmla="*/ 0 w 34"/>
                <a:gd name="T19" fmla="*/ 0 h 65"/>
                <a:gd name="T20" fmla="*/ 0 w 34"/>
                <a:gd name="T21" fmla="*/ 0 h 65"/>
                <a:gd name="T22" fmla="*/ 0 w 34"/>
                <a:gd name="T23" fmla="*/ 0 h 65"/>
                <a:gd name="T24" fmla="*/ 0 w 34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65"/>
                <a:gd name="T41" fmla="*/ 34 w 34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65">
                  <a:moveTo>
                    <a:pt x="0" y="65"/>
                  </a:moveTo>
                  <a:lnTo>
                    <a:pt x="2" y="49"/>
                  </a:lnTo>
                  <a:lnTo>
                    <a:pt x="9" y="28"/>
                  </a:lnTo>
                  <a:lnTo>
                    <a:pt x="18" y="8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3" y="8"/>
                  </a:lnTo>
                  <a:lnTo>
                    <a:pt x="29" y="18"/>
                  </a:lnTo>
                  <a:lnTo>
                    <a:pt x="23" y="29"/>
                  </a:lnTo>
                  <a:lnTo>
                    <a:pt x="15" y="41"/>
                  </a:lnTo>
                  <a:lnTo>
                    <a:pt x="9" y="51"/>
                  </a:lnTo>
                  <a:lnTo>
                    <a:pt x="4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" name="Freeform 208"/>
            <p:cNvSpPr>
              <a:spLocks/>
            </p:cNvSpPr>
            <p:nvPr/>
          </p:nvSpPr>
          <p:spPr bwMode="auto">
            <a:xfrm flipH="1">
              <a:off x="1764" y="3446"/>
              <a:ext cx="8" cy="32"/>
            </a:xfrm>
            <a:custGeom>
              <a:avLst/>
              <a:gdLst>
                <a:gd name="T0" fmla="*/ 0 w 17"/>
                <a:gd name="T1" fmla="*/ 0 h 65"/>
                <a:gd name="T2" fmla="*/ 0 w 17"/>
                <a:gd name="T3" fmla="*/ 0 h 65"/>
                <a:gd name="T4" fmla="*/ 0 w 17"/>
                <a:gd name="T5" fmla="*/ 0 h 65"/>
                <a:gd name="T6" fmla="*/ 0 w 17"/>
                <a:gd name="T7" fmla="*/ 0 h 65"/>
                <a:gd name="T8" fmla="*/ 0 w 17"/>
                <a:gd name="T9" fmla="*/ 0 h 65"/>
                <a:gd name="T10" fmla="*/ 0 w 17"/>
                <a:gd name="T11" fmla="*/ 0 h 65"/>
                <a:gd name="T12" fmla="*/ 0 w 17"/>
                <a:gd name="T13" fmla="*/ 0 h 65"/>
                <a:gd name="T14" fmla="*/ 0 w 17"/>
                <a:gd name="T15" fmla="*/ 0 h 65"/>
                <a:gd name="T16" fmla="*/ 0 w 17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5"/>
                <a:gd name="T29" fmla="*/ 17 w 1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5">
                  <a:moveTo>
                    <a:pt x="9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6" y="23"/>
                  </a:lnTo>
                  <a:lnTo>
                    <a:pt x="12" y="46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5" name="Freeform 209"/>
            <p:cNvSpPr>
              <a:spLocks/>
            </p:cNvSpPr>
            <p:nvPr/>
          </p:nvSpPr>
          <p:spPr bwMode="auto">
            <a:xfrm flipH="1">
              <a:off x="1779" y="3437"/>
              <a:ext cx="6" cy="35"/>
            </a:xfrm>
            <a:custGeom>
              <a:avLst/>
              <a:gdLst>
                <a:gd name="T0" fmla="*/ 0 w 13"/>
                <a:gd name="T1" fmla="*/ 1 h 69"/>
                <a:gd name="T2" fmla="*/ 0 w 13"/>
                <a:gd name="T3" fmla="*/ 1 h 69"/>
                <a:gd name="T4" fmla="*/ 0 w 13"/>
                <a:gd name="T5" fmla="*/ 1 h 69"/>
                <a:gd name="T6" fmla="*/ 0 w 13"/>
                <a:gd name="T7" fmla="*/ 1 h 69"/>
                <a:gd name="T8" fmla="*/ 0 w 13"/>
                <a:gd name="T9" fmla="*/ 0 h 69"/>
                <a:gd name="T10" fmla="*/ 0 w 13"/>
                <a:gd name="T11" fmla="*/ 1 h 69"/>
                <a:gd name="T12" fmla="*/ 0 w 13"/>
                <a:gd name="T13" fmla="*/ 1 h 69"/>
                <a:gd name="T14" fmla="*/ 0 w 13"/>
                <a:gd name="T15" fmla="*/ 1 h 69"/>
                <a:gd name="T16" fmla="*/ 0 w 13"/>
                <a:gd name="T17" fmla="*/ 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9"/>
                <a:gd name="T29" fmla="*/ 13 w 13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9">
                  <a:moveTo>
                    <a:pt x="13" y="69"/>
                  </a:moveTo>
                  <a:lnTo>
                    <a:pt x="7" y="55"/>
                  </a:lnTo>
                  <a:lnTo>
                    <a:pt x="2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3"/>
                  </a:lnTo>
                  <a:lnTo>
                    <a:pt x="12" y="47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6" name="Freeform 210"/>
            <p:cNvSpPr>
              <a:spLocks/>
            </p:cNvSpPr>
            <p:nvPr/>
          </p:nvSpPr>
          <p:spPr bwMode="auto">
            <a:xfrm flipH="1">
              <a:off x="1790" y="3431"/>
              <a:ext cx="9" cy="34"/>
            </a:xfrm>
            <a:custGeom>
              <a:avLst/>
              <a:gdLst>
                <a:gd name="T0" fmla="*/ 1 w 17"/>
                <a:gd name="T1" fmla="*/ 1 h 68"/>
                <a:gd name="T2" fmla="*/ 1 w 17"/>
                <a:gd name="T3" fmla="*/ 1 h 68"/>
                <a:gd name="T4" fmla="*/ 1 w 17"/>
                <a:gd name="T5" fmla="*/ 1 h 68"/>
                <a:gd name="T6" fmla="*/ 0 w 17"/>
                <a:gd name="T7" fmla="*/ 1 h 68"/>
                <a:gd name="T8" fmla="*/ 1 w 17"/>
                <a:gd name="T9" fmla="*/ 0 h 68"/>
                <a:gd name="T10" fmla="*/ 1 w 17"/>
                <a:gd name="T11" fmla="*/ 1 h 68"/>
                <a:gd name="T12" fmla="*/ 1 w 17"/>
                <a:gd name="T13" fmla="*/ 1 h 68"/>
                <a:gd name="T14" fmla="*/ 1 w 17"/>
                <a:gd name="T15" fmla="*/ 1 h 68"/>
                <a:gd name="T16" fmla="*/ 1 w 17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8"/>
                <a:gd name="T29" fmla="*/ 17 w 17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8">
                  <a:moveTo>
                    <a:pt x="17" y="68"/>
                  </a:moveTo>
                  <a:lnTo>
                    <a:pt x="10" y="52"/>
                  </a:lnTo>
                  <a:lnTo>
                    <a:pt x="4" y="2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2" y="9"/>
                  </a:lnTo>
                  <a:lnTo>
                    <a:pt x="14" y="27"/>
                  </a:lnTo>
                  <a:lnTo>
                    <a:pt x="14" y="50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7" name="Freeform 211"/>
            <p:cNvSpPr>
              <a:spLocks/>
            </p:cNvSpPr>
            <p:nvPr/>
          </p:nvSpPr>
          <p:spPr bwMode="auto">
            <a:xfrm flipH="1">
              <a:off x="1803" y="3424"/>
              <a:ext cx="10" cy="38"/>
            </a:xfrm>
            <a:custGeom>
              <a:avLst/>
              <a:gdLst>
                <a:gd name="T0" fmla="*/ 0 w 21"/>
                <a:gd name="T1" fmla="*/ 1 h 76"/>
                <a:gd name="T2" fmla="*/ 0 w 21"/>
                <a:gd name="T3" fmla="*/ 1 h 76"/>
                <a:gd name="T4" fmla="*/ 0 w 21"/>
                <a:gd name="T5" fmla="*/ 1 h 76"/>
                <a:gd name="T6" fmla="*/ 0 w 21"/>
                <a:gd name="T7" fmla="*/ 1 h 76"/>
                <a:gd name="T8" fmla="*/ 0 w 21"/>
                <a:gd name="T9" fmla="*/ 0 h 76"/>
                <a:gd name="T10" fmla="*/ 0 w 21"/>
                <a:gd name="T11" fmla="*/ 1 h 76"/>
                <a:gd name="T12" fmla="*/ 0 w 21"/>
                <a:gd name="T13" fmla="*/ 1 h 76"/>
                <a:gd name="T14" fmla="*/ 0 w 21"/>
                <a:gd name="T15" fmla="*/ 1 h 76"/>
                <a:gd name="T16" fmla="*/ 0 w 21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6"/>
                <a:gd name="T29" fmla="*/ 21 w 21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6">
                  <a:moveTo>
                    <a:pt x="21" y="76"/>
                  </a:moveTo>
                  <a:lnTo>
                    <a:pt x="12" y="56"/>
                  </a:lnTo>
                  <a:lnTo>
                    <a:pt x="3" y="31"/>
                  </a:lnTo>
                  <a:lnTo>
                    <a:pt x="0" y="9"/>
                  </a:lnTo>
                  <a:lnTo>
                    <a:pt x="8" y="0"/>
                  </a:lnTo>
                  <a:lnTo>
                    <a:pt x="17" y="9"/>
                  </a:lnTo>
                  <a:lnTo>
                    <a:pt x="20" y="31"/>
                  </a:lnTo>
                  <a:lnTo>
                    <a:pt x="19" y="57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8" name="Freeform 212"/>
            <p:cNvSpPr>
              <a:spLocks/>
            </p:cNvSpPr>
            <p:nvPr/>
          </p:nvSpPr>
          <p:spPr bwMode="auto">
            <a:xfrm flipH="1">
              <a:off x="1817" y="3418"/>
              <a:ext cx="14" cy="42"/>
            </a:xfrm>
            <a:custGeom>
              <a:avLst/>
              <a:gdLst>
                <a:gd name="T0" fmla="*/ 0 w 30"/>
                <a:gd name="T1" fmla="*/ 1 h 84"/>
                <a:gd name="T2" fmla="*/ 0 w 30"/>
                <a:gd name="T3" fmla="*/ 1 h 84"/>
                <a:gd name="T4" fmla="*/ 0 w 30"/>
                <a:gd name="T5" fmla="*/ 1 h 84"/>
                <a:gd name="T6" fmla="*/ 0 w 30"/>
                <a:gd name="T7" fmla="*/ 1 h 84"/>
                <a:gd name="T8" fmla="*/ 0 w 30"/>
                <a:gd name="T9" fmla="*/ 1 h 84"/>
                <a:gd name="T10" fmla="*/ 0 w 30"/>
                <a:gd name="T11" fmla="*/ 1 h 84"/>
                <a:gd name="T12" fmla="*/ 0 w 30"/>
                <a:gd name="T13" fmla="*/ 1 h 84"/>
                <a:gd name="T14" fmla="*/ 0 w 30"/>
                <a:gd name="T15" fmla="*/ 1 h 84"/>
                <a:gd name="T16" fmla="*/ 0 w 30"/>
                <a:gd name="T17" fmla="*/ 0 h 84"/>
                <a:gd name="T18" fmla="*/ 0 w 30"/>
                <a:gd name="T19" fmla="*/ 1 h 84"/>
                <a:gd name="T20" fmla="*/ 0 w 30"/>
                <a:gd name="T21" fmla="*/ 1 h 84"/>
                <a:gd name="T22" fmla="*/ 0 w 30"/>
                <a:gd name="T23" fmla="*/ 1 h 84"/>
                <a:gd name="T24" fmla="*/ 0 w 30"/>
                <a:gd name="T25" fmla="*/ 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84"/>
                <a:gd name="T41" fmla="*/ 30 w 30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84">
                  <a:moveTo>
                    <a:pt x="30" y="84"/>
                  </a:moveTo>
                  <a:lnTo>
                    <a:pt x="26" y="76"/>
                  </a:lnTo>
                  <a:lnTo>
                    <a:pt x="19" y="63"/>
                  </a:lnTo>
                  <a:lnTo>
                    <a:pt x="13" y="50"/>
                  </a:lnTo>
                  <a:lnTo>
                    <a:pt x="7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3"/>
                  </a:lnTo>
                  <a:lnTo>
                    <a:pt x="23" y="39"/>
                  </a:lnTo>
                  <a:lnTo>
                    <a:pt x="26" y="67"/>
                  </a:lnTo>
                  <a:lnTo>
                    <a:pt x="30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9" name="Freeform 213"/>
            <p:cNvSpPr>
              <a:spLocks/>
            </p:cNvSpPr>
            <p:nvPr/>
          </p:nvSpPr>
          <p:spPr bwMode="auto">
            <a:xfrm flipH="1">
              <a:off x="1829" y="3414"/>
              <a:ext cx="17" cy="45"/>
            </a:xfrm>
            <a:custGeom>
              <a:avLst/>
              <a:gdLst>
                <a:gd name="T0" fmla="*/ 0 w 40"/>
                <a:gd name="T1" fmla="*/ 0 h 91"/>
                <a:gd name="T2" fmla="*/ 0 w 40"/>
                <a:gd name="T3" fmla="*/ 0 h 91"/>
                <a:gd name="T4" fmla="*/ 0 w 40"/>
                <a:gd name="T5" fmla="*/ 0 h 91"/>
                <a:gd name="T6" fmla="*/ 0 w 40"/>
                <a:gd name="T7" fmla="*/ 0 h 91"/>
                <a:gd name="T8" fmla="*/ 0 w 40"/>
                <a:gd name="T9" fmla="*/ 0 h 91"/>
                <a:gd name="T10" fmla="*/ 0 w 40"/>
                <a:gd name="T11" fmla="*/ 0 h 91"/>
                <a:gd name="T12" fmla="*/ 0 w 40"/>
                <a:gd name="T13" fmla="*/ 0 h 91"/>
                <a:gd name="T14" fmla="*/ 0 w 40"/>
                <a:gd name="T15" fmla="*/ 0 h 91"/>
                <a:gd name="T16" fmla="*/ 0 w 40"/>
                <a:gd name="T17" fmla="*/ 0 h 91"/>
                <a:gd name="T18" fmla="*/ 0 w 40"/>
                <a:gd name="T19" fmla="*/ 0 h 91"/>
                <a:gd name="T20" fmla="*/ 0 w 40"/>
                <a:gd name="T21" fmla="*/ 0 h 91"/>
                <a:gd name="T22" fmla="*/ 0 w 40"/>
                <a:gd name="T23" fmla="*/ 0 h 91"/>
                <a:gd name="T24" fmla="*/ 0 w 40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91"/>
                <a:gd name="T41" fmla="*/ 40 w 40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91">
                  <a:moveTo>
                    <a:pt x="40" y="91"/>
                  </a:moveTo>
                  <a:lnTo>
                    <a:pt x="31" y="83"/>
                  </a:lnTo>
                  <a:lnTo>
                    <a:pt x="21" y="70"/>
                  </a:lnTo>
                  <a:lnTo>
                    <a:pt x="13" y="56"/>
                  </a:lnTo>
                  <a:lnTo>
                    <a:pt x="7" y="40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2" y="3"/>
                  </a:lnTo>
                  <a:lnTo>
                    <a:pt x="7" y="0"/>
                  </a:lnTo>
                  <a:lnTo>
                    <a:pt x="20" y="10"/>
                  </a:lnTo>
                  <a:lnTo>
                    <a:pt x="31" y="37"/>
                  </a:lnTo>
                  <a:lnTo>
                    <a:pt x="37" y="68"/>
                  </a:lnTo>
                  <a:lnTo>
                    <a:pt x="40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0" name="Freeform 214"/>
            <p:cNvSpPr>
              <a:spLocks/>
            </p:cNvSpPr>
            <p:nvPr/>
          </p:nvSpPr>
          <p:spPr bwMode="auto">
            <a:xfrm flipH="1">
              <a:off x="1846" y="3418"/>
              <a:ext cx="29" cy="43"/>
            </a:xfrm>
            <a:custGeom>
              <a:avLst/>
              <a:gdLst>
                <a:gd name="T0" fmla="*/ 0 w 65"/>
                <a:gd name="T1" fmla="*/ 1 h 85"/>
                <a:gd name="T2" fmla="*/ 0 w 65"/>
                <a:gd name="T3" fmla="*/ 1 h 85"/>
                <a:gd name="T4" fmla="*/ 0 w 65"/>
                <a:gd name="T5" fmla="*/ 1 h 85"/>
                <a:gd name="T6" fmla="*/ 0 w 65"/>
                <a:gd name="T7" fmla="*/ 1 h 85"/>
                <a:gd name="T8" fmla="*/ 0 w 65"/>
                <a:gd name="T9" fmla="*/ 1 h 85"/>
                <a:gd name="T10" fmla="*/ 0 w 65"/>
                <a:gd name="T11" fmla="*/ 1 h 85"/>
                <a:gd name="T12" fmla="*/ 0 w 65"/>
                <a:gd name="T13" fmla="*/ 1 h 85"/>
                <a:gd name="T14" fmla="*/ 0 w 65"/>
                <a:gd name="T15" fmla="*/ 1 h 85"/>
                <a:gd name="T16" fmla="*/ 0 w 65"/>
                <a:gd name="T17" fmla="*/ 0 h 85"/>
                <a:gd name="T18" fmla="*/ 0 w 65"/>
                <a:gd name="T19" fmla="*/ 0 h 85"/>
                <a:gd name="T20" fmla="*/ 0 w 65"/>
                <a:gd name="T21" fmla="*/ 1 h 85"/>
                <a:gd name="T22" fmla="*/ 0 w 65"/>
                <a:gd name="T23" fmla="*/ 1 h 85"/>
                <a:gd name="T24" fmla="*/ 0 w 65"/>
                <a:gd name="T25" fmla="*/ 1 h 85"/>
                <a:gd name="T26" fmla="*/ 0 w 65"/>
                <a:gd name="T27" fmla="*/ 1 h 85"/>
                <a:gd name="T28" fmla="*/ 0 w 65"/>
                <a:gd name="T29" fmla="*/ 1 h 85"/>
                <a:gd name="T30" fmla="*/ 0 w 65"/>
                <a:gd name="T31" fmla="*/ 1 h 85"/>
                <a:gd name="T32" fmla="*/ 0 w 65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5"/>
                <a:gd name="T53" fmla="*/ 65 w 6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5">
                  <a:moveTo>
                    <a:pt x="65" y="85"/>
                  </a:moveTo>
                  <a:lnTo>
                    <a:pt x="54" y="77"/>
                  </a:lnTo>
                  <a:lnTo>
                    <a:pt x="44" y="67"/>
                  </a:lnTo>
                  <a:lnTo>
                    <a:pt x="30" y="53"/>
                  </a:lnTo>
                  <a:lnTo>
                    <a:pt x="20" y="39"/>
                  </a:lnTo>
                  <a:lnTo>
                    <a:pt x="9" y="25"/>
                  </a:lnTo>
                  <a:lnTo>
                    <a:pt x="3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6" y="16"/>
                  </a:lnTo>
                  <a:lnTo>
                    <a:pt x="37" y="29"/>
                  </a:lnTo>
                  <a:lnTo>
                    <a:pt x="46" y="44"/>
                  </a:lnTo>
                  <a:lnTo>
                    <a:pt x="54" y="59"/>
                  </a:lnTo>
                  <a:lnTo>
                    <a:pt x="61" y="73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1" name="Freeform 215"/>
            <p:cNvSpPr>
              <a:spLocks/>
            </p:cNvSpPr>
            <p:nvPr/>
          </p:nvSpPr>
          <p:spPr bwMode="auto">
            <a:xfrm flipH="1">
              <a:off x="1862" y="3425"/>
              <a:ext cx="37" cy="35"/>
            </a:xfrm>
            <a:custGeom>
              <a:avLst/>
              <a:gdLst>
                <a:gd name="T0" fmla="*/ 0 w 82"/>
                <a:gd name="T1" fmla="*/ 1 h 70"/>
                <a:gd name="T2" fmla="*/ 0 w 82"/>
                <a:gd name="T3" fmla="*/ 1 h 70"/>
                <a:gd name="T4" fmla="*/ 0 w 82"/>
                <a:gd name="T5" fmla="*/ 1 h 70"/>
                <a:gd name="T6" fmla="*/ 0 w 82"/>
                <a:gd name="T7" fmla="*/ 1 h 70"/>
                <a:gd name="T8" fmla="*/ 0 w 82"/>
                <a:gd name="T9" fmla="*/ 1 h 70"/>
                <a:gd name="T10" fmla="*/ 0 w 82"/>
                <a:gd name="T11" fmla="*/ 1 h 70"/>
                <a:gd name="T12" fmla="*/ 0 w 82"/>
                <a:gd name="T13" fmla="*/ 1 h 70"/>
                <a:gd name="T14" fmla="*/ 0 w 82"/>
                <a:gd name="T15" fmla="*/ 1 h 70"/>
                <a:gd name="T16" fmla="*/ 0 w 82"/>
                <a:gd name="T17" fmla="*/ 0 h 70"/>
                <a:gd name="T18" fmla="*/ 0 w 82"/>
                <a:gd name="T19" fmla="*/ 0 h 70"/>
                <a:gd name="T20" fmla="*/ 0 w 82"/>
                <a:gd name="T21" fmla="*/ 1 h 70"/>
                <a:gd name="T22" fmla="*/ 0 w 82"/>
                <a:gd name="T23" fmla="*/ 1 h 70"/>
                <a:gd name="T24" fmla="*/ 0 w 82"/>
                <a:gd name="T25" fmla="*/ 1 h 70"/>
                <a:gd name="T26" fmla="*/ 0 w 82"/>
                <a:gd name="T27" fmla="*/ 1 h 70"/>
                <a:gd name="T28" fmla="*/ 0 w 82"/>
                <a:gd name="T29" fmla="*/ 1 h 70"/>
                <a:gd name="T30" fmla="*/ 0 w 82"/>
                <a:gd name="T31" fmla="*/ 1 h 70"/>
                <a:gd name="T32" fmla="*/ 0 w 82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70"/>
                <a:gd name="T53" fmla="*/ 82 w 82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70">
                  <a:moveTo>
                    <a:pt x="82" y="70"/>
                  </a:moveTo>
                  <a:lnTo>
                    <a:pt x="73" y="64"/>
                  </a:lnTo>
                  <a:lnTo>
                    <a:pt x="58" y="56"/>
                  </a:lnTo>
                  <a:lnTo>
                    <a:pt x="44" y="46"/>
                  </a:lnTo>
                  <a:lnTo>
                    <a:pt x="28" y="34"/>
                  </a:lnTo>
                  <a:lnTo>
                    <a:pt x="15" y="23"/>
                  </a:lnTo>
                  <a:lnTo>
                    <a:pt x="4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9" y="0"/>
                  </a:lnTo>
                  <a:lnTo>
                    <a:pt x="21" y="6"/>
                  </a:lnTo>
                  <a:lnTo>
                    <a:pt x="34" y="15"/>
                  </a:lnTo>
                  <a:lnTo>
                    <a:pt x="47" y="26"/>
                  </a:lnTo>
                  <a:lnTo>
                    <a:pt x="61" y="40"/>
                  </a:lnTo>
                  <a:lnTo>
                    <a:pt x="71" y="52"/>
                  </a:lnTo>
                  <a:lnTo>
                    <a:pt x="79" y="63"/>
                  </a:lnTo>
                  <a:lnTo>
                    <a:pt x="8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2" name="Freeform 216"/>
            <p:cNvSpPr>
              <a:spLocks/>
            </p:cNvSpPr>
            <p:nvPr/>
          </p:nvSpPr>
          <p:spPr bwMode="auto">
            <a:xfrm flipH="1">
              <a:off x="1878" y="3430"/>
              <a:ext cx="33" cy="32"/>
            </a:xfrm>
            <a:custGeom>
              <a:avLst/>
              <a:gdLst>
                <a:gd name="T0" fmla="*/ 0 w 73"/>
                <a:gd name="T1" fmla="*/ 0 h 65"/>
                <a:gd name="T2" fmla="*/ 0 w 73"/>
                <a:gd name="T3" fmla="*/ 0 h 65"/>
                <a:gd name="T4" fmla="*/ 0 w 73"/>
                <a:gd name="T5" fmla="*/ 0 h 65"/>
                <a:gd name="T6" fmla="*/ 0 w 73"/>
                <a:gd name="T7" fmla="*/ 0 h 65"/>
                <a:gd name="T8" fmla="*/ 0 w 73"/>
                <a:gd name="T9" fmla="*/ 0 h 65"/>
                <a:gd name="T10" fmla="*/ 0 w 73"/>
                <a:gd name="T11" fmla="*/ 0 h 65"/>
                <a:gd name="T12" fmla="*/ 0 w 73"/>
                <a:gd name="T13" fmla="*/ 0 h 65"/>
                <a:gd name="T14" fmla="*/ 0 w 73"/>
                <a:gd name="T15" fmla="*/ 0 h 65"/>
                <a:gd name="T16" fmla="*/ 0 w 73"/>
                <a:gd name="T17" fmla="*/ 0 h 65"/>
                <a:gd name="T18" fmla="*/ 0 w 73"/>
                <a:gd name="T19" fmla="*/ 0 h 65"/>
                <a:gd name="T20" fmla="*/ 0 w 73"/>
                <a:gd name="T21" fmla="*/ 0 h 65"/>
                <a:gd name="T22" fmla="*/ 0 w 73"/>
                <a:gd name="T23" fmla="*/ 0 h 65"/>
                <a:gd name="T24" fmla="*/ 0 w 73"/>
                <a:gd name="T25" fmla="*/ 0 h 65"/>
                <a:gd name="T26" fmla="*/ 0 w 73"/>
                <a:gd name="T27" fmla="*/ 0 h 65"/>
                <a:gd name="T28" fmla="*/ 0 w 73"/>
                <a:gd name="T29" fmla="*/ 0 h 65"/>
                <a:gd name="T30" fmla="*/ 0 w 73"/>
                <a:gd name="T31" fmla="*/ 0 h 65"/>
                <a:gd name="T32" fmla="*/ 0 w 73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65"/>
                <a:gd name="T53" fmla="*/ 73 w 7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65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3" y="16"/>
                  </a:lnTo>
                  <a:lnTo>
                    <a:pt x="33" y="27"/>
                  </a:lnTo>
                  <a:lnTo>
                    <a:pt x="43" y="38"/>
                  </a:lnTo>
                  <a:lnTo>
                    <a:pt x="54" y="48"/>
                  </a:lnTo>
                  <a:lnTo>
                    <a:pt x="64" y="58"/>
                  </a:lnTo>
                  <a:lnTo>
                    <a:pt x="73" y="65"/>
                  </a:lnTo>
                  <a:lnTo>
                    <a:pt x="60" y="61"/>
                  </a:lnTo>
                  <a:lnTo>
                    <a:pt x="46" y="53"/>
                  </a:lnTo>
                  <a:lnTo>
                    <a:pt x="33" y="44"/>
                  </a:lnTo>
                  <a:lnTo>
                    <a:pt x="20" y="33"/>
                  </a:lnTo>
                  <a:lnTo>
                    <a:pt x="9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3" name="Freeform 217"/>
            <p:cNvSpPr>
              <a:spLocks/>
            </p:cNvSpPr>
            <p:nvPr/>
          </p:nvSpPr>
          <p:spPr bwMode="auto">
            <a:xfrm flipH="1">
              <a:off x="1912" y="3493"/>
              <a:ext cx="161" cy="38"/>
            </a:xfrm>
            <a:custGeom>
              <a:avLst/>
              <a:gdLst>
                <a:gd name="T0" fmla="*/ 0 w 357"/>
                <a:gd name="T1" fmla="*/ 1 h 76"/>
                <a:gd name="T2" fmla="*/ 0 w 357"/>
                <a:gd name="T3" fmla="*/ 1 h 76"/>
                <a:gd name="T4" fmla="*/ 0 w 357"/>
                <a:gd name="T5" fmla="*/ 1 h 76"/>
                <a:gd name="T6" fmla="*/ 0 w 357"/>
                <a:gd name="T7" fmla="*/ 1 h 76"/>
                <a:gd name="T8" fmla="*/ 0 w 357"/>
                <a:gd name="T9" fmla="*/ 1 h 76"/>
                <a:gd name="T10" fmla="*/ 0 w 357"/>
                <a:gd name="T11" fmla="*/ 1 h 76"/>
                <a:gd name="T12" fmla="*/ 0 w 357"/>
                <a:gd name="T13" fmla="*/ 1 h 76"/>
                <a:gd name="T14" fmla="*/ 0 w 357"/>
                <a:gd name="T15" fmla="*/ 1 h 76"/>
                <a:gd name="T16" fmla="*/ 0 w 357"/>
                <a:gd name="T17" fmla="*/ 1 h 76"/>
                <a:gd name="T18" fmla="*/ 0 w 357"/>
                <a:gd name="T19" fmla="*/ 1 h 76"/>
                <a:gd name="T20" fmla="*/ 0 w 357"/>
                <a:gd name="T21" fmla="*/ 1 h 76"/>
                <a:gd name="T22" fmla="*/ 0 w 357"/>
                <a:gd name="T23" fmla="*/ 1 h 76"/>
                <a:gd name="T24" fmla="*/ 0 w 357"/>
                <a:gd name="T25" fmla="*/ 1 h 76"/>
                <a:gd name="T26" fmla="*/ 0 w 357"/>
                <a:gd name="T27" fmla="*/ 1 h 76"/>
                <a:gd name="T28" fmla="*/ 0 w 357"/>
                <a:gd name="T29" fmla="*/ 1 h 76"/>
                <a:gd name="T30" fmla="*/ 0 w 357"/>
                <a:gd name="T31" fmla="*/ 1 h 76"/>
                <a:gd name="T32" fmla="*/ 0 w 357"/>
                <a:gd name="T33" fmla="*/ 1 h 76"/>
                <a:gd name="T34" fmla="*/ 0 w 357"/>
                <a:gd name="T35" fmla="*/ 1 h 76"/>
                <a:gd name="T36" fmla="*/ 0 w 357"/>
                <a:gd name="T37" fmla="*/ 1 h 76"/>
                <a:gd name="T38" fmla="*/ 0 w 357"/>
                <a:gd name="T39" fmla="*/ 1 h 76"/>
                <a:gd name="T40" fmla="*/ 0 w 357"/>
                <a:gd name="T41" fmla="*/ 1 h 76"/>
                <a:gd name="T42" fmla="*/ 0 w 357"/>
                <a:gd name="T43" fmla="*/ 1 h 76"/>
                <a:gd name="T44" fmla="*/ 0 w 357"/>
                <a:gd name="T45" fmla="*/ 1 h 76"/>
                <a:gd name="T46" fmla="*/ 0 w 357"/>
                <a:gd name="T47" fmla="*/ 1 h 76"/>
                <a:gd name="T48" fmla="*/ 0 w 357"/>
                <a:gd name="T49" fmla="*/ 1 h 76"/>
                <a:gd name="T50" fmla="*/ 0 w 357"/>
                <a:gd name="T51" fmla="*/ 1 h 76"/>
                <a:gd name="T52" fmla="*/ 0 w 357"/>
                <a:gd name="T53" fmla="*/ 1 h 76"/>
                <a:gd name="T54" fmla="*/ 0 w 357"/>
                <a:gd name="T55" fmla="*/ 0 h 76"/>
                <a:gd name="T56" fmla="*/ 0 w 357"/>
                <a:gd name="T57" fmla="*/ 0 h 76"/>
                <a:gd name="T58" fmla="*/ 0 w 357"/>
                <a:gd name="T59" fmla="*/ 1 h 76"/>
                <a:gd name="T60" fmla="*/ 0 w 357"/>
                <a:gd name="T61" fmla="*/ 1 h 76"/>
                <a:gd name="T62" fmla="*/ 0 w 357"/>
                <a:gd name="T63" fmla="*/ 1 h 76"/>
                <a:gd name="T64" fmla="*/ 0 w 357"/>
                <a:gd name="T65" fmla="*/ 1 h 76"/>
                <a:gd name="T66" fmla="*/ 0 w 357"/>
                <a:gd name="T67" fmla="*/ 1 h 76"/>
                <a:gd name="T68" fmla="*/ 0 w 357"/>
                <a:gd name="T69" fmla="*/ 1 h 76"/>
                <a:gd name="T70" fmla="*/ 0 w 357"/>
                <a:gd name="T71" fmla="*/ 1 h 76"/>
                <a:gd name="T72" fmla="*/ 0 w 357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7"/>
                <a:gd name="T112" fmla="*/ 0 h 76"/>
                <a:gd name="T113" fmla="*/ 357 w 357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7" h="76">
                  <a:moveTo>
                    <a:pt x="356" y="68"/>
                  </a:moveTo>
                  <a:lnTo>
                    <a:pt x="357" y="70"/>
                  </a:lnTo>
                  <a:lnTo>
                    <a:pt x="354" y="72"/>
                  </a:lnTo>
                  <a:lnTo>
                    <a:pt x="351" y="75"/>
                  </a:lnTo>
                  <a:lnTo>
                    <a:pt x="348" y="76"/>
                  </a:lnTo>
                  <a:lnTo>
                    <a:pt x="327" y="59"/>
                  </a:lnTo>
                  <a:lnTo>
                    <a:pt x="303" y="45"/>
                  </a:lnTo>
                  <a:lnTo>
                    <a:pt x="281" y="34"/>
                  </a:lnTo>
                  <a:lnTo>
                    <a:pt x="257" y="25"/>
                  </a:lnTo>
                  <a:lnTo>
                    <a:pt x="233" y="19"/>
                  </a:lnTo>
                  <a:lnTo>
                    <a:pt x="208" y="16"/>
                  </a:lnTo>
                  <a:lnTo>
                    <a:pt x="185" y="14"/>
                  </a:lnTo>
                  <a:lnTo>
                    <a:pt x="161" y="12"/>
                  </a:lnTo>
                  <a:lnTo>
                    <a:pt x="139" y="14"/>
                  </a:lnTo>
                  <a:lnTo>
                    <a:pt x="115" y="16"/>
                  </a:lnTo>
                  <a:lnTo>
                    <a:pt x="92" y="18"/>
                  </a:lnTo>
                  <a:lnTo>
                    <a:pt x="71" y="22"/>
                  </a:lnTo>
                  <a:lnTo>
                    <a:pt x="52" y="26"/>
                  </a:lnTo>
                  <a:lnTo>
                    <a:pt x="33" y="30"/>
                  </a:lnTo>
                  <a:lnTo>
                    <a:pt x="16" y="34"/>
                  </a:lnTo>
                  <a:lnTo>
                    <a:pt x="0" y="38"/>
                  </a:lnTo>
                  <a:lnTo>
                    <a:pt x="8" y="29"/>
                  </a:lnTo>
                  <a:lnTo>
                    <a:pt x="21" y="22"/>
                  </a:lnTo>
                  <a:lnTo>
                    <a:pt x="40" y="15"/>
                  </a:lnTo>
                  <a:lnTo>
                    <a:pt x="60" y="9"/>
                  </a:lnTo>
                  <a:lnTo>
                    <a:pt x="83" y="4"/>
                  </a:lnTo>
                  <a:lnTo>
                    <a:pt x="110" y="1"/>
                  </a:lnTo>
                  <a:lnTo>
                    <a:pt x="137" y="0"/>
                  </a:lnTo>
                  <a:lnTo>
                    <a:pt x="166" y="0"/>
                  </a:lnTo>
                  <a:lnTo>
                    <a:pt x="195" y="1"/>
                  </a:lnTo>
                  <a:lnTo>
                    <a:pt x="223" y="4"/>
                  </a:lnTo>
                  <a:lnTo>
                    <a:pt x="250" y="10"/>
                  </a:lnTo>
                  <a:lnTo>
                    <a:pt x="278" y="17"/>
                  </a:lnTo>
                  <a:lnTo>
                    <a:pt x="302" y="26"/>
                  </a:lnTo>
                  <a:lnTo>
                    <a:pt x="323" y="38"/>
                  </a:lnTo>
                  <a:lnTo>
                    <a:pt x="341" y="52"/>
                  </a:lnTo>
                  <a:lnTo>
                    <a:pt x="356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4" name="Freeform 218"/>
            <p:cNvSpPr>
              <a:spLocks/>
            </p:cNvSpPr>
            <p:nvPr/>
          </p:nvSpPr>
          <p:spPr bwMode="auto">
            <a:xfrm flipH="1">
              <a:off x="2051" y="3502"/>
              <a:ext cx="19" cy="34"/>
            </a:xfrm>
            <a:custGeom>
              <a:avLst/>
              <a:gdLst>
                <a:gd name="T0" fmla="*/ 0 w 43"/>
                <a:gd name="T1" fmla="*/ 0 h 68"/>
                <a:gd name="T2" fmla="*/ 0 w 43"/>
                <a:gd name="T3" fmla="*/ 1 h 68"/>
                <a:gd name="T4" fmla="*/ 0 w 43"/>
                <a:gd name="T5" fmla="*/ 1 h 68"/>
                <a:gd name="T6" fmla="*/ 0 w 43"/>
                <a:gd name="T7" fmla="*/ 1 h 68"/>
                <a:gd name="T8" fmla="*/ 0 w 43"/>
                <a:gd name="T9" fmla="*/ 1 h 68"/>
                <a:gd name="T10" fmla="*/ 0 w 43"/>
                <a:gd name="T11" fmla="*/ 1 h 68"/>
                <a:gd name="T12" fmla="*/ 0 w 43"/>
                <a:gd name="T13" fmla="*/ 1 h 68"/>
                <a:gd name="T14" fmla="*/ 0 w 43"/>
                <a:gd name="T15" fmla="*/ 1 h 68"/>
                <a:gd name="T16" fmla="*/ 0 w 43"/>
                <a:gd name="T17" fmla="*/ 1 h 68"/>
                <a:gd name="T18" fmla="*/ 0 w 43"/>
                <a:gd name="T19" fmla="*/ 1 h 68"/>
                <a:gd name="T20" fmla="*/ 0 w 43"/>
                <a:gd name="T21" fmla="*/ 1 h 68"/>
                <a:gd name="T22" fmla="*/ 0 w 43"/>
                <a:gd name="T23" fmla="*/ 1 h 68"/>
                <a:gd name="T24" fmla="*/ 0 w 43"/>
                <a:gd name="T25" fmla="*/ 1 h 68"/>
                <a:gd name="T26" fmla="*/ 0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0 w 43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8"/>
                <a:gd name="T53" fmla="*/ 43 w 43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8">
                  <a:moveTo>
                    <a:pt x="43" y="0"/>
                  </a:moveTo>
                  <a:lnTo>
                    <a:pt x="34" y="7"/>
                  </a:lnTo>
                  <a:lnTo>
                    <a:pt x="26" y="16"/>
                  </a:lnTo>
                  <a:lnTo>
                    <a:pt x="18" y="27"/>
                  </a:lnTo>
                  <a:lnTo>
                    <a:pt x="10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3" y="54"/>
                  </a:lnTo>
                  <a:lnTo>
                    <a:pt x="18" y="44"/>
                  </a:lnTo>
                  <a:lnTo>
                    <a:pt x="23" y="32"/>
                  </a:lnTo>
                  <a:lnTo>
                    <a:pt x="30" y="21"/>
                  </a:lnTo>
                  <a:lnTo>
                    <a:pt x="36" y="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5" name="Freeform 219"/>
            <p:cNvSpPr>
              <a:spLocks/>
            </p:cNvSpPr>
            <p:nvPr/>
          </p:nvSpPr>
          <p:spPr bwMode="auto">
            <a:xfrm flipH="1">
              <a:off x="2037" y="3498"/>
              <a:ext cx="23" cy="38"/>
            </a:xfrm>
            <a:custGeom>
              <a:avLst/>
              <a:gdLst>
                <a:gd name="T0" fmla="*/ 0 w 52"/>
                <a:gd name="T1" fmla="*/ 1 h 75"/>
                <a:gd name="T2" fmla="*/ 0 w 52"/>
                <a:gd name="T3" fmla="*/ 1 h 75"/>
                <a:gd name="T4" fmla="*/ 0 w 52"/>
                <a:gd name="T5" fmla="*/ 1 h 75"/>
                <a:gd name="T6" fmla="*/ 0 w 52"/>
                <a:gd name="T7" fmla="*/ 1 h 75"/>
                <a:gd name="T8" fmla="*/ 0 w 52"/>
                <a:gd name="T9" fmla="*/ 1 h 75"/>
                <a:gd name="T10" fmla="*/ 0 w 52"/>
                <a:gd name="T11" fmla="*/ 1 h 75"/>
                <a:gd name="T12" fmla="*/ 0 w 52"/>
                <a:gd name="T13" fmla="*/ 1 h 75"/>
                <a:gd name="T14" fmla="*/ 0 w 52"/>
                <a:gd name="T15" fmla="*/ 1 h 75"/>
                <a:gd name="T16" fmla="*/ 0 w 52"/>
                <a:gd name="T17" fmla="*/ 0 h 75"/>
                <a:gd name="T18" fmla="*/ 0 w 52"/>
                <a:gd name="T19" fmla="*/ 1 h 75"/>
                <a:gd name="T20" fmla="*/ 0 w 52"/>
                <a:gd name="T21" fmla="*/ 1 h 75"/>
                <a:gd name="T22" fmla="*/ 0 w 52"/>
                <a:gd name="T23" fmla="*/ 1 h 75"/>
                <a:gd name="T24" fmla="*/ 0 w 52"/>
                <a:gd name="T25" fmla="*/ 1 h 75"/>
                <a:gd name="T26" fmla="*/ 0 w 52"/>
                <a:gd name="T27" fmla="*/ 1 h 75"/>
                <a:gd name="T28" fmla="*/ 0 w 52"/>
                <a:gd name="T29" fmla="*/ 1 h 75"/>
                <a:gd name="T30" fmla="*/ 0 w 52"/>
                <a:gd name="T31" fmla="*/ 1 h 75"/>
                <a:gd name="T32" fmla="*/ 0 w 52"/>
                <a:gd name="T33" fmla="*/ 1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5"/>
                <a:gd name="T53" fmla="*/ 52 w 52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5">
                  <a:moveTo>
                    <a:pt x="2" y="75"/>
                  </a:moveTo>
                  <a:lnTo>
                    <a:pt x="0" y="72"/>
                  </a:lnTo>
                  <a:lnTo>
                    <a:pt x="2" y="65"/>
                  </a:lnTo>
                  <a:lnTo>
                    <a:pt x="5" y="55"/>
                  </a:lnTo>
                  <a:lnTo>
                    <a:pt x="11" y="44"/>
                  </a:lnTo>
                  <a:lnTo>
                    <a:pt x="19" y="31"/>
                  </a:lnTo>
                  <a:lnTo>
                    <a:pt x="28" y="20"/>
                  </a:lnTo>
                  <a:lnTo>
                    <a:pt x="40" y="8"/>
                  </a:lnTo>
                  <a:lnTo>
                    <a:pt x="52" y="0"/>
                  </a:lnTo>
                  <a:lnTo>
                    <a:pt x="45" y="9"/>
                  </a:lnTo>
                  <a:lnTo>
                    <a:pt x="38" y="21"/>
                  </a:lnTo>
                  <a:lnTo>
                    <a:pt x="31" y="34"/>
                  </a:lnTo>
                  <a:lnTo>
                    <a:pt x="24" y="46"/>
                  </a:lnTo>
                  <a:lnTo>
                    <a:pt x="16" y="58"/>
                  </a:lnTo>
                  <a:lnTo>
                    <a:pt x="11" y="67"/>
                  </a:lnTo>
                  <a:lnTo>
                    <a:pt x="5" y="74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6" name="Freeform 220"/>
            <p:cNvSpPr>
              <a:spLocks/>
            </p:cNvSpPr>
            <p:nvPr/>
          </p:nvSpPr>
          <p:spPr bwMode="auto">
            <a:xfrm flipH="1">
              <a:off x="2006" y="3495"/>
              <a:ext cx="30" cy="49"/>
            </a:xfrm>
            <a:custGeom>
              <a:avLst/>
              <a:gdLst>
                <a:gd name="T0" fmla="*/ 0 w 68"/>
                <a:gd name="T1" fmla="*/ 1 h 98"/>
                <a:gd name="T2" fmla="*/ 0 w 68"/>
                <a:gd name="T3" fmla="*/ 1 h 98"/>
                <a:gd name="T4" fmla="*/ 0 w 68"/>
                <a:gd name="T5" fmla="*/ 1 h 98"/>
                <a:gd name="T6" fmla="*/ 0 w 68"/>
                <a:gd name="T7" fmla="*/ 1 h 98"/>
                <a:gd name="T8" fmla="*/ 0 w 68"/>
                <a:gd name="T9" fmla="*/ 1 h 98"/>
                <a:gd name="T10" fmla="*/ 0 w 68"/>
                <a:gd name="T11" fmla="*/ 1 h 98"/>
                <a:gd name="T12" fmla="*/ 0 w 68"/>
                <a:gd name="T13" fmla="*/ 1 h 98"/>
                <a:gd name="T14" fmla="*/ 0 w 68"/>
                <a:gd name="T15" fmla="*/ 1 h 98"/>
                <a:gd name="T16" fmla="*/ 0 w 68"/>
                <a:gd name="T17" fmla="*/ 0 h 98"/>
                <a:gd name="T18" fmla="*/ 0 w 68"/>
                <a:gd name="T19" fmla="*/ 1 h 98"/>
                <a:gd name="T20" fmla="*/ 0 w 68"/>
                <a:gd name="T21" fmla="*/ 1 h 98"/>
                <a:gd name="T22" fmla="*/ 0 w 68"/>
                <a:gd name="T23" fmla="*/ 1 h 98"/>
                <a:gd name="T24" fmla="*/ 0 w 68"/>
                <a:gd name="T25" fmla="*/ 1 h 98"/>
                <a:gd name="T26" fmla="*/ 0 w 68"/>
                <a:gd name="T27" fmla="*/ 1 h 98"/>
                <a:gd name="T28" fmla="*/ 0 w 68"/>
                <a:gd name="T29" fmla="*/ 1 h 98"/>
                <a:gd name="T30" fmla="*/ 0 w 68"/>
                <a:gd name="T31" fmla="*/ 1 h 98"/>
                <a:gd name="T32" fmla="*/ 0 w 68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98"/>
                <a:gd name="T53" fmla="*/ 68 w 68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98">
                  <a:moveTo>
                    <a:pt x="1" y="98"/>
                  </a:moveTo>
                  <a:lnTo>
                    <a:pt x="0" y="92"/>
                  </a:lnTo>
                  <a:lnTo>
                    <a:pt x="3" y="82"/>
                  </a:lnTo>
                  <a:lnTo>
                    <a:pt x="9" y="68"/>
                  </a:lnTo>
                  <a:lnTo>
                    <a:pt x="17" y="52"/>
                  </a:lnTo>
                  <a:lnTo>
                    <a:pt x="29" y="36"/>
                  </a:lnTo>
                  <a:lnTo>
                    <a:pt x="42" y="21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21"/>
                  </a:lnTo>
                  <a:lnTo>
                    <a:pt x="46" y="37"/>
                  </a:lnTo>
                  <a:lnTo>
                    <a:pt x="35" y="56"/>
                  </a:lnTo>
                  <a:lnTo>
                    <a:pt x="25" y="72"/>
                  </a:lnTo>
                  <a:lnTo>
                    <a:pt x="16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7" name="Freeform 221"/>
            <p:cNvSpPr>
              <a:spLocks/>
            </p:cNvSpPr>
            <p:nvPr/>
          </p:nvSpPr>
          <p:spPr bwMode="auto">
            <a:xfrm flipH="1">
              <a:off x="1976" y="3498"/>
              <a:ext cx="33" cy="52"/>
            </a:xfrm>
            <a:custGeom>
              <a:avLst/>
              <a:gdLst>
                <a:gd name="T0" fmla="*/ 0 w 75"/>
                <a:gd name="T1" fmla="*/ 0 h 105"/>
                <a:gd name="T2" fmla="*/ 0 w 75"/>
                <a:gd name="T3" fmla="*/ 0 h 105"/>
                <a:gd name="T4" fmla="*/ 0 w 75"/>
                <a:gd name="T5" fmla="*/ 0 h 105"/>
                <a:gd name="T6" fmla="*/ 0 w 75"/>
                <a:gd name="T7" fmla="*/ 0 h 105"/>
                <a:gd name="T8" fmla="*/ 0 w 75"/>
                <a:gd name="T9" fmla="*/ 0 h 105"/>
                <a:gd name="T10" fmla="*/ 0 w 75"/>
                <a:gd name="T11" fmla="*/ 0 h 105"/>
                <a:gd name="T12" fmla="*/ 0 w 75"/>
                <a:gd name="T13" fmla="*/ 0 h 105"/>
                <a:gd name="T14" fmla="*/ 0 w 75"/>
                <a:gd name="T15" fmla="*/ 0 h 105"/>
                <a:gd name="T16" fmla="*/ 0 w 75"/>
                <a:gd name="T17" fmla="*/ 0 h 105"/>
                <a:gd name="T18" fmla="*/ 0 w 75"/>
                <a:gd name="T19" fmla="*/ 0 h 105"/>
                <a:gd name="T20" fmla="*/ 0 w 75"/>
                <a:gd name="T21" fmla="*/ 0 h 105"/>
                <a:gd name="T22" fmla="*/ 0 w 75"/>
                <a:gd name="T23" fmla="*/ 0 h 105"/>
                <a:gd name="T24" fmla="*/ 0 w 75"/>
                <a:gd name="T25" fmla="*/ 0 h 105"/>
                <a:gd name="T26" fmla="*/ 0 w 75"/>
                <a:gd name="T27" fmla="*/ 0 h 105"/>
                <a:gd name="T28" fmla="*/ 0 w 75"/>
                <a:gd name="T29" fmla="*/ 0 h 105"/>
                <a:gd name="T30" fmla="*/ 0 w 75"/>
                <a:gd name="T31" fmla="*/ 0 h 105"/>
                <a:gd name="T32" fmla="*/ 0 w 7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05"/>
                <a:gd name="T53" fmla="*/ 75 w 7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05">
                  <a:moveTo>
                    <a:pt x="1" y="105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23" y="54"/>
                  </a:lnTo>
                  <a:lnTo>
                    <a:pt x="34" y="36"/>
                  </a:lnTo>
                  <a:lnTo>
                    <a:pt x="49" y="20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8"/>
                  </a:lnTo>
                  <a:lnTo>
                    <a:pt x="62" y="22"/>
                  </a:lnTo>
                  <a:lnTo>
                    <a:pt x="52" y="39"/>
                  </a:lnTo>
                  <a:lnTo>
                    <a:pt x="38" y="58"/>
                  </a:lnTo>
                  <a:lnTo>
                    <a:pt x="26" y="76"/>
                  </a:lnTo>
                  <a:lnTo>
                    <a:pt x="16" y="91"/>
                  </a:lnTo>
                  <a:lnTo>
                    <a:pt x="7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8" name="Freeform 222"/>
            <p:cNvSpPr>
              <a:spLocks/>
            </p:cNvSpPr>
            <p:nvPr/>
          </p:nvSpPr>
          <p:spPr bwMode="auto">
            <a:xfrm flipH="1">
              <a:off x="1956" y="3502"/>
              <a:ext cx="36" cy="43"/>
            </a:xfrm>
            <a:custGeom>
              <a:avLst/>
              <a:gdLst>
                <a:gd name="T0" fmla="*/ 0 w 82"/>
                <a:gd name="T1" fmla="*/ 0 h 87"/>
                <a:gd name="T2" fmla="*/ 0 w 82"/>
                <a:gd name="T3" fmla="*/ 0 h 87"/>
                <a:gd name="T4" fmla="*/ 0 w 82"/>
                <a:gd name="T5" fmla="*/ 0 h 87"/>
                <a:gd name="T6" fmla="*/ 0 w 82"/>
                <a:gd name="T7" fmla="*/ 0 h 87"/>
                <a:gd name="T8" fmla="*/ 0 w 82"/>
                <a:gd name="T9" fmla="*/ 0 h 87"/>
                <a:gd name="T10" fmla="*/ 0 w 82"/>
                <a:gd name="T11" fmla="*/ 0 h 87"/>
                <a:gd name="T12" fmla="*/ 0 w 82"/>
                <a:gd name="T13" fmla="*/ 0 h 87"/>
                <a:gd name="T14" fmla="*/ 0 w 82"/>
                <a:gd name="T15" fmla="*/ 0 h 87"/>
                <a:gd name="T16" fmla="*/ 0 w 82"/>
                <a:gd name="T17" fmla="*/ 0 h 87"/>
                <a:gd name="T18" fmla="*/ 0 w 82"/>
                <a:gd name="T19" fmla="*/ 0 h 87"/>
                <a:gd name="T20" fmla="*/ 0 w 82"/>
                <a:gd name="T21" fmla="*/ 0 h 87"/>
                <a:gd name="T22" fmla="*/ 0 w 82"/>
                <a:gd name="T23" fmla="*/ 0 h 87"/>
                <a:gd name="T24" fmla="*/ 0 w 82"/>
                <a:gd name="T25" fmla="*/ 0 h 87"/>
                <a:gd name="T26" fmla="*/ 0 w 82"/>
                <a:gd name="T27" fmla="*/ 0 h 87"/>
                <a:gd name="T28" fmla="*/ 0 w 82"/>
                <a:gd name="T29" fmla="*/ 0 h 87"/>
                <a:gd name="T30" fmla="*/ 0 w 82"/>
                <a:gd name="T31" fmla="*/ 0 h 87"/>
                <a:gd name="T32" fmla="*/ 0 w 82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7"/>
                <a:gd name="T53" fmla="*/ 82 w 82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7">
                  <a:moveTo>
                    <a:pt x="0" y="87"/>
                  </a:moveTo>
                  <a:lnTo>
                    <a:pt x="0" y="82"/>
                  </a:lnTo>
                  <a:lnTo>
                    <a:pt x="6" y="72"/>
                  </a:lnTo>
                  <a:lnTo>
                    <a:pt x="16" y="58"/>
                  </a:lnTo>
                  <a:lnTo>
                    <a:pt x="29" y="43"/>
                  </a:lnTo>
                  <a:lnTo>
                    <a:pt x="42" y="28"/>
                  </a:lnTo>
                  <a:lnTo>
                    <a:pt x="57" y="14"/>
                  </a:lnTo>
                  <a:lnTo>
                    <a:pt x="71" y="5"/>
                  </a:lnTo>
                  <a:lnTo>
                    <a:pt x="82" y="0"/>
                  </a:lnTo>
                  <a:lnTo>
                    <a:pt x="75" y="8"/>
                  </a:lnTo>
                  <a:lnTo>
                    <a:pt x="65" y="21"/>
                  </a:lnTo>
                  <a:lnTo>
                    <a:pt x="53" y="36"/>
                  </a:lnTo>
                  <a:lnTo>
                    <a:pt x="40" y="52"/>
                  </a:lnTo>
                  <a:lnTo>
                    <a:pt x="28" y="67"/>
                  </a:lnTo>
                  <a:lnTo>
                    <a:pt x="16" y="79"/>
                  </a:lnTo>
                  <a:lnTo>
                    <a:pt x="7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9" name="Freeform 223"/>
            <p:cNvSpPr>
              <a:spLocks/>
            </p:cNvSpPr>
            <p:nvPr/>
          </p:nvSpPr>
          <p:spPr bwMode="auto">
            <a:xfrm flipH="1">
              <a:off x="1942" y="3508"/>
              <a:ext cx="31" cy="36"/>
            </a:xfrm>
            <a:custGeom>
              <a:avLst/>
              <a:gdLst>
                <a:gd name="T0" fmla="*/ 0 w 70"/>
                <a:gd name="T1" fmla="*/ 1 h 71"/>
                <a:gd name="T2" fmla="*/ 0 w 70"/>
                <a:gd name="T3" fmla="*/ 1 h 71"/>
                <a:gd name="T4" fmla="*/ 0 w 70"/>
                <a:gd name="T5" fmla="*/ 1 h 71"/>
                <a:gd name="T6" fmla="*/ 0 w 70"/>
                <a:gd name="T7" fmla="*/ 1 h 71"/>
                <a:gd name="T8" fmla="*/ 0 w 70"/>
                <a:gd name="T9" fmla="*/ 1 h 71"/>
                <a:gd name="T10" fmla="*/ 0 w 70"/>
                <a:gd name="T11" fmla="*/ 1 h 71"/>
                <a:gd name="T12" fmla="*/ 0 w 70"/>
                <a:gd name="T13" fmla="*/ 1 h 71"/>
                <a:gd name="T14" fmla="*/ 0 w 70"/>
                <a:gd name="T15" fmla="*/ 1 h 71"/>
                <a:gd name="T16" fmla="*/ 0 w 70"/>
                <a:gd name="T17" fmla="*/ 0 h 71"/>
                <a:gd name="T18" fmla="*/ 0 w 70"/>
                <a:gd name="T19" fmla="*/ 1 h 71"/>
                <a:gd name="T20" fmla="*/ 0 w 70"/>
                <a:gd name="T21" fmla="*/ 1 h 71"/>
                <a:gd name="T22" fmla="*/ 0 w 70"/>
                <a:gd name="T23" fmla="*/ 1 h 71"/>
                <a:gd name="T24" fmla="*/ 0 w 70"/>
                <a:gd name="T25" fmla="*/ 1 h 71"/>
                <a:gd name="T26" fmla="*/ 0 w 70"/>
                <a:gd name="T27" fmla="*/ 1 h 71"/>
                <a:gd name="T28" fmla="*/ 0 w 70"/>
                <a:gd name="T29" fmla="*/ 1 h 71"/>
                <a:gd name="T30" fmla="*/ 0 w 70"/>
                <a:gd name="T31" fmla="*/ 1 h 71"/>
                <a:gd name="T32" fmla="*/ 0 w 70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71"/>
                <a:gd name="T53" fmla="*/ 70 w 70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9" y="47"/>
                  </a:lnTo>
                  <a:lnTo>
                    <a:pt x="18" y="35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63" y="7"/>
                  </a:lnTo>
                  <a:lnTo>
                    <a:pt x="54" y="17"/>
                  </a:lnTo>
                  <a:lnTo>
                    <a:pt x="43" y="30"/>
                  </a:lnTo>
                  <a:lnTo>
                    <a:pt x="33" y="42"/>
                  </a:lnTo>
                  <a:lnTo>
                    <a:pt x="22" y="55"/>
                  </a:lnTo>
                  <a:lnTo>
                    <a:pt x="13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0" name="Freeform 224"/>
            <p:cNvSpPr>
              <a:spLocks/>
            </p:cNvSpPr>
            <p:nvPr/>
          </p:nvSpPr>
          <p:spPr bwMode="auto">
            <a:xfrm flipH="1">
              <a:off x="1926" y="3518"/>
              <a:ext cx="27" cy="25"/>
            </a:xfrm>
            <a:custGeom>
              <a:avLst/>
              <a:gdLst>
                <a:gd name="T0" fmla="*/ 0 w 61"/>
                <a:gd name="T1" fmla="*/ 0 h 51"/>
                <a:gd name="T2" fmla="*/ 0 w 61"/>
                <a:gd name="T3" fmla="*/ 0 h 51"/>
                <a:gd name="T4" fmla="*/ 0 w 61"/>
                <a:gd name="T5" fmla="*/ 0 h 51"/>
                <a:gd name="T6" fmla="*/ 0 w 61"/>
                <a:gd name="T7" fmla="*/ 0 h 51"/>
                <a:gd name="T8" fmla="*/ 0 w 61"/>
                <a:gd name="T9" fmla="*/ 0 h 51"/>
                <a:gd name="T10" fmla="*/ 0 w 61"/>
                <a:gd name="T11" fmla="*/ 0 h 51"/>
                <a:gd name="T12" fmla="*/ 0 w 61"/>
                <a:gd name="T13" fmla="*/ 0 h 51"/>
                <a:gd name="T14" fmla="*/ 0 w 61"/>
                <a:gd name="T15" fmla="*/ 0 h 51"/>
                <a:gd name="T16" fmla="*/ 0 w 61"/>
                <a:gd name="T17" fmla="*/ 0 h 51"/>
                <a:gd name="T18" fmla="*/ 0 w 61"/>
                <a:gd name="T19" fmla="*/ 0 h 51"/>
                <a:gd name="T20" fmla="*/ 0 w 61"/>
                <a:gd name="T21" fmla="*/ 0 h 51"/>
                <a:gd name="T22" fmla="*/ 0 w 61"/>
                <a:gd name="T23" fmla="*/ 0 h 51"/>
                <a:gd name="T24" fmla="*/ 0 w 61"/>
                <a:gd name="T25" fmla="*/ 0 h 51"/>
                <a:gd name="T26" fmla="*/ 0 w 61"/>
                <a:gd name="T27" fmla="*/ 0 h 51"/>
                <a:gd name="T28" fmla="*/ 0 w 61"/>
                <a:gd name="T29" fmla="*/ 0 h 51"/>
                <a:gd name="T30" fmla="*/ 0 w 61"/>
                <a:gd name="T31" fmla="*/ 0 h 51"/>
                <a:gd name="T32" fmla="*/ 0 w 61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51"/>
                <a:gd name="T53" fmla="*/ 61 w 61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2" y="31"/>
                  </a:lnTo>
                  <a:lnTo>
                    <a:pt x="23" y="22"/>
                  </a:lnTo>
                  <a:lnTo>
                    <a:pt x="33" y="14"/>
                  </a:lnTo>
                  <a:lnTo>
                    <a:pt x="44" y="6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54" y="6"/>
                  </a:lnTo>
                  <a:lnTo>
                    <a:pt x="46" y="13"/>
                  </a:lnTo>
                  <a:lnTo>
                    <a:pt x="38" y="21"/>
                  </a:lnTo>
                  <a:lnTo>
                    <a:pt x="29" y="30"/>
                  </a:lnTo>
                  <a:lnTo>
                    <a:pt x="21" y="38"/>
                  </a:lnTo>
                  <a:lnTo>
                    <a:pt x="12" y="45"/>
                  </a:lnTo>
                  <a:lnTo>
                    <a:pt x="6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1" name="Freeform 225"/>
            <p:cNvSpPr>
              <a:spLocks/>
            </p:cNvSpPr>
            <p:nvPr/>
          </p:nvSpPr>
          <p:spPr bwMode="auto">
            <a:xfrm flipH="1">
              <a:off x="1917" y="3523"/>
              <a:ext cx="17" cy="18"/>
            </a:xfrm>
            <a:custGeom>
              <a:avLst/>
              <a:gdLst>
                <a:gd name="T0" fmla="*/ 0 w 40"/>
                <a:gd name="T1" fmla="*/ 1 h 34"/>
                <a:gd name="T2" fmla="*/ 0 w 40"/>
                <a:gd name="T3" fmla="*/ 1 h 34"/>
                <a:gd name="T4" fmla="*/ 0 w 40"/>
                <a:gd name="T5" fmla="*/ 1 h 34"/>
                <a:gd name="T6" fmla="*/ 0 w 40"/>
                <a:gd name="T7" fmla="*/ 1 h 34"/>
                <a:gd name="T8" fmla="*/ 0 w 40"/>
                <a:gd name="T9" fmla="*/ 1 h 34"/>
                <a:gd name="T10" fmla="*/ 0 w 40"/>
                <a:gd name="T11" fmla="*/ 1 h 34"/>
                <a:gd name="T12" fmla="*/ 0 w 40"/>
                <a:gd name="T13" fmla="*/ 1 h 34"/>
                <a:gd name="T14" fmla="*/ 0 w 40"/>
                <a:gd name="T15" fmla="*/ 0 h 34"/>
                <a:gd name="T16" fmla="*/ 0 w 40"/>
                <a:gd name="T17" fmla="*/ 1 h 34"/>
                <a:gd name="T18" fmla="*/ 0 w 40"/>
                <a:gd name="T19" fmla="*/ 1 h 34"/>
                <a:gd name="T20" fmla="*/ 0 w 40"/>
                <a:gd name="T21" fmla="*/ 1 h 34"/>
                <a:gd name="T22" fmla="*/ 0 w 40"/>
                <a:gd name="T23" fmla="*/ 1 h 34"/>
                <a:gd name="T24" fmla="*/ 0 w 40"/>
                <a:gd name="T25" fmla="*/ 1 h 34"/>
                <a:gd name="T26" fmla="*/ 0 w 40"/>
                <a:gd name="T27" fmla="*/ 1 h 34"/>
                <a:gd name="T28" fmla="*/ 0 w 40"/>
                <a:gd name="T29" fmla="*/ 1 h 34"/>
                <a:gd name="T30" fmla="*/ 0 w 40"/>
                <a:gd name="T31" fmla="*/ 1 h 34"/>
                <a:gd name="T32" fmla="*/ 0 w 40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4"/>
                <a:gd name="T53" fmla="*/ 40 w 4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9" y="6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32" y="3"/>
                  </a:lnTo>
                  <a:lnTo>
                    <a:pt x="25" y="8"/>
                  </a:lnTo>
                  <a:lnTo>
                    <a:pt x="20" y="15"/>
                  </a:lnTo>
                  <a:lnTo>
                    <a:pt x="15" y="22"/>
                  </a:lnTo>
                  <a:lnTo>
                    <a:pt x="9" y="29"/>
                  </a:lnTo>
                  <a:lnTo>
                    <a:pt x="7" y="33"/>
                  </a:lnTo>
                  <a:lnTo>
                    <a:pt x="3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2" name="Freeform 226"/>
            <p:cNvSpPr>
              <a:spLocks/>
            </p:cNvSpPr>
            <p:nvPr/>
          </p:nvSpPr>
          <p:spPr bwMode="auto">
            <a:xfrm flipH="1">
              <a:off x="2063" y="3508"/>
              <a:ext cx="21" cy="22"/>
            </a:xfrm>
            <a:custGeom>
              <a:avLst/>
              <a:gdLst>
                <a:gd name="T0" fmla="*/ 0 w 46"/>
                <a:gd name="T1" fmla="*/ 0 h 44"/>
                <a:gd name="T2" fmla="*/ 0 w 46"/>
                <a:gd name="T3" fmla="*/ 1 h 44"/>
                <a:gd name="T4" fmla="*/ 0 w 46"/>
                <a:gd name="T5" fmla="*/ 1 h 44"/>
                <a:gd name="T6" fmla="*/ 0 w 46"/>
                <a:gd name="T7" fmla="*/ 1 h 44"/>
                <a:gd name="T8" fmla="*/ 0 w 46"/>
                <a:gd name="T9" fmla="*/ 1 h 44"/>
                <a:gd name="T10" fmla="*/ 0 w 46"/>
                <a:gd name="T11" fmla="*/ 1 h 44"/>
                <a:gd name="T12" fmla="*/ 0 w 46"/>
                <a:gd name="T13" fmla="*/ 1 h 44"/>
                <a:gd name="T14" fmla="*/ 0 w 46"/>
                <a:gd name="T15" fmla="*/ 1 h 44"/>
                <a:gd name="T16" fmla="*/ 0 w 46"/>
                <a:gd name="T17" fmla="*/ 1 h 44"/>
                <a:gd name="T18" fmla="*/ 0 w 46"/>
                <a:gd name="T19" fmla="*/ 1 h 44"/>
                <a:gd name="T20" fmla="*/ 0 w 46"/>
                <a:gd name="T21" fmla="*/ 1 h 44"/>
                <a:gd name="T22" fmla="*/ 0 w 46"/>
                <a:gd name="T23" fmla="*/ 1 h 44"/>
                <a:gd name="T24" fmla="*/ 0 w 46"/>
                <a:gd name="T25" fmla="*/ 1 h 44"/>
                <a:gd name="T26" fmla="*/ 0 w 46"/>
                <a:gd name="T27" fmla="*/ 1 h 44"/>
                <a:gd name="T28" fmla="*/ 0 w 46"/>
                <a:gd name="T29" fmla="*/ 1 h 44"/>
                <a:gd name="T30" fmla="*/ 0 w 46"/>
                <a:gd name="T31" fmla="*/ 1 h 44"/>
                <a:gd name="T32" fmla="*/ 0 w 46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4"/>
                <a:gd name="T53" fmla="*/ 46 w 46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4">
                  <a:moveTo>
                    <a:pt x="46" y="0"/>
                  </a:moveTo>
                  <a:lnTo>
                    <a:pt x="44" y="3"/>
                  </a:lnTo>
                  <a:lnTo>
                    <a:pt x="38" y="10"/>
                  </a:lnTo>
                  <a:lnTo>
                    <a:pt x="33" y="18"/>
                  </a:lnTo>
                  <a:lnTo>
                    <a:pt x="27" y="26"/>
                  </a:lnTo>
                  <a:lnTo>
                    <a:pt x="20" y="34"/>
                  </a:lnTo>
                  <a:lnTo>
                    <a:pt x="13" y="40"/>
                  </a:lnTo>
                  <a:lnTo>
                    <a:pt x="7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3" y="32"/>
                  </a:lnTo>
                  <a:lnTo>
                    <a:pt x="8" y="26"/>
                  </a:lnTo>
                  <a:lnTo>
                    <a:pt x="16" y="19"/>
                  </a:lnTo>
                  <a:lnTo>
                    <a:pt x="25" y="14"/>
                  </a:lnTo>
                  <a:lnTo>
                    <a:pt x="34" y="8"/>
                  </a:lnTo>
                  <a:lnTo>
                    <a:pt x="41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" name="Freeform 227"/>
            <p:cNvSpPr>
              <a:spLocks/>
            </p:cNvSpPr>
            <p:nvPr/>
          </p:nvSpPr>
          <p:spPr bwMode="auto">
            <a:xfrm flipH="1">
              <a:off x="2063" y="3496"/>
              <a:ext cx="24" cy="11"/>
            </a:xfrm>
            <a:custGeom>
              <a:avLst/>
              <a:gdLst>
                <a:gd name="T0" fmla="*/ 0 w 54"/>
                <a:gd name="T1" fmla="*/ 1 h 21"/>
                <a:gd name="T2" fmla="*/ 0 w 54"/>
                <a:gd name="T3" fmla="*/ 1 h 21"/>
                <a:gd name="T4" fmla="*/ 0 w 54"/>
                <a:gd name="T5" fmla="*/ 1 h 21"/>
                <a:gd name="T6" fmla="*/ 0 w 54"/>
                <a:gd name="T7" fmla="*/ 1 h 21"/>
                <a:gd name="T8" fmla="*/ 0 w 54"/>
                <a:gd name="T9" fmla="*/ 1 h 21"/>
                <a:gd name="T10" fmla="*/ 0 w 54"/>
                <a:gd name="T11" fmla="*/ 1 h 21"/>
                <a:gd name="T12" fmla="*/ 0 w 54"/>
                <a:gd name="T13" fmla="*/ 1 h 21"/>
                <a:gd name="T14" fmla="*/ 0 w 54"/>
                <a:gd name="T15" fmla="*/ 0 h 21"/>
                <a:gd name="T16" fmla="*/ 0 w 54"/>
                <a:gd name="T17" fmla="*/ 1 h 21"/>
                <a:gd name="T18" fmla="*/ 0 w 54"/>
                <a:gd name="T19" fmla="*/ 1 h 21"/>
                <a:gd name="T20" fmla="*/ 0 w 54"/>
                <a:gd name="T21" fmla="*/ 1 h 21"/>
                <a:gd name="T22" fmla="*/ 0 w 54"/>
                <a:gd name="T23" fmla="*/ 1 h 21"/>
                <a:gd name="T24" fmla="*/ 0 w 54"/>
                <a:gd name="T25" fmla="*/ 1 h 21"/>
                <a:gd name="T26" fmla="*/ 0 w 54"/>
                <a:gd name="T27" fmla="*/ 1 h 21"/>
                <a:gd name="T28" fmla="*/ 0 w 54"/>
                <a:gd name="T29" fmla="*/ 1 h 21"/>
                <a:gd name="T30" fmla="*/ 0 w 54"/>
                <a:gd name="T31" fmla="*/ 1 h 21"/>
                <a:gd name="T32" fmla="*/ 0 w 54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21"/>
                <a:gd name="T53" fmla="*/ 54 w 5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21">
                  <a:moveTo>
                    <a:pt x="54" y="21"/>
                  </a:moveTo>
                  <a:lnTo>
                    <a:pt x="50" y="20"/>
                  </a:lnTo>
                  <a:lnTo>
                    <a:pt x="44" y="17"/>
                  </a:lnTo>
                  <a:lnTo>
                    <a:pt x="37" y="12"/>
                  </a:lnTo>
                  <a:lnTo>
                    <a:pt x="27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12"/>
                  </a:lnTo>
                  <a:lnTo>
                    <a:pt x="19" y="15"/>
                  </a:lnTo>
                  <a:lnTo>
                    <a:pt x="30" y="17"/>
                  </a:lnTo>
                  <a:lnTo>
                    <a:pt x="39" y="19"/>
                  </a:lnTo>
                  <a:lnTo>
                    <a:pt x="47" y="20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4" name="Freeform 228"/>
            <p:cNvSpPr>
              <a:spLocks/>
            </p:cNvSpPr>
            <p:nvPr/>
          </p:nvSpPr>
          <p:spPr bwMode="auto">
            <a:xfrm flipH="1">
              <a:off x="2068" y="3509"/>
              <a:ext cx="27" cy="6"/>
            </a:xfrm>
            <a:custGeom>
              <a:avLst/>
              <a:gdLst>
                <a:gd name="T0" fmla="*/ 0 w 60"/>
                <a:gd name="T1" fmla="*/ 0 h 13"/>
                <a:gd name="T2" fmla="*/ 0 w 60"/>
                <a:gd name="T3" fmla="*/ 0 h 13"/>
                <a:gd name="T4" fmla="*/ 0 w 60"/>
                <a:gd name="T5" fmla="*/ 0 h 13"/>
                <a:gd name="T6" fmla="*/ 0 w 60"/>
                <a:gd name="T7" fmla="*/ 0 h 13"/>
                <a:gd name="T8" fmla="*/ 0 w 60"/>
                <a:gd name="T9" fmla="*/ 0 h 13"/>
                <a:gd name="T10" fmla="*/ 0 w 60"/>
                <a:gd name="T11" fmla="*/ 0 h 13"/>
                <a:gd name="T12" fmla="*/ 0 w 60"/>
                <a:gd name="T13" fmla="*/ 0 h 13"/>
                <a:gd name="T14" fmla="*/ 0 w 60"/>
                <a:gd name="T15" fmla="*/ 0 h 13"/>
                <a:gd name="T16" fmla="*/ 0 w 60"/>
                <a:gd name="T17" fmla="*/ 0 h 13"/>
                <a:gd name="T18" fmla="*/ 0 w 60"/>
                <a:gd name="T19" fmla="*/ 0 h 13"/>
                <a:gd name="T20" fmla="*/ 0 w 60"/>
                <a:gd name="T21" fmla="*/ 0 h 13"/>
                <a:gd name="T22" fmla="*/ 0 w 60"/>
                <a:gd name="T23" fmla="*/ 0 h 13"/>
                <a:gd name="T24" fmla="*/ 0 w 60"/>
                <a:gd name="T25" fmla="*/ 0 h 13"/>
                <a:gd name="T26" fmla="*/ 0 w 60"/>
                <a:gd name="T27" fmla="*/ 0 h 13"/>
                <a:gd name="T28" fmla="*/ 0 w 60"/>
                <a:gd name="T29" fmla="*/ 0 h 13"/>
                <a:gd name="T30" fmla="*/ 0 w 60"/>
                <a:gd name="T31" fmla="*/ 0 h 13"/>
                <a:gd name="T32" fmla="*/ 0 w 60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3"/>
                <a:gd name="T53" fmla="*/ 60 w 60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3">
                  <a:moveTo>
                    <a:pt x="60" y="0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5" y="12"/>
                  </a:lnTo>
                  <a:lnTo>
                    <a:pt x="26" y="10"/>
                  </a:lnTo>
                  <a:lnTo>
                    <a:pt x="35" y="7"/>
                  </a:lnTo>
                  <a:lnTo>
                    <a:pt x="46" y="5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5" name="Freeform 229"/>
            <p:cNvSpPr>
              <a:spLocks/>
            </p:cNvSpPr>
            <p:nvPr/>
          </p:nvSpPr>
          <p:spPr bwMode="auto">
            <a:xfrm flipH="1">
              <a:off x="2054" y="3483"/>
              <a:ext cx="25" cy="20"/>
            </a:xfrm>
            <a:custGeom>
              <a:avLst/>
              <a:gdLst>
                <a:gd name="T0" fmla="*/ 0 w 55"/>
                <a:gd name="T1" fmla="*/ 0 h 41"/>
                <a:gd name="T2" fmla="*/ 0 w 55"/>
                <a:gd name="T3" fmla="*/ 0 h 41"/>
                <a:gd name="T4" fmla="*/ 0 w 55"/>
                <a:gd name="T5" fmla="*/ 0 h 41"/>
                <a:gd name="T6" fmla="*/ 0 w 55"/>
                <a:gd name="T7" fmla="*/ 0 h 41"/>
                <a:gd name="T8" fmla="*/ 0 w 55"/>
                <a:gd name="T9" fmla="*/ 0 h 41"/>
                <a:gd name="T10" fmla="*/ 0 w 55"/>
                <a:gd name="T11" fmla="*/ 0 h 41"/>
                <a:gd name="T12" fmla="*/ 0 w 55"/>
                <a:gd name="T13" fmla="*/ 0 h 41"/>
                <a:gd name="T14" fmla="*/ 0 w 55"/>
                <a:gd name="T15" fmla="*/ 0 h 41"/>
                <a:gd name="T16" fmla="*/ 0 w 55"/>
                <a:gd name="T17" fmla="*/ 0 h 41"/>
                <a:gd name="T18" fmla="*/ 0 w 55"/>
                <a:gd name="T19" fmla="*/ 0 h 41"/>
                <a:gd name="T20" fmla="*/ 0 w 55"/>
                <a:gd name="T21" fmla="*/ 0 h 41"/>
                <a:gd name="T22" fmla="*/ 0 w 55"/>
                <a:gd name="T23" fmla="*/ 0 h 41"/>
                <a:gd name="T24" fmla="*/ 0 w 55"/>
                <a:gd name="T25" fmla="*/ 0 h 41"/>
                <a:gd name="T26" fmla="*/ 0 w 55"/>
                <a:gd name="T27" fmla="*/ 0 h 41"/>
                <a:gd name="T28" fmla="*/ 0 w 55"/>
                <a:gd name="T29" fmla="*/ 0 h 41"/>
                <a:gd name="T30" fmla="*/ 0 w 55"/>
                <a:gd name="T31" fmla="*/ 0 h 41"/>
                <a:gd name="T32" fmla="*/ 0 w 5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1"/>
                <a:gd name="T53" fmla="*/ 55 w 5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1">
                  <a:moveTo>
                    <a:pt x="55" y="41"/>
                  </a:moveTo>
                  <a:lnTo>
                    <a:pt x="48" y="37"/>
                  </a:lnTo>
                  <a:lnTo>
                    <a:pt x="39" y="31"/>
                  </a:lnTo>
                  <a:lnTo>
                    <a:pt x="29" y="26"/>
                  </a:lnTo>
                  <a:lnTo>
                    <a:pt x="18" y="20"/>
                  </a:lnTo>
                  <a:lnTo>
                    <a:pt x="10" y="14"/>
                  </a:lnTo>
                  <a:lnTo>
                    <a:pt x="4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37" y="23"/>
                  </a:lnTo>
                  <a:lnTo>
                    <a:pt x="45" y="30"/>
                  </a:lnTo>
                  <a:lnTo>
                    <a:pt x="51" y="37"/>
                  </a:lnTo>
                  <a:lnTo>
                    <a:pt x="55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6" name="Freeform 230"/>
            <p:cNvSpPr>
              <a:spLocks/>
            </p:cNvSpPr>
            <p:nvPr/>
          </p:nvSpPr>
          <p:spPr bwMode="auto">
            <a:xfrm flipH="1">
              <a:off x="1922" y="3485"/>
              <a:ext cx="7" cy="34"/>
            </a:xfrm>
            <a:custGeom>
              <a:avLst/>
              <a:gdLst>
                <a:gd name="T0" fmla="*/ 0 w 16"/>
                <a:gd name="T1" fmla="*/ 1 h 68"/>
                <a:gd name="T2" fmla="*/ 0 w 16"/>
                <a:gd name="T3" fmla="*/ 1 h 68"/>
                <a:gd name="T4" fmla="*/ 0 w 16"/>
                <a:gd name="T5" fmla="*/ 1 h 68"/>
                <a:gd name="T6" fmla="*/ 0 w 16"/>
                <a:gd name="T7" fmla="*/ 1 h 68"/>
                <a:gd name="T8" fmla="*/ 0 w 16"/>
                <a:gd name="T9" fmla="*/ 0 h 68"/>
                <a:gd name="T10" fmla="*/ 0 w 16"/>
                <a:gd name="T11" fmla="*/ 1 h 68"/>
                <a:gd name="T12" fmla="*/ 0 w 16"/>
                <a:gd name="T13" fmla="*/ 1 h 68"/>
                <a:gd name="T14" fmla="*/ 0 w 16"/>
                <a:gd name="T15" fmla="*/ 1 h 68"/>
                <a:gd name="T16" fmla="*/ 0 w 16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8"/>
                <a:gd name="T29" fmla="*/ 16 w 16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11" y="0"/>
                  </a:lnTo>
                  <a:lnTo>
                    <a:pt x="16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7" name="Freeform 231"/>
            <p:cNvSpPr>
              <a:spLocks/>
            </p:cNvSpPr>
            <p:nvPr/>
          </p:nvSpPr>
          <p:spPr bwMode="auto">
            <a:xfrm flipH="1">
              <a:off x="1908" y="3491"/>
              <a:ext cx="12" cy="33"/>
            </a:xfrm>
            <a:custGeom>
              <a:avLst/>
              <a:gdLst>
                <a:gd name="T0" fmla="*/ 0 w 26"/>
                <a:gd name="T1" fmla="*/ 1 h 66"/>
                <a:gd name="T2" fmla="*/ 0 w 26"/>
                <a:gd name="T3" fmla="*/ 1 h 66"/>
                <a:gd name="T4" fmla="*/ 0 w 26"/>
                <a:gd name="T5" fmla="*/ 1 h 66"/>
                <a:gd name="T6" fmla="*/ 0 w 26"/>
                <a:gd name="T7" fmla="*/ 1 h 66"/>
                <a:gd name="T8" fmla="*/ 0 w 26"/>
                <a:gd name="T9" fmla="*/ 0 h 66"/>
                <a:gd name="T10" fmla="*/ 0 w 26"/>
                <a:gd name="T11" fmla="*/ 1 h 66"/>
                <a:gd name="T12" fmla="*/ 0 w 26"/>
                <a:gd name="T13" fmla="*/ 1 h 66"/>
                <a:gd name="T14" fmla="*/ 0 w 26"/>
                <a:gd name="T15" fmla="*/ 1 h 66"/>
                <a:gd name="T16" fmla="*/ 0 w 26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66"/>
                <a:gd name="T29" fmla="*/ 26 w 2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66">
                  <a:moveTo>
                    <a:pt x="0" y="66"/>
                  </a:moveTo>
                  <a:lnTo>
                    <a:pt x="1" y="51"/>
                  </a:lnTo>
                  <a:lnTo>
                    <a:pt x="5" y="29"/>
                  </a:lnTo>
                  <a:lnTo>
                    <a:pt x="13" y="10"/>
                  </a:lnTo>
                  <a:lnTo>
                    <a:pt x="22" y="0"/>
                  </a:lnTo>
                  <a:lnTo>
                    <a:pt x="26" y="8"/>
                  </a:lnTo>
                  <a:lnTo>
                    <a:pt x="20" y="29"/>
                  </a:lnTo>
                  <a:lnTo>
                    <a:pt x="8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8" name="Freeform 232"/>
            <p:cNvSpPr>
              <a:spLocks/>
            </p:cNvSpPr>
            <p:nvPr/>
          </p:nvSpPr>
          <p:spPr bwMode="auto">
            <a:xfrm flipH="1">
              <a:off x="1940" y="3477"/>
              <a:ext cx="7" cy="31"/>
            </a:xfrm>
            <a:custGeom>
              <a:avLst/>
              <a:gdLst>
                <a:gd name="T0" fmla="*/ 0 w 16"/>
                <a:gd name="T1" fmla="*/ 0 h 63"/>
                <a:gd name="T2" fmla="*/ 0 w 16"/>
                <a:gd name="T3" fmla="*/ 0 h 63"/>
                <a:gd name="T4" fmla="*/ 0 w 16"/>
                <a:gd name="T5" fmla="*/ 0 h 63"/>
                <a:gd name="T6" fmla="*/ 0 w 16"/>
                <a:gd name="T7" fmla="*/ 0 h 63"/>
                <a:gd name="T8" fmla="*/ 0 w 16"/>
                <a:gd name="T9" fmla="*/ 0 h 63"/>
                <a:gd name="T10" fmla="*/ 0 w 16"/>
                <a:gd name="T11" fmla="*/ 0 h 63"/>
                <a:gd name="T12" fmla="*/ 0 w 16"/>
                <a:gd name="T13" fmla="*/ 0 h 63"/>
                <a:gd name="T14" fmla="*/ 0 w 16"/>
                <a:gd name="T15" fmla="*/ 0 h 63"/>
                <a:gd name="T16" fmla="*/ 0 w 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3"/>
                <a:gd name="T29" fmla="*/ 16 w 1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3">
                  <a:moveTo>
                    <a:pt x="9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4" y="23"/>
                  </a:lnTo>
                  <a:lnTo>
                    <a:pt x="10" y="44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9" name="Freeform 233"/>
            <p:cNvSpPr>
              <a:spLocks/>
            </p:cNvSpPr>
            <p:nvPr/>
          </p:nvSpPr>
          <p:spPr bwMode="auto">
            <a:xfrm flipH="1">
              <a:off x="1956" y="3468"/>
              <a:ext cx="11" cy="37"/>
            </a:xfrm>
            <a:custGeom>
              <a:avLst/>
              <a:gdLst>
                <a:gd name="T0" fmla="*/ 0 w 25"/>
                <a:gd name="T1" fmla="*/ 0 h 75"/>
                <a:gd name="T2" fmla="*/ 0 w 25"/>
                <a:gd name="T3" fmla="*/ 0 h 75"/>
                <a:gd name="T4" fmla="*/ 0 w 25"/>
                <a:gd name="T5" fmla="*/ 0 h 75"/>
                <a:gd name="T6" fmla="*/ 0 w 25"/>
                <a:gd name="T7" fmla="*/ 0 h 75"/>
                <a:gd name="T8" fmla="*/ 0 w 25"/>
                <a:gd name="T9" fmla="*/ 0 h 75"/>
                <a:gd name="T10" fmla="*/ 0 w 25"/>
                <a:gd name="T11" fmla="*/ 0 h 75"/>
                <a:gd name="T12" fmla="*/ 0 w 25"/>
                <a:gd name="T13" fmla="*/ 0 h 75"/>
                <a:gd name="T14" fmla="*/ 0 w 25"/>
                <a:gd name="T15" fmla="*/ 0 h 75"/>
                <a:gd name="T16" fmla="*/ 0 w 25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5"/>
                <a:gd name="T29" fmla="*/ 25 w 25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5">
                  <a:moveTo>
                    <a:pt x="25" y="75"/>
                  </a:moveTo>
                  <a:lnTo>
                    <a:pt x="14" y="57"/>
                  </a:lnTo>
                  <a:lnTo>
                    <a:pt x="4" y="32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6" y="8"/>
                  </a:lnTo>
                  <a:lnTo>
                    <a:pt x="20" y="30"/>
                  </a:lnTo>
                  <a:lnTo>
                    <a:pt x="22" y="57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0" name="Freeform 234"/>
            <p:cNvSpPr>
              <a:spLocks/>
            </p:cNvSpPr>
            <p:nvPr/>
          </p:nvSpPr>
          <p:spPr bwMode="auto">
            <a:xfrm flipH="1">
              <a:off x="1973" y="3458"/>
              <a:ext cx="13" cy="41"/>
            </a:xfrm>
            <a:custGeom>
              <a:avLst/>
              <a:gdLst>
                <a:gd name="T0" fmla="*/ 0 w 29"/>
                <a:gd name="T1" fmla="*/ 1 h 80"/>
                <a:gd name="T2" fmla="*/ 0 w 29"/>
                <a:gd name="T3" fmla="*/ 1 h 80"/>
                <a:gd name="T4" fmla="*/ 0 w 29"/>
                <a:gd name="T5" fmla="*/ 1 h 80"/>
                <a:gd name="T6" fmla="*/ 0 w 29"/>
                <a:gd name="T7" fmla="*/ 1 h 80"/>
                <a:gd name="T8" fmla="*/ 0 w 29"/>
                <a:gd name="T9" fmla="*/ 1 h 80"/>
                <a:gd name="T10" fmla="*/ 0 w 29"/>
                <a:gd name="T11" fmla="*/ 1 h 80"/>
                <a:gd name="T12" fmla="*/ 0 w 29"/>
                <a:gd name="T13" fmla="*/ 1 h 80"/>
                <a:gd name="T14" fmla="*/ 0 w 29"/>
                <a:gd name="T15" fmla="*/ 1 h 80"/>
                <a:gd name="T16" fmla="*/ 0 w 29"/>
                <a:gd name="T17" fmla="*/ 0 h 80"/>
                <a:gd name="T18" fmla="*/ 0 w 29"/>
                <a:gd name="T19" fmla="*/ 1 h 80"/>
                <a:gd name="T20" fmla="*/ 0 w 29"/>
                <a:gd name="T21" fmla="*/ 1 h 80"/>
                <a:gd name="T22" fmla="*/ 0 w 29"/>
                <a:gd name="T23" fmla="*/ 1 h 80"/>
                <a:gd name="T24" fmla="*/ 0 w 29"/>
                <a:gd name="T25" fmla="*/ 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80"/>
                <a:gd name="T41" fmla="*/ 29 w 29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80">
                  <a:moveTo>
                    <a:pt x="29" y="80"/>
                  </a:moveTo>
                  <a:lnTo>
                    <a:pt x="25" y="72"/>
                  </a:lnTo>
                  <a:lnTo>
                    <a:pt x="18" y="62"/>
                  </a:lnTo>
                  <a:lnTo>
                    <a:pt x="13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16" y="12"/>
                  </a:lnTo>
                  <a:lnTo>
                    <a:pt x="21" y="38"/>
                  </a:lnTo>
                  <a:lnTo>
                    <a:pt x="25" y="64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1" name="Freeform 235"/>
            <p:cNvSpPr>
              <a:spLocks/>
            </p:cNvSpPr>
            <p:nvPr/>
          </p:nvSpPr>
          <p:spPr bwMode="auto">
            <a:xfrm flipH="1">
              <a:off x="2005" y="3455"/>
              <a:ext cx="22" cy="44"/>
            </a:xfrm>
            <a:custGeom>
              <a:avLst/>
              <a:gdLst>
                <a:gd name="T0" fmla="*/ 0 w 50"/>
                <a:gd name="T1" fmla="*/ 1 h 86"/>
                <a:gd name="T2" fmla="*/ 0 w 50"/>
                <a:gd name="T3" fmla="*/ 1 h 86"/>
                <a:gd name="T4" fmla="*/ 0 w 50"/>
                <a:gd name="T5" fmla="*/ 1 h 86"/>
                <a:gd name="T6" fmla="*/ 0 w 50"/>
                <a:gd name="T7" fmla="*/ 1 h 86"/>
                <a:gd name="T8" fmla="*/ 0 w 50"/>
                <a:gd name="T9" fmla="*/ 1 h 86"/>
                <a:gd name="T10" fmla="*/ 0 w 50"/>
                <a:gd name="T11" fmla="*/ 1 h 86"/>
                <a:gd name="T12" fmla="*/ 0 w 50"/>
                <a:gd name="T13" fmla="*/ 1 h 86"/>
                <a:gd name="T14" fmla="*/ 0 w 50"/>
                <a:gd name="T15" fmla="*/ 1 h 86"/>
                <a:gd name="T16" fmla="*/ 0 w 50"/>
                <a:gd name="T17" fmla="*/ 0 h 86"/>
                <a:gd name="T18" fmla="*/ 0 w 50"/>
                <a:gd name="T19" fmla="*/ 1 h 86"/>
                <a:gd name="T20" fmla="*/ 0 w 50"/>
                <a:gd name="T21" fmla="*/ 1 h 86"/>
                <a:gd name="T22" fmla="*/ 0 w 50"/>
                <a:gd name="T23" fmla="*/ 1 h 86"/>
                <a:gd name="T24" fmla="*/ 0 w 50"/>
                <a:gd name="T25" fmla="*/ 1 h 86"/>
                <a:gd name="T26" fmla="*/ 0 w 50"/>
                <a:gd name="T27" fmla="*/ 1 h 86"/>
                <a:gd name="T28" fmla="*/ 0 w 50"/>
                <a:gd name="T29" fmla="*/ 1 h 86"/>
                <a:gd name="T30" fmla="*/ 0 w 50"/>
                <a:gd name="T31" fmla="*/ 1 h 86"/>
                <a:gd name="T32" fmla="*/ 0 w 50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86"/>
                <a:gd name="T53" fmla="*/ 50 w 50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86">
                  <a:moveTo>
                    <a:pt x="50" y="86"/>
                  </a:moveTo>
                  <a:lnTo>
                    <a:pt x="42" y="78"/>
                  </a:lnTo>
                  <a:lnTo>
                    <a:pt x="33" y="67"/>
                  </a:lnTo>
                  <a:lnTo>
                    <a:pt x="22" y="53"/>
                  </a:lnTo>
                  <a:lnTo>
                    <a:pt x="14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10"/>
                  </a:lnTo>
                  <a:lnTo>
                    <a:pt x="21" y="23"/>
                  </a:lnTo>
                  <a:lnTo>
                    <a:pt x="26" y="38"/>
                  </a:lnTo>
                  <a:lnTo>
                    <a:pt x="33" y="54"/>
                  </a:lnTo>
                  <a:lnTo>
                    <a:pt x="39" y="69"/>
                  </a:lnTo>
                  <a:lnTo>
                    <a:pt x="44" y="81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2" name="Freeform 236"/>
            <p:cNvSpPr>
              <a:spLocks/>
            </p:cNvSpPr>
            <p:nvPr/>
          </p:nvSpPr>
          <p:spPr bwMode="auto">
            <a:xfrm flipH="1">
              <a:off x="2040" y="3462"/>
              <a:ext cx="27" cy="40"/>
            </a:xfrm>
            <a:custGeom>
              <a:avLst/>
              <a:gdLst>
                <a:gd name="T0" fmla="*/ 0 w 59"/>
                <a:gd name="T1" fmla="*/ 1 h 79"/>
                <a:gd name="T2" fmla="*/ 0 w 59"/>
                <a:gd name="T3" fmla="*/ 1 h 79"/>
                <a:gd name="T4" fmla="*/ 0 w 59"/>
                <a:gd name="T5" fmla="*/ 1 h 79"/>
                <a:gd name="T6" fmla="*/ 0 w 59"/>
                <a:gd name="T7" fmla="*/ 1 h 79"/>
                <a:gd name="T8" fmla="*/ 0 w 59"/>
                <a:gd name="T9" fmla="*/ 1 h 79"/>
                <a:gd name="T10" fmla="*/ 0 w 59"/>
                <a:gd name="T11" fmla="*/ 1 h 79"/>
                <a:gd name="T12" fmla="*/ 0 w 59"/>
                <a:gd name="T13" fmla="*/ 1 h 79"/>
                <a:gd name="T14" fmla="*/ 0 w 59"/>
                <a:gd name="T15" fmla="*/ 1 h 79"/>
                <a:gd name="T16" fmla="*/ 0 w 59"/>
                <a:gd name="T17" fmla="*/ 0 h 79"/>
                <a:gd name="T18" fmla="*/ 0 w 59"/>
                <a:gd name="T19" fmla="*/ 1 h 79"/>
                <a:gd name="T20" fmla="*/ 0 w 59"/>
                <a:gd name="T21" fmla="*/ 1 h 79"/>
                <a:gd name="T22" fmla="*/ 0 w 59"/>
                <a:gd name="T23" fmla="*/ 1 h 79"/>
                <a:gd name="T24" fmla="*/ 0 w 59"/>
                <a:gd name="T25" fmla="*/ 1 h 79"/>
                <a:gd name="T26" fmla="*/ 0 w 59"/>
                <a:gd name="T27" fmla="*/ 1 h 79"/>
                <a:gd name="T28" fmla="*/ 0 w 59"/>
                <a:gd name="T29" fmla="*/ 1 h 79"/>
                <a:gd name="T30" fmla="*/ 0 w 59"/>
                <a:gd name="T31" fmla="*/ 1 h 79"/>
                <a:gd name="T32" fmla="*/ 0 w 59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9"/>
                <a:gd name="T53" fmla="*/ 59 w 5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9">
                  <a:moveTo>
                    <a:pt x="59" y="79"/>
                  </a:moveTo>
                  <a:lnTo>
                    <a:pt x="51" y="72"/>
                  </a:lnTo>
                  <a:lnTo>
                    <a:pt x="42" y="63"/>
                  </a:lnTo>
                  <a:lnTo>
                    <a:pt x="30" y="50"/>
                  </a:lnTo>
                  <a:lnTo>
                    <a:pt x="19" y="38"/>
                  </a:lnTo>
                  <a:lnTo>
                    <a:pt x="9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3" y="35"/>
                  </a:lnTo>
                  <a:lnTo>
                    <a:pt x="41" y="50"/>
                  </a:lnTo>
                  <a:lnTo>
                    <a:pt x="48" y="63"/>
                  </a:lnTo>
                  <a:lnTo>
                    <a:pt x="54" y="73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" name="Freeform 237"/>
            <p:cNvSpPr>
              <a:spLocks/>
            </p:cNvSpPr>
            <p:nvPr/>
          </p:nvSpPr>
          <p:spPr bwMode="auto">
            <a:xfrm flipH="1">
              <a:off x="1988" y="3461"/>
              <a:ext cx="23" cy="36"/>
            </a:xfrm>
            <a:custGeom>
              <a:avLst/>
              <a:gdLst>
                <a:gd name="T0" fmla="*/ 0 w 52"/>
                <a:gd name="T1" fmla="*/ 0 h 73"/>
                <a:gd name="T2" fmla="*/ 0 w 52"/>
                <a:gd name="T3" fmla="*/ 0 h 73"/>
                <a:gd name="T4" fmla="*/ 0 w 52"/>
                <a:gd name="T5" fmla="*/ 0 h 73"/>
                <a:gd name="T6" fmla="*/ 0 w 52"/>
                <a:gd name="T7" fmla="*/ 0 h 73"/>
                <a:gd name="T8" fmla="*/ 0 w 52"/>
                <a:gd name="T9" fmla="*/ 0 h 73"/>
                <a:gd name="T10" fmla="*/ 0 w 52"/>
                <a:gd name="T11" fmla="*/ 0 h 73"/>
                <a:gd name="T12" fmla="*/ 0 w 52"/>
                <a:gd name="T13" fmla="*/ 0 h 73"/>
                <a:gd name="T14" fmla="*/ 0 w 52"/>
                <a:gd name="T15" fmla="*/ 0 h 73"/>
                <a:gd name="T16" fmla="*/ 0 w 52"/>
                <a:gd name="T17" fmla="*/ 0 h 73"/>
                <a:gd name="T18" fmla="*/ 0 w 52"/>
                <a:gd name="T19" fmla="*/ 0 h 73"/>
                <a:gd name="T20" fmla="*/ 0 w 52"/>
                <a:gd name="T21" fmla="*/ 0 h 73"/>
                <a:gd name="T22" fmla="*/ 0 w 52"/>
                <a:gd name="T23" fmla="*/ 0 h 73"/>
                <a:gd name="T24" fmla="*/ 0 w 52"/>
                <a:gd name="T25" fmla="*/ 0 h 73"/>
                <a:gd name="T26" fmla="*/ 0 w 52"/>
                <a:gd name="T27" fmla="*/ 0 h 73"/>
                <a:gd name="T28" fmla="*/ 0 w 52"/>
                <a:gd name="T29" fmla="*/ 0 h 73"/>
                <a:gd name="T30" fmla="*/ 0 w 52"/>
                <a:gd name="T31" fmla="*/ 0 h 73"/>
                <a:gd name="T32" fmla="*/ 0 w 52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3"/>
                <a:gd name="T53" fmla="*/ 52 w 52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3">
                  <a:moveTo>
                    <a:pt x="52" y="73"/>
                  </a:moveTo>
                  <a:lnTo>
                    <a:pt x="45" y="66"/>
                  </a:lnTo>
                  <a:lnTo>
                    <a:pt x="36" y="57"/>
                  </a:lnTo>
                  <a:lnTo>
                    <a:pt x="27" y="45"/>
                  </a:lnTo>
                  <a:lnTo>
                    <a:pt x="16" y="33"/>
                  </a:lnTo>
                  <a:lnTo>
                    <a:pt x="8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2" y="33"/>
                  </a:lnTo>
                  <a:lnTo>
                    <a:pt x="37" y="45"/>
                  </a:lnTo>
                  <a:lnTo>
                    <a:pt x="44" y="58"/>
                  </a:lnTo>
                  <a:lnTo>
                    <a:pt x="48" y="67"/>
                  </a:lnTo>
                  <a:lnTo>
                    <a:pt x="52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" name="Freeform 238"/>
            <p:cNvSpPr>
              <a:spLocks/>
            </p:cNvSpPr>
            <p:nvPr/>
          </p:nvSpPr>
          <p:spPr bwMode="auto">
            <a:xfrm flipH="1">
              <a:off x="1990" y="3494"/>
              <a:ext cx="35" cy="53"/>
            </a:xfrm>
            <a:custGeom>
              <a:avLst/>
              <a:gdLst>
                <a:gd name="T0" fmla="*/ 0 w 76"/>
                <a:gd name="T1" fmla="*/ 1 h 106"/>
                <a:gd name="T2" fmla="*/ 0 w 76"/>
                <a:gd name="T3" fmla="*/ 1 h 106"/>
                <a:gd name="T4" fmla="*/ 0 w 76"/>
                <a:gd name="T5" fmla="*/ 1 h 106"/>
                <a:gd name="T6" fmla="*/ 0 w 76"/>
                <a:gd name="T7" fmla="*/ 1 h 106"/>
                <a:gd name="T8" fmla="*/ 0 w 76"/>
                <a:gd name="T9" fmla="*/ 1 h 106"/>
                <a:gd name="T10" fmla="*/ 0 w 76"/>
                <a:gd name="T11" fmla="*/ 1 h 106"/>
                <a:gd name="T12" fmla="*/ 0 w 76"/>
                <a:gd name="T13" fmla="*/ 1 h 106"/>
                <a:gd name="T14" fmla="*/ 0 w 76"/>
                <a:gd name="T15" fmla="*/ 1 h 106"/>
                <a:gd name="T16" fmla="*/ 0 w 76"/>
                <a:gd name="T17" fmla="*/ 0 h 106"/>
                <a:gd name="T18" fmla="*/ 0 w 76"/>
                <a:gd name="T19" fmla="*/ 1 h 106"/>
                <a:gd name="T20" fmla="*/ 0 w 76"/>
                <a:gd name="T21" fmla="*/ 1 h 106"/>
                <a:gd name="T22" fmla="*/ 0 w 76"/>
                <a:gd name="T23" fmla="*/ 1 h 106"/>
                <a:gd name="T24" fmla="*/ 0 w 76"/>
                <a:gd name="T25" fmla="*/ 1 h 106"/>
                <a:gd name="T26" fmla="*/ 0 w 76"/>
                <a:gd name="T27" fmla="*/ 1 h 106"/>
                <a:gd name="T28" fmla="*/ 0 w 76"/>
                <a:gd name="T29" fmla="*/ 1 h 106"/>
                <a:gd name="T30" fmla="*/ 0 w 76"/>
                <a:gd name="T31" fmla="*/ 1 h 106"/>
                <a:gd name="T32" fmla="*/ 0 w 76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06"/>
                <a:gd name="T53" fmla="*/ 76 w 76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06">
                  <a:moveTo>
                    <a:pt x="1" y="106"/>
                  </a:moveTo>
                  <a:lnTo>
                    <a:pt x="0" y="100"/>
                  </a:lnTo>
                  <a:lnTo>
                    <a:pt x="4" y="88"/>
                  </a:lnTo>
                  <a:lnTo>
                    <a:pt x="12" y="73"/>
                  </a:lnTo>
                  <a:lnTo>
                    <a:pt x="24" y="54"/>
                  </a:lnTo>
                  <a:lnTo>
                    <a:pt x="35" y="37"/>
                  </a:lnTo>
                  <a:lnTo>
                    <a:pt x="50" y="21"/>
                  </a:lnTo>
                  <a:lnTo>
                    <a:pt x="63" y="8"/>
                  </a:lnTo>
                  <a:lnTo>
                    <a:pt x="76" y="0"/>
                  </a:lnTo>
                  <a:lnTo>
                    <a:pt x="71" y="8"/>
                  </a:lnTo>
                  <a:lnTo>
                    <a:pt x="63" y="22"/>
                  </a:lnTo>
                  <a:lnTo>
                    <a:pt x="53" y="40"/>
                  </a:lnTo>
                  <a:lnTo>
                    <a:pt x="39" y="59"/>
                  </a:lnTo>
                  <a:lnTo>
                    <a:pt x="28" y="77"/>
                  </a:lnTo>
                  <a:lnTo>
                    <a:pt x="16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5" name="Freeform 239"/>
            <p:cNvSpPr>
              <a:spLocks/>
            </p:cNvSpPr>
            <p:nvPr/>
          </p:nvSpPr>
          <p:spPr bwMode="auto">
            <a:xfrm flipH="1">
              <a:off x="2018" y="3496"/>
              <a:ext cx="30" cy="42"/>
            </a:xfrm>
            <a:custGeom>
              <a:avLst/>
              <a:gdLst>
                <a:gd name="T0" fmla="*/ 0 w 65"/>
                <a:gd name="T1" fmla="*/ 1 h 83"/>
                <a:gd name="T2" fmla="*/ 0 w 65"/>
                <a:gd name="T3" fmla="*/ 1 h 83"/>
                <a:gd name="T4" fmla="*/ 0 w 65"/>
                <a:gd name="T5" fmla="*/ 1 h 83"/>
                <a:gd name="T6" fmla="*/ 0 w 65"/>
                <a:gd name="T7" fmla="*/ 1 h 83"/>
                <a:gd name="T8" fmla="*/ 0 w 65"/>
                <a:gd name="T9" fmla="*/ 1 h 83"/>
                <a:gd name="T10" fmla="*/ 0 w 65"/>
                <a:gd name="T11" fmla="*/ 1 h 83"/>
                <a:gd name="T12" fmla="*/ 0 w 65"/>
                <a:gd name="T13" fmla="*/ 1 h 83"/>
                <a:gd name="T14" fmla="*/ 0 w 65"/>
                <a:gd name="T15" fmla="*/ 1 h 83"/>
                <a:gd name="T16" fmla="*/ 0 w 65"/>
                <a:gd name="T17" fmla="*/ 0 h 83"/>
                <a:gd name="T18" fmla="*/ 0 w 65"/>
                <a:gd name="T19" fmla="*/ 1 h 83"/>
                <a:gd name="T20" fmla="*/ 0 w 65"/>
                <a:gd name="T21" fmla="*/ 1 h 83"/>
                <a:gd name="T22" fmla="*/ 0 w 65"/>
                <a:gd name="T23" fmla="*/ 1 h 83"/>
                <a:gd name="T24" fmla="*/ 0 w 65"/>
                <a:gd name="T25" fmla="*/ 1 h 83"/>
                <a:gd name="T26" fmla="*/ 0 w 65"/>
                <a:gd name="T27" fmla="*/ 1 h 83"/>
                <a:gd name="T28" fmla="*/ 0 w 65"/>
                <a:gd name="T29" fmla="*/ 1 h 83"/>
                <a:gd name="T30" fmla="*/ 0 w 65"/>
                <a:gd name="T31" fmla="*/ 1 h 83"/>
                <a:gd name="T32" fmla="*/ 0 w 65"/>
                <a:gd name="T33" fmla="*/ 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3"/>
                <a:gd name="T53" fmla="*/ 65 w 65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7" y="46"/>
                  </a:lnTo>
                  <a:lnTo>
                    <a:pt x="27" y="32"/>
                  </a:lnTo>
                  <a:lnTo>
                    <a:pt x="39" y="18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0"/>
                  </a:lnTo>
                  <a:lnTo>
                    <a:pt x="39" y="35"/>
                  </a:lnTo>
                  <a:lnTo>
                    <a:pt x="29" y="49"/>
                  </a:lnTo>
                  <a:lnTo>
                    <a:pt x="19" y="63"/>
                  </a:lnTo>
                  <a:lnTo>
                    <a:pt x="10" y="73"/>
                  </a:lnTo>
                  <a:lnTo>
                    <a:pt x="4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6" name="Freeform 240"/>
            <p:cNvSpPr>
              <a:spLocks/>
            </p:cNvSpPr>
            <p:nvPr/>
          </p:nvSpPr>
          <p:spPr bwMode="auto">
            <a:xfrm flipH="1">
              <a:off x="2022" y="3459"/>
              <a:ext cx="27" cy="40"/>
            </a:xfrm>
            <a:custGeom>
              <a:avLst/>
              <a:gdLst>
                <a:gd name="T0" fmla="*/ 0 w 59"/>
                <a:gd name="T1" fmla="*/ 1 h 79"/>
                <a:gd name="T2" fmla="*/ 0 w 59"/>
                <a:gd name="T3" fmla="*/ 1 h 79"/>
                <a:gd name="T4" fmla="*/ 0 w 59"/>
                <a:gd name="T5" fmla="*/ 1 h 79"/>
                <a:gd name="T6" fmla="*/ 0 w 59"/>
                <a:gd name="T7" fmla="*/ 1 h 79"/>
                <a:gd name="T8" fmla="*/ 0 w 59"/>
                <a:gd name="T9" fmla="*/ 1 h 79"/>
                <a:gd name="T10" fmla="*/ 0 w 59"/>
                <a:gd name="T11" fmla="*/ 1 h 79"/>
                <a:gd name="T12" fmla="*/ 0 w 59"/>
                <a:gd name="T13" fmla="*/ 1 h 79"/>
                <a:gd name="T14" fmla="*/ 0 w 59"/>
                <a:gd name="T15" fmla="*/ 1 h 79"/>
                <a:gd name="T16" fmla="*/ 0 w 59"/>
                <a:gd name="T17" fmla="*/ 0 h 79"/>
                <a:gd name="T18" fmla="*/ 0 w 59"/>
                <a:gd name="T19" fmla="*/ 1 h 79"/>
                <a:gd name="T20" fmla="*/ 0 w 59"/>
                <a:gd name="T21" fmla="*/ 1 h 79"/>
                <a:gd name="T22" fmla="*/ 0 w 59"/>
                <a:gd name="T23" fmla="*/ 1 h 79"/>
                <a:gd name="T24" fmla="*/ 0 w 59"/>
                <a:gd name="T25" fmla="*/ 1 h 79"/>
                <a:gd name="T26" fmla="*/ 0 w 59"/>
                <a:gd name="T27" fmla="*/ 1 h 79"/>
                <a:gd name="T28" fmla="*/ 0 w 59"/>
                <a:gd name="T29" fmla="*/ 1 h 79"/>
                <a:gd name="T30" fmla="*/ 0 w 59"/>
                <a:gd name="T31" fmla="*/ 1 h 79"/>
                <a:gd name="T32" fmla="*/ 0 w 59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9"/>
                <a:gd name="T53" fmla="*/ 59 w 5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9">
                  <a:moveTo>
                    <a:pt x="59" y="79"/>
                  </a:moveTo>
                  <a:lnTo>
                    <a:pt x="52" y="73"/>
                  </a:lnTo>
                  <a:lnTo>
                    <a:pt x="42" y="63"/>
                  </a:lnTo>
                  <a:lnTo>
                    <a:pt x="31" y="51"/>
                  </a:lnTo>
                  <a:lnTo>
                    <a:pt x="20" y="38"/>
                  </a:lnTo>
                  <a:lnTo>
                    <a:pt x="9" y="25"/>
                  </a:lnTo>
                  <a:lnTo>
                    <a:pt x="3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1"/>
                  </a:lnTo>
                  <a:lnTo>
                    <a:pt x="33" y="36"/>
                  </a:lnTo>
                  <a:lnTo>
                    <a:pt x="41" y="51"/>
                  </a:lnTo>
                  <a:lnTo>
                    <a:pt x="49" y="63"/>
                  </a:lnTo>
                  <a:lnTo>
                    <a:pt x="54" y="74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7" name="Freeform 241"/>
            <p:cNvSpPr>
              <a:spLocks/>
            </p:cNvSpPr>
            <p:nvPr/>
          </p:nvSpPr>
          <p:spPr bwMode="auto">
            <a:xfrm flipH="1">
              <a:off x="2053" y="3551"/>
              <a:ext cx="137" cy="32"/>
            </a:xfrm>
            <a:custGeom>
              <a:avLst/>
              <a:gdLst>
                <a:gd name="T0" fmla="*/ 0 w 303"/>
                <a:gd name="T1" fmla="*/ 0 h 65"/>
                <a:gd name="T2" fmla="*/ 0 w 303"/>
                <a:gd name="T3" fmla="*/ 0 h 65"/>
                <a:gd name="T4" fmla="*/ 0 w 303"/>
                <a:gd name="T5" fmla="*/ 0 h 65"/>
                <a:gd name="T6" fmla="*/ 0 w 303"/>
                <a:gd name="T7" fmla="*/ 0 h 65"/>
                <a:gd name="T8" fmla="*/ 0 w 303"/>
                <a:gd name="T9" fmla="*/ 0 h 65"/>
                <a:gd name="T10" fmla="*/ 0 w 303"/>
                <a:gd name="T11" fmla="*/ 0 h 65"/>
                <a:gd name="T12" fmla="*/ 0 w 303"/>
                <a:gd name="T13" fmla="*/ 0 h 65"/>
                <a:gd name="T14" fmla="*/ 0 w 303"/>
                <a:gd name="T15" fmla="*/ 0 h 65"/>
                <a:gd name="T16" fmla="*/ 0 w 303"/>
                <a:gd name="T17" fmla="*/ 0 h 65"/>
                <a:gd name="T18" fmla="*/ 0 w 303"/>
                <a:gd name="T19" fmla="*/ 0 h 65"/>
                <a:gd name="T20" fmla="*/ 0 w 303"/>
                <a:gd name="T21" fmla="*/ 0 h 65"/>
                <a:gd name="T22" fmla="*/ 0 w 303"/>
                <a:gd name="T23" fmla="*/ 0 h 65"/>
                <a:gd name="T24" fmla="*/ 0 w 303"/>
                <a:gd name="T25" fmla="*/ 0 h 65"/>
                <a:gd name="T26" fmla="*/ 0 w 303"/>
                <a:gd name="T27" fmla="*/ 0 h 65"/>
                <a:gd name="T28" fmla="*/ 0 w 303"/>
                <a:gd name="T29" fmla="*/ 0 h 65"/>
                <a:gd name="T30" fmla="*/ 0 w 303"/>
                <a:gd name="T31" fmla="*/ 0 h 65"/>
                <a:gd name="T32" fmla="*/ 0 w 303"/>
                <a:gd name="T33" fmla="*/ 0 h 65"/>
                <a:gd name="T34" fmla="*/ 0 w 303"/>
                <a:gd name="T35" fmla="*/ 0 h 65"/>
                <a:gd name="T36" fmla="*/ 0 w 303"/>
                <a:gd name="T37" fmla="*/ 0 h 65"/>
                <a:gd name="T38" fmla="*/ 0 w 303"/>
                <a:gd name="T39" fmla="*/ 0 h 65"/>
                <a:gd name="T40" fmla="*/ 0 w 303"/>
                <a:gd name="T41" fmla="*/ 0 h 65"/>
                <a:gd name="T42" fmla="*/ 0 w 303"/>
                <a:gd name="T43" fmla="*/ 0 h 65"/>
                <a:gd name="T44" fmla="*/ 0 w 303"/>
                <a:gd name="T45" fmla="*/ 0 h 65"/>
                <a:gd name="T46" fmla="*/ 0 w 303"/>
                <a:gd name="T47" fmla="*/ 0 h 65"/>
                <a:gd name="T48" fmla="*/ 0 w 303"/>
                <a:gd name="T49" fmla="*/ 0 h 65"/>
                <a:gd name="T50" fmla="*/ 0 w 303"/>
                <a:gd name="T51" fmla="*/ 0 h 65"/>
                <a:gd name="T52" fmla="*/ 0 w 303"/>
                <a:gd name="T53" fmla="*/ 0 h 65"/>
                <a:gd name="T54" fmla="*/ 0 w 303"/>
                <a:gd name="T55" fmla="*/ 0 h 65"/>
                <a:gd name="T56" fmla="*/ 0 w 303"/>
                <a:gd name="T57" fmla="*/ 0 h 65"/>
                <a:gd name="T58" fmla="*/ 0 w 303"/>
                <a:gd name="T59" fmla="*/ 0 h 65"/>
                <a:gd name="T60" fmla="*/ 0 w 303"/>
                <a:gd name="T61" fmla="*/ 0 h 65"/>
                <a:gd name="T62" fmla="*/ 0 w 303"/>
                <a:gd name="T63" fmla="*/ 0 h 65"/>
                <a:gd name="T64" fmla="*/ 0 w 303"/>
                <a:gd name="T65" fmla="*/ 0 h 65"/>
                <a:gd name="T66" fmla="*/ 0 w 303"/>
                <a:gd name="T67" fmla="*/ 0 h 65"/>
                <a:gd name="T68" fmla="*/ 0 w 303"/>
                <a:gd name="T69" fmla="*/ 0 h 65"/>
                <a:gd name="T70" fmla="*/ 0 w 303"/>
                <a:gd name="T71" fmla="*/ 0 h 65"/>
                <a:gd name="T72" fmla="*/ 0 w 303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3"/>
                <a:gd name="T112" fmla="*/ 0 h 65"/>
                <a:gd name="T113" fmla="*/ 303 w 303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3" h="65">
                  <a:moveTo>
                    <a:pt x="303" y="58"/>
                  </a:moveTo>
                  <a:lnTo>
                    <a:pt x="303" y="60"/>
                  </a:lnTo>
                  <a:lnTo>
                    <a:pt x="301" y="62"/>
                  </a:lnTo>
                  <a:lnTo>
                    <a:pt x="297" y="64"/>
                  </a:lnTo>
                  <a:lnTo>
                    <a:pt x="295" y="65"/>
                  </a:lnTo>
                  <a:lnTo>
                    <a:pt x="276" y="51"/>
                  </a:lnTo>
                  <a:lnTo>
                    <a:pt x="258" y="38"/>
                  </a:lnTo>
                  <a:lnTo>
                    <a:pt x="238" y="29"/>
                  </a:lnTo>
                  <a:lnTo>
                    <a:pt x="218" y="22"/>
                  </a:lnTo>
                  <a:lnTo>
                    <a:pt x="197" y="17"/>
                  </a:lnTo>
                  <a:lnTo>
                    <a:pt x="178" y="14"/>
                  </a:lnTo>
                  <a:lnTo>
                    <a:pt x="157" y="12"/>
                  </a:lnTo>
                  <a:lnTo>
                    <a:pt x="137" y="12"/>
                  </a:lnTo>
                  <a:lnTo>
                    <a:pt x="117" y="12"/>
                  </a:lnTo>
                  <a:lnTo>
                    <a:pt x="97" y="14"/>
                  </a:lnTo>
                  <a:lnTo>
                    <a:pt x="79" y="16"/>
                  </a:lnTo>
                  <a:lnTo>
                    <a:pt x="60" y="20"/>
                  </a:lnTo>
                  <a:lnTo>
                    <a:pt x="43" y="23"/>
                  </a:lnTo>
                  <a:lnTo>
                    <a:pt x="27" y="26"/>
                  </a:lnTo>
                  <a:lnTo>
                    <a:pt x="13" y="29"/>
                  </a:lnTo>
                  <a:lnTo>
                    <a:pt x="0" y="32"/>
                  </a:lnTo>
                  <a:lnTo>
                    <a:pt x="8" y="26"/>
                  </a:lnTo>
                  <a:lnTo>
                    <a:pt x="18" y="19"/>
                  </a:lnTo>
                  <a:lnTo>
                    <a:pt x="33" y="13"/>
                  </a:lnTo>
                  <a:lnTo>
                    <a:pt x="51" y="8"/>
                  </a:lnTo>
                  <a:lnTo>
                    <a:pt x="71" y="4"/>
                  </a:lnTo>
                  <a:lnTo>
                    <a:pt x="93" y="1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6" y="1"/>
                  </a:lnTo>
                  <a:lnTo>
                    <a:pt x="189" y="5"/>
                  </a:lnTo>
                  <a:lnTo>
                    <a:pt x="213" y="9"/>
                  </a:lnTo>
                  <a:lnTo>
                    <a:pt x="236" y="15"/>
                  </a:lnTo>
                  <a:lnTo>
                    <a:pt x="257" y="23"/>
                  </a:lnTo>
                  <a:lnTo>
                    <a:pt x="275" y="32"/>
                  </a:lnTo>
                  <a:lnTo>
                    <a:pt x="291" y="44"/>
                  </a:lnTo>
                  <a:lnTo>
                    <a:pt x="303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8" name="Freeform 242"/>
            <p:cNvSpPr>
              <a:spLocks/>
            </p:cNvSpPr>
            <p:nvPr/>
          </p:nvSpPr>
          <p:spPr bwMode="auto">
            <a:xfrm flipH="1">
              <a:off x="2171" y="3559"/>
              <a:ext cx="16" cy="28"/>
            </a:xfrm>
            <a:custGeom>
              <a:avLst/>
              <a:gdLst>
                <a:gd name="T0" fmla="*/ 0 w 37"/>
                <a:gd name="T1" fmla="*/ 0 h 58"/>
                <a:gd name="T2" fmla="*/ 0 w 37"/>
                <a:gd name="T3" fmla="*/ 0 h 58"/>
                <a:gd name="T4" fmla="*/ 0 w 37"/>
                <a:gd name="T5" fmla="*/ 0 h 58"/>
                <a:gd name="T6" fmla="*/ 0 w 37"/>
                <a:gd name="T7" fmla="*/ 0 h 58"/>
                <a:gd name="T8" fmla="*/ 0 w 37"/>
                <a:gd name="T9" fmla="*/ 0 h 58"/>
                <a:gd name="T10" fmla="*/ 0 w 37"/>
                <a:gd name="T11" fmla="*/ 0 h 58"/>
                <a:gd name="T12" fmla="*/ 0 w 37"/>
                <a:gd name="T13" fmla="*/ 0 h 58"/>
                <a:gd name="T14" fmla="*/ 0 w 37"/>
                <a:gd name="T15" fmla="*/ 0 h 58"/>
                <a:gd name="T16" fmla="*/ 0 w 37"/>
                <a:gd name="T17" fmla="*/ 0 h 58"/>
                <a:gd name="T18" fmla="*/ 0 w 37"/>
                <a:gd name="T19" fmla="*/ 0 h 58"/>
                <a:gd name="T20" fmla="*/ 0 w 37"/>
                <a:gd name="T21" fmla="*/ 0 h 58"/>
                <a:gd name="T22" fmla="*/ 0 w 37"/>
                <a:gd name="T23" fmla="*/ 0 h 58"/>
                <a:gd name="T24" fmla="*/ 0 w 37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8"/>
                <a:gd name="T41" fmla="*/ 37 w 37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8">
                  <a:moveTo>
                    <a:pt x="37" y="0"/>
                  </a:moveTo>
                  <a:lnTo>
                    <a:pt x="29" y="6"/>
                  </a:lnTo>
                  <a:lnTo>
                    <a:pt x="22" y="14"/>
                  </a:lnTo>
                  <a:lnTo>
                    <a:pt x="15" y="23"/>
                  </a:lnTo>
                  <a:lnTo>
                    <a:pt x="9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8" y="53"/>
                  </a:lnTo>
                  <a:lnTo>
                    <a:pt x="16" y="37"/>
                  </a:lnTo>
                  <a:lnTo>
                    <a:pt x="25" y="1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9" name="Freeform 243"/>
            <p:cNvSpPr>
              <a:spLocks/>
            </p:cNvSpPr>
            <p:nvPr/>
          </p:nvSpPr>
          <p:spPr bwMode="auto">
            <a:xfrm flipH="1">
              <a:off x="2159" y="3556"/>
              <a:ext cx="19" cy="31"/>
            </a:xfrm>
            <a:custGeom>
              <a:avLst/>
              <a:gdLst>
                <a:gd name="T0" fmla="*/ 0 w 43"/>
                <a:gd name="T1" fmla="*/ 0 h 64"/>
                <a:gd name="T2" fmla="*/ 0 w 43"/>
                <a:gd name="T3" fmla="*/ 0 h 64"/>
                <a:gd name="T4" fmla="*/ 0 w 43"/>
                <a:gd name="T5" fmla="*/ 0 h 64"/>
                <a:gd name="T6" fmla="*/ 0 w 43"/>
                <a:gd name="T7" fmla="*/ 0 h 64"/>
                <a:gd name="T8" fmla="*/ 0 w 43"/>
                <a:gd name="T9" fmla="*/ 0 h 64"/>
                <a:gd name="T10" fmla="*/ 0 w 43"/>
                <a:gd name="T11" fmla="*/ 0 h 64"/>
                <a:gd name="T12" fmla="*/ 0 w 43"/>
                <a:gd name="T13" fmla="*/ 0 h 64"/>
                <a:gd name="T14" fmla="*/ 0 w 43"/>
                <a:gd name="T15" fmla="*/ 0 h 64"/>
                <a:gd name="T16" fmla="*/ 0 w 43"/>
                <a:gd name="T17" fmla="*/ 0 h 64"/>
                <a:gd name="T18" fmla="*/ 0 w 43"/>
                <a:gd name="T19" fmla="*/ 0 h 64"/>
                <a:gd name="T20" fmla="*/ 0 w 43"/>
                <a:gd name="T21" fmla="*/ 0 h 64"/>
                <a:gd name="T22" fmla="*/ 0 w 43"/>
                <a:gd name="T23" fmla="*/ 0 h 64"/>
                <a:gd name="T24" fmla="*/ 0 w 43"/>
                <a:gd name="T25" fmla="*/ 0 h 64"/>
                <a:gd name="T26" fmla="*/ 0 w 43"/>
                <a:gd name="T27" fmla="*/ 0 h 64"/>
                <a:gd name="T28" fmla="*/ 0 w 43"/>
                <a:gd name="T29" fmla="*/ 0 h 64"/>
                <a:gd name="T30" fmla="*/ 0 w 43"/>
                <a:gd name="T31" fmla="*/ 0 h 64"/>
                <a:gd name="T32" fmla="*/ 0 w 43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4"/>
                <a:gd name="T53" fmla="*/ 43 w 43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9" y="37"/>
                  </a:lnTo>
                  <a:lnTo>
                    <a:pt x="16" y="27"/>
                  </a:lnTo>
                  <a:lnTo>
                    <a:pt x="24" y="17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38" y="8"/>
                  </a:lnTo>
                  <a:lnTo>
                    <a:pt x="33" y="18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4" y="49"/>
                  </a:lnTo>
                  <a:lnTo>
                    <a:pt x="8" y="57"/>
                  </a:lnTo>
                  <a:lnTo>
                    <a:pt x="4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0" name="Freeform 244"/>
            <p:cNvSpPr>
              <a:spLocks/>
            </p:cNvSpPr>
            <p:nvPr/>
          </p:nvSpPr>
          <p:spPr bwMode="auto">
            <a:xfrm flipH="1">
              <a:off x="2132" y="3553"/>
              <a:ext cx="27" cy="41"/>
            </a:xfrm>
            <a:custGeom>
              <a:avLst/>
              <a:gdLst>
                <a:gd name="T0" fmla="*/ 0 w 59"/>
                <a:gd name="T1" fmla="*/ 0 h 83"/>
                <a:gd name="T2" fmla="*/ 0 w 59"/>
                <a:gd name="T3" fmla="*/ 0 h 83"/>
                <a:gd name="T4" fmla="*/ 0 w 59"/>
                <a:gd name="T5" fmla="*/ 0 h 83"/>
                <a:gd name="T6" fmla="*/ 0 w 59"/>
                <a:gd name="T7" fmla="*/ 0 h 83"/>
                <a:gd name="T8" fmla="*/ 0 w 59"/>
                <a:gd name="T9" fmla="*/ 0 h 83"/>
                <a:gd name="T10" fmla="*/ 0 w 59"/>
                <a:gd name="T11" fmla="*/ 0 h 83"/>
                <a:gd name="T12" fmla="*/ 0 w 59"/>
                <a:gd name="T13" fmla="*/ 0 h 83"/>
                <a:gd name="T14" fmla="*/ 0 w 59"/>
                <a:gd name="T15" fmla="*/ 0 h 83"/>
                <a:gd name="T16" fmla="*/ 0 w 59"/>
                <a:gd name="T17" fmla="*/ 0 h 83"/>
                <a:gd name="T18" fmla="*/ 0 w 59"/>
                <a:gd name="T19" fmla="*/ 0 h 83"/>
                <a:gd name="T20" fmla="*/ 0 w 59"/>
                <a:gd name="T21" fmla="*/ 0 h 83"/>
                <a:gd name="T22" fmla="*/ 0 w 59"/>
                <a:gd name="T23" fmla="*/ 0 h 83"/>
                <a:gd name="T24" fmla="*/ 0 w 59"/>
                <a:gd name="T25" fmla="*/ 0 h 83"/>
                <a:gd name="T26" fmla="*/ 0 w 59"/>
                <a:gd name="T27" fmla="*/ 0 h 83"/>
                <a:gd name="T28" fmla="*/ 0 w 59"/>
                <a:gd name="T29" fmla="*/ 0 h 83"/>
                <a:gd name="T30" fmla="*/ 0 w 59"/>
                <a:gd name="T31" fmla="*/ 0 h 83"/>
                <a:gd name="T32" fmla="*/ 0 w 59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83"/>
                <a:gd name="T53" fmla="*/ 59 w 59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8" y="57"/>
                  </a:lnTo>
                  <a:lnTo>
                    <a:pt x="14" y="45"/>
                  </a:lnTo>
                  <a:lnTo>
                    <a:pt x="25" y="31"/>
                  </a:lnTo>
                  <a:lnTo>
                    <a:pt x="35" y="17"/>
                  </a:lnTo>
                  <a:lnTo>
                    <a:pt x="47" y="7"/>
                  </a:lnTo>
                  <a:lnTo>
                    <a:pt x="59" y="0"/>
                  </a:lnTo>
                  <a:lnTo>
                    <a:pt x="54" y="7"/>
                  </a:lnTo>
                  <a:lnTo>
                    <a:pt x="47" y="17"/>
                  </a:lnTo>
                  <a:lnTo>
                    <a:pt x="38" y="31"/>
                  </a:lnTo>
                  <a:lnTo>
                    <a:pt x="30" y="46"/>
                  </a:lnTo>
                  <a:lnTo>
                    <a:pt x="21" y="61"/>
                  </a:lnTo>
                  <a:lnTo>
                    <a:pt x="13" y="72"/>
                  </a:lnTo>
                  <a:lnTo>
                    <a:pt x="6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1" name="Freeform 245"/>
            <p:cNvSpPr>
              <a:spLocks/>
            </p:cNvSpPr>
            <p:nvPr/>
          </p:nvSpPr>
          <p:spPr bwMode="auto">
            <a:xfrm flipH="1">
              <a:off x="2106" y="3555"/>
              <a:ext cx="30" cy="44"/>
            </a:xfrm>
            <a:custGeom>
              <a:avLst/>
              <a:gdLst>
                <a:gd name="T0" fmla="*/ 0 w 64"/>
                <a:gd name="T1" fmla="*/ 0 h 90"/>
                <a:gd name="T2" fmla="*/ 0 w 64"/>
                <a:gd name="T3" fmla="*/ 0 h 90"/>
                <a:gd name="T4" fmla="*/ 0 w 64"/>
                <a:gd name="T5" fmla="*/ 0 h 90"/>
                <a:gd name="T6" fmla="*/ 0 w 64"/>
                <a:gd name="T7" fmla="*/ 0 h 90"/>
                <a:gd name="T8" fmla="*/ 0 w 64"/>
                <a:gd name="T9" fmla="*/ 0 h 90"/>
                <a:gd name="T10" fmla="*/ 0 w 64"/>
                <a:gd name="T11" fmla="*/ 0 h 90"/>
                <a:gd name="T12" fmla="*/ 0 w 64"/>
                <a:gd name="T13" fmla="*/ 0 h 90"/>
                <a:gd name="T14" fmla="*/ 0 w 64"/>
                <a:gd name="T15" fmla="*/ 0 h 90"/>
                <a:gd name="T16" fmla="*/ 0 w 64"/>
                <a:gd name="T17" fmla="*/ 0 h 90"/>
                <a:gd name="T18" fmla="*/ 0 w 64"/>
                <a:gd name="T19" fmla="*/ 0 h 90"/>
                <a:gd name="T20" fmla="*/ 0 w 64"/>
                <a:gd name="T21" fmla="*/ 0 h 90"/>
                <a:gd name="T22" fmla="*/ 0 w 64"/>
                <a:gd name="T23" fmla="*/ 0 h 90"/>
                <a:gd name="T24" fmla="*/ 0 w 64"/>
                <a:gd name="T25" fmla="*/ 0 h 90"/>
                <a:gd name="T26" fmla="*/ 0 w 64"/>
                <a:gd name="T27" fmla="*/ 0 h 90"/>
                <a:gd name="T28" fmla="*/ 0 w 64"/>
                <a:gd name="T29" fmla="*/ 0 h 90"/>
                <a:gd name="T30" fmla="*/ 0 w 64"/>
                <a:gd name="T31" fmla="*/ 0 h 90"/>
                <a:gd name="T32" fmla="*/ 0 w 64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90"/>
                <a:gd name="T53" fmla="*/ 64 w 64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90">
                  <a:moveTo>
                    <a:pt x="1" y="90"/>
                  </a:moveTo>
                  <a:lnTo>
                    <a:pt x="0" y="85"/>
                  </a:lnTo>
                  <a:lnTo>
                    <a:pt x="2" y="75"/>
                  </a:lnTo>
                  <a:lnTo>
                    <a:pt x="9" y="61"/>
                  </a:lnTo>
                  <a:lnTo>
                    <a:pt x="18" y="46"/>
                  </a:lnTo>
                  <a:lnTo>
                    <a:pt x="29" y="31"/>
                  </a:lnTo>
                  <a:lnTo>
                    <a:pt x="42" y="17"/>
                  </a:lnTo>
                  <a:lnTo>
                    <a:pt x="54" y="6"/>
                  </a:lnTo>
                  <a:lnTo>
                    <a:pt x="64" y="0"/>
                  </a:lnTo>
                  <a:lnTo>
                    <a:pt x="60" y="7"/>
                  </a:lnTo>
                  <a:lnTo>
                    <a:pt x="52" y="19"/>
                  </a:lnTo>
                  <a:lnTo>
                    <a:pt x="43" y="34"/>
                  </a:lnTo>
                  <a:lnTo>
                    <a:pt x="33" y="50"/>
                  </a:lnTo>
                  <a:lnTo>
                    <a:pt x="22" y="66"/>
                  </a:lnTo>
                  <a:lnTo>
                    <a:pt x="13" y="78"/>
                  </a:lnTo>
                  <a:lnTo>
                    <a:pt x="5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2" name="Freeform 246"/>
            <p:cNvSpPr>
              <a:spLocks/>
            </p:cNvSpPr>
            <p:nvPr/>
          </p:nvSpPr>
          <p:spPr bwMode="auto">
            <a:xfrm flipH="1">
              <a:off x="2090" y="3559"/>
              <a:ext cx="31" cy="36"/>
            </a:xfrm>
            <a:custGeom>
              <a:avLst/>
              <a:gdLst>
                <a:gd name="T0" fmla="*/ 0 w 68"/>
                <a:gd name="T1" fmla="*/ 0 h 74"/>
                <a:gd name="T2" fmla="*/ 0 w 68"/>
                <a:gd name="T3" fmla="*/ 0 h 74"/>
                <a:gd name="T4" fmla="*/ 0 w 68"/>
                <a:gd name="T5" fmla="*/ 0 h 74"/>
                <a:gd name="T6" fmla="*/ 0 w 68"/>
                <a:gd name="T7" fmla="*/ 0 h 74"/>
                <a:gd name="T8" fmla="*/ 0 w 68"/>
                <a:gd name="T9" fmla="*/ 0 h 74"/>
                <a:gd name="T10" fmla="*/ 0 w 68"/>
                <a:gd name="T11" fmla="*/ 0 h 74"/>
                <a:gd name="T12" fmla="*/ 0 w 68"/>
                <a:gd name="T13" fmla="*/ 0 h 74"/>
                <a:gd name="T14" fmla="*/ 0 w 68"/>
                <a:gd name="T15" fmla="*/ 0 h 74"/>
                <a:gd name="T16" fmla="*/ 0 w 68"/>
                <a:gd name="T17" fmla="*/ 0 h 74"/>
                <a:gd name="T18" fmla="*/ 0 w 68"/>
                <a:gd name="T19" fmla="*/ 0 h 74"/>
                <a:gd name="T20" fmla="*/ 0 w 68"/>
                <a:gd name="T21" fmla="*/ 0 h 74"/>
                <a:gd name="T22" fmla="*/ 0 w 68"/>
                <a:gd name="T23" fmla="*/ 0 h 74"/>
                <a:gd name="T24" fmla="*/ 0 w 68"/>
                <a:gd name="T25" fmla="*/ 0 h 74"/>
                <a:gd name="T26" fmla="*/ 0 w 68"/>
                <a:gd name="T27" fmla="*/ 0 h 74"/>
                <a:gd name="T28" fmla="*/ 0 w 68"/>
                <a:gd name="T29" fmla="*/ 0 h 74"/>
                <a:gd name="T30" fmla="*/ 0 w 68"/>
                <a:gd name="T31" fmla="*/ 0 h 74"/>
                <a:gd name="T32" fmla="*/ 0 w 68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4"/>
                <a:gd name="T53" fmla="*/ 68 w 68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3" y="50"/>
                  </a:lnTo>
                  <a:lnTo>
                    <a:pt x="23" y="37"/>
                  </a:lnTo>
                  <a:lnTo>
                    <a:pt x="35" y="24"/>
                  </a:lnTo>
                  <a:lnTo>
                    <a:pt x="47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63" y="7"/>
                  </a:lnTo>
                  <a:lnTo>
                    <a:pt x="54" y="17"/>
                  </a:lnTo>
                  <a:lnTo>
                    <a:pt x="44" y="31"/>
                  </a:lnTo>
                  <a:lnTo>
                    <a:pt x="34" y="44"/>
                  </a:lnTo>
                  <a:lnTo>
                    <a:pt x="23" y="57"/>
                  </a:lnTo>
                  <a:lnTo>
                    <a:pt x="13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" name="Freeform 247"/>
            <p:cNvSpPr>
              <a:spLocks/>
            </p:cNvSpPr>
            <p:nvPr/>
          </p:nvSpPr>
          <p:spPr bwMode="auto">
            <a:xfrm flipH="1">
              <a:off x="2078" y="3564"/>
              <a:ext cx="27" cy="30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0 h 61"/>
                <a:gd name="T4" fmla="*/ 0 w 60"/>
                <a:gd name="T5" fmla="*/ 0 h 61"/>
                <a:gd name="T6" fmla="*/ 0 w 60"/>
                <a:gd name="T7" fmla="*/ 0 h 61"/>
                <a:gd name="T8" fmla="*/ 0 w 60"/>
                <a:gd name="T9" fmla="*/ 0 h 61"/>
                <a:gd name="T10" fmla="*/ 0 w 60"/>
                <a:gd name="T11" fmla="*/ 0 h 61"/>
                <a:gd name="T12" fmla="*/ 0 w 60"/>
                <a:gd name="T13" fmla="*/ 0 h 61"/>
                <a:gd name="T14" fmla="*/ 0 w 60"/>
                <a:gd name="T15" fmla="*/ 0 h 61"/>
                <a:gd name="T16" fmla="*/ 0 w 60"/>
                <a:gd name="T17" fmla="*/ 0 h 61"/>
                <a:gd name="T18" fmla="*/ 0 w 60"/>
                <a:gd name="T19" fmla="*/ 0 h 61"/>
                <a:gd name="T20" fmla="*/ 0 w 60"/>
                <a:gd name="T21" fmla="*/ 0 h 61"/>
                <a:gd name="T22" fmla="*/ 0 w 60"/>
                <a:gd name="T23" fmla="*/ 0 h 61"/>
                <a:gd name="T24" fmla="*/ 0 w 60"/>
                <a:gd name="T25" fmla="*/ 0 h 61"/>
                <a:gd name="T26" fmla="*/ 0 w 60"/>
                <a:gd name="T27" fmla="*/ 0 h 61"/>
                <a:gd name="T28" fmla="*/ 0 w 60"/>
                <a:gd name="T29" fmla="*/ 0 h 61"/>
                <a:gd name="T30" fmla="*/ 0 w 60"/>
                <a:gd name="T31" fmla="*/ 0 h 61"/>
                <a:gd name="T32" fmla="*/ 0 w 60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1"/>
                <a:gd name="T53" fmla="*/ 60 w 60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8" y="40"/>
                  </a:lnTo>
                  <a:lnTo>
                    <a:pt x="16" y="29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8" y="4"/>
                  </a:lnTo>
                  <a:lnTo>
                    <a:pt x="60" y="0"/>
                  </a:lnTo>
                  <a:lnTo>
                    <a:pt x="53" y="5"/>
                  </a:lnTo>
                  <a:lnTo>
                    <a:pt x="47" y="15"/>
                  </a:lnTo>
                  <a:lnTo>
                    <a:pt x="37" y="25"/>
                  </a:lnTo>
                  <a:lnTo>
                    <a:pt x="28" y="36"/>
                  </a:lnTo>
                  <a:lnTo>
                    <a:pt x="19" y="47"/>
                  </a:lnTo>
                  <a:lnTo>
                    <a:pt x="12" y="55"/>
                  </a:lnTo>
                  <a:lnTo>
                    <a:pt x="6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" name="Freeform 248"/>
            <p:cNvSpPr>
              <a:spLocks/>
            </p:cNvSpPr>
            <p:nvPr/>
          </p:nvSpPr>
          <p:spPr bwMode="auto">
            <a:xfrm flipH="1">
              <a:off x="2065" y="3572"/>
              <a:ext cx="22" cy="22"/>
            </a:xfrm>
            <a:custGeom>
              <a:avLst/>
              <a:gdLst>
                <a:gd name="T0" fmla="*/ 0 w 52"/>
                <a:gd name="T1" fmla="*/ 1 h 42"/>
                <a:gd name="T2" fmla="*/ 0 w 52"/>
                <a:gd name="T3" fmla="*/ 1 h 42"/>
                <a:gd name="T4" fmla="*/ 0 w 52"/>
                <a:gd name="T5" fmla="*/ 1 h 42"/>
                <a:gd name="T6" fmla="*/ 0 w 52"/>
                <a:gd name="T7" fmla="*/ 1 h 42"/>
                <a:gd name="T8" fmla="*/ 0 w 52"/>
                <a:gd name="T9" fmla="*/ 1 h 42"/>
                <a:gd name="T10" fmla="*/ 0 w 52"/>
                <a:gd name="T11" fmla="*/ 1 h 42"/>
                <a:gd name="T12" fmla="*/ 0 w 52"/>
                <a:gd name="T13" fmla="*/ 1 h 42"/>
                <a:gd name="T14" fmla="*/ 0 w 52"/>
                <a:gd name="T15" fmla="*/ 1 h 42"/>
                <a:gd name="T16" fmla="*/ 0 w 52"/>
                <a:gd name="T17" fmla="*/ 0 h 42"/>
                <a:gd name="T18" fmla="*/ 0 w 52"/>
                <a:gd name="T19" fmla="*/ 1 h 42"/>
                <a:gd name="T20" fmla="*/ 0 w 52"/>
                <a:gd name="T21" fmla="*/ 1 h 42"/>
                <a:gd name="T22" fmla="*/ 0 w 52"/>
                <a:gd name="T23" fmla="*/ 1 h 42"/>
                <a:gd name="T24" fmla="*/ 0 w 52"/>
                <a:gd name="T25" fmla="*/ 1 h 42"/>
                <a:gd name="T26" fmla="*/ 0 w 52"/>
                <a:gd name="T27" fmla="*/ 1 h 42"/>
                <a:gd name="T28" fmla="*/ 0 w 52"/>
                <a:gd name="T29" fmla="*/ 1 h 42"/>
                <a:gd name="T30" fmla="*/ 0 w 52"/>
                <a:gd name="T31" fmla="*/ 1 h 42"/>
                <a:gd name="T32" fmla="*/ 0 w 52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42"/>
                <a:gd name="T53" fmla="*/ 52 w 5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42">
                  <a:moveTo>
                    <a:pt x="0" y="42"/>
                  </a:moveTo>
                  <a:lnTo>
                    <a:pt x="0" y="39"/>
                  </a:lnTo>
                  <a:lnTo>
                    <a:pt x="4" y="33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46" y="4"/>
                  </a:lnTo>
                  <a:lnTo>
                    <a:pt x="40" y="10"/>
                  </a:lnTo>
                  <a:lnTo>
                    <a:pt x="33" y="17"/>
                  </a:lnTo>
                  <a:lnTo>
                    <a:pt x="25" y="24"/>
                  </a:lnTo>
                  <a:lnTo>
                    <a:pt x="17" y="31"/>
                  </a:lnTo>
                  <a:lnTo>
                    <a:pt x="11" y="37"/>
                  </a:lnTo>
                  <a:lnTo>
                    <a:pt x="4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5" name="Freeform 249"/>
            <p:cNvSpPr>
              <a:spLocks/>
            </p:cNvSpPr>
            <p:nvPr/>
          </p:nvSpPr>
          <p:spPr bwMode="auto">
            <a:xfrm flipH="1">
              <a:off x="2057" y="3578"/>
              <a:ext cx="15" cy="13"/>
            </a:xfrm>
            <a:custGeom>
              <a:avLst/>
              <a:gdLst>
                <a:gd name="T0" fmla="*/ 0 w 34"/>
                <a:gd name="T1" fmla="*/ 0 h 27"/>
                <a:gd name="T2" fmla="*/ 0 w 34"/>
                <a:gd name="T3" fmla="*/ 0 h 27"/>
                <a:gd name="T4" fmla="*/ 0 w 34"/>
                <a:gd name="T5" fmla="*/ 0 h 27"/>
                <a:gd name="T6" fmla="*/ 0 w 34"/>
                <a:gd name="T7" fmla="*/ 0 h 27"/>
                <a:gd name="T8" fmla="*/ 0 w 34"/>
                <a:gd name="T9" fmla="*/ 0 h 27"/>
                <a:gd name="T10" fmla="*/ 0 w 34"/>
                <a:gd name="T11" fmla="*/ 0 h 27"/>
                <a:gd name="T12" fmla="*/ 0 w 34"/>
                <a:gd name="T13" fmla="*/ 0 h 27"/>
                <a:gd name="T14" fmla="*/ 0 w 34"/>
                <a:gd name="T15" fmla="*/ 0 h 27"/>
                <a:gd name="T16" fmla="*/ 0 w 3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7"/>
                <a:gd name="T29" fmla="*/ 34 w 3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7">
                  <a:moveTo>
                    <a:pt x="0" y="27"/>
                  </a:moveTo>
                  <a:lnTo>
                    <a:pt x="1" y="20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6"/>
                  </a:lnTo>
                  <a:lnTo>
                    <a:pt x="11" y="17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6" name="Freeform 250"/>
            <p:cNvSpPr>
              <a:spLocks/>
            </p:cNvSpPr>
            <p:nvPr/>
          </p:nvSpPr>
          <p:spPr bwMode="auto">
            <a:xfrm flipH="1">
              <a:off x="2181" y="3564"/>
              <a:ext cx="18" cy="18"/>
            </a:xfrm>
            <a:custGeom>
              <a:avLst/>
              <a:gdLst>
                <a:gd name="T0" fmla="*/ 0 w 39"/>
                <a:gd name="T1" fmla="*/ 0 h 35"/>
                <a:gd name="T2" fmla="*/ 0 w 39"/>
                <a:gd name="T3" fmla="*/ 1 h 35"/>
                <a:gd name="T4" fmla="*/ 0 w 39"/>
                <a:gd name="T5" fmla="*/ 1 h 35"/>
                <a:gd name="T6" fmla="*/ 0 w 39"/>
                <a:gd name="T7" fmla="*/ 1 h 35"/>
                <a:gd name="T8" fmla="*/ 0 w 39"/>
                <a:gd name="T9" fmla="*/ 1 h 35"/>
                <a:gd name="T10" fmla="*/ 0 w 39"/>
                <a:gd name="T11" fmla="*/ 1 h 35"/>
                <a:gd name="T12" fmla="*/ 0 w 39"/>
                <a:gd name="T13" fmla="*/ 1 h 35"/>
                <a:gd name="T14" fmla="*/ 0 w 39"/>
                <a:gd name="T15" fmla="*/ 1 h 35"/>
                <a:gd name="T16" fmla="*/ 0 w 39"/>
                <a:gd name="T17" fmla="*/ 1 h 35"/>
                <a:gd name="T18" fmla="*/ 0 w 39"/>
                <a:gd name="T19" fmla="*/ 1 h 35"/>
                <a:gd name="T20" fmla="*/ 0 w 39"/>
                <a:gd name="T21" fmla="*/ 1 h 35"/>
                <a:gd name="T22" fmla="*/ 0 w 39"/>
                <a:gd name="T23" fmla="*/ 1 h 35"/>
                <a:gd name="T24" fmla="*/ 0 w 39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5"/>
                <a:gd name="T41" fmla="*/ 39 w 39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5">
                  <a:moveTo>
                    <a:pt x="39" y="0"/>
                  </a:moveTo>
                  <a:lnTo>
                    <a:pt x="33" y="9"/>
                  </a:lnTo>
                  <a:lnTo>
                    <a:pt x="22" y="23"/>
                  </a:lnTo>
                  <a:lnTo>
                    <a:pt x="10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8" y="21"/>
                  </a:lnTo>
                  <a:lnTo>
                    <a:pt x="14" y="17"/>
                  </a:lnTo>
                  <a:lnTo>
                    <a:pt x="21" y="11"/>
                  </a:lnTo>
                  <a:lnTo>
                    <a:pt x="29" y="6"/>
                  </a:lnTo>
                  <a:lnTo>
                    <a:pt x="3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7" name="Freeform 251"/>
            <p:cNvSpPr>
              <a:spLocks/>
            </p:cNvSpPr>
            <p:nvPr/>
          </p:nvSpPr>
          <p:spPr bwMode="auto">
            <a:xfrm flipH="1">
              <a:off x="2181" y="3554"/>
              <a:ext cx="21" cy="9"/>
            </a:xfrm>
            <a:custGeom>
              <a:avLst/>
              <a:gdLst>
                <a:gd name="T0" fmla="*/ 0 w 47"/>
                <a:gd name="T1" fmla="*/ 1 h 17"/>
                <a:gd name="T2" fmla="*/ 0 w 47"/>
                <a:gd name="T3" fmla="*/ 1 h 17"/>
                <a:gd name="T4" fmla="*/ 0 w 47"/>
                <a:gd name="T5" fmla="*/ 1 h 17"/>
                <a:gd name="T6" fmla="*/ 0 w 47"/>
                <a:gd name="T7" fmla="*/ 1 h 17"/>
                <a:gd name="T8" fmla="*/ 0 w 47"/>
                <a:gd name="T9" fmla="*/ 1 h 17"/>
                <a:gd name="T10" fmla="*/ 0 w 47"/>
                <a:gd name="T11" fmla="*/ 1 h 17"/>
                <a:gd name="T12" fmla="*/ 0 w 47"/>
                <a:gd name="T13" fmla="*/ 0 h 17"/>
                <a:gd name="T14" fmla="*/ 0 w 47"/>
                <a:gd name="T15" fmla="*/ 0 h 17"/>
                <a:gd name="T16" fmla="*/ 0 w 47"/>
                <a:gd name="T17" fmla="*/ 1 h 17"/>
                <a:gd name="T18" fmla="*/ 0 w 47"/>
                <a:gd name="T19" fmla="*/ 1 h 17"/>
                <a:gd name="T20" fmla="*/ 0 w 47"/>
                <a:gd name="T21" fmla="*/ 1 h 17"/>
                <a:gd name="T22" fmla="*/ 0 w 47"/>
                <a:gd name="T23" fmla="*/ 1 h 17"/>
                <a:gd name="T24" fmla="*/ 0 w 47"/>
                <a:gd name="T25" fmla="*/ 1 h 17"/>
                <a:gd name="T26" fmla="*/ 0 w 47"/>
                <a:gd name="T27" fmla="*/ 1 h 17"/>
                <a:gd name="T28" fmla="*/ 0 w 47"/>
                <a:gd name="T29" fmla="*/ 1 h 17"/>
                <a:gd name="T30" fmla="*/ 0 w 47"/>
                <a:gd name="T31" fmla="*/ 1 h 17"/>
                <a:gd name="T32" fmla="*/ 0 w 47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7"/>
                <a:gd name="T53" fmla="*/ 47 w 4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7">
                  <a:moveTo>
                    <a:pt x="47" y="17"/>
                  </a:moveTo>
                  <a:lnTo>
                    <a:pt x="44" y="16"/>
                  </a:lnTo>
                  <a:lnTo>
                    <a:pt x="39" y="13"/>
                  </a:lnTo>
                  <a:lnTo>
                    <a:pt x="31" y="9"/>
                  </a:lnTo>
                  <a:lnTo>
                    <a:pt x="24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7"/>
                  </a:lnTo>
                  <a:lnTo>
                    <a:pt x="10" y="9"/>
                  </a:lnTo>
                  <a:lnTo>
                    <a:pt x="18" y="11"/>
                  </a:lnTo>
                  <a:lnTo>
                    <a:pt x="26" y="14"/>
                  </a:lnTo>
                  <a:lnTo>
                    <a:pt x="33" y="15"/>
                  </a:lnTo>
                  <a:lnTo>
                    <a:pt x="41" y="16"/>
                  </a:lnTo>
                  <a:lnTo>
                    <a:pt x="47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8" name="Freeform 252"/>
            <p:cNvSpPr>
              <a:spLocks/>
            </p:cNvSpPr>
            <p:nvPr/>
          </p:nvSpPr>
          <p:spPr bwMode="auto">
            <a:xfrm flipH="1">
              <a:off x="2185" y="3565"/>
              <a:ext cx="23" cy="5"/>
            </a:xfrm>
            <a:custGeom>
              <a:avLst/>
              <a:gdLst>
                <a:gd name="T0" fmla="*/ 0 w 51"/>
                <a:gd name="T1" fmla="*/ 0 h 10"/>
                <a:gd name="T2" fmla="*/ 0 w 51"/>
                <a:gd name="T3" fmla="*/ 0 h 10"/>
                <a:gd name="T4" fmla="*/ 0 w 51"/>
                <a:gd name="T5" fmla="*/ 0 h 10"/>
                <a:gd name="T6" fmla="*/ 0 w 51"/>
                <a:gd name="T7" fmla="*/ 0 h 10"/>
                <a:gd name="T8" fmla="*/ 0 w 51"/>
                <a:gd name="T9" fmla="*/ 0 h 10"/>
                <a:gd name="T10" fmla="*/ 0 w 51"/>
                <a:gd name="T11" fmla="*/ 0 h 10"/>
                <a:gd name="T12" fmla="*/ 0 w 51"/>
                <a:gd name="T13" fmla="*/ 1 h 10"/>
                <a:gd name="T14" fmla="*/ 0 w 51"/>
                <a:gd name="T15" fmla="*/ 1 h 10"/>
                <a:gd name="T16" fmla="*/ 0 w 51"/>
                <a:gd name="T17" fmla="*/ 1 h 10"/>
                <a:gd name="T18" fmla="*/ 0 w 51"/>
                <a:gd name="T19" fmla="*/ 1 h 10"/>
                <a:gd name="T20" fmla="*/ 0 w 51"/>
                <a:gd name="T21" fmla="*/ 1 h 10"/>
                <a:gd name="T22" fmla="*/ 0 w 51"/>
                <a:gd name="T23" fmla="*/ 1 h 10"/>
                <a:gd name="T24" fmla="*/ 0 w 51"/>
                <a:gd name="T25" fmla="*/ 1 h 10"/>
                <a:gd name="T26" fmla="*/ 0 w 51"/>
                <a:gd name="T27" fmla="*/ 1 h 10"/>
                <a:gd name="T28" fmla="*/ 0 w 51"/>
                <a:gd name="T29" fmla="*/ 1 h 10"/>
                <a:gd name="T30" fmla="*/ 0 w 51"/>
                <a:gd name="T31" fmla="*/ 1 h 10"/>
                <a:gd name="T32" fmla="*/ 0 w 51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0"/>
                <a:gd name="T53" fmla="*/ 51 w 5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0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9" name="Freeform 253"/>
            <p:cNvSpPr>
              <a:spLocks/>
            </p:cNvSpPr>
            <p:nvPr/>
          </p:nvSpPr>
          <p:spPr bwMode="auto">
            <a:xfrm flipH="1">
              <a:off x="2174" y="3543"/>
              <a:ext cx="21" cy="17"/>
            </a:xfrm>
            <a:custGeom>
              <a:avLst/>
              <a:gdLst>
                <a:gd name="T0" fmla="*/ 0 w 47"/>
                <a:gd name="T1" fmla="*/ 1 h 33"/>
                <a:gd name="T2" fmla="*/ 0 w 47"/>
                <a:gd name="T3" fmla="*/ 1 h 33"/>
                <a:gd name="T4" fmla="*/ 0 w 47"/>
                <a:gd name="T5" fmla="*/ 1 h 33"/>
                <a:gd name="T6" fmla="*/ 0 w 47"/>
                <a:gd name="T7" fmla="*/ 1 h 33"/>
                <a:gd name="T8" fmla="*/ 0 w 47"/>
                <a:gd name="T9" fmla="*/ 1 h 33"/>
                <a:gd name="T10" fmla="*/ 0 w 47"/>
                <a:gd name="T11" fmla="*/ 1 h 33"/>
                <a:gd name="T12" fmla="*/ 0 w 47"/>
                <a:gd name="T13" fmla="*/ 1 h 33"/>
                <a:gd name="T14" fmla="*/ 0 w 47"/>
                <a:gd name="T15" fmla="*/ 1 h 33"/>
                <a:gd name="T16" fmla="*/ 0 w 47"/>
                <a:gd name="T17" fmla="*/ 0 h 33"/>
                <a:gd name="T18" fmla="*/ 0 w 47"/>
                <a:gd name="T19" fmla="*/ 0 h 33"/>
                <a:gd name="T20" fmla="*/ 0 w 47"/>
                <a:gd name="T21" fmla="*/ 1 h 33"/>
                <a:gd name="T22" fmla="*/ 0 w 47"/>
                <a:gd name="T23" fmla="*/ 1 h 33"/>
                <a:gd name="T24" fmla="*/ 0 w 47"/>
                <a:gd name="T25" fmla="*/ 1 h 33"/>
                <a:gd name="T26" fmla="*/ 0 w 47"/>
                <a:gd name="T27" fmla="*/ 1 h 33"/>
                <a:gd name="T28" fmla="*/ 0 w 47"/>
                <a:gd name="T29" fmla="*/ 1 h 33"/>
                <a:gd name="T30" fmla="*/ 0 w 47"/>
                <a:gd name="T31" fmla="*/ 1 h 33"/>
                <a:gd name="T32" fmla="*/ 0 w 47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3"/>
                <a:gd name="T53" fmla="*/ 47 w 4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3">
                  <a:moveTo>
                    <a:pt x="47" y="33"/>
                  </a:moveTo>
                  <a:lnTo>
                    <a:pt x="41" y="31"/>
                  </a:lnTo>
                  <a:lnTo>
                    <a:pt x="33" y="27"/>
                  </a:lnTo>
                  <a:lnTo>
                    <a:pt x="25" y="22"/>
                  </a:lnTo>
                  <a:lnTo>
                    <a:pt x="16" y="16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5" y="13"/>
                  </a:lnTo>
                  <a:lnTo>
                    <a:pt x="32" y="18"/>
                  </a:lnTo>
                  <a:lnTo>
                    <a:pt x="38" y="25"/>
                  </a:lnTo>
                  <a:lnTo>
                    <a:pt x="43" y="30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0" name="Freeform 254"/>
            <p:cNvSpPr>
              <a:spLocks/>
            </p:cNvSpPr>
            <p:nvPr/>
          </p:nvSpPr>
          <p:spPr bwMode="auto">
            <a:xfrm flipH="1">
              <a:off x="2061" y="3545"/>
              <a:ext cx="7" cy="29"/>
            </a:xfrm>
            <a:custGeom>
              <a:avLst/>
              <a:gdLst>
                <a:gd name="T0" fmla="*/ 0 w 15"/>
                <a:gd name="T1" fmla="*/ 1 h 58"/>
                <a:gd name="T2" fmla="*/ 0 w 15"/>
                <a:gd name="T3" fmla="*/ 1 h 58"/>
                <a:gd name="T4" fmla="*/ 0 w 15"/>
                <a:gd name="T5" fmla="*/ 1 h 58"/>
                <a:gd name="T6" fmla="*/ 0 w 15"/>
                <a:gd name="T7" fmla="*/ 1 h 58"/>
                <a:gd name="T8" fmla="*/ 0 w 15"/>
                <a:gd name="T9" fmla="*/ 0 h 58"/>
                <a:gd name="T10" fmla="*/ 0 w 15"/>
                <a:gd name="T11" fmla="*/ 1 h 58"/>
                <a:gd name="T12" fmla="*/ 0 w 15"/>
                <a:gd name="T13" fmla="*/ 1 h 58"/>
                <a:gd name="T14" fmla="*/ 0 w 15"/>
                <a:gd name="T15" fmla="*/ 1 h 58"/>
                <a:gd name="T16" fmla="*/ 0 w 15"/>
                <a:gd name="T17" fmla="*/ 1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8"/>
                <a:gd name="T29" fmla="*/ 15 w 15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8">
                  <a:moveTo>
                    <a:pt x="3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3" y="9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2" y="24"/>
                  </a:lnTo>
                  <a:lnTo>
                    <a:pt x="7" y="43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" name="Freeform 255"/>
            <p:cNvSpPr>
              <a:spLocks/>
            </p:cNvSpPr>
            <p:nvPr/>
          </p:nvSpPr>
          <p:spPr bwMode="auto">
            <a:xfrm flipH="1">
              <a:off x="2050" y="3550"/>
              <a:ext cx="10" cy="28"/>
            </a:xfrm>
            <a:custGeom>
              <a:avLst/>
              <a:gdLst>
                <a:gd name="T0" fmla="*/ 0 w 21"/>
                <a:gd name="T1" fmla="*/ 1 h 55"/>
                <a:gd name="T2" fmla="*/ 0 w 21"/>
                <a:gd name="T3" fmla="*/ 1 h 55"/>
                <a:gd name="T4" fmla="*/ 0 w 21"/>
                <a:gd name="T5" fmla="*/ 1 h 55"/>
                <a:gd name="T6" fmla="*/ 0 w 21"/>
                <a:gd name="T7" fmla="*/ 1 h 55"/>
                <a:gd name="T8" fmla="*/ 0 w 21"/>
                <a:gd name="T9" fmla="*/ 0 h 55"/>
                <a:gd name="T10" fmla="*/ 0 w 21"/>
                <a:gd name="T11" fmla="*/ 1 h 55"/>
                <a:gd name="T12" fmla="*/ 0 w 21"/>
                <a:gd name="T13" fmla="*/ 1 h 55"/>
                <a:gd name="T14" fmla="*/ 0 w 21"/>
                <a:gd name="T15" fmla="*/ 1 h 55"/>
                <a:gd name="T16" fmla="*/ 0 w 21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5"/>
                <a:gd name="T29" fmla="*/ 21 w 21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10" y="8"/>
                  </a:lnTo>
                  <a:lnTo>
                    <a:pt x="18" y="0"/>
                  </a:lnTo>
                  <a:lnTo>
                    <a:pt x="21" y="7"/>
                  </a:lnTo>
                  <a:lnTo>
                    <a:pt x="15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2" name="Freeform 256"/>
            <p:cNvSpPr>
              <a:spLocks/>
            </p:cNvSpPr>
            <p:nvPr/>
          </p:nvSpPr>
          <p:spPr bwMode="auto">
            <a:xfrm flipH="1">
              <a:off x="2077" y="3537"/>
              <a:ext cx="5" cy="27"/>
            </a:xfrm>
            <a:custGeom>
              <a:avLst/>
              <a:gdLst>
                <a:gd name="T0" fmla="*/ 0 w 13"/>
                <a:gd name="T1" fmla="*/ 1 h 54"/>
                <a:gd name="T2" fmla="*/ 0 w 13"/>
                <a:gd name="T3" fmla="*/ 1 h 54"/>
                <a:gd name="T4" fmla="*/ 0 w 13"/>
                <a:gd name="T5" fmla="*/ 1 h 54"/>
                <a:gd name="T6" fmla="*/ 0 w 13"/>
                <a:gd name="T7" fmla="*/ 1 h 54"/>
                <a:gd name="T8" fmla="*/ 0 w 13"/>
                <a:gd name="T9" fmla="*/ 0 h 54"/>
                <a:gd name="T10" fmla="*/ 0 w 13"/>
                <a:gd name="T11" fmla="*/ 1 h 54"/>
                <a:gd name="T12" fmla="*/ 0 w 13"/>
                <a:gd name="T13" fmla="*/ 1 h 54"/>
                <a:gd name="T14" fmla="*/ 0 w 13"/>
                <a:gd name="T15" fmla="*/ 1 h 54"/>
                <a:gd name="T16" fmla="*/ 0 w 13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4"/>
                <a:gd name="T29" fmla="*/ 13 w 13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4">
                  <a:moveTo>
                    <a:pt x="8" y="54"/>
                  </a:moveTo>
                  <a:lnTo>
                    <a:pt x="3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2" y="19"/>
                  </a:lnTo>
                  <a:lnTo>
                    <a:pt x="9" y="3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3" name="Freeform 257"/>
            <p:cNvSpPr>
              <a:spLocks/>
            </p:cNvSpPr>
            <p:nvPr/>
          </p:nvSpPr>
          <p:spPr bwMode="auto">
            <a:xfrm flipH="1">
              <a:off x="2089" y="3530"/>
              <a:ext cx="11" cy="31"/>
            </a:xfrm>
            <a:custGeom>
              <a:avLst/>
              <a:gdLst>
                <a:gd name="T0" fmla="*/ 1 w 22"/>
                <a:gd name="T1" fmla="*/ 1 h 62"/>
                <a:gd name="T2" fmla="*/ 1 w 22"/>
                <a:gd name="T3" fmla="*/ 1 h 62"/>
                <a:gd name="T4" fmla="*/ 1 w 22"/>
                <a:gd name="T5" fmla="*/ 1 h 62"/>
                <a:gd name="T6" fmla="*/ 0 w 22"/>
                <a:gd name="T7" fmla="*/ 1 h 62"/>
                <a:gd name="T8" fmla="*/ 1 w 22"/>
                <a:gd name="T9" fmla="*/ 0 h 62"/>
                <a:gd name="T10" fmla="*/ 1 w 22"/>
                <a:gd name="T11" fmla="*/ 1 h 62"/>
                <a:gd name="T12" fmla="*/ 1 w 22"/>
                <a:gd name="T13" fmla="*/ 1 h 62"/>
                <a:gd name="T14" fmla="*/ 1 w 22"/>
                <a:gd name="T15" fmla="*/ 1 h 62"/>
                <a:gd name="T16" fmla="*/ 1 w 22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62"/>
                <a:gd name="T29" fmla="*/ 22 w 22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62">
                  <a:moveTo>
                    <a:pt x="22" y="62"/>
                  </a:moveTo>
                  <a:lnTo>
                    <a:pt x="13" y="46"/>
                  </a:lnTo>
                  <a:lnTo>
                    <a:pt x="4" y="26"/>
                  </a:lnTo>
                  <a:lnTo>
                    <a:pt x="0" y="8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7" y="25"/>
                  </a:lnTo>
                  <a:lnTo>
                    <a:pt x="18" y="47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4" name="Freeform 258"/>
            <p:cNvSpPr>
              <a:spLocks/>
            </p:cNvSpPr>
            <p:nvPr/>
          </p:nvSpPr>
          <p:spPr bwMode="auto">
            <a:xfrm flipH="1">
              <a:off x="2105" y="3522"/>
              <a:ext cx="10" cy="34"/>
            </a:xfrm>
            <a:custGeom>
              <a:avLst/>
              <a:gdLst>
                <a:gd name="T0" fmla="*/ 0 w 25"/>
                <a:gd name="T1" fmla="*/ 0 h 70"/>
                <a:gd name="T2" fmla="*/ 0 w 25"/>
                <a:gd name="T3" fmla="*/ 0 h 70"/>
                <a:gd name="T4" fmla="*/ 0 w 25"/>
                <a:gd name="T5" fmla="*/ 0 h 70"/>
                <a:gd name="T6" fmla="*/ 0 w 25"/>
                <a:gd name="T7" fmla="*/ 0 h 70"/>
                <a:gd name="T8" fmla="*/ 0 w 25"/>
                <a:gd name="T9" fmla="*/ 0 h 70"/>
                <a:gd name="T10" fmla="*/ 0 w 25"/>
                <a:gd name="T11" fmla="*/ 0 h 70"/>
                <a:gd name="T12" fmla="*/ 0 w 25"/>
                <a:gd name="T13" fmla="*/ 0 h 70"/>
                <a:gd name="T14" fmla="*/ 0 w 25"/>
                <a:gd name="T15" fmla="*/ 0 h 70"/>
                <a:gd name="T16" fmla="*/ 0 w 25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0"/>
                <a:gd name="T29" fmla="*/ 25 w 25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0">
                  <a:moveTo>
                    <a:pt x="25" y="70"/>
                  </a:moveTo>
                  <a:lnTo>
                    <a:pt x="16" y="53"/>
                  </a:lnTo>
                  <a:lnTo>
                    <a:pt x="7" y="29"/>
                  </a:lnTo>
                  <a:lnTo>
                    <a:pt x="0" y="8"/>
                  </a:lnTo>
                  <a:lnTo>
                    <a:pt x="4" y="0"/>
                  </a:lnTo>
                  <a:lnTo>
                    <a:pt x="14" y="11"/>
                  </a:lnTo>
                  <a:lnTo>
                    <a:pt x="19" y="32"/>
                  </a:lnTo>
                  <a:lnTo>
                    <a:pt x="23" y="55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5" name="Freeform 259"/>
            <p:cNvSpPr>
              <a:spLocks/>
            </p:cNvSpPr>
            <p:nvPr/>
          </p:nvSpPr>
          <p:spPr bwMode="auto">
            <a:xfrm flipH="1">
              <a:off x="2132" y="3519"/>
              <a:ext cx="18" cy="37"/>
            </a:xfrm>
            <a:custGeom>
              <a:avLst/>
              <a:gdLst>
                <a:gd name="T0" fmla="*/ 0 w 42"/>
                <a:gd name="T1" fmla="*/ 1 h 72"/>
                <a:gd name="T2" fmla="*/ 0 w 42"/>
                <a:gd name="T3" fmla="*/ 1 h 72"/>
                <a:gd name="T4" fmla="*/ 0 w 42"/>
                <a:gd name="T5" fmla="*/ 1 h 72"/>
                <a:gd name="T6" fmla="*/ 0 w 42"/>
                <a:gd name="T7" fmla="*/ 1 h 72"/>
                <a:gd name="T8" fmla="*/ 0 w 42"/>
                <a:gd name="T9" fmla="*/ 1 h 72"/>
                <a:gd name="T10" fmla="*/ 0 w 42"/>
                <a:gd name="T11" fmla="*/ 1 h 72"/>
                <a:gd name="T12" fmla="*/ 0 w 42"/>
                <a:gd name="T13" fmla="*/ 1 h 72"/>
                <a:gd name="T14" fmla="*/ 0 w 42"/>
                <a:gd name="T15" fmla="*/ 1 h 72"/>
                <a:gd name="T16" fmla="*/ 0 w 42"/>
                <a:gd name="T17" fmla="*/ 0 h 72"/>
                <a:gd name="T18" fmla="*/ 0 w 42"/>
                <a:gd name="T19" fmla="*/ 1 h 72"/>
                <a:gd name="T20" fmla="*/ 0 w 42"/>
                <a:gd name="T21" fmla="*/ 1 h 72"/>
                <a:gd name="T22" fmla="*/ 0 w 42"/>
                <a:gd name="T23" fmla="*/ 1 h 72"/>
                <a:gd name="T24" fmla="*/ 0 w 42"/>
                <a:gd name="T25" fmla="*/ 1 h 72"/>
                <a:gd name="T26" fmla="*/ 0 w 42"/>
                <a:gd name="T27" fmla="*/ 1 h 72"/>
                <a:gd name="T28" fmla="*/ 0 w 42"/>
                <a:gd name="T29" fmla="*/ 1 h 72"/>
                <a:gd name="T30" fmla="*/ 0 w 42"/>
                <a:gd name="T31" fmla="*/ 1 h 72"/>
                <a:gd name="T32" fmla="*/ 0 w 42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72"/>
                <a:gd name="T53" fmla="*/ 42 w 4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72">
                  <a:moveTo>
                    <a:pt x="42" y="72"/>
                  </a:moveTo>
                  <a:lnTo>
                    <a:pt x="35" y="65"/>
                  </a:lnTo>
                  <a:lnTo>
                    <a:pt x="27" y="56"/>
                  </a:lnTo>
                  <a:lnTo>
                    <a:pt x="18" y="45"/>
                  </a:lnTo>
                  <a:lnTo>
                    <a:pt x="12" y="33"/>
                  </a:lnTo>
                  <a:lnTo>
                    <a:pt x="5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1"/>
                  </a:lnTo>
                  <a:lnTo>
                    <a:pt x="12" y="8"/>
                  </a:lnTo>
                  <a:lnTo>
                    <a:pt x="17" y="18"/>
                  </a:lnTo>
                  <a:lnTo>
                    <a:pt x="22" y="31"/>
                  </a:lnTo>
                  <a:lnTo>
                    <a:pt x="27" y="45"/>
                  </a:lnTo>
                  <a:lnTo>
                    <a:pt x="33" y="57"/>
                  </a:lnTo>
                  <a:lnTo>
                    <a:pt x="37" y="67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6" name="Freeform 260"/>
            <p:cNvSpPr>
              <a:spLocks/>
            </p:cNvSpPr>
            <p:nvPr/>
          </p:nvSpPr>
          <p:spPr bwMode="auto">
            <a:xfrm flipH="1">
              <a:off x="2161" y="3525"/>
              <a:ext cx="23" cy="34"/>
            </a:xfrm>
            <a:custGeom>
              <a:avLst/>
              <a:gdLst>
                <a:gd name="T0" fmla="*/ 0 w 50"/>
                <a:gd name="T1" fmla="*/ 1 h 68"/>
                <a:gd name="T2" fmla="*/ 0 w 50"/>
                <a:gd name="T3" fmla="*/ 1 h 68"/>
                <a:gd name="T4" fmla="*/ 0 w 50"/>
                <a:gd name="T5" fmla="*/ 1 h 68"/>
                <a:gd name="T6" fmla="*/ 0 w 50"/>
                <a:gd name="T7" fmla="*/ 1 h 68"/>
                <a:gd name="T8" fmla="*/ 0 w 50"/>
                <a:gd name="T9" fmla="*/ 1 h 68"/>
                <a:gd name="T10" fmla="*/ 0 w 50"/>
                <a:gd name="T11" fmla="*/ 1 h 68"/>
                <a:gd name="T12" fmla="*/ 0 w 50"/>
                <a:gd name="T13" fmla="*/ 1 h 68"/>
                <a:gd name="T14" fmla="*/ 0 w 50"/>
                <a:gd name="T15" fmla="*/ 1 h 68"/>
                <a:gd name="T16" fmla="*/ 0 w 50"/>
                <a:gd name="T17" fmla="*/ 0 h 68"/>
                <a:gd name="T18" fmla="*/ 0 w 50"/>
                <a:gd name="T19" fmla="*/ 1 h 68"/>
                <a:gd name="T20" fmla="*/ 0 w 50"/>
                <a:gd name="T21" fmla="*/ 1 h 68"/>
                <a:gd name="T22" fmla="*/ 0 w 50"/>
                <a:gd name="T23" fmla="*/ 1 h 68"/>
                <a:gd name="T24" fmla="*/ 0 w 50"/>
                <a:gd name="T25" fmla="*/ 1 h 68"/>
                <a:gd name="T26" fmla="*/ 0 w 50"/>
                <a:gd name="T27" fmla="*/ 1 h 68"/>
                <a:gd name="T28" fmla="*/ 0 w 50"/>
                <a:gd name="T29" fmla="*/ 1 h 68"/>
                <a:gd name="T30" fmla="*/ 0 w 50"/>
                <a:gd name="T31" fmla="*/ 1 h 68"/>
                <a:gd name="T32" fmla="*/ 0 w 5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8"/>
                <a:gd name="T53" fmla="*/ 50 w 5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8">
                  <a:moveTo>
                    <a:pt x="50" y="68"/>
                  </a:moveTo>
                  <a:lnTo>
                    <a:pt x="43" y="63"/>
                  </a:lnTo>
                  <a:lnTo>
                    <a:pt x="36" y="54"/>
                  </a:lnTo>
                  <a:lnTo>
                    <a:pt x="25" y="44"/>
                  </a:lnTo>
                  <a:lnTo>
                    <a:pt x="16" y="33"/>
                  </a:lnTo>
                  <a:lnTo>
                    <a:pt x="8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8"/>
                  </a:lnTo>
                  <a:lnTo>
                    <a:pt x="28" y="30"/>
                  </a:lnTo>
                  <a:lnTo>
                    <a:pt x="34" y="43"/>
                  </a:lnTo>
                  <a:lnTo>
                    <a:pt x="41" y="54"/>
                  </a:lnTo>
                  <a:lnTo>
                    <a:pt x="46" y="64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7" name="Freeform 261"/>
            <p:cNvSpPr>
              <a:spLocks/>
            </p:cNvSpPr>
            <p:nvPr/>
          </p:nvSpPr>
          <p:spPr bwMode="auto">
            <a:xfrm flipH="1">
              <a:off x="2118" y="3523"/>
              <a:ext cx="19" cy="32"/>
            </a:xfrm>
            <a:custGeom>
              <a:avLst/>
              <a:gdLst>
                <a:gd name="T0" fmla="*/ 0 w 42"/>
                <a:gd name="T1" fmla="*/ 1 h 62"/>
                <a:gd name="T2" fmla="*/ 0 w 42"/>
                <a:gd name="T3" fmla="*/ 1 h 62"/>
                <a:gd name="T4" fmla="*/ 0 w 42"/>
                <a:gd name="T5" fmla="*/ 1 h 62"/>
                <a:gd name="T6" fmla="*/ 0 w 42"/>
                <a:gd name="T7" fmla="*/ 1 h 62"/>
                <a:gd name="T8" fmla="*/ 0 w 42"/>
                <a:gd name="T9" fmla="*/ 1 h 62"/>
                <a:gd name="T10" fmla="*/ 0 w 42"/>
                <a:gd name="T11" fmla="*/ 1 h 62"/>
                <a:gd name="T12" fmla="*/ 0 w 42"/>
                <a:gd name="T13" fmla="*/ 1 h 62"/>
                <a:gd name="T14" fmla="*/ 0 w 42"/>
                <a:gd name="T15" fmla="*/ 1 h 62"/>
                <a:gd name="T16" fmla="*/ 0 w 42"/>
                <a:gd name="T17" fmla="*/ 0 h 62"/>
                <a:gd name="T18" fmla="*/ 0 w 42"/>
                <a:gd name="T19" fmla="*/ 1 h 62"/>
                <a:gd name="T20" fmla="*/ 0 w 42"/>
                <a:gd name="T21" fmla="*/ 1 h 62"/>
                <a:gd name="T22" fmla="*/ 0 w 42"/>
                <a:gd name="T23" fmla="*/ 1 h 62"/>
                <a:gd name="T24" fmla="*/ 0 w 42"/>
                <a:gd name="T25" fmla="*/ 1 h 62"/>
                <a:gd name="T26" fmla="*/ 0 w 42"/>
                <a:gd name="T27" fmla="*/ 1 h 62"/>
                <a:gd name="T28" fmla="*/ 0 w 42"/>
                <a:gd name="T29" fmla="*/ 1 h 62"/>
                <a:gd name="T30" fmla="*/ 0 w 42"/>
                <a:gd name="T31" fmla="*/ 1 h 62"/>
                <a:gd name="T32" fmla="*/ 0 w 42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62"/>
                <a:gd name="T53" fmla="*/ 42 w 4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62">
                  <a:moveTo>
                    <a:pt x="42" y="62"/>
                  </a:moveTo>
                  <a:lnTo>
                    <a:pt x="37" y="56"/>
                  </a:lnTo>
                  <a:lnTo>
                    <a:pt x="29" y="48"/>
                  </a:lnTo>
                  <a:lnTo>
                    <a:pt x="21" y="38"/>
                  </a:lnTo>
                  <a:lnTo>
                    <a:pt x="13" y="28"/>
                  </a:lnTo>
                  <a:lnTo>
                    <a:pt x="7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2"/>
                  </a:lnTo>
                  <a:lnTo>
                    <a:pt x="15" y="8"/>
                  </a:lnTo>
                  <a:lnTo>
                    <a:pt x="21" y="17"/>
                  </a:lnTo>
                  <a:lnTo>
                    <a:pt x="26" y="28"/>
                  </a:lnTo>
                  <a:lnTo>
                    <a:pt x="32" y="39"/>
                  </a:lnTo>
                  <a:lnTo>
                    <a:pt x="36" y="49"/>
                  </a:lnTo>
                  <a:lnTo>
                    <a:pt x="40" y="57"/>
                  </a:lnTo>
                  <a:lnTo>
                    <a:pt x="4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8" name="Freeform 262"/>
            <p:cNvSpPr>
              <a:spLocks/>
            </p:cNvSpPr>
            <p:nvPr/>
          </p:nvSpPr>
          <p:spPr bwMode="auto">
            <a:xfrm flipH="1">
              <a:off x="2119" y="3552"/>
              <a:ext cx="30" cy="45"/>
            </a:xfrm>
            <a:custGeom>
              <a:avLst/>
              <a:gdLst>
                <a:gd name="T0" fmla="*/ 0 w 66"/>
                <a:gd name="T1" fmla="*/ 1 h 90"/>
                <a:gd name="T2" fmla="*/ 0 w 66"/>
                <a:gd name="T3" fmla="*/ 1 h 90"/>
                <a:gd name="T4" fmla="*/ 0 w 66"/>
                <a:gd name="T5" fmla="*/ 1 h 90"/>
                <a:gd name="T6" fmla="*/ 0 w 66"/>
                <a:gd name="T7" fmla="*/ 1 h 90"/>
                <a:gd name="T8" fmla="*/ 0 w 66"/>
                <a:gd name="T9" fmla="*/ 1 h 90"/>
                <a:gd name="T10" fmla="*/ 0 w 66"/>
                <a:gd name="T11" fmla="*/ 1 h 90"/>
                <a:gd name="T12" fmla="*/ 0 w 66"/>
                <a:gd name="T13" fmla="*/ 1 h 90"/>
                <a:gd name="T14" fmla="*/ 0 w 66"/>
                <a:gd name="T15" fmla="*/ 1 h 90"/>
                <a:gd name="T16" fmla="*/ 0 w 66"/>
                <a:gd name="T17" fmla="*/ 0 h 90"/>
                <a:gd name="T18" fmla="*/ 0 w 66"/>
                <a:gd name="T19" fmla="*/ 1 h 90"/>
                <a:gd name="T20" fmla="*/ 0 w 66"/>
                <a:gd name="T21" fmla="*/ 1 h 90"/>
                <a:gd name="T22" fmla="*/ 0 w 66"/>
                <a:gd name="T23" fmla="*/ 1 h 90"/>
                <a:gd name="T24" fmla="*/ 0 w 66"/>
                <a:gd name="T25" fmla="*/ 1 h 90"/>
                <a:gd name="T26" fmla="*/ 0 w 66"/>
                <a:gd name="T27" fmla="*/ 1 h 90"/>
                <a:gd name="T28" fmla="*/ 0 w 66"/>
                <a:gd name="T29" fmla="*/ 1 h 90"/>
                <a:gd name="T30" fmla="*/ 0 w 66"/>
                <a:gd name="T31" fmla="*/ 1 h 90"/>
                <a:gd name="T32" fmla="*/ 0 w 66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90"/>
                <a:gd name="T53" fmla="*/ 66 w 66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10" y="62"/>
                  </a:lnTo>
                  <a:lnTo>
                    <a:pt x="19" y="47"/>
                  </a:lnTo>
                  <a:lnTo>
                    <a:pt x="30" y="32"/>
                  </a:lnTo>
                  <a:lnTo>
                    <a:pt x="43" y="18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62" y="7"/>
                  </a:lnTo>
                  <a:lnTo>
                    <a:pt x="54" y="19"/>
                  </a:lnTo>
                  <a:lnTo>
                    <a:pt x="44" y="34"/>
                  </a:lnTo>
                  <a:lnTo>
                    <a:pt x="34" y="50"/>
                  </a:lnTo>
                  <a:lnTo>
                    <a:pt x="23" y="66"/>
                  </a:lnTo>
                  <a:lnTo>
                    <a:pt x="13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9" name="Freeform 263"/>
            <p:cNvSpPr>
              <a:spLocks/>
            </p:cNvSpPr>
            <p:nvPr/>
          </p:nvSpPr>
          <p:spPr bwMode="auto">
            <a:xfrm flipH="1">
              <a:off x="2143" y="3554"/>
              <a:ext cx="25" cy="35"/>
            </a:xfrm>
            <a:custGeom>
              <a:avLst/>
              <a:gdLst>
                <a:gd name="T0" fmla="*/ 0 w 56"/>
                <a:gd name="T1" fmla="*/ 1 h 70"/>
                <a:gd name="T2" fmla="*/ 0 w 56"/>
                <a:gd name="T3" fmla="*/ 1 h 70"/>
                <a:gd name="T4" fmla="*/ 0 w 56"/>
                <a:gd name="T5" fmla="*/ 1 h 70"/>
                <a:gd name="T6" fmla="*/ 0 w 56"/>
                <a:gd name="T7" fmla="*/ 1 h 70"/>
                <a:gd name="T8" fmla="*/ 0 w 56"/>
                <a:gd name="T9" fmla="*/ 1 h 70"/>
                <a:gd name="T10" fmla="*/ 0 w 56"/>
                <a:gd name="T11" fmla="*/ 1 h 70"/>
                <a:gd name="T12" fmla="*/ 0 w 56"/>
                <a:gd name="T13" fmla="*/ 1 h 70"/>
                <a:gd name="T14" fmla="*/ 0 w 56"/>
                <a:gd name="T15" fmla="*/ 1 h 70"/>
                <a:gd name="T16" fmla="*/ 0 w 56"/>
                <a:gd name="T17" fmla="*/ 0 h 70"/>
                <a:gd name="T18" fmla="*/ 0 w 56"/>
                <a:gd name="T19" fmla="*/ 1 h 70"/>
                <a:gd name="T20" fmla="*/ 0 w 56"/>
                <a:gd name="T21" fmla="*/ 1 h 70"/>
                <a:gd name="T22" fmla="*/ 0 w 56"/>
                <a:gd name="T23" fmla="*/ 1 h 70"/>
                <a:gd name="T24" fmla="*/ 0 w 56"/>
                <a:gd name="T25" fmla="*/ 1 h 70"/>
                <a:gd name="T26" fmla="*/ 0 w 56"/>
                <a:gd name="T27" fmla="*/ 1 h 70"/>
                <a:gd name="T28" fmla="*/ 0 w 56"/>
                <a:gd name="T29" fmla="*/ 1 h 70"/>
                <a:gd name="T30" fmla="*/ 0 w 56"/>
                <a:gd name="T31" fmla="*/ 1 h 70"/>
                <a:gd name="T32" fmla="*/ 0 w 56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70"/>
                <a:gd name="T53" fmla="*/ 56 w 56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70">
                  <a:moveTo>
                    <a:pt x="0" y="70"/>
                  </a:moveTo>
                  <a:lnTo>
                    <a:pt x="0" y="67"/>
                  </a:lnTo>
                  <a:lnTo>
                    <a:pt x="3" y="60"/>
                  </a:lnTo>
                  <a:lnTo>
                    <a:pt x="7" y="49"/>
                  </a:lnTo>
                  <a:lnTo>
                    <a:pt x="15" y="38"/>
                  </a:lnTo>
                  <a:lnTo>
                    <a:pt x="23" y="26"/>
                  </a:lnTo>
                  <a:lnTo>
                    <a:pt x="33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49" y="8"/>
                  </a:lnTo>
                  <a:lnTo>
                    <a:pt x="42" y="18"/>
                  </a:lnTo>
                  <a:lnTo>
                    <a:pt x="33" y="30"/>
                  </a:lnTo>
                  <a:lnTo>
                    <a:pt x="25" y="43"/>
                  </a:lnTo>
                  <a:lnTo>
                    <a:pt x="17" y="54"/>
                  </a:lnTo>
                  <a:lnTo>
                    <a:pt x="9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0" name="Freeform 264"/>
            <p:cNvSpPr>
              <a:spLocks/>
            </p:cNvSpPr>
            <p:nvPr/>
          </p:nvSpPr>
          <p:spPr bwMode="auto">
            <a:xfrm flipH="1">
              <a:off x="2147" y="3523"/>
              <a:ext cx="22" cy="34"/>
            </a:xfrm>
            <a:custGeom>
              <a:avLst/>
              <a:gdLst>
                <a:gd name="T0" fmla="*/ 0 w 50"/>
                <a:gd name="T1" fmla="*/ 1 h 68"/>
                <a:gd name="T2" fmla="*/ 0 w 50"/>
                <a:gd name="T3" fmla="*/ 1 h 68"/>
                <a:gd name="T4" fmla="*/ 0 w 50"/>
                <a:gd name="T5" fmla="*/ 1 h 68"/>
                <a:gd name="T6" fmla="*/ 0 w 50"/>
                <a:gd name="T7" fmla="*/ 1 h 68"/>
                <a:gd name="T8" fmla="*/ 0 w 50"/>
                <a:gd name="T9" fmla="*/ 1 h 68"/>
                <a:gd name="T10" fmla="*/ 0 w 50"/>
                <a:gd name="T11" fmla="*/ 1 h 68"/>
                <a:gd name="T12" fmla="*/ 0 w 50"/>
                <a:gd name="T13" fmla="*/ 1 h 68"/>
                <a:gd name="T14" fmla="*/ 0 w 50"/>
                <a:gd name="T15" fmla="*/ 1 h 68"/>
                <a:gd name="T16" fmla="*/ 0 w 50"/>
                <a:gd name="T17" fmla="*/ 0 h 68"/>
                <a:gd name="T18" fmla="*/ 0 w 50"/>
                <a:gd name="T19" fmla="*/ 1 h 68"/>
                <a:gd name="T20" fmla="*/ 0 w 50"/>
                <a:gd name="T21" fmla="*/ 1 h 68"/>
                <a:gd name="T22" fmla="*/ 0 w 50"/>
                <a:gd name="T23" fmla="*/ 1 h 68"/>
                <a:gd name="T24" fmla="*/ 0 w 50"/>
                <a:gd name="T25" fmla="*/ 1 h 68"/>
                <a:gd name="T26" fmla="*/ 0 w 50"/>
                <a:gd name="T27" fmla="*/ 1 h 68"/>
                <a:gd name="T28" fmla="*/ 0 w 50"/>
                <a:gd name="T29" fmla="*/ 1 h 68"/>
                <a:gd name="T30" fmla="*/ 0 w 50"/>
                <a:gd name="T31" fmla="*/ 1 h 68"/>
                <a:gd name="T32" fmla="*/ 0 w 5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8"/>
                <a:gd name="T53" fmla="*/ 50 w 5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8">
                  <a:moveTo>
                    <a:pt x="50" y="68"/>
                  </a:moveTo>
                  <a:lnTo>
                    <a:pt x="43" y="62"/>
                  </a:lnTo>
                  <a:lnTo>
                    <a:pt x="35" y="54"/>
                  </a:lnTo>
                  <a:lnTo>
                    <a:pt x="26" y="42"/>
                  </a:lnTo>
                  <a:lnTo>
                    <a:pt x="17" y="32"/>
                  </a:lnTo>
                  <a:lnTo>
                    <a:pt x="8" y="20"/>
                  </a:lnTo>
                  <a:lnTo>
                    <a:pt x="3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7"/>
                  </a:lnTo>
                  <a:lnTo>
                    <a:pt x="29" y="30"/>
                  </a:lnTo>
                  <a:lnTo>
                    <a:pt x="35" y="42"/>
                  </a:lnTo>
                  <a:lnTo>
                    <a:pt x="41" y="54"/>
                  </a:lnTo>
                  <a:lnTo>
                    <a:pt x="46" y="63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1" name="Freeform 265"/>
            <p:cNvSpPr>
              <a:spLocks/>
            </p:cNvSpPr>
            <p:nvPr/>
          </p:nvSpPr>
          <p:spPr bwMode="auto">
            <a:xfrm flipH="1">
              <a:off x="1166" y="3029"/>
              <a:ext cx="89" cy="89"/>
            </a:xfrm>
            <a:custGeom>
              <a:avLst/>
              <a:gdLst>
                <a:gd name="T0" fmla="*/ 0 w 197"/>
                <a:gd name="T1" fmla="*/ 1 h 178"/>
                <a:gd name="T2" fmla="*/ 0 w 197"/>
                <a:gd name="T3" fmla="*/ 1 h 178"/>
                <a:gd name="T4" fmla="*/ 0 w 197"/>
                <a:gd name="T5" fmla="*/ 1 h 178"/>
                <a:gd name="T6" fmla="*/ 0 w 197"/>
                <a:gd name="T7" fmla="*/ 1 h 178"/>
                <a:gd name="T8" fmla="*/ 0 w 197"/>
                <a:gd name="T9" fmla="*/ 1 h 178"/>
                <a:gd name="T10" fmla="*/ 0 w 197"/>
                <a:gd name="T11" fmla="*/ 1 h 178"/>
                <a:gd name="T12" fmla="*/ 0 w 197"/>
                <a:gd name="T13" fmla="*/ 1 h 178"/>
                <a:gd name="T14" fmla="*/ 0 w 197"/>
                <a:gd name="T15" fmla="*/ 1 h 178"/>
                <a:gd name="T16" fmla="*/ 0 w 197"/>
                <a:gd name="T17" fmla="*/ 1 h 178"/>
                <a:gd name="T18" fmla="*/ 0 w 197"/>
                <a:gd name="T19" fmla="*/ 1 h 178"/>
                <a:gd name="T20" fmla="*/ 0 w 197"/>
                <a:gd name="T21" fmla="*/ 1 h 178"/>
                <a:gd name="T22" fmla="*/ 0 w 197"/>
                <a:gd name="T23" fmla="*/ 1 h 178"/>
                <a:gd name="T24" fmla="*/ 0 w 197"/>
                <a:gd name="T25" fmla="*/ 1 h 178"/>
                <a:gd name="T26" fmla="*/ 0 w 197"/>
                <a:gd name="T27" fmla="*/ 1 h 178"/>
                <a:gd name="T28" fmla="*/ 0 w 197"/>
                <a:gd name="T29" fmla="*/ 1 h 178"/>
                <a:gd name="T30" fmla="*/ 0 w 197"/>
                <a:gd name="T31" fmla="*/ 1 h 178"/>
                <a:gd name="T32" fmla="*/ 0 w 197"/>
                <a:gd name="T33" fmla="*/ 1 h 178"/>
                <a:gd name="T34" fmla="*/ 0 w 197"/>
                <a:gd name="T35" fmla="*/ 1 h 178"/>
                <a:gd name="T36" fmla="*/ 0 w 197"/>
                <a:gd name="T37" fmla="*/ 1 h 178"/>
                <a:gd name="T38" fmla="*/ 0 w 197"/>
                <a:gd name="T39" fmla="*/ 1 h 178"/>
                <a:gd name="T40" fmla="*/ 0 w 197"/>
                <a:gd name="T41" fmla="*/ 1 h 178"/>
                <a:gd name="T42" fmla="*/ 0 w 197"/>
                <a:gd name="T43" fmla="*/ 1 h 178"/>
                <a:gd name="T44" fmla="*/ 0 w 197"/>
                <a:gd name="T45" fmla="*/ 1 h 178"/>
                <a:gd name="T46" fmla="*/ 0 w 197"/>
                <a:gd name="T47" fmla="*/ 1 h 178"/>
                <a:gd name="T48" fmla="*/ 0 w 197"/>
                <a:gd name="T49" fmla="*/ 1 h 178"/>
                <a:gd name="T50" fmla="*/ 0 w 197"/>
                <a:gd name="T51" fmla="*/ 1 h 178"/>
                <a:gd name="T52" fmla="*/ 0 w 197"/>
                <a:gd name="T53" fmla="*/ 1 h 178"/>
                <a:gd name="T54" fmla="*/ 0 w 197"/>
                <a:gd name="T55" fmla="*/ 1 h 178"/>
                <a:gd name="T56" fmla="*/ 0 w 197"/>
                <a:gd name="T57" fmla="*/ 1 h 178"/>
                <a:gd name="T58" fmla="*/ 0 w 197"/>
                <a:gd name="T59" fmla="*/ 1 h 178"/>
                <a:gd name="T60" fmla="*/ 0 w 197"/>
                <a:gd name="T61" fmla="*/ 1 h 178"/>
                <a:gd name="T62" fmla="*/ 0 w 197"/>
                <a:gd name="T63" fmla="*/ 1 h 178"/>
                <a:gd name="T64" fmla="*/ 0 w 197"/>
                <a:gd name="T65" fmla="*/ 1 h 178"/>
                <a:gd name="T66" fmla="*/ 0 w 197"/>
                <a:gd name="T67" fmla="*/ 1 h 178"/>
                <a:gd name="T68" fmla="*/ 0 w 197"/>
                <a:gd name="T69" fmla="*/ 1 h 178"/>
                <a:gd name="T70" fmla="*/ 0 w 197"/>
                <a:gd name="T71" fmla="*/ 1 h 178"/>
                <a:gd name="T72" fmla="*/ 0 w 197"/>
                <a:gd name="T73" fmla="*/ 1 h 178"/>
                <a:gd name="T74" fmla="*/ 0 w 197"/>
                <a:gd name="T75" fmla="*/ 1 h 178"/>
                <a:gd name="T76" fmla="*/ 0 w 197"/>
                <a:gd name="T77" fmla="*/ 1 h 178"/>
                <a:gd name="T78" fmla="*/ 0 w 197"/>
                <a:gd name="T79" fmla="*/ 1 h 178"/>
                <a:gd name="T80" fmla="*/ 0 w 197"/>
                <a:gd name="T81" fmla="*/ 1 h 178"/>
                <a:gd name="T82" fmla="*/ 0 w 197"/>
                <a:gd name="T83" fmla="*/ 1 h 178"/>
                <a:gd name="T84" fmla="*/ 0 w 197"/>
                <a:gd name="T85" fmla="*/ 1 h 178"/>
                <a:gd name="T86" fmla="*/ 0 w 197"/>
                <a:gd name="T87" fmla="*/ 1 h 178"/>
                <a:gd name="T88" fmla="*/ 0 w 197"/>
                <a:gd name="T89" fmla="*/ 1 h 178"/>
                <a:gd name="T90" fmla="*/ 0 w 197"/>
                <a:gd name="T91" fmla="*/ 1 h 178"/>
                <a:gd name="T92" fmla="*/ 0 w 197"/>
                <a:gd name="T93" fmla="*/ 1 h 178"/>
                <a:gd name="T94" fmla="*/ 0 w 197"/>
                <a:gd name="T95" fmla="*/ 1 h 178"/>
                <a:gd name="T96" fmla="*/ 0 w 197"/>
                <a:gd name="T97" fmla="*/ 1 h 178"/>
                <a:gd name="T98" fmla="*/ 0 w 197"/>
                <a:gd name="T99" fmla="*/ 1 h 178"/>
                <a:gd name="T100" fmla="*/ 0 w 197"/>
                <a:gd name="T101" fmla="*/ 1 h 178"/>
                <a:gd name="T102" fmla="*/ 0 w 197"/>
                <a:gd name="T103" fmla="*/ 1 h 178"/>
                <a:gd name="T104" fmla="*/ 0 w 197"/>
                <a:gd name="T105" fmla="*/ 1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78"/>
                <a:gd name="T161" fmla="*/ 197 w 197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78">
                  <a:moveTo>
                    <a:pt x="48" y="39"/>
                  </a:moveTo>
                  <a:lnTo>
                    <a:pt x="42" y="41"/>
                  </a:lnTo>
                  <a:lnTo>
                    <a:pt x="35" y="43"/>
                  </a:lnTo>
                  <a:lnTo>
                    <a:pt x="27" y="46"/>
                  </a:lnTo>
                  <a:lnTo>
                    <a:pt x="22" y="52"/>
                  </a:lnTo>
                  <a:lnTo>
                    <a:pt x="18" y="58"/>
                  </a:lnTo>
                  <a:lnTo>
                    <a:pt x="17" y="65"/>
                  </a:lnTo>
                  <a:lnTo>
                    <a:pt x="18" y="74"/>
                  </a:lnTo>
                  <a:lnTo>
                    <a:pt x="25" y="83"/>
                  </a:lnTo>
                  <a:lnTo>
                    <a:pt x="31" y="87"/>
                  </a:lnTo>
                  <a:lnTo>
                    <a:pt x="38" y="87"/>
                  </a:lnTo>
                  <a:lnTo>
                    <a:pt x="44" y="85"/>
                  </a:lnTo>
                  <a:lnTo>
                    <a:pt x="48" y="83"/>
                  </a:lnTo>
                  <a:lnTo>
                    <a:pt x="54" y="88"/>
                  </a:lnTo>
                  <a:lnTo>
                    <a:pt x="59" y="91"/>
                  </a:lnTo>
                  <a:lnTo>
                    <a:pt x="63" y="95"/>
                  </a:lnTo>
                  <a:lnTo>
                    <a:pt x="67" y="99"/>
                  </a:lnTo>
                  <a:lnTo>
                    <a:pt x="69" y="103"/>
                  </a:lnTo>
                  <a:lnTo>
                    <a:pt x="69" y="104"/>
                  </a:lnTo>
                  <a:lnTo>
                    <a:pt x="65" y="104"/>
                  </a:lnTo>
                  <a:lnTo>
                    <a:pt x="59" y="103"/>
                  </a:lnTo>
                  <a:lnTo>
                    <a:pt x="52" y="102"/>
                  </a:lnTo>
                  <a:lnTo>
                    <a:pt x="47" y="102"/>
                  </a:lnTo>
                  <a:lnTo>
                    <a:pt x="43" y="100"/>
                  </a:lnTo>
                  <a:lnTo>
                    <a:pt x="42" y="98"/>
                  </a:lnTo>
                  <a:lnTo>
                    <a:pt x="39" y="95"/>
                  </a:lnTo>
                  <a:lnTo>
                    <a:pt x="34" y="91"/>
                  </a:lnTo>
                  <a:lnTo>
                    <a:pt x="27" y="90"/>
                  </a:lnTo>
                  <a:lnTo>
                    <a:pt x="18" y="91"/>
                  </a:lnTo>
                  <a:lnTo>
                    <a:pt x="9" y="95"/>
                  </a:lnTo>
                  <a:lnTo>
                    <a:pt x="3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1" y="124"/>
                  </a:lnTo>
                  <a:lnTo>
                    <a:pt x="2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7" y="137"/>
                  </a:lnTo>
                  <a:lnTo>
                    <a:pt x="22" y="138"/>
                  </a:lnTo>
                  <a:lnTo>
                    <a:pt x="29" y="138"/>
                  </a:lnTo>
                  <a:lnTo>
                    <a:pt x="35" y="137"/>
                  </a:lnTo>
                  <a:lnTo>
                    <a:pt x="40" y="136"/>
                  </a:lnTo>
                  <a:lnTo>
                    <a:pt x="44" y="134"/>
                  </a:lnTo>
                  <a:lnTo>
                    <a:pt x="47" y="132"/>
                  </a:lnTo>
                  <a:lnTo>
                    <a:pt x="51" y="128"/>
                  </a:lnTo>
                  <a:lnTo>
                    <a:pt x="57" y="127"/>
                  </a:lnTo>
                  <a:lnTo>
                    <a:pt x="63" y="129"/>
                  </a:lnTo>
                  <a:lnTo>
                    <a:pt x="67" y="130"/>
                  </a:lnTo>
                  <a:lnTo>
                    <a:pt x="56" y="138"/>
                  </a:lnTo>
                  <a:lnTo>
                    <a:pt x="47" y="150"/>
                  </a:lnTo>
                  <a:lnTo>
                    <a:pt x="43" y="163"/>
                  </a:lnTo>
                  <a:lnTo>
                    <a:pt x="47" y="172"/>
                  </a:lnTo>
                  <a:lnTo>
                    <a:pt x="51" y="174"/>
                  </a:lnTo>
                  <a:lnTo>
                    <a:pt x="56" y="177"/>
                  </a:lnTo>
                  <a:lnTo>
                    <a:pt x="63" y="178"/>
                  </a:lnTo>
                  <a:lnTo>
                    <a:pt x="68" y="177"/>
                  </a:lnTo>
                  <a:lnTo>
                    <a:pt x="75" y="175"/>
                  </a:lnTo>
                  <a:lnTo>
                    <a:pt x="80" y="174"/>
                  </a:lnTo>
                  <a:lnTo>
                    <a:pt x="84" y="171"/>
                  </a:lnTo>
                  <a:lnTo>
                    <a:pt x="88" y="167"/>
                  </a:lnTo>
                  <a:lnTo>
                    <a:pt x="92" y="159"/>
                  </a:lnTo>
                  <a:lnTo>
                    <a:pt x="92" y="150"/>
                  </a:lnTo>
                  <a:lnTo>
                    <a:pt x="90" y="142"/>
                  </a:lnTo>
                  <a:lnTo>
                    <a:pt x="86" y="135"/>
                  </a:lnTo>
                  <a:lnTo>
                    <a:pt x="84" y="132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9" y="125"/>
                  </a:lnTo>
                  <a:lnTo>
                    <a:pt x="92" y="126"/>
                  </a:lnTo>
                  <a:lnTo>
                    <a:pt x="94" y="128"/>
                  </a:lnTo>
                  <a:lnTo>
                    <a:pt x="96" y="134"/>
                  </a:lnTo>
                  <a:lnTo>
                    <a:pt x="97" y="140"/>
                  </a:lnTo>
                  <a:lnTo>
                    <a:pt x="100" y="145"/>
                  </a:lnTo>
                  <a:lnTo>
                    <a:pt x="105" y="151"/>
                  </a:lnTo>
                  <a:lnTo>
                    <a:pt x="115" y="152"/>
                  </a:lnTo>
                  <a:lnTo>
                    <a:pt x="129" y="145"/>
                  </a:lnTo>
                  <a:lnTo>
                    <a:pt x="134" y="150"/>
                  </a:lnTo>
                  <a:lnTo>
                    <a:pt x="140" y="153"/>
                  </a:lnTo>
                  <a:lnTo>
                    <a:pt x="148" y="156"/>
                  </a:lnTo>
                  <a:lnTo>
                    <a:pt x="158" y="157"/>
                  </a:lnTo>
                  <a:lnTo>
                    <a:pt x="165" y="155"/>
                  </a:lnTo>
                  <a:lnTo>
                    <a:pt x="173" y="151"/>
                  </a:lnTo>
                  <a:lnTo>
                    <a:pt x="180" y="144"/>
                  </a:lnTo>
                  <a:lnTo>
                    <a:pt x="185" y="134"/>
                  </a:lnTo>
                  <a:lnTo>
                    <a:pt x="185" y="133"/>
                  </a:lnTo>
                  <a:lnTo>
                    <a:pt x="185" y="132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1" y="125"/>
                  </a:lnTo>
                  <a:lnTo>
                    <a:pt x="176" y="118"/>
                  </a:lnTo>
                  <a:lnTo>
                    <a:pt x="168" y="113"/>
                  </a:lnTo>
                  <a:lnTo>
                    <a:pt x="155" y="113"/>
                  </a:lnTo>
                  <a:lnTo>
                    <a:pt x="147" y="114"/>
                  </a:lnTo>
                  <a:lnTo>
                    <a:pt x="142" y="112"/>
                  </a:lnTo>
                  <a:lnTo>
                    <a:pt x="136" y="109"/>
                  </a:lnTo>
                  <a:lnTo>
                    <a:pt x="133" y="105"/>
                  </a:lnTo>
                  <a:lnTo>
                    <a:pt x="139" y="99"/>
                  </a:lnTo>
                  <a:lnTo>
                    <a:pt x="144" y="94"/>
                  </a:lnTo>
                  <a:lnTo>
                    <a:pt x="151" y="89"/>
                  </a:lnTo>
                  <a:lnTo>
                    <a:pt x="156" y="84"/>
                  </a:lnTo>
                  <a:lnTo>
                    <a:pt x="169" y="85"/>
                  </a:lnTo>
                  <a:lnTo>
                    <a:pt x="179" y="83"/>
                  </a:lnTo>
                  <a:lnTo>
                    <a:pt x="187" y="80"/>
                  </a:lnTo>
                  <a:lnTo>
                    <a:pt x="193" y="73"/>
                  </a:lnTo>
                  <a:lnTo>
                    <a:pt x="196" y="66"/>
                  </a:lnTo>
                  <a:lnTo>
                    <a:pt x="197" y="59"/>
                  </a:lnTo>
                  <a:lnTo>
                    <a:pt x="194" y="52"/>
                  </a:lnTo>
                  <a:lnTo>
                    <a:pt x="189" y="45"/>
                  </a:lnTo>
                  <a:lnTo>
                    <a:pt x="183" y="41"/>
                  </a:lnTo>
                  <a:lnTo>
                    <a:pt x="172" y="39"/>
                  </a:lnTo>
                  <a:lnTo>
                    <a:pt x="162" y="41"/>
                  </a:lnTo>
                  <a:lnTo>
                    <a:pt x="152" y="44"/>
                  </a:lnTo>
                  <a:lnTo>
                    <a:pt x="147" y="50"/>
                  </a:lnTo>
                  <a:lnTo>
                    <a:pt x="146" y="54"/>
                  </a:lnTo>
                  <a:lnTo>
                    <a:pt x="146" y="59"/>
                  </a:lnTo>
                  <a:lnTo>
                    <a:pt x="147" y="64"/>
                  </a:lnTo>
                  <a:lnTo>
                    <a:pt x="140" y="71"/>
                  </a:lnTo>
                  <a:lnTo>
                    <a:pt x="133" y="76"/>
                  </a:lnTo>
                  <a:lnTo>
                    <a:pt x="126" y="81"/>
                  </a:lnTo>
                  <a:lnTo>
                    <a:pt x="122" y="83"/>
                  </a:lnTo>
                  <a:lnTo>
                    <a:pt x="119" y="81"/>
                  </a:lnTo>
                  <a:lnTo>
                    <a:pt x="117" y="79"/>
                  </a:lnTo>
                  <a:lnTo>
                    <a:pt x="114" y="76"/>
                  </a:lnTo>
                  <a:lnTo>
                    <a:pt x="110" y="75"/>
                  </a:lnTo>
                  <a:lnTo>
                    <a:pt x="114" y="68"/>
                  </a:lnTo>
                  <a:lnTo>
                    <a:pt x="117" y="60"/>
                  </a:lnTo>
                  <a:lnTo>
                    <a:pt x="118" y="53"/>
                  </a:lnTo>
                  <a:lnTo>
                    <a:pt x="119" y="49"/>
                  </a:lnTo>
                  <a:lnTo>
                    <a:pt x="129" y="43"/>
                  </a:lnTo>
                  <a:lnTo>
                    <a:pt x="135" y="35"/>
                  </a:lnTo>
                  <a:lnTo>
                    <a:pt x="139" y="27"/>
                  </a:lnTo>
                  <a:lnTo>
                    <a:pt x="138" y="19"/>
                  </a:lnTo>
                  <a:lnTo>
                    <a:pt x="133" y="11"/>
                  </a:lnTo>
                  <a:lnTo>
                    <a:pt x="126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4" y="12"/>
                  </a:lnTo>
                  <a:lnTo>
                    <a:pt x="80" y="15"/>
                  </a:lnTo>
                  <a:lnTo>
                    <a:pt x="79" y="19"/>
                  </a:lnTo>
                  <a:lnTo>
                    <a:pt x="77" y="22"/>
                  </a:lnTo>
                  <a:lnTo>
                    <a:pt x="77" y="27"/>
                  </a:lnTo>
                  <a:lnTo>
                    <a:pt x="80" y="34"/>
                  </a:lnTo>
                  <a:lnTo>
                    <a:pt x="84" y="39"/>
                  </a:lnTo>
                  <a:lnTo>
                    <a:pt x="89" y="44"/>
                  </a:lnTo>
                  <a:lnTo>
                    <a:pt x="94" y="46"/>
                  </a:lnTo>
                  <a:lnTo>
                    <a:pt x="96" y="54"/>
                  </a:lnTo>
                  <a:lnTo>
                    <a:pt x="94" y="61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89" y="71"/>
                  </a:lnTo>
                  <a:lnTo>
                    <a:pt x="85" y="72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5" y="67"/>
                  </a:lnTo>
                  <a:lnTo>
                    <a:pt x="71" y="54"/>
                  </a:lnTo>
                  <a:lnTo>
                    <a:pt x="63" y="44"/>
                  </a:lnTo>
                  <a:lnTo>
                    <a:pt x="48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2" name="Freeform 266"/>
            <p:cNvSpPr>
              <a:spLocks/>
            </p:cNvSpPr>
            <p:nvPr/>
          </p:nvSpPr>
          <p:spPr bwMode="auto">
            <a:xfrm flipH="1">
              <a:off x="1225" y="3146"/>
              <a:ext cx="92" cy="154"/>
            </a:xfrm>
            <a:custGeom>
              <a:avLst/>
              <a:gdLst>
                <a:gd name="T0" fmla="*/ 0 w 204"/>
                <a:gd name="T1" fmla="*/ 0 h 309"/>
                <a:gd name="T2" fmla="*/ 0 w 204"/>
                <a:gd name="T3" fmla="*/ 0 h 309"/>
                <a:gd name="T4" fmla="*/ 0 w 204"/>
                <a:gd name="T5" fmla="*/ 0 h 309"/>
                <a:gd name="T6" fmla="*/ 0 w 204"/>
                <a:gd name="T7" fmla="*/ 0 h 309"/>
                <a:gd name="T8" fmla="*/ 0 w 204"/>
                <a:gd name="T9" fmla="*/ 0 h 309"/>
                <a:gd name="T10" fmla="*/ 0 w 204"/>
                <a:gd name="T11" fmla="*/ 0 h 309"/>
                <a:gd name="T12" fmla="*/ 0 w 204"/>
                <a:gd name="T13" fmla="*/ 0 h 309"/>
                <a:gd name="T14" fmla="*/ 0 w 204"/>
                <a:gd name="T15" fmla="*/ 0 h 309"/>
                <a:gd name="T16" fmla="*/ 0 w 204"/>
                <a:gd name="T17" fmla="*/ 0 h 309"/>
                <a:gd name="T18" fmla="*/ 0 w 204"/>
                <a:gd name="T19" fmla="*/ 0 h 309"/>
                <a:gd name="T20" fmla="*/ 0 w 204"/>
                <a:gd name="T21" fmla="*/ 0 h 309"/>
                <a:gd name="T22" fmla="*/ 0 w 204"/>
                <a:gd name="T23" fmla="*/ 0 h 309"/>
                <a:gd name="T24" fmla="*/ 0 w 204"/>
                <a:gd name="T25" fmla="*/ 0 h 309"/>
                <a:gd name="T26" fmla="*/ 0 w 204"/>
                <a:gd name="T27" fmla="*/ 0 h 309"/>
                <a:gd name="T28" fmla="*/ 0 w 204"/>
                <a:gd name="T29" fmla="*/ 0 h 309"/>
                <a:gd name="T30" fmla="*/ 0 w 204"/>
                <a:gd name="T31" fmla="*/ 0 h 309"/>
                <a:gd name="T32" fmla="*/ 0 w 204"/>
                <a:gd name="T33" fmla="*/ 0 h 309"/>
                <a:gd name="T34" fmla="*/ 0 w 204"/>
                <a:gd name="T35" fmla="*/ 0 h 309"/>
                <a:gd name="T36" fmla="*/ 0 w 204"/>
                <a:gd name="T37" fmla="*/ 0 h 309"/>
                <a:gd name="T38" fmla="*/ 0 w 204"/>
                <a:gd name="T39" fmla="*/ 0 h 309"/>
                <a:gd name="T40" fmla="*/ 0 w 204"/>
                <a:gd name="T41" fmla="*/ 0 h 309"/>
                <a:gd name="T42" fmla="*/ 0 w 204"/>
                <a:gd name="T43" fmla="*/ 0 h 309"/>
                <a:gd name="T44" fmla="*/ 0 w 204"/>
                <a:gd name="T45" fmla="*/ 0 h 309"/>
                <a:gd name="T46" fmla="*/ 0 w 204"/>
                <a:gd name="T47" fmla="*/ 0 h 309"/>
                <a:gd name="T48" fmla="*/ 0 w 204"/>
                <a:gd name="T49" fmla="*/ 0 h 309"/>
                <a:gd name="T50" fmla="*/ 0 w 204"/>
                <a:gd name="T51" fmla="*/ 1 h 309"/>
                <a:gd name="T52" fmla="*/ 0 w 204"/>
                <a:gd name="T53" fmla="*/ 1 h 309"/>
                <a:gd name="T54" fmla="*/ 0 w 204"/>
                <a:gd name="T55" fmla="*/ 1 h 309"/>
                <a:gd name="T56" fmla="*/ 0 w 204"/>
                <a:gd name="T57" fmla="*/ 1 h 309"/>
                <a:gd name="T58" fmla="*/ 0 w 204"/>
                <a:gd name="T59" fmla="*/ 1 h 309"/>
                <a:gd name="T60" fmla="*/ 0 w 204"/>
                <a:gd name="T61" fmla="*/ 1 h 309"/>
                <a:gd name="T62" fmla="*/ 0 w 204"/>
                <a:gd name="T63" fmla="*/ 1 h 309"/>
                <a:gd name="T64" fmla="*/ 0 w 204"/>
                <a:gd name="T65" fmla="*/ 1 h 309"/>
                <a:gd name="T66" fmla="*/ 0 w 204"/>
                <a:gd name="T67" fmla="*/ 0 h 309"/>
                <a:gd name="T68" fmla="*/ 0 w 204"/>
                <a:gd name="T69" fmla="*/ 0 h 309"/>
                <a:gd name="T70" fmla="*/ 0 w 204"/>
                <a:gd name="T71" fmla="*/ 0 h 309"/>
                <a:gd name="T72" fmla="*/ 0 w 204"/>
                <a:gd name="T73" fmla="*/ 0 h 309"/>
                <a:gd name="T74" fmla="*/ 0 w 204"/>
                <a:gd name="T75" fmla="*/ 0 h 309"/>
                <a:gd name="T76" fmla="*/ 0 w 204"/>
                <a:gd name="T77" fmla="*/ 0 h 309"/>
                <a:gd name="T78" fmla="*/ 0 w 204"/>
                <a:gd name="T79" fmla="*/ 0 h 309"/>
                <a:gd name="T80" fmla="*/ 0 w 204"/>
                <a:gd name="T81" fmla="*/ 0 h 309"/>
                <a:gd name="T82" fmla="*/ 0 w 204"/>
                <a:gd name="T83" fmla="*/ 0 h 309"/>
                <a:gd name="T84" fmla="*/ 0 w 204"/>
                <a:gd name="T85" fmla="*/ 0 h 309"/>
                <a:gd name="T86" fmla="*/ 0 w 204"/>
                <a:gd name="T87" fmla="*/ 0 h 309"/>
                <a:gd name="T88" fmla="*/ 0 w 204"/>
                <a:gd name="T89" fmla="*/ 0 h 309"/>
                <a:gd name="T90" fmla="*/ 0 w 204"/>
                <a:gd name="T91" fmla="*/ 0 h 309"/>
                <a:gd name="T92" fmla="*/ 0 w 204"/>
                <a:gd name="T93" fmla="*/ 0 h 309"/>
                <a:gd name="T94" fmla="*/ 0 w 204"/>
                <a:gd name="T95" fmla="*/ 0 h 309"/>
                <a:gd name="T96" fmla="*/ 0 w 204"/>
                <a:gd name="T97" fmla="*/ 0 h 309"/>
                <a:gd name="T98" fmla="*/ 0 w 204"/>
                <a:gd name="T99" fmla="*/ 0 h 309"/>
                <a:gd name="T100" fmla="*/ 0 w 204"/>
                <a:gd name="T101" fmla="*/ 0 h 309"/>
                <a:gd name="T102" fmla="*/ 0 w 204"/>
                <a:gd name="T103" fmla="*/ 0 h 309"/>
                <a:gd name="T104" fmla="*/ 0 w 204"/>
                <a:gd name="T105" fmla="*/ 0 h 309"/>
                <a:gd name="T106" fmla="*/ 0 w 204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"/>
                <a:gd name="T163" fmla="*/ 0 h 309"/>
                <a:gd name="T164" fmla="*/ 204 w 204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" h="309">
                  <a:moveTo>
                    <a:pt x="202" y="0"/>
                  </a:moveTo>
                  <a:lnTo>
                    <a:pt x="185" y="20"/>
                  </a:lnTo>
                  <a:lnTo>
                    <a:pt x="166" y="37"/>
                  </a:lnTo>
                  <a:lnTo>
                    <a:pt x="145" y="51"/>
                  </a:lnTo>
                  <a:lnTo>
                    <a:pt x="124" y="61"/>
                  </a:lnTo>
                  <a:lnTo>
                    <a:pt x="102" y="69"/>
                  </a:lnTo>
                  <a:lnTo>
                    <a:pt x="79" y="75"/>
                  </a:lnTo>
                  <a:lnTo>
                    <a:pt x="58" y="77"/>
                  </a:lnTo>
                  <a:lnTo>
                    <a:pt x="37" y="77"/>
                  </a:lnTo>
                  <a:lnTo>
                    <a:pt x="38" y="84"/>
                  </a:lnTo>
                  <a:lnTo>
                    <a:pt x="38" y="92"/>
                  </a:lnTo>
                  <a:lnTo>
                    <a:pt x="37" y="100"/>
                  </a:lnTo>
                  <a:lnTo>
                    <a:pt x="34" y="110"/>
                  </a:lnTo>
                  <a:lnTo>
                    <a:pt x="29" y="119"/>
                  </a:lnTo>
                  <a:lnTo>
                    <a:pt x="21" y="128"/>
                  </a:lnTo>
                  <a:lnTo>
                    <a:pt x="12" y="135"/>
                  </a:lnTo>
                  <a:lnTo>
                    <a:pt x="0" y="142"/>
                  </a:lnTo>
                  <a:lnTo>
                    <a:pt x="13" y="161"/>
                  </a:lnTo>
                  <a:lnTo>
                    <a:pt x="23" y="187"/>
                  </a:lnTo>
                  <a:lnTo>
                    <a:pt x="24" y="211"/>
                  </a:lnTo>
                  <a:lnTo>
                    <a:pt x="13" y="232"/>
                  </a:lnTo>
                  <a:lnTo>
                    <a:pt x="23" y="235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58" y="252"/>
                  </a:lnTo>
                  <a:lnTo>
                    <a:pt x="70" y="263"/>
                  </a:lnTo>
                  <a:lnTo>
                    <a:pt x="82" y="276"/>
                  </a:lnTo>
                  <a:lnTo>
                    <a:pt x="91" y="290"/>
                  </a:lnTo>
                  <a:lnTo>
                    <a:pt x="98" y="309"/>
                  </a:lnTo>
                  <a:lnTo>
                    <a:pt x="103" y="299"/>
                  </a:lnTo>
                  <a:lnTo>
                    <a:pt x="110" y="286"/>
                  </a:lnTo>
                  <a:lnTo>
                    <a:pt x="119" y="274"/>
                  </a:lnTo>
                  <a:lnTo>
                    <a:pt x="129" y="264"/>
                  </a:lnTo>
                  <a:lnTo>
                    <a:pt x="140" y="254"/>
                  </a:lnTo>
                  <a:lnTo>
                    <a:pt x="153" y="247"/>
                  </a:lnTo>
                  <a:lnTo>
                    <a:pt x="168" y="241"/>
                  </a:lnTo>
                  <a:lnTo>
                    <a:pt x="183" y="239"/>
                  </a:lnTo>
                  <a:lnTo>
                    <a:pt x="175" y="225"/>
                  </a:lnTo>
                  <a:lnTo>
                    <a:pt x="171" y="208"/>
                  </a:lnTo>
                  <a:lnTo>
                    <a:pt x="174" y="188"/>
                  </a:lnTo>
                  <a:lnTo>
                    <a:pt x="189" y="168"/>
                  </a:lnTo>
                  <a:lnTo>
                    <a:pt x="175" y="135"/>
                  </a:lnTo>
                  <a:lnTo>
                    <a:pt x="171" y="103"/>
                  </a:lnTo>
                  <a:lnTo>
                    <a:pt x="173" y="74"/>
                  </a:lnTo>
                  <a:lnTo>
                    <a:pt x="178" y="52"/>
                  </a:lnTo>
                  <a:lnTo>
                    <a:pt x="183" y="39"/>
                  </a:lnTo>
                  <a:lnTo>
                    <a:pt x="190" y="27"/>
                  </a:lnTo>
                  <a:lnTo>
                    <a:pt x="196" y="15"/>
                  </a:lnTo>
                  <a:lnTo>
                    <a:pt x="202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3" y="4"/>
                  </a:lnTo>
                  <a:lnTo>
                    <a:pt x="202" y="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3" name="Freeform 267"/>
            <p:cNvSpPr>
              <a:spLocks/>
            </p:cNvSpPr>
            <p:nvPr/>
          </p:nvSpPr>
          <p:spPr bwMode="auto">
            <a:xfrm flipH="1">
              <a:off x="912" y="3107"/>
              <a:ext cx="172" cy="128"/>
            </a:xfrm>
            <a:custGeom>
              <a:avLst/>
              <a:gdLst>
                <a:gd name="T0" fmla="*/ 0 w 382"/>
                <a:gd name="T1" fmla="*/ 0 h 256"/>
                <a:gd name="T2" fmla="*/ 0 w 382"/>
                <a:gd name="T3" fmla="*/ 1 h 256"/>
                <a:gd name="T4" fmla="*/ 0 w 382"/>
                <a:gd name="T5" fmla="*/ 1 h 256"/>
                <a:gd name="T6" fmla="*/ 0 w 382"/>
                <a:gd name="T7" fmla="*/ 1 h 256"/>
                <a:gd name="T8" fmla="*/ 0 w 382"/>
                <a:gd name="T9" fmla="*/ 1 h 256"/>
                <a:gd name="T10" fmla="*/ 0 w 382"/>
                <a:gd name="T11" fmla="*/ 1 h 256"/>
                <a:gd name="T12" fmla="*/ 0 w 382"/>
                <a:gd name="T13" fmla="*/ 1 h 256"/>
                <a:gd name="T14" fmla="*/ 0 w 382"/>
                <a:gd name="T15" fmla="*/ 1 h 256"/>
                <a:gd name="T16" fmla="*/ 0 w 382"/>
                <a:gd name="T17" fmla="*/ 1 h 256"/>
                <a:gd name="T18" fmla="*/ 0 w 382"/>
                <a:gd name="T19" fmla="*/ 1 h 256"/>
                <a:gd name="T20" fmla="*/ 0 w 382"/>
                <a:gd name="T21" fmla="*/ 1 h 256"/>
                <a:gd name="T22" fmla="*/ 0 w 382"/>
                <a:gd name="T23" fmla="*/ 1 h 256"/>
                <a:gd name="T24" fmla="*/ 0 w 382"/>
                <a:gd name="T25" fmla="*/ 1 h 256"/>
                <a:gd name="T26" fmla="*/ 0 w 382"/>
                <a:gd name="T27" fmla="*/ 1 h 256"/>
                <a:gd name="T28" fmla="*/ 0 w 382"/>
                <a:gd name="T29" fmla="*/ 1 h 256"/>
                <a:gd name="T30" fmla="*/ 0 w 382"/>
                <a:gd name="T31" fmla="*/ 1 h 256"/>
                <a:gd name="T32" fmla="*/ 0 w 382"/>
                <a:gd name="T33" fmla="*/ 1 h 256"/>
                <a:gd name="T34" fmla="*/ 0 w 382"/>
                <a:gd name="T35" fmla="*/ 1 h 256"/>
                <a:gd name="T36" fmla="*/ 0 w 382"/>
                <a:gd name="T37" fmla="*/ 1 h 256"/>
                <a:gd name="T38" fmla="*/ 0 w 382"/>
                <a:gd name="T39" fmla="*/ 1 h 256"/>
                <a:gd name="T40" fmla="*/ 0 w 382"/>
                <a:gd name="T41" fmla="*/ 1 h 256"/>
                <a:gd name="T42" fmla="*/ 0 w 382"/>
                <a:gd name="T43" fmla="*/ 1 h 256"/>
                <a:gd name="T44" fmla="*/ 0 w 382"/>
                <a:gd name="T45" fmla="*/ 1 h 256"/>
                <a:gd name="T46" fmla="*/ 0 w 382"/>
                <a:gd name="T47" fmla="*/ 1 h 256"/>
                <a:gd name="T48" fmla="*/ 0 w 382"/>
                <a:gd name="T49" fmla="*/ 1 h 256"/>
                <a:gd name="T50" fmla="*/ 0 w 382"/>
                <a:gd name="T51" fmla="*/ 1 h 256"/>
                <a:gd name="T52" fmla="*/ 0 w 382"/>
                <a:gd name="T53" fmla="*/ 1 h 256"/>
                <a:gd name="T54" fmla="*/ 0 w 382"/>
                <a:gd name="T55" fmla="*/ 1 h 256"/>
                <a:gd name="T56" fmla="*/ 0 w 382"/>
                <a:gd name="T57" fmla="*/ 1 h 256"/>
                <a:gd name="T58" fmla="*/ 0 w 382"/>
                <a:gd name="T59" fmla="*/ 1 h 256"/>
                <a:gd name="T60" fmla="*/ 0 w 382"/>
                <a:gd name="T61" fmla="*/ 1 h 256"/>
                <a:gd name="T62" fmla="*/ 0 w 382"/>
                <a:gd name="T63" fmla="*/ 1 h 256"/>
                <a:gd name="T64" fmla="*/ 0 w 382"/>
                <a:gd name="T65" fmla="*/ 1 h 256"/>
                <a:gd name="T66" fmla="*/ 0 w 382"/>
                <a:gd name="T67" fmla="*/ 1 h 256"/>
                <a:gd name="T68" fmla="*/ 0 w 382"/>
                <a:gd name="T69" fmla="*/ 1 h 256"/>
                <a:gd name="T70" fmla="*/ 0 w 382"/>
                <a:gd name="T71" fmla="*/ 1 h 256"/>
                <a:gd name="T72" fmla="*/ 0 w 382"/>
                <a:gd name="T73" fmla="*/ 1 h 256"/>
                <a:gd name="T74" fmla="*/ 0 w 382"/>
                <a:gd name="T75" fmla="*/ 1 h 256"/>
                <a:gd name="T76" fmla="*/ 0 w 382"/>
                <a:gd name="T77" fmla="*/ 1 h 256"/>
                <a:gd name="T78" fmla="*/ 0 w 382"/>
                <a:gd name="T79" fmla="*/ 1 h 256"/>
                <a:gd name="T80" fmla="*/ 0 w 382"/>
                <a:gd name="T81" fmla="*/ 1 h 256"/>
                <a:gd name="T82" fmla="*/ 0 w 382"/>
                <a:gd name="T83" fmla="*/ 1 h 256"/>
                <a:gd name="T84" fmla="*/ 0 w 382"/>
                <a:gd name="T85" fmla="*/ 1 h 256"/>
                <a:gd name="T86" fmla="*/ 0 w 382"/>
                <a:gd name="T87" fmla="*/ 1 h 256"/>
                <a:gd name="T88" fmla="*/ 0 w 382"/>
                <a:gd name="T89" fmla="*/ 1 h 256"/>
                <a:gd name="T90" fmla="*/ 0 w 382"/>
                <a:gd name="T91" fmla="*/ 1 h 256"/>
                <a:gd name="T92" fmla="*/ 0 w 382"/>
                <a:gd name="T93" fmla="*/ 1 h 256"/>
                <a:gd name="T94" fmla="*/ 0 w 382"/>
                <a:gd name="T95" fmla="*/ 1 h 256"/>
                <a:gd name="T96" fmla="*/ 0 w 382"/>
                <a:gd name="T97" fmla="*/ 1 h 256"/>
                <a:gd name="T98" fmla="*/ 0 w 382"/>
                <a:gd name="T99" fmla="*/ 1 h 256"/>
                <a:gd name="T100" fmla="*/ 0 w 382"/>
                <a:gd name="T101" fmla="*/ 1 h 256"/>
                <a:gd name="T102" fmla="*/ 0 w 382"/>
                <a:gd name="T103" fmla="*/ 1 h 256"/>
                <a:gd name="T104" fmla="*/ 0 w 382"/>
                <a:gd name="T105" fmla="*/ 1 h 256"/>
                <a:gd name="T106" fmla="*/ 0 w 382"/>
                <a:gd name="T107" fmla="*/ 1 h 256"/>
                <a:gd name="T108" fmla="*/ 0 w 382"/>
                <a:gd name="T109" fmla="*/ 1 h 256"/>
                <a:gd name="T110" fmla="*/ 0 w 382"/>
                <a:gd name="T111" fmla="*/ 1 h 256"/>
                <a:gd name="T112" fmla="*/ 0 w 382"/>
                <a:gd name="T113" fmla="*/ 1 h 256"/>
                <a:gd name="T114" fmla="*/ 0 w 382"/>
                <a:gd name="T115" fmla="*/ 1 h 256"/>
                <a:gd name="T116" fmla="*/ 0 w 382"/>
                <a:gd name="T117" fmla="*/ 1 h 256"/>
                <a:gd name="T118" fmla="*/ 0 w 382"/>
                <a:gd name="T119" fmla="*/ 1 h 256"/>
                <a:gd name="T120" fmla="*/ 0 w 382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2"/>
                <a:gd name="T184" fmla="*/ 0 h 256"/>
                <a:gd name="T185" fmla="*/ 382 w 382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2" h="256">
                  <a:moveTo>
                    <a:pt x="174" y="0"/>
                  </a:moveTo>
                  <a:lnTo>
                    <a:pt x="161" y="3"/>
                  </a:lnTo>
                  <a:lnTo>
                    <a:pt x="144" y="9"/>
                  </a:lnTo>
                  <a:lnTo>
                    <a:pt x="124" y="15"/>
                  </a:lnTo>
                  <a:lnTo>
                    <a:pt x="104" y="21"/>
                  </a:lnTo>
                  <a:lnTo>
                    <a:pt x="82" y="26"/>
                  </a:lnTo>
                  <a:lnTo>
                    <a:pt x="62" y="31"/>
                  </a:lnTo>
                  <a:lnTo>
                    <a:pt x="42" y="34"/>
                  </a:lnTo>
                  <a:lnTo>
                    <a:pt x="25" y="35"/>
                  </a:lnTo>
                  <a:lnTo>
                    <a:pt x="17" y="34"/>
                  </a:lnTo>
                  <a:lnTo>
                    <a:pt x="11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20" y="44"/>
                  </a:lnTo>
                  <a:lnTo>
                    <a:pt x="40" y="59"/>
                  </a:lnTo>
                  <a:lnTo>
                    <a:pt x="55" y="76"/>
                  </a:lnTo>
                  <a:lnTo>
                    <a:pt x="71" y="97"/>
                  </a:lnTo>
                  <a:lnTo>
                    <a:pt x="83" y="118"/>
                  </a:lnTo>
                  <a:lnTo>
                    <a:pt x="94" y="141"/>
                  </a:lnTo>
                  <a:lnTo>
                    <a:pt x="102" y="167"/>
                  </a:lnTo>
                  <a:lnTo>
                    <a:pt x="107" y="191"/>
                  </a:lnTo>
                  <a:lnTo>
                    <a:pt x="116" y="191"/>
                  </a:lnTo>
                  <a:lnTo>
                    <a:pt x="129" y="195"/>
                  </a:lnTo>
                  <a:lnTo>
                    <a:pt x="142" y="199"/>
                  </a:lnTo>
                  <a:lnTo>
                    <a:pt x="158" y="207"/>
                  </a:lnTo>
                  <a:lnTo>
                    <a:pt x="173" y="216"/>
                  </a:lnTo>
                  <a:lnTo>
                    <a:pt x="186" y="228"/>
                  </a:lnTo>
                  <a:lnTo>
                    <a:pt x="198" y="241"/>
                  </a:lnTo>
                  <a:lnTo>
                    <a:pt x="207" y="256"/>
                  </a:lnTo>
                  <a:lnTo>
                    <a:pt x="219" y="248"/>
                  </a:lnTo>
                  <a:lnTo>
                    <a:pt x="233" y="241"/>
                  </a:lnTo>
                  <a:lnTo>
                    <a:pt x="252" y="234"/>
                  </a:lnTo>
                  <a:lnTo>
                    <a:pt x="273" y="229"/>
                  </a:lnTo>
                  <a:lnTo>
                    <a:pt x="296" y="228"/>
                  </a:lnTo>
                  <a:lnTo>
                    <a:pt x="323" y="229"/>
                  </a:lnTo>
                  <a:lnTo>
                    <a:pt x="352" y="235"/>
                  </a:lnTo>
                  <a:lnTo>
                    <a:pt x="382" y="246"/>
                  </a:lnTo>
                  <a:lnTo>
                    <a:pt x="373" y="237"/>
                  </a:lnTo>
                  <a:lnTo>
                    <a:pt x="364" y="226"/>
                  </a:lnTo>
                  <a:lnTo>
                    <a:pt x="356" y="212"/>
                  </a:lnTo>
                  <a:lnTo>
                    <a:pt x="350" y="196"/>
                  </a:lnTo>
                  <a:lnTo>
                    <a:pt x="346" y="177"/>
                  </a:lnTo>
                  <a:lnTo>
                    <a:pt x="348" y="158"/>
                  </a:lnTo>
                  <a:lnTo>
                    <a:pt x="354" y="135"/>
                  </a:lnTo>
                  <a:lnTo>
                    <a:pt x="366" y="109"/>
                  </a:lnTo>
                  <a:lnTo>
                    <a:pt x="349" y="106"/>
                  </a:lnTo>
                  <a:lnTo>
                    <a:pt x="331" y="101"/>
                  </a:lnTo>
                  <a:lnTo>
                    <a:pt x="314" y="95"/>
                  </a:lnTo>
                  <a:lnTo>
                    <a:pt x="296" y="86"/>
                  </a:lnTo>
                  <a:lnTo>
                    <a:pt x="283" y="74"/>
                  </a:lnTo>
                  <a:lnTo>
                    <a:pt x="273" y="59"/>
                  </a:lnTo>
                  <a:lnTo>
                    <a:pt x="267" y="39"/>
                  </a:lnTo>
                  <a:lnTo>
                    <a:pt x="266" y="16"/>
                  </a:lnTo>
                  <a:lnTo>
                    <a:pt x="256" y="18"/>
                  </a:lnTo>
                  <a:lnTo>
                    <a:pt x="246" y="19"/>
                  </a:lnTo>
                  <a:lnTo>
                    <a:pt x="235" y="21"/>
                  </a:lnTo>
                  <a:lnTo>
                    <a:pt x="224" y="19"/>
                  </a:lnTo>
                  <a:lnTo>
                    <a:pt x="212" y="17"/>
                  </a:lnTo>
                  <a:lnTo>
                    <a:pt x="200" y="14"/>
                  </a:lnTo>
                  <a:lnTo>
                    <a:pt x="187" y="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" name="Freeform 268"/>
            <p:cNvSpPr>
              <a:spLocks/>
            </p:cNvSpPr>
            <p:nvPr/>
          </p:nvSpPr>
          <p:spPr bwMode="auto">
            <a:xfrm flipH="1">
              <a:off x="1021" y="2916"/>
              <a:ext cx="151" cy="180"/>
            </a:xfrm>
            <a:custGeom>
              <a:avLst/>
              <a:gdLst>
                <a:gd name="T0" fmla="*/ 0 w 336"/>
                <a:gd name="T1" fmla="*/ 0 h 361"/>
                <a:gd name="T2" fmla="*/ 0 w 336"/>
                <a:gd name="T3" fmla="*/ 0 h 361"/>
                <a:gd name="T4" fmla="*/ 0 w 336"/>
                <a:gd name="T5" fmla="*/ 0 h 361"/>
                <a:gd name="T6" fmla="*/ 0 w 336"/>
                <a:gd name="T7" fmla="*/ 0 h 361"/>
                <a:gd name="T8" fmla="*/ 0 w 336"/>
                <a:gd name="T9" fmla="*/ 1 h 361"/>
                <a:gd name="T10" fmla="*/ 0 w 336"/>
                <a:gd name="T11" fmla="*/ 1 h 361"/>
                <a:gd name="T12" fmla="*/ 0 w 336"/>
                <a:gd name="T13" fmla="*/ 1 h 361"/>
                <a:gd name="T14" fmla="*/ 0 w 336"/>
                <a:gd name="T15" fmla="*/ 1 h 361"/>
                <a:gd name="T16" fmla="*/ 0 w 336"/>
                <a:gd name="T17" fmla="*/ 1 h 361"/>
                <a:gd name="T18" fmla="*/ 0 w 336"/>
                <a:gd name="T19" fmla="*/ 1 h 361"/>
                <a:gd name="T20" fmla="*/ 0 w 336"/>
                <a:gd name="T21" fmla="*/ 1 h 361"/>
                <a:gd name="T22" fmla="*/ 0 w 336"/>
                <a:gd name="T23" fmla="*/ 1 h 361"/>
                <a:gd name="T24" fmla="*/ 0 w 336"/>
                <a:gd name="T25" fmla="*/ 1 h 361"/>
                <a:gd name="T26" fmla="*/ 0 w 336"/>
                <a:gd name="T27" fmla="*/ 1 h 361"/>
                <a:gd name="T28" fmla="*/ 0 w 336"/>
                <a:gd name="T29" fmla="*/ 1 h 361"/>
                <a:gd name="T30" fmla="*/ 0 w 336"/>
                <a:gd name="T31" fmla="*/ 1 h 361"/>
                <a:gd name="T32" fmla="*/ 0 w 336"/>
                <a:gd name="T33" fmla="*/ 1 h 361"/>
                <a:gd name="T34" fmla="*/ 0 w 336"/>
                <a:gd name="T35" fmla="*/ 0 h 361"/>
                <a:gd name="T36" fmla="*/ 0 w 336"/>
                <a:gd name="T37" fmla="*/ 0 h 361"/>
                <a:gd name="T38" fmla="*/ 0 w 336"/>
                <a:gd name="T39" fmla="*/ 0 h 361"/>
                <a:gd name="T40" fmla="*/ 0 w 336"/>
                <a:gd name="T41" fmla="*/ 0 h 361"/>
                <a:gd name="T42" fmla="*/ 0 w 336"/>
                <a:gd name="T43" fmla="*/ 0 h 361"/>
                <a:gd name="T44" fmla="*/ 0 w 336"/>
                <a:gd name="T45" fmla="*/ 0 h 361"/>
                <a:gd name="T46" fmla="*/ 0 w 336"/>
                <a:gd name="T47" fmla="*/ 0 h 361"/>
                <a:gd name="T48" fmla="*/ 0 w 336"/>
                <a:gd name="T49" fmla="*/ 0 h 361"/>
                <a:gd name="T50" fmla="*/ 0 w 336"/>
                <a:gd name="T51" fmla="*/ 0 h 361"/>
                <a:gd name="T52" fmla="*/ 0 w 336"/>
                <a:gd name="T53" fmla="*/ 0 h 361"/>
                <a:gd name="T54" fmla="*/ 0 w 336"/>
                <a:gd name="T55" fmla="*/ 0 h 361"/>
                <a:gd name="T56" fmla="*/ 0 w 336"/>
                <a:gd name="T57" fmla="*/ 0 h 361"/>
                <a:gd name="T58" fmla="*/ 0 w 336"/>
                <a:gd name="T59" fmla="*/ 0 h 361"/>
                <a:gd name="T60" fmla="*/ 0 w 336"/>
                <a:gd name="T61" fmla="*/ 0 h 361"/>
                <a:gd name="T62" fmla="*/ 0 w 336"/>
                <a:gd name="T63" fmla="*/ 0 h 361"/>
                <a:gd name="T64" fmla="*/ 0 w 336"/>
                <a:gd name="T65" fmla="*/ 0 h 361"/>
                <a:gd name="T66" fmla="*/ 0 w 336"/>
                <a:gd name="T67" fmla="*/ 0 h 361"/>
                <a:gd name="T68" fmla="*/ 0 w 336"/>
                <a:gd name="T69" fmla="*/ 0 h 361"/>
                <a:gd name="T70" fmla="*/ 0 w 336"/>
                <a:gd name="T71" fmla="*/ 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6"/>
                <a:gd name="T109" fmla="*/ 0 h 361"/>
                <a:gd name="T110" fmla="*/ 336 w 336"/>
                <a:gd name="T111" fmla="*/ 361 h 3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6" h="361">
                  <a:moveTo>
                    <a:pt x="294" y="175"/>
                  </a:moveTo>
                  <a:lnTo>
                    <a:pt x="283" y="175"/>
                  </a:lnTo>
                  <a:lnTo>
                    <a:pt x="263" y="175"/>
                  </a:lnTo>
                  <a:lnTo>
                    <a:pt x="240" y="178"/>
                  </a:lnTo>
                  <a:lnTo>
                    <a:pt x="212" y="183"/>
                  </a:lnTo>
                  <a:lnTo>
                    <a:pt x="183" y="194"/>
                  </a:lnTo>
                  <a:lnTo>
                    <a:pt x="154" y="211"/>
                  </a:lnTo>
                  <a:lnTo>
                    <a:pt x="129" y="235"/>
                  </a:lnTo>
                  <a:lnTo>
                    <a:pt x="109" y="270"/>
                  </a:lnTo>
                  <a:lnTo>
                    <a:pt x="103" y="286"/>
                  </a:lnTo>
                  <a:lnTo>
                    <a:pt x="97" y="301"/>
                  </a:lnTo>
                  <a:lnTo>
                    <a:pt x="92" y="314"/>
                  </a:lnTo>
                  <a:lnTo>
                    <a:pt x="87" y="324"/>
                  </a:lnTo>
                  <a:lnTo>
                    <a:pt x="82" y="333"/>
                  </a:lnTo>
                  <a:lnTo>
                    <a:pt x="75" y="341"/>
                  </a:lnTo>
                  <a:lnTo>
                    <a:pt x="70" y="346"/>
                  </a:lnTo>
                  <a:lnTo>
                    <a:pt x="62" y="348"/>
                  </a:lnTo>
                  <a:lnTo>
                    <a:pt x="54" y="349"/>
                  </a:lnTo>
                  <a:lnTo>
                    <a:pt x="45" y="351"/>
                  </a:lnTo>
                  <a:lnTo>
                    <a:pt x="35" y="352"/>
                  </a:lnTo>
                  <a:lnTo>
                    <a:pt x="28" y="354"/>
                  </a:lnTo>
                  <a:lnTo>
                    <a:pt x="20" y="355"/>
                  </a:lnTo>
                  <a:lnTo>
                    <a:pt x="13" y="357"/>
                  </a:lnTo>
                  <a:lnTo>
                    <a:pt x="6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8" y="345"/>
                  </a:lnTo>
                  <a:lnTo>
                    <a:pt x="49" y="329"/>
                  </a:lnTo>
                  <a:lnTo>
                    <a:pt x="63" y="309"/>
                  </a:lnTo>
                  <a:lnTo>
                    <a:pt x="74" y="287"/>
                  </a:lnTo>
                  <a:lnTo>
                    <a:pt x="79" y="265"/>
                  </a:lnTo>
                  <a:lnTo>
                    <a:pt x="82" y="244"/>
                  </a:lnTo>
                  <a:lnTo>
                    <a:pt x="83" y="226"/>
                  </a:lnTo>
                  <a:lnTo>
                    <a:pt x="83" y="213"/>
                  </a:lnTo>
                  <a:lnTo>
                    <a:pt x="83" y="202"/>
                  </a:lnTo>
                  <a:lnTo>
                    <a:pt x="79" y="187"/>
                  </a:lnTo>
                  <a:lnTo>
                    <a:pt x="75" y="172"/>
                  </a:lnTo>
                  <a:lnTo>
                    <a:pt x="70" y="155"/>
                  </a:lnTo>
                  <a:lnTo>
                    <a:pt x="80" y="152"/>
                  </a:lnTo>
                  <a:lnTo>
                    <a:pt x="93" y="147"/>
                  </a:lnTo>
                  <a:lnTo>
                    <a:pt x="107" y="137"/>
                  </a:lnTo>
                  <a:lnTo>
                    <a:pt x="120" y="126"/>
                  </a:lnTo>
                  <a:lnTo>
                    <a:pt x="130" y="112"/>
                  </a:lnTo>
                  <a:lnTo>
                    <a:pt x="137" y="96"/>
                  </a:lnTo>
                  <a:lnTo>
                    <a:pt x="138" y="80"/>
                  </a:lnTo>
                  <a:lnTo>
                    <a:pt x="134" y="64"/>
                  </a:lnTo>
                  <a:lnTo>
                    <a:pt x="149" y="62"/>
                  </a:lnTo>
                  <a:lnTo>
                    <a:pt x="166" y="58"/>
                  </a:lnTo>
                  <a:lnTo>
                    <a:pt x="187" y="52"/>
                  </a:lnTo>
                  <a:lnTo>
                    <a:pt x="208" y="43"/>
                  </a:lnTo>
                  <a:lnTo>
                    <a:pt x="229" y="34"/>
                  </a:lnTo>
                  <a:lnTo>
                    <a:pt x="247" y="22"/>
                  </a:lnTo>
                  <a:lnTo>
                    <a:pt x="262" y="12"/>
                  </a:lnTo>
                  <a:lnTo>
                    <a:pt x="272" y="0"/>
                  </a:lnTo>
                  <a:lnTo>
                    <a:pt x="271" y="14"/>
                  </a:lnTo>
                  <a:lnTo>
                    <a:pt x="274" y="30"/>
                  </a:lnTo>
                  <a:lnTo>
                    <a:pt x="278" y="47"/>
                  </a:lnTo>
                  <a:lnTo>
                    <a:pt x="284" y="65"/>
                  </a:lnTo>
                  <a:lnTo>
                    <a:pt x="294" y="82"/>
                  </a:lnTo>
                  <a:lnTo>
                    <a:pt x="305" y="97"/>
                  </a:lnTo>
                  <a:lnTo>
                    <a:pt x="320" y="110"/>
                  </a:lnTo>
                  <a:lnTo>
                    <a:pt x="336" y="119"/>
                  </a:lnTo>
                  <a:lnTo>
                    <a:pt x="325" y="120"/>
                  </a:lnTo>
                  <a:lnTo>
                    <a:pt x="313" y="124"/>
                  </a:lnTo>
                  <a:lnTo>
                    <a:pt x="304" y="128"/>
                  </a:lnTo>
                  <a:lnTo>
                    <a:pt x="295" y="135"/>
                  </a:lnTo>
                  <a:lnTo>
                    <a:pt x="288" y="142"/>
                  </a:lnTo>
                  <a:lnTo>
                    <a:pt x="286" y="152"/>
                  </a:lnTo>
                  <a:lnTo>
                    <a:pt x="287" y="163"/>
                  </a:lnTo>
                  <a:lnTo>
                    <a:pt x="294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" name="Freeform 269"/>
            <p:cNvSpPr>
              <a:spLocks/>
            </p:cNvSpPr>
            <p:nvPr/>
          </p:nvSpPr>
          <p:spPr bwMode="auto">
            <a:xfrm flipH="1">
              <a:off x="1133" y="2918"/>
              <a:ext cx="89" cy="176"/>
            </a:xfrm>
            <a:custGeom>
              <a:avLst/>
              <a:gdLst>
                <a:gd name="T0" fmla="*/ 0 w 198"/>
                <a:gd name="T1" fmla="*/ 2 h 351"/>
                <a:gd name="T2" fmla="*/ 0 w 198"/>
                <a:gd name="T3" fmla="*/ 2 h 351"/>
                <a:gd name="T4" fmla="*/ 0 w 198"/>
                <a:gd name="T5" fmla="*/ 2 h 351"/>
                <a:gd name="T6" fmla="*/ 0 w 198"/>
                <a:gd name="T7" fmla="*/ 2 h 351"/>
                <a:gd name="T8" fmla="*/ 0 w 198"/>
                <a:gd name="T9" fmla="*/ 2 h 351"/>
                <a:gd name="T10" fmla="*/ 0 w 198"/>
                <a:gd name="T11" fmla="*/ 2 h 351"/>
                <a:gd name="T12" fmla="*/ 0 w 198"/>
                <a:gd name="T13" fmla="*/ 2 h 351"/>
                <a:gd name="T14" fmla="*/ 0 w 198"/>
                <a:gd name="T15" fmla="*/ 2 h 351"/>
                <a:gd name="T16" fmla="*/ 0 w 198"/>
                <a:gd name="T17" fmla="*/ 2 h 351"/>
                <a:gd name="T18" fmla="*/ 0 w 198"/>
                <a:gd name="T19" fmla="*/ 2 h 351"/>
                <a:gd name="T20" fmla="*/ 0 w 198"/>
                <a:gd name="T21" fmla="*/ 2 h 351"/>
                <a:gd name="T22" fmla="*/ 0 w 198"/>
                <a:gd name="T23" fmla="*/ 2 h 351"/>
                <a:gd name="T24" fmla="*/ 0 w 198"/>
                <a:gd name="T25" fmla="*/ 2 h 351"/>
                <a:gd name="T26" fmla="*/ 0 w 198"/>
                <a:gd name="T27" fmla="*/ 2 h 351"/>
                <a:gd name="T28" fmla="*/ 0 w 198"/>
                <a:gd name="T29" fmla="*/ 2 h 351"/>
                <a:gd name="T30" fmla="*/ 0 w 198"/>
                <a:gd name="T31" fmla="*/ 2 h 351"/>
                <a:gd name="T32" fmla="*/ 0 w 198"/>
                <a:gd name="T33" fmla="*/ 2 h 351"/>
                <a:gd name="T34" fmla="*/ 0 w 198"/>
                <a:gd name="T35" fmla="*/ 2 h 351"/>
                <a:gd name="T36" fmla="*/ 0 w 198"/>
                <a:gd name="T37" fmla="*/ 2 h 351"/>
                <a:gd name="T38" fmla="*/ 0 w 198"/>
                <a:gd name="T39" fmla="*/ 2 h 351"/>
                <a:gd name="T40" fmla="*/ 0 w 198"/>
                <a:gd name="T41" fmla="*/ 2 h 351"/>
                <a:gd name="T42" fmla="*/ 0 w 198"/>
                <a:gd name="T43" fmla="*/ 2 h 351"/>
                <a:gd name="T44" fmla="*/ 0 w 198"/>
                <a:gd name="T45" fmla="*/ 2 h 351"/>
                <a:gd name="T46" fmla="*/ 0 w 198"/>
                <a:gd name="T47" fmla="*/ 1 h 351"/>
                <a:gd name="T48" fmla="*/ 0 w 198"/>
                <a:gd name="T49" fmla="*/ 1 h 351"/>
                <a:gd name="T50" fmla="*/ 0 w 198"/>
                <a:gd name="T51" fmla="*/ 1 h 351"/>
                <a:gd name="T52" fmla="*/ 0 w 198"/>
                <a:gd name="T53" fmla="*/ 1 h 351"/>
                <a:gd name="T54" fmla="*/ 0 w 198"/>
                <a:gd name="T55" fmla="*/ 1 h 351"/>
                <a:gd name="T56" fmla="*/ 0 w 198"/>
                <a:gd name="T57" fmla="*/ 1 h 351"/>
                <a:gd name="T58" fmla="*/ 0 w 198"/>
                <a:gd name="T59" fmla="*/ 1 h 351"/>
                <a:gd name="T60" fmla="*/ 0 w 198"/>
                <a:gd name="T61" fmla="*/ 1 h 351"/>
                <a:gd name="T62" fmla="*/ 0 w 198"/>
                <a:gd name="T63" fmla="*/ 1 h 351"/>
                <a:gd name="T64" fmla="*/ 0 w 198"/>
                <a:gd name="T65" fmla="*/ 1 h 351"/>
                <a:gd name="T66" fmla="*/ 0 w 198"/>
                <a:gd name="T67" fmla="*/ 1 h 351"/>
                <a:gd name="T68" fmla="*/ 0 w 198"/>
                <a:gd name="T69" fmla="*/ 1 h 351"/>
                <a:gd name="T70" fmla="*/ 0 w 198"/>
                <a:gd name="T71" fmla="*/ 1 h 351"/>
                <a:gd name="T72" fmla="*/ 0 w 198"/>
                <a:gd name="T73" fmla="*/ 1 h 351"/>
                <a:gd name="T74" fmla="*/ 0 w 198"/>
                <a:gd name="T75" fmla="*/ 1 h 351"/>
                <a:gd name="T76" fmla="*/ 0 w 198"/>
                <a:gd name="T77" fmla="*/ 0 h 351"/>
                <a:gd name="T78" fmla="*/ 0 w 198"/>
                <a:gd name="T79" fmla="*/ 1 h 351"/>
                <a:gd name="T80" fmla="*/ 0 w 198"/>
                <a:gd name="T81" fmla="*/ 1 h 351"/>
                <a:gd name="T82" fmla="*/ 0 w 198"/>
                <a:gd name="T83" fmla="*/ 1 h 351"/>
                <a:gd name="T84" fmla="*/ 0 w 198"/>
                <a:gd name="T85" fmla="*/ 1 h 351"/>
                <a:gd name="T86" fmla="*/ 0 w 198"/>
                <a:gd name="T87" fmla="*/ 1 h 351"/>
                <a:gd name="T88" fmla="*/ 0 w 198"/>
                <a:gd name="T89" fmla="*/ 1 h 351"/>
                <a:gd name="T90" fmla="*/ 0 w 198"/>
                <a:gd name="T91" fmla="*/ 1 h 351"/>
                <a:gd name="T92" fmla="*/ 0 w 198"/>
                <a:gd name="T93" fmla="*/ 1 h 351"/>
                <a:gd name="T94" fmla="*/ 0 w 198"/>
                <a:gd name="T95" fmla="*/ 2 h 351"/>
                <a:gd name="T96" fmla="*/ 0 w 198"/>
                <a:gd name="T97" fmla="*/ 2 h 351"/>
                <a:gd name="T98" fmla="*/ 0 w 198"/>
                <a:gd name="T99" fmla="*/ 2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8"/>
                <a:gd name="T151" fmla="*/ 0 h 351"/>
                <a:gd name="T152" fmla="*/ 198 w 198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8" h="351">
                  <a:moveTo>
                    <a:pt x="111" y="351"/>
                  </a:moveTo>
                  <a:lnTo>
                    <a:pt x="108" y="347"/>
                  </a:lnTo>
                  <a:lnTo>
                    <a:pt x="103" y="340"/>
                  </a:lnTo>
                  <a:lnTo>
                    <a:pt x="95" y="335"/>
                  </a:lnTo>
                  <a:lnTo>
                    <a:pt x="82" y="335"/>
                  </a:lnTo>
                  <a:lnTo>
                    <a:pt x="74" y="336"/>
                  </a:lnTo>
                  <a:lnTo>
                    <a:pt x="69" y="334"/>
                  </a:lnTo>
                  <a:lnTo>
                    <a:pt x="63" y="331"/>
                  </a:lnTo>
                  <a:lnTo>
                    <a:pt x="60" y="327"/>
                  </a:lnTo>
                  <a:lnTo>
                    <a:pt x="66" y="321"/>
                  </a:lnTo>
                  <a:lnTo>
                    <a:pt x="71" y="316"/>
                  </a:lnTo>
                  <a:lnTo>
                    <a:pt x="78" y="311"/>
                  </a:lnTo>
                  <a:lnTo>
                    <a:pt x="83" y="306"/>
                  </a:lnTo>
                  <a:lnTo>
                    <a:pt x="96" y="307"/>
                  </a:lnTo>
                  <a:lnTo>
                    <a:pt x="106" y="305"/>
                  </a:lnTo>
                  <a:lnTo>
                    <a:pt x="114" y="302"/>
                  </a:lnTo>
                  <a:lnTo>
                    <a:pt x="120" y="295"/>
                  </a:lnTo>
                  <a:lnTo>
                    <a:pt x="123" y="291"/>
                  </a:lnTo>
                  <a:lnTo>
                    <a:pt x="124" y="288"/>
                  </a:lnTo>
                  <a:lnTo>
                    <a:pt x="124" y="284"/>
                  </a:lnTo>
                  <a:lnTo>
                    <a:pt x="124" y="281"/>
                  </a:lnTo>
                  <a:lnTo>
                    <a:pt x="123" y="278"/>
                  </a:lnTo>
                  <a:lnTo>
                    <a:pt x="121" y="274"/>
                  </a:lnTo>
                  <a:lnTo>
                    <a:pt x="119" y="271"/>
                  </a:lnTo>
                  <a:lnTo>
                    <a:pt x="116" y="267"/>
                  </a:lnTo>
                  <a:lnTo>
                    <a:pt x="110" y="263"/>
                  </a:lnTo>
                  <a:lnTo>
                    <a:pt x="99" y="261"/>
                  </a:lnTo>
                  <a:lnTo>
                    <a:pt x="89" y="263"/>
                  </a:lnTo>
                  <a:lnTo>
                    <a:pt x="79" y="266"/>
                  </a:lnTo>
                  <a:lnTo>
                    <a:pt x="74" y="272"/>
                  </a:lnTo>
                  <a:lnTo>
                    <a:pt x="73" y="276"/>
                  </a:lnTo>
                  <a:lnTo>
                    <a:pt x="73" y="281"/>
                  </a:lnTo>
                  <a:lnTo>
                    <a:pt x="74" y="286"/>
                  </a:lnTo>
                  <a:lnTo>
                    <a:pt x="67" y="293"/>
                  </a:lnTo>
                  <a:lnTo>
                    <a:pt x="60" y="298"/>
                  </a:lnTo>
                  <a:lnTo>
                    <a:pt x="53" y="303"/>
                  </a:lnTo>
                  <a:lnTo>
                    <a:pt x="49" y="305"/>
                  </a:lnTo>
                  <a:lnTo>
                    <a:pt x="46" y="303"/>
                  </a:lnTo>
                  <a:lnTo>
                    <a:pt x="44" y="301"/>
                  </a:lnTo>
                  <a:lnTo>
                    <a:pt x="41" y="298"/>
                  </a:lnTo>
                  <a:lnTo>
                    <a:pt x="37" y="297"/>
                  </a:lnTo>
                  <a:lnTo>
                    <a:pt x="41" y="290"/>
                  </a:lnTo>
                  <a:lnTo>
                    <a:pt x="44" y="282"/>
                  </a:lnTo>
                  <a:lnTo>
                    <a:pt x="45" y="275"/>
                  </a:lnTo>
                  <a:lnTo>
                    <a:pt x="46" y="271"/>
                  </a:lnTo>
                  <a:lnTo>
                    <a:pt x="54" y="266"/>
                  </a:lnTo>
                  <a:lnTo>
                    <a:pt x="60" y="261"/>
                  </a:lnTo>
                  <a:lnTo>
                    <a:pt x="63" y="254"/>
                  </a:lnTo>
                  <a:lnTo>
                    <a:pt x="66" y="249"/>
                  </a:lnTo>
                  <a:lnTo>
                    <a:pt x="66" y="246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5" y="241"/>
                  </a:lnTo>
                  <a:lnTo>
                    <a:pt x="62" y="235"/>
                  </a:lnTo>
                  <a:lnTo>
                    <a:pt x="58" y="230"/>
                  </a:lnTo>
                  <a:lnTo>
                    <a:pt x="52" y="227"/>
                  </a:lnTo>
                  <a:lnTo>
                    <a:pt x="42" y="223"/>
                  </a:lnTo>
                  <a:lnTo>
                    <a:pt x="37" y="222"/>
                  </a:lnTo>
                  <a:lnTo>
                    <a:pt x="32" y="222"/>
                  </a:lnTo>
                  <a:lnTo>
                    <a:pt x="28" y="225"/>
                  </a:lnTo>
                  <a:lnTo>
                    <a:pt x="24" y="226"/>
                  </a:lnTo>
                  <a:lnTo>
                    <a:pt x="20" y="228"/>
                  </a:lnTo>
                  <a:lnTo>
                    <a:pt x="17" y="229"/>
                  </a:lnTo>
                  <a:lnTo>
                    <a:pt x="13" y="231"/>
                  </a:lnTo>
                  <a:lnTo>
                    <a:pt x="11" y="234"/>
                  </a:lnTo>
                  <a:lnTo>
                    <a:pt x="0" y="201"/>
                  </a:lnTo>
                  <a:lnTo>
                    <a:pt x="3" y="167"/>
                  </a:lnTo>
                  <a:lnTo>
                    <a:pt x="19" y="133"/>
                  </a:lnTo>
                  <a:lnTo>
                    <a:pt x="42" y="100"/>
                  </a:lnTo>
                  <a:lnTo>
                    <a:pt x="73" y="70"/>
                  </a:lnTo>
                  <a:lnTo>
                    <a:pt x="106" y="45"/>
                  </a:lnTo>
                  <a:lnTo>
                    <a:pt x="139" y="25"/>
                  </a:lnTo>
                  <a:lnTo>
                    <a:pt x="169" y="11"/>
                  </a:lnTo>
                  <a:lnTo>
                    <a:pt x="173" y="10"/>
                  </a:lnTo>
                  <a:lnTo>
                    <a:pt x="178" y="7"/>
                  </a:lnTo>
                  <a:lnTo>
                    <a:pt x="185" y="4"/>
                  </a:lnTo>
                  <a:lnTo>
                    <a:pt x="191" y="2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194" y="8"/>
                  </a:lnTo>
                  <a:lnTo>
                    <a:pt x="182" y="23"/>
                  </a:lnTo>
                  <a:lnTo>
                    <a:pt x="171" y="42"/>
                  </a:lnTo>
                  <a:lnTo>
                    <a:pt x="164" y="63"/>
                  </a:lnTo>
                  <a:lnTo>
                    <a:pt x="161" y="84"/>
                  </a:lnTo>
                  <a:lnTo>
                    <a:pt x="164" y="97"/>
                  </a:lnTo>
                  <a:lnTo>
                    <a:pt x="168" y="113"/>
                  </a:lnTo>
                  <a:lnTo>
                    <a:pt x="174" y="130"/>
                  </a:lnTo>
                  <a:lnTo>
                    <a:pt x="181" y="150"/>
                  </a:lnTo>
                  <a:lnTo>
                    <a:pt x="186" y="167"/>
                  </a:lnTo>
                  <a:lnTo>
                    <a:pt x="190" y="182"/>
                  </a:lnTo>
                  <a:lnTo>
                    <a:pt x="194" y="197"/>
                  </a:lnTo>
                  <a:lnTo>
                    <a:pt x="194" y="208"/>
                  </a:lnTo>
                  <a:lnTo>
                    <a:pt x="194" y="221"/>
                  </a:lnTo>
                  <a:lnTo>
                    <a:pt x="193" y="239"/>
                  </a:lnTo>
                  <a:lnTo>
                    <a:pt x="190" y="260"/>
                  </a:lnTo>
                  <a:lnTo>
                    <a:pt x="185" y="282"/>
                  </a:lnTo>
                  <a:lnTo>
                    <a:pt x="174" y="304"/>
                  </a:lnTo>
                  <a:lnTo>
                    <a:pt x="160" y="324"/>
                  </a:lnTo>
                  <a:lnTo>
                    <a:pt x="139" y="340"/>
                  </a:lnTo>
                  <a:lnTo>
                    <a:pt x="111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" name="Freeform 270"/>
            <p:cNvSpPr>
              <a:spLocks/>
            </p:cNvSpPr>
            <p:nvPr/>
          </p:nvSpPr>
          <p:spPr bwMode="auto">
            <a:xfrm flipH="1">
              <a:off x="926" y="3003"/>
              <a:ext cx="435" cy="296"/>
            </a:xfrm>
            <a:custGeom>
              <a:avLst/>
              <a:gdLst>
                <a:gd name="T0" fmla="*/ 1 w 965"/>
                <a:gd name="T1" fmla="*/ 1 h 593"/>
                <a:gd name="T2" fmla="*/ 1 w 965"/>
                <a:gd name="T3" fmla="*/ 2 h 593"/>
                <a:gd name="T4" fmla="*/ 0 w 965"/>
                <a:gd name="T5" fmla="*/ 2 h 593"/>
                <a:gd name="T6" fmla="*/ 0 w 965"/>
                <a:gd name="T7" fmla="*/ 1 h 593"/>
                <a:gd name="T8" fmla="*/ 0 w 965"/>
                <a:gd name="T9" fmla="*/ 1 h 593"/>
                <a:gd name="T10" fmla="*/ 0 w 965"/>
                <a:gd name="T11" fmla="*/ 1 h 593"/>
                <a:gd name="T12" fmla="*/ 0 w 965"/>
                <a:gd name="T13" fmla="*/ 1 h 593"/>
                <a:gd name="T14" fmla="*/ 0 w 965"/>
                <a:gd name="T15" fmla="*/ 0 h 593"/>
                <a:gd name="T16" fmla="*/ 0 w 965"/>
                <a:gd name="T17" fmla="*/ 0 h 593"/>
                <a:gd name="T18" fmla="*/ 0 w 965"/>
                <a:gd name="T19" fmla="*/ 0 h 593"/>
                <a:gd name="T20" fmla="*/ 0 w 965"/>
                <a:gd name="T21" fmla="*/ 1 h 593"/>
                <a:gd name="T22" fmla="*/ 0 w 965"/>
                <a:gd name="T23" fmla="*/ 1 h 593"/>
                <a:gd name="T24" fmla="*/ 0 w 965"/>
                <a:gd name="T25" fmla="*/ 1 h 593"/>
                <a:gd name="T26" fmla="*/ 0 w 965"/>
                <a:gd name="T27" fmla="*/ 1 h 593"/>
                <a:gd name="T28" fmla="*/ 0 w 965"/>
                <a:gd name="T29" fmla="*/ 1 h 593"/>
                <a:gd name="T30" fmla="*/ 0 w 965"/>
                <a:gd name="T31" fmla="*/ 1 h 593"/>
                <a:gd name="T32" fmla="*/ 0 w 965"/>
                <a:gd name="T33" fmla="*/ 0 h 593"/>
                <a:gd name="T34" fmla="*/ 0 w 965"/>
                <a:gd name="T35" fmla="*/ 0 h 593"/>
                <a:gd name="T36" fmla="*/ 0 w 965"/>
                <a:gd name="T37" fmla="*/ 0 h 593"/>
                <a:gd name="T38" fmla="*/ 0 w 965"/>
                <a:gd name="T39" fmla="*/ 0 h 593"/>
                <a:gd name="T40" fmla="*/ 0 w 965"/>
                <a:gd name="T41" fmla="*/ 0 h 593"/>
                <a:gd name="T42" fmla="*/ 0 w 965"/>
                <a:gd name="T43" fmla="*/ 0 h 593"/>
                <a:gd name="T44" fmla="*/ 0 w 965"/>
                <a:gd name="T45" fmla="*/ 0 h 593"/>
                <a:gd name="T46" fmla="*/ 0 w 965"/>
                <a:gd name="T47" fmla="*/ 0 h 593"/>
                <a:gd name="T48" fmla="*/ 0 w 965"/>
                <a:gd name="T49" fmla="*/ 0 h 593"/>
                <a:gd name="T50" fmla="*/ 0 w 965"/>
                <a:gd name="T51" fmla="*/ 0 h 593"/>
                <a:gd name="T52" fmla="*/ 0 w 965"/>
                <a:gd name="T53" fmla="*/ 0 h 593"/>
                <a:gd name="T54" fmla="*/ 1 w 965"/>
                <a:gd name="T55" fmla="*/ 0 h 593"/>
                <a:gd name="T56" fmla="*/ 1 w 965"/>
                <a:gd name="T57" fmla="*/ 0 h 593"/>
                <a:gd name="T58" fmla="*/ 1 w 965"/>
                <a:gd name="T59" fmla="*/ 0 h 593"/>
                <a:gd name="T60" fmla="*/ 1 w 965"/>
                <a:gd name="T61" fmla="*/ 0 h 593"/>
                <a:gd name="T62" fmla="*/ 1 w 965"/>
                <a:gd name="T63" fmla="*/ 0 h 593"/>
                <a:gd name="T64" fmla="*/ 1 w 965"/>
                <a:gd name="T65" fmla="*/ 0 h 593"/>
                <a:gd name="T66" fmla="*/ 1 w 965"/>
                <a:gd name="T67" fmla="*/ 0 h 593"/>
                <a:gd name="T68" fmla="*/ 1 w 965"/>
                <a:gd name="T69" fmla="*/ 0 h 593"/>
                <a:gd name="T70" fmla="*/ 2 w 965"/>
                <a:gd name="T71" fmla="*/ 0 h 593"/>
                <a:gd name="T72" fmla="*/ 2 w 965"/>
                <a:gd name="T73" fmla="*/ 0 h 593"/>
                <a:gd name="T74" fmla="*/ 1 w 965"/>
                <a:gd name="T75" fmla="*/ 0 h 593"/>
                <a:gd name="T76" fmla="*/ 1 w 965"/>
                <a:gd name="T77" fmla="*/ 0 h 593"/>
                <a:gd name="T78" fmla="*/ 1 w 965"/>
                <a:gd name="T79" fmla="*/ 0 h 593"/>
                <a:gd name="T80" fmla="*/ 1 w 965"/>
                <a:gd name="T81" fmla="*/ 0 h 593"/>
                <a:gd name="T82" fmla="*/ 1 w 965"/>
                <a:gd name="T83" fmla="*/ 0 h 593"/>
                <a:gd name="T84" fmla="*/ 1 w 965"/>
                <a:gd name="T85" fmla="*/ 0 h 593"/>
                <a:gd name="T86" fmla="*/ 1 w 965"/>
                <a:gd name="T87" fmla="*/ 0 h 593"/>
                <a:gd name="T88" fmla="*/ 1 w 965"/>
                <a:gd name="T89" fmla="*/ 0 h 593"/>
                <a:gd name="T90" fmla="*/ 1 w 965"/>
                <a:gd name="T91" fmla="*/ 0 h 593"/>
                <a:gd name="T92" fmla="*/ 1 w 965"/>
                <a:gd name="T93" fmla="*/ 0 h 593"/>
                <a:gd name="T94" fmla="*/ 1 w 965"/>
                <a:gd name="T95" fmla="*/ 0 h 593"/>
                <a:gd name="T96" fmla="*/ 1 w 965"/>
                <a:gd name="T97" fmla="*/ 1 h 593"/>
                <a:gd name="T98" fmla="*/ 1 w 965"/>
                <a:gd name="T99" fmla="*/ 1 h 593"/>
                <a:gd name="T100" fmla="*/ 1 w 965"/>
                <a:gd name="T101" fmla="*/ 1 h 593"/>
                <a:gd name="T102" fmla="*/ 1 w 965"/>
                <a:gd name="T103" fmla="*/ 1 h 593"/>
                <a:gd name="T104" fmla="*/ 1 w 965"/>
                <a:gd name="T105" fmla="*/ 1 h 593"/>
                <a:gd name="T106" fmla="*/ 1 w 965"/>
                <a:gd name="T107" fmla="*/ 1 h 593"/>
                <a:gd name="T108" fmla="*/ 1 w 965"/>
                <a:gd name="T109" fmla="*/ 0 h 593"/>
                <a:gd name="T110" fmla="*/ 0 w 965"/>
                <a:gd name="T111" fmla="*/ 0 h 593"/>
                <a:gd name="T112" fmla="*/ 0 w 965"/>
                <a:gd name="T113" fmla="*/ 0 h 593"/>
                <a:gd name="T114" fmla="*/ 0 w 965"/>
                <a:gd name="T115" fmla="*/ 0 h 593"/>
                <a:gd name="T116" fmla="*/ 1 w 965"/>
                <a:gd name="T117" fmla="*/ 1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5"/>
                <a:gd name="T178" fmla="*/ 0 h 593"/>
                <a:gd name="T179" fmla="*/ 965 w 965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5" h="593">
                  <a:moveTo>
                    <a:pt x="459" y="349"/>
                  </a:moveTo>
                  <a:lnTo>
                    <a:pt x="469" y="391"/>
                  </a:lnTo>
                  <a:lnTo>
                    <a:pt x="469" y="435"/>
                  </a:lnTo>
                  <a:lnTo>
                    <a:pt x="462" y="474"/>
                  </a:lnTo>
                  <a:lnTo>
                    <a:pt x="446" y="505"/>
                  </a:lnTo>
                  <a:lnTo>
                    <a:pt x="437" y="517"/>
                  </a:lnTo>
                  <a:lnTo>
                    <a:pt x="429" y="528"/>
                  </a:lnTo>
                  <a:lnTo>
                    <a:pt x="421" y="538"/>
                  </a:lnTo>
                  <a:lnTo>
                    <a:pt x="415" y="549"/>
                  </a:lnTo>
                  <a:lnTo>
                    <a:pt x="408" y="558"/>
                  </a:lnTo>
                  <a:lnTo>
                    <a:pt x="403" y="570"/>
                  </a:lnTo>
                  <a:lnTo>
                    <a:pt x="399" y="580"/>
                  </a:lnTo>
                  <a:lnTo>
                    <a:pt x="395" y="593"/>
                  </a:lnTo>
                  <a:lnTo>
                    <a:pt x="392" y="585"/>
                  </a:lnTo>
                  <a:lnTo>
                    <a:pt x="388" y="573"/>
                  </a:lnTo>
                  <a:lnTo>
                    <a:pt x="380" y="560"/>
                  </a:lnTo>
                  <a:lnTo>
                    <a:pt x="372" y="545"/>
                  </a:lnTo>
                  <a:lnTo>
                    <a:pt x="361" y="530"/>
                  </a:lnTo>
                  <a:lnTo>
                    <a:pt x="350" y="515"/>
                  </a:lnTo>
                  <a:lnTo>
                    <a:pt x="337" y="504"/>
                  </a:lnTo>
                  <a:lnTo>
                    <a:pt x="325" y="494"/>
                  </a:lnTo>
                  <a:lnTo>
                    <a:pt x="318" y="489"/>
                  </a:lnTo>
                  <a:lnTo>
                    <a:pt x="312" y="484"/>
                  </a:lnTo>
                  <a:lnTo>
                    <a:pt x="307" y="480"/>
                  </a:lnTo>
                  <a:lnTo>
                    <a:pt x="301" y="475"/>
                  </a:lnTo>
                  <a:lnTo>
                    <a:pt x="297" y="469"/>
                  </a:lnTo>
                  <a:lnTo>
                    <a:pt x="293" y="465"/>
                  </a:lnTo>
                  <a:lnTo>
                    <a:pt x="290" y="459"/>
                  </a:lnTo>
                  <a:lnTo>
                    <a:pt x="286" y="454"/>
                  </a:lnTo>
                  <a:lnTo>
                    <a:pt x="272" y="421"/>
                  </a:lnTo>
                  <a:lnTo>
                    <a:pt x="268" y="389"/>
                  </a:lnTo>
                  <a:lnTo>
                    <a:pt x="270" y="360"/>
                  </a:lnTo>
                  <a:lnTo>
                    <a:pt x="275" y="338"/>
                  </a:lnTo>
                  <a:lnTo>
                    <a:pt x="279" y="326"/>
                  </a:lnTo>
                  <a:lnTo>
                    <a:pt x="286" y="316"/>
                  </a:lnTo>
                  <a:lnTo>
                    <a:pt x="293" y="305"/>
                  </a:lnTo>
                  <a:lnTo>
                    <a:pt x="303" y="292"/>
                  </a:lnTo>
                  <a:lnTo>
                    <a:pt x="313" y="280"/>
                  </a:lnTo>
                  <a:lnTo>
                    <a:pt x="324" y="268"/>
                  </a:lnTo>
                  <a:lnTo>
                    <a:pt x="333" y="254"/>
                  </a:lnTo>
                  <a:lnTo>
                    <a:pt x="342" y="240"/>
                  </a:lnTo>
                  <a:lnTo>
                    <a:pt x="345" y="231"/>
                  </a:lnTo>
                  <a:lnTo>
                    <a:pt x="346" y="220"/>
                  </a:lnTo>
                  <a:lnTo>
                    <a:pt x="344" y="214"/>
                  </a:lnTo>
                  <a:lnTo>
                    <a:pt x="341" y="211"/>
                  </a:lnTo>
                  <a:lnTo>
                    <a:pt x="333" y="216"/>
                  </a:lnTo>
                  <a:lnTo>
                    <a:pt x="328" y="224"/>
                  </a:lnTo>
                  <a:lnTo>
                    <a:pt x="324" y="232"/>
                  </a:lnTo>
                  <a:lnTo>
                    <a:pt x="321" y="240"/>
                  </a:lnTo>
                  <a:lnTo>
                    <a:pt x="317" y="253"/>
                  </a:lnTo>
                  <a:lnTo>
                    <a:pt x="312" y="264"/>
                  </a:lnTo>
                  <a:lnTo>
                    <a:pt x="305" y="276"/>
                  </a:lnTo>
                  <a:lnTo>
                    <a:pt x="299" y="286"/>
                  </a:lnTo>
                  <a:lnTo>
                    <a:pt x="282" y="306"/>
                  </a:lnTo>
                  <a:lnTo>
                    <a:pt x="263" y="323"/>
                  </a:lnTo>
                  <a:lnTo>
                    <a:pt x="242" y="337"/>
                  </a:lnTo>
                  <a:lnTo>
                    <a:pt x="221" y="347"/>
                  </a:lnTo>
                  <a:lnTo>
                    <a:pt x="199" y="355"/>
                  </a:lnTo>
                  <a:lnTo>
                    <a:pt x="176" y="361"/>
                  </a:lnTo>
                  <a:lnTo>
                    <a:pt x="155" y="363"/>
                  </a:lnTo>
                  <a:lnTo>
                    <a:pt x="134" y="363"/>
                  </a:lnTo>
                  <a:lnTo>
                    <a:pt x="128" y="362"/>
                  </a:lnTo>
                  <a:lnTo>
                    <a:pt x="121" y="361"/>
                  </a:lnTo>
                  <a:lnTo>
                    <a:pt x="114" y="360"/>
                  </a:lnTo>
                  <a:lnTo>
                    <a:pt x="108" y="359"/>
                  </a:lnTo>
                  <a:lnTo>
                    <a:pt x="96" y="354"/>
                  </a:lnTo>
                  <a:lnTo>
                    <a:pt x="84" y="351"/>
                  </a:lnTo>
                  <a:lnTo>
                    <a:pt x="72" y="345"/>
                  </a:lnTo>
                  <a:lnTo>
                    <a:pt x="60" y="340"/>
                  </a:lnTo>
                  <a:lnTo>
                    <a:pt x="47" y="335"/>
                  </a:lnTo>
                  <a:lnTo>
                    <a:pt x="33" y="329"/>
                  </a:lnTo>
                  <a:lnTo>
                    <a:pt x="17" y="323"/>
                  </a:lnTo>
                  <a:lnTo>
                    <a:pt x="0" y="316"/>
                  </a:lnTo>
                  <a:lnTo>
                    <a:pt x="9" y="314"/>
                  </a:lnTo>
                  <a:lnTo>
                    <a:pt x="21" y="311"/>
                  </a:lnTo>
                  <a:lnTo>
                    <a:pt x="34" y="308"/>
                  </a:lnTo>
                  <a:lnTo>
                    <a:pt x="47" y="303"/>
                  </a:lnTo>
                  <a:lnTo>
                    <a:pt x="60" y="298"/>
                  </a:lnTo>
                  <a:lnTo>
                    <a:pt x="72" y="291"/>
                  </a:lnTo>
                  <a:lnTo>
                    <a:pt x="81" y="283"/>
                  </a:lnTo>
                  <a:lnTo>
                    <a:pt x="89" y="272"/>
                  </a:lnTo>
                  <a:lnTo>
                    <a:pt x="99" y="257"/>
                  </a:lnTo>
                  <a:lnTo>
                    <a:pt x="113" y="240"/>
                  </a:lnTo>
                  <a:lnTo>
                    <a:pt x="129" y="223"/>
                  </a:lnTo>
                  <a:lnTo>
                    <a:pt x="149" y="208"/>
                  </a:lnTo>
                  <a:lnTo>
                    <a:pt x="170" y="195"/>
                  </a:lnTo>
                  <a:lnTo>
                    <a:pt x="193" y="186"/>
                  </a:lnTo>
                  <a:lnTo>
                    <a:pt x="217" y="182"/>
                  </a:lnTo>
                  <a:lnTo>
                    <a:pt x="242" y="185"/>
                  </a:lnTo>
                  <a:lnTo>
                    <a:pt x="246" y="187"/>
                  </a:lnTo>
                  <a:lnTo>
                    <a:pt x="253" y="189"/>
                  </a:lnTo>
                  <a:lnTo>
                    <a:pt x="258" y="190"/>
                  </a:lnTo>
                  <a:lnTo>
                    <a:pt x="265" y="190"/>
                  </a:lnTo>
                  <a:lnTo>
                    <a:pt x="271" y="189"/>
                  </a:lnTo>
                  <a:lnTo>
                    <a:pt x="276" y="188"/>
                  </a:lnTo>
                  <a:lnTo>
                    <a:pt x="280" y="186"/>
                  </a:lnTo>
                  <a:lnTo>
                    <a:pt x="283" y="184"/>
                  </a:lnTo>
                  <a:lnTo>
                    <a:pt x="287" y="180"/>
                  </a:lnTo>
                  <a:lnTo>
                    <a:pt x="293" y="179"/>
                  </a:lnTo>
                  <a:lnTo>
                    <a:pt x="299" y="181"/>
                  </a:lnTo>
                  <a:lnTo>
                    <a:pt x="303" y="182"/>
                  </a:lnTo>
                  <a:lnTo>
                    <a:pt x="295" y="189"/>
                  </a:lnTo>
                  <a:lnTo>
                    <a:pt x="287" y="197"/>
                  </a:lnTo>
                  <a:lnTo>
                    <a:pt x="282" y="208"/>
                  </a:lnTo>
                  <a:lnTo>
                    <a:pt x="279" y="216"/>
                  </a:lnTo>
                  <a:lnTo>
                    <a:pt x="279" y="218"/>
                  </a:lnTo>
                  <a:lnTo>
                    <a:pt x="280" y="220"/>
                  </a:lnTo>
                  <a:lnTo>
                    <a:pt x="282" y="222"/>
                  </a:lnTo>
                  <a:lnTo>
                    <a:pt x="283" y="224"/>
                  </a:lnTo>
                  <a:lnTo>
                    <a:pt x="286" y="225"/>
                  </a:lnTo>
                  <a:lnTo>
                    <a:pt x="287" y="226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300" y="229"/>
                  </a:lnTo>
                  <a:lnTo>
                    <a:pt x="309" y="227"/>
                  </a:lnTo>
                  <a:lnTo>
                    <a:pt x="317" y="224"/>
                  </a:lnTo>
                  <a:lnTo>
                    <a:pt x="324" y="219"/>
                  </a:lnTo>
                  <a:lnTo>
                    <a:pt x="328" y="211"/>
                  </a:lnTo>
                  <a:lnTo>
                    <a:pt x="328" y="202"/>
                  </a:lnTo>
                  <a:lnTo>
                    <a:pt x="326" y="194"/>
                  </a:lnTo>
                  <a:lnTo>
                    <a:pt x="322" y="187"/>
                  </a:lnTo>
                  <a:lnTo>
                    <a:pt x="320" y="184"/>
                  </a:lnTo>
                  <a:lnTo>
                    <a:pt x="320" y="180"/>
                  </a:lnTo>
                  <a:lnTo>
                    <a:pt x="322" y="178"/>
                  </a:lnTo>
                  <a:lnTo>
                    <a:pt x="325" y="177"/>
                  </a:lnTo>
                  <a:lnTo>
                    <a:pt x="328" y="178"/>
                  </a:lnTo>
                  <a:lnTo>
                    <a:pt x="330" y="180"/>
                  </a:lnTo>
                  <a:lnTo>
                    <a:pt x="332" y="186"/>
                  </a:lnTo>
                  <a:lnTo>
                    <a:pt x="333" y="192"/>
                  </a:lnTo>
                  <a:lnTo>
                    <a:pt x="336" y="197"/>
                  </a:lnTo>
                  <a:lnTo>
                    <a:pt x="341" y="203"/>
                  </a:lnTo>
                  <a:lnTo>
                    <a:pt x="351" y="204"/>
                  </a:lnTo>
                  <a:lnTo>
                    <a:pt x="365" y="197"/>
                  </a:lnTo>
                  <a:lnTo>
                    <a:pt x="370" y="202"/>
                  </a:lnTo>
                  <a:lnTo>
                    <a:pt x="376" y="205"/>
                  </a:lnTo>
                  <a:lnTo>
                    <a:pt x="384" y="208"/>
                  </a:lnTo>
                  <a:lnTo>
                    <a:pt x="394" y="209"/>
                  </a:lnTo>
                  <a:lnTo>
                    <a:pt x="401" y="207"/>
                  </a:lnTo>
                  <a:lnTo>
                    <a:pt x="409" y="203"/>
                  </a:lnTo>
                  <a:lnTo>
                    <a:pt x="416" y="196"/>
                  </a:lnTo>
                  <a:lnTo>
                    <a:pt x="421" y="186"/>
                  </a:lnTo>
                  <a:lnTo>
                    <a:pt x="426" y="184"/>
                  </a:lnTo>
                  <a:lnTo>
                    <a:pt x="433" y="182"/>
                  </a:lnTo>
                  <a:lnTo>
                    <a:pt x="440" y="180"/>
                  </a:lnTo>
                  <a:lnTo>
                    <a:pt x="448" y="179"/>
                  </a:lnTo>
                  <a:lnTo>
                    <a:pt x="455" y="177"/>
                  </a:lnTo>
                  <a:lnTo>
                    <a:pt x="465" y="176"/>
                  </a:lnTo>
                  <a:lnTo>
                    <a:pt x="474" y="174"/>
                  </a:lnTo>
                  <a:lnTo>
                    <a:pt x="482" y="173"/>
                  </a:lnTo>
                  <a:lnTo>
                    <a:pt x="490" y="171"/>
                  </a:lnTo>
                  <a:lnTo>
                    <a:pt x="495" y="166"/>
                  </a:lnTo>
                  <a:lnTo>
                    <a:pt x="502" y="158"/>
                  </a:lnTo>
                  <a:lnTo>
                    <a:pt x="507" y="149"/>
                  </a:lnTo>
                  <a:lnTo>
                    <a:pt x="512" y="139"/>
                  </a:lnTo>
                  <a:lnTo>
                    <a:pt x="517" y="126"/>
                  </a:lnTo>
                  <a:lnTo>
                    <a:pt x="523" y="111"/>
                  </a:lnTo>
                  <a:lnTo>
                    <a:pt x="529" y="95"/>
                  </a:lnTo>
                  <a:lnTo>
                    <a:pt x="549" y="60"/>
                  </a:lnTo>
                  <a:lnTo>
                    <a:pt x="574" y="36"/>
                  </a:lnTo>
                  <a:lnTo>
                    <a:pt x="603" y="19"/>
                  </a:lnTo>
                  <a:lnTo>
                    <a:pt x="632" y="8"/>
                  </a:lnTo>
                  <a:lnTo>
                    <a:pt x="660" y="3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33" y="2"/>
                  </a:lnTo>
                  <a:lnTo>
                    <a:pt x="748" y="3"/>
                  </a:lnTo>
                  <a:lnTo>
                    <a:pt x="762" y="5"/>
                  </a:lnTo>
                  <a:lnTo>
                    <a:pt x="779" y="8"/>
                  </a:lnTo>
                  <a:lnTo>
                    <a:pt x="797" y="13"/>
                  </a:lnTo>
                  <a:lnTo>
                    <a:pt x="812" y="19"/>
                  </a:lnTo>
                  <a:lnTo>
                    <a:pt x="827" y="25"/>
                  </a:lnTo>
                  <a:lnTo>
                    <a:pt x="841" y="30"/>
                  </a:lnTo>
                  <a:lnTo>
                    <a:pt x="857" y="35"/>
                  </a:lnTo>
                  <a:lnTo>
                    <a:pt x="873" y="38"/>
                  </a:lnTo>
                  <a:lnTo>
                    <a:pt x="890" y="40"/>
                  </a:lnTo>
                  <a:lnTo>
                    <a:pt x="906" y="41"/>
                  </a:lnTo>
                  <a:lnTo>
                    <a:pt x="922" y="42"/>
                  </a:lnTo>
                  <a:lnTo>
                    <a:pt x="936" y="42"/>
                  </a:lnTo>
                  <a:lnTo>
                    <a:pt x="949" y="41"/>
                  </a:lnTo>
                  <a:lnTo>
                    <a:pt x="965" y="41"/>
                  </a:lnTo>
                  <a:lnTo>
                    <a:pt x="965" y="45"/>
                  </a:lnTo>
                  <a:lnTo>
                    <a:pt x="958" y="52"/>
                  </a:lnTo>
                  <a:lnTo>
                    <a:pt x="952" y="58"/>
                  </a:lnTo>
                  <a:lnTo>
                    <a:pt x="937" y="75"/>
                  </a:lnTo>
                  <a:lnTo>
                    <a:pt x="920" y="96"/>
                  </a:lnTo>
                  <a:lnTo>
                    <a:pt x="901" y="119"/>
                  </a:lnTo>
                  <a:lnTo>
                    <a:pt x="878" y="143"/>
                  </a:lnTo>
                  <a:lnTo>
                    <a:pt x="856" y="165"/>
                  </a:lnTo>
                  <a:lnTo>
                    <a:pt x="833" y="185"/>
                  </a:lnTo>
                  <a:lnTo>
                    <a:pt x="811" y="200"/>
                  </a:lnTo>
                  <a:lnTo>
                    <a:pt x="790" y="208"/>
                  </a:lnTo>
                  <a:lnTo>
                    <a:pt x="777" y="211"/>
                  </a:lnTo>
                  <a:lnTo>
                    <a:pt x="760" y="217"/>
                  </a:lnTo>
                  <a:lnTo>
                    <a:pt x="740" y="223"/>
                  </a:lnTo>
                  <a:lnTo>
                    <a:pt x="720" y="229"/>
                  </a:lnTo>
                  <a:lnTo>
                    <a:pt x="698" y="234"/>
                  </a:lnTo>
                  <a:lnTo>
                    <a:pt x="678" y="239"/>
                  </a:lnTo>
                  <a:lnTo>
                    <a:pt x="658" y="242"/>
                  </a:lnTo>
                  <a:lnTo>
                    <a:pt x="641" y="243"/>
                  </a:lnTo>
                  <a:lnTo>
                    <a:pt x="624" y="242"/>
                  </a:lnTo>
                  <a:lnTo>
                    <a:pt x="606" y="239"/>
                  </a:lnTo>
                  <a:lnTo>
                    <a:pt x="586" y="234"/>
                  </a:lnTo>
                  <a:lnTo>
                    <a:pt x="566" y="229"/>
                  </a:lnTo>
                  <a:lnTo>
                    <a:pt x="548" y="223"/>
                  </a:lnTo>
                  <a:lnTo>
                    <a:pt x="532" y="217"/>
                  </a:lnTo>
                  <a:lnTo>
                    <a:pt x="520" y="212"/>
                  </a:lnTo>
                  <a:lnTo>
                    <a:pt x="513" y="209"/>
                  </a:lnTo>
                  <a:lnTo>
                    <a:pt x="505" y="204"/>
                  </a:lnTo>
                  <a:lnTo>
                    <a:pt x="499" y="200"/>
                  </a:lnTo>
                  <a:lnTo>
                    <a:pt x="492" y="196"/>
                  </a:lnTo>
                  <a:lnTo>
                    <a:pt x="484" y="192"/>
                  </a:lnTo>
                  <a:lnTo>
                    <a:pt x="479" y="190"/>
                  </a:lnTo>
                  <a:lnTo>
                    <a:pt x="473" y="190"/>
                  </a:lnTo>
                  <a:lnTo>
                    <a:pt x="463" y="190"/>
                  </a:lnTo>
                  <a:lnTo>
                    <a:pt x="455" y="192"/>
                  </a:lnTo>
                  <a:lnTo>
                    <a:pt x="448" y="194"/>
                  </a:lnTo>
                  <a:lnTo>
                    <a:pt x="438" y="195"/>
                  </a:lnTo>
                  <a:lnTo>
                    <a:pt x="432" y="197"/>
                  </a:lnTo>
                  <a:lnTo>
                    <a:pt x="426" y="200"/>
                  </a:lnTo>
                  <a:lnTo>
                    <a:pt x="420" y="204"/>
                  </a:lnTo>
                  <a:lnTo>
                    <a:pt x="419" y="209"/>
                  </a:lnTo>
                  <a:lnTo>
                    <a:pt x="420" y="212"/>
                  </a:lnTo>
                  <a:lnTo>
                    <a:pt x="425" y="215"/>
                  </a:lnTo>
                  <a:lnTo>
                    <a:pt x="430" y="216"/>
                  </a:lnTo>
                  <a:lnTo>
                    <a:pt x="437" y="216"/>
                  </a:lnTo>
                  <a:lnTo>
                    <a:pt x="445" y="216"/>
                  </a:lnTo>
                  <a:lnTo>
                    <a:pt x="453" y="216"/>
                  </a:lnTo>
                  <a:lnTo>
                    <a:pt x="463" y="215"/>
                  </a:lnTo>
                  <a:lnTo>
                    <a:pt x="473" y="214"/>
                  </a:lnTo>
                  <a:lnTo>
                    <a:pt x="483" y="212"/>
                  </a:lnTo>
                  <a:lnTo>
                    <a:pt x="492" y="211"/>
                  </a:lnTo>
                  <a:lnTo>
                    <a:pt x="502" y="210"/>
                  </a:lnTo>
                  <a:lnTo>
                    <a:pt x="512" y="210"/>
                  </a:lnTo>
                  <a:lnTo>
                    <a:pt x="523" y="210"/>
                  </a:lnTo>
                  <a:lnTo>
                    <a:pt x="534" y="212"/>
                  </a:lnTo>
                  <a:lnTo>
                    <a:pt x="550" y="216"/>
                  </a:lnTo>
                  <a:lnTo>
                    <a:pt x="569" y="222"/>
                  </a:lnTo>
                  <a:lnTo>
                    <a:pt x="590" y="230"/>
                  </a:lnTo>
                  <a:lnTo>
                    <a:pt x="616" y="240"/>
                  </a:lnTo>
                  <a:lnTo>
                    <a:pt x="636" y="252"/>
                  </a:lnTo>
                  <a:lnTo>
                    <a:pt x="656" y="267"/>
                  </a:lnTo>
                  <a:lnTo>
                    <a:pt x="671" y="284"/>
                  </a:lnTo>
                  <a:lnTo>
                    <a:pt x="687" y="305"/>
                  </a:lnTo>
                  <a:lnTo>
                    <a:pt x="699" y="326"/>
                  </a:lnTo>
                  <a:lnTo>
                    <a:pt x="710" y="349"/>
                  </a:lnTo>
                  <a:lnTo>
                    <a:pt x="718" y="375"/>
                  </a:lnTo>
                  <a:lnTo>
                    <a:pt x="723" y="399"/>
                  </a:lnTo>
                  <a:lnTo>
                    <a:pt x="725" y="415"/>
                  </a:lnTo>
                  <a:lnTo>
                    <a:pt x="725" y="431"/>
                  </a:lnTo>
                  <a:lnTo>
                    <a:pt x="725" y="447"/>
                  </a:lnTo>
                  <a:lnTo>
                    <a:pt x="723" y="462"/>
                  </a:lnTo>
                  <a:lnTo>
                    <a:pt x="711" y="451"/>
                  </a:lnTo>
                  <a:lnTo>
                    <a:pt x="695" y="441"/>
                  </a:lnTo>
                  <a:lnTo>
                    <a:pt x="674" y="431"/>
                  </a:lnTo>
                  <a:lnTo>
                    <a:pt x="652" y="423"/>
                  </a:lnTo>
                  <a:lnTo>
                    <a:pt x="628" y="416"/>
                  </a:lnTo>
                  <a:lnTo>
                    <a:pt x="603" y="409"/>
                  </a:lnTo>
                  <a:lnTo>
                    <a:pt x="581" y="406"/>
                  </a:lnTo>
                  <a:lnTo>
                    <a:pt x="561" y="403"/>
                  </a:lnTo>
                  <a:lnTo>
                    <a:pt x="549" y="400"/>
                  </a:lnTo>
                  <a:lnTo>
                    <a:pt x="534" y="398"/>
                  </a:lnTo>
                  <a:lnTo>
                    <a:pt x="520" y="396"/>
                  </a:lnTo>
                  <a:lnTo>
                    <a:pt x="504" y="390"/>
                  </a:lnTo>
                  <a:lnTo>
                    <a:pt x="490" y="384"/>
                  </a:lnTo>
                  <a:lnTo>
                    <a:pt x="477" y="375"/>
                  </a:lnTo>
                  <a:lnTo>
                    <a:pt x="466" y="362"/>
                  </a:lnTo>
                  <a:lnTo>
                    <a:pt x="458" y="347"/>
                  </a:lnTo>
                  <a:lnTo>
                    <a:pt x="448" y="326"/>
                  </a:lnTo>
                  <a:lnTo>
                    <a:pt x="436" y="308"/>
                  </a:lnTo>
                  <a:lnTo>
                    <a:pt x="429" y="290"/>
                  </a:lnTo>
                  <a:lnTo>
                    <a:pt x="429" y="262"/>
                  </a:lnTo>
                  <a:lnTo>
                    <a:pt x="428" y="254"/>
                  </a:lnTo>
                  <a:lnTo>
                    <a:pt x="424" y="246"/>
                  </a:lnTo>
                  <a:lnTo>
                    <a:pt x="417" y="239"/>
                  </a:lnTo>
                  <a:lnTo>
                    <a:pt x="411" y="232"/>
                  </a:lnTo>
                  <a:lnTo>
                    <a:pt x="401" y="226"/>
                  </a:lnTo>
                  <a:lnTo>
                    <a:pt x="392" y="222"/>
                  </a:lnTo>
                  <a:lnTo>
                    <a:pt x="386" y="217"/>
                  </a:lnTo>
                  <a:lnTo>
                    <a:pt x="379" y="215"/>
                  </a:lnTo>
                  <a:lnTo>
                    <a:pt x="370" y="211"/>
                  </a:lnTo>
                  <a:lnTo>
                    <a:pt x="362" y="209"/>
                  </a:lnTo>
                  <a:lnTo>
                    <a:pt x="357" y="210"/>
                  </a:lnTo>
                  <a:lnTo>
                    <a:pt x="355" y="214"/>
                  </a:lnTo>
                  <a:lnTo>
                    <a:pt x="357" y="220"/>
                  </a:lnTo>
                  <a:lnTo>
                    <a:pt x="358" y="226"/>
                  </a:lnTo>
                  <a:lnTo>
                    <a:pt x="359" y="233"/>
                  </a:lnTo>
                  <a:lnTo>
                    <a:pt x="363" y="240"/>
                  </a:lnTo>
                  <a:lnTo>
                    <a:pt x="369" y="245"/>
                  </a:lnTo>
                  <a:lnTo>
                    <a:pt x="378" y="253"/>
                  </a:lnTo>
                  <a:lnTo>
                    <a:pt x="391" y="263"/>
                  </a:lnTo>
                  <a:lnTo>
                    <a:pt x="405" y="276"/>
                  </a:lnTo>
                  <a:lnTo>
                    <a:pt x="421" y="291"/>
                  </a:lnTo>
                  <a:lnTo>
                    <a:pt x="437" y="308"/>
                  </a:lnTo>
                  <a:lnTo>
                    <a:pt x="449" y="328"/>
                  </a:lnTo>
                  <a:lnTo>
                    <a:pt x="459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7" name="Freeform 271"/>
            <p:cNvSpPr>
              <a:spLocks/>
            </p:cNvSpPr>
            <p:nvPr/>
          </p:nvSpPr>
          <p:spPr bwMode="auto">
            <a:xfrm flipH="1">
              <a:off x="1223" y="2959"/>
              <a:ext cx="131" cy="129"/>
            </a:xfrm>
            <a:custGeom>
              <a:avLst/>
              <a:gdLst>
                <a:gd name="T0" fmla="*/ 0 w 289"/>
                <a:gd name="T1" fmla="*/ 1 h 258"/>
                <a:gd name="T2" fmla="*/ 0 w 289"/>
                <a:gd name="T3" fmla="*/ 1 h 258"/>
                <a:gd name="T4" fmla="*/ 0 w 289"/>
                <a:gd name="T5" fmla="*/ 1 h 258"/>
                <a:gd name="T6" fmla="*/ 0 w 289"/>
                <a:gd name="T7" fmla="*/ 1 h 258"/>
                <a:gd name="T8" fmla="*/ 0 w 289"/>
                <a:gd name="T9" fmla="*/ 1 h 258"/>
                <a:gd name="T10" fmla="*/ 0 w 289"/>
                <a:gd name="T11" fmla="*/ 1 h 258"/>
                <a:gd name="T12" fmla="*/ 0 w 289"/>
                <a:gd name="T13" fmla="*/ 1 h 258"/>
                <a:gd name="T14" fmla="*/ 0 w 289"/>
                <a:gd name="T15" fmla="*/ 1 h 258"/>
                <a:gd name="T16" fmla="*/ 0 w 289"/>
                <a:gd name="T17" fmla="*/ 1 h 258"/>
                <a:gd name="T18" fmla="*/ 0 w 289"/>
                <a:gd name="T19" fmla="*/ 1 h 258"/>
                <a:gd name="T20" fmla="*/ 0 w 289"/>
                <a:gd name="T21" fmla="*/ 1 h 258"/>
                <a:gd name="T22" fmla="*/ 0 w 289"/>
                <a:gd name="T23" fmla="*/ 1 h 258"/>
                <a:gd name="T24" fmla="*/ 0 w 289"/>
                <a:gd name="T25" fmla="*/ 1 h 258"/>
                <a:gd name="T26" fmla="*/ 0 w 289"/>
                <a:gd name="T27" fmla="*/ 1 h 258"/>
                <a:gd name="T28" fmla="*/ 0 w 289"/>
                <a:gd name="T29" fmla="*/ 1 h 258"/>
                <a:gd name="T30" fmla="*/ 0 w 289"/>
                <a:gd name="T31" fmla="*/ 1 h 258"/>
                <a:gd name="T32" fmla="*/ 0 w 289"/>
                <a:gd name="T33" fmla="*/ 1 h 258"/>
                <a:gd name="T34" fmla="*/ 0 w 289"/>
                <a:gd name="T35" fmla="*/ 1 h 258"/>
                <a:gd name="T36" fmla="*/ 0 w 289"/>
                <a:gd name="T37" fmla="*/ 1 h 258"/>
                <a:gd name="T38" fmla="*/ 0 w 289"/>
                <a:gd name="T39" fmla="*/ 1 h 258"/>
                <a:gd name="T40" fmla="*/ 0 w 289"/>
                <a:gd name="T41" fmla="*/ 1 h 258"/>
                <a:gd name="T42" fmla="*/ 0 w 289"/>
                <a:gd name="T43" fmla="*/ 1 h 258"/>
                <a:gd name="T44" fmla="*/ 0 w 289"/>
                <a:gd name="T45" fmla="*/ 1 h 258"/>
                <a:gd name="T46" fmla="*/ 0 w 289"/>
                <a:gd name="T47" fmla="*/ 1 h 258"/>
                <a:gd name="T48" fmla="*/ 0 w 289"/>
                <a:gd name="T49" fmla="*/ 1 h 258"/>
                <a:gd name="T50" fmla="*/ 0 w 289"/>
                <a:gd name="T51" fmla="*/ 1 h 258"/>
                <a:gd name="T52" fmla="*/ 0 w 289"/>
                <a:gd name="T53" fmla="*/ 1 h 258"/>
                <a:gd name="T54" fmla="*/ 0 w 289"/>
                <a:gd name="T55" fmla="*/ 1 h 258"/>
                <a:gd name="T56" fmla="*/ 0 w 289"/>
                <a:gd name="T57" fmla="*/ 1 h 258"/>
                <a:gd name="T58" fmla="*/ 0 w 289"/>
                <a:gd name="T59" fmla="*/ 1 h 258"/>
                <a:gd name="T60" fmla="*/ 0 w 289"/>
                <a:gd name="T61" fmla="*/ 1 h 258"/>
                <a:gd name="T62" fmla="*/ 0 w 289"/>
                <a:gd name="T63" fmla="*/ 1 h 258"/>
                <a:gd name="T64" fmla="*/ 0 w 289"/>
                <a:gd name="T65" fmla="*/ 1 h 258"/>
                <a:gd name="T66" fmla="*/ 0 w 289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9"/>
                <a:gd name="T103" fmla="*/ 0 h 258"/>
                <a:gd name="T104" fmla="*/ 289 w 289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9" h="258">
                  <a:moveTo>
                    <a:pt x="220" y="258"/>
                  </a:moveTo>
                  <a:lnTo>
                    <a:pt x="220" y="249"/>
                  </a:lnTo>
                  <a:lnTo>
                    <a:pt x="223" y="240"/>
                  </a:lnTo>
                  <a:lnTo>
                    <a:pt x="229" y="235"/>
                  </a:lnTo>
                  <a:lnTo>
                    <a:pt x="238" y="231"/>
                  </a:lnTo>
                  <a:lnTo>
                    <a:pt x="247" y="230"/>
                  </a:lnTo>
                  <a:lnTo>
                    <a:pt x="254" y="231"/>
                  </a:lnTo>
                  <a:lnTo>
                    <a:pt x="259" y="235"/>
                  </a:lnTo>
                  <a:lnTo>
                    <a:pt x="262" y="238"/>
                  </a:lnTo>
                  <a:lnTo>
                    <a:pt x="263" y="240"/>
                  </a:lnTo>
                  <a:lnTo>
                    <a:pt x="267" y="242"/>
                  </a:lnTo>
                  <a:lnTo>
                    <a:pt x="272" y="242"/>
                  </a:lnTo>
                  <a:lnTo>
                    <a:pt x="279" y="243"/>
                  </a:lnTo>
                  <a:lnTo>
                    <a:pt x="285" y="244"/>
                  </a:lnTo>
                  <a:lnTo>
                    <a:pt x="289" y="244"/>
                  </a:lnTo>
                  <a:lnTo>
                    <a:pt x="289" y="243"/>
                  </a:lnTo>
                  <a:lnTo>
                    <a:pt x="287" y="239"/>
                  </a:lnTo>
                  <a:lnTo>
                    <a:pt x="283" y="235"/>
                  </a:lnTo>
                  <a:lnTo>
                    <a:pt x="279" y="231"/>
                  </a:lnTo>
                  <a:lnTo>
                    <a:pt x="274" y="228"/>
                  </a:lnTo>
                  <a:lnTo>
                    <a:pt x="268" y="223"/>
                  </a:lnTo>
                  <a:lnTo>
                    <a:pt x="264" y="225"/>
                  </a:lnTo>
                  <a:lnTo>
                    <a:pt x="258" y="227"/>
                  </a:lnTo>
                  <a:lnTo>
                    <a:pt x="251" y="227"/>
                  </a:lnTo>
                  <a:lnTo>
                    <a:pt x="245" y="223"/>
                  </a:lnTo>
                  <a:lnTo>
                    <a:pt x="239" y="216"/>
                  </a:lnTo>
                  <a:lnTo>
                    <a:pt x="237" y="211"/>
                  </a:lnTo>
                  <a:lnTo>
                    <a:pt x="235" y="205"/>
                  </a:lnTo>
                  <a:lnTo>
                    <a:pt x="237" y="200"/>
                  </a:lnTo>
                  <a:lnTo>
                    <a:pt x="238" y="197"/>
                  </a:lnTo>
                  <a:lnTo>
                    <a:pt x="239" y="194"/>
                  </a:lnTo>
                  <a:lnTo>
                    <a:pt x="242" y="192"/>
                  </a:lnTo>
                  <a:lnTo>
                    <a:pt x="243" y="190"/>
                  </a:lnTo>
                  <a:lnTo>
                    <a:pt x="249" y="186"/>
                  </a:lnTo>
                  <a:lnTo>
                    <a:pt x="255" y="183"/>
                  </a:lnTo>
                  <a:lnTo>
                    <a:pt x="262" y="181"/>
                  </a:lnTo>
                  <a:lnTo>
                    <a:pt x="268" y="179"/>
                  </a:lnTo>
                  <a:lnTo>
                    <a:pt x="274" y="154"/>
                  </a:lnTo>
                  <a:lnTo>
                    <a:pt x="274" y="129"/>
                  </a:lnTo>
                  <a:lnTo>
                    <a:pt x="266" y="106"/>
                  </a:lnTo>
                  <a:lnTo>
                    <a:pt x="250" y="84"/>
                  </a:lnTo>
                  <a:lnTo>
                    <a:pt x="227" y="64"/>
                  </a:lnTo>
                  <a:lnTo>
                    <a:pt x="198" y="48"/>
                  </a:lnTo>
                  <a:lnTo>
                    <a:pt x="162" y="35"/>
                  </a:lnTo>
                  <a:lnTo>
                    <a:pt x="117" y="27"/>
                  </a:lnTo>
                  <a:lnTo>
                    <a:pt x="100" y="25"/>
                  </a:lnTo>
                  <a:lnTo>
                    <a:pt x="83" y="22"/>
                  </a:lnTo>
                  <a:lnTo>
                    <a:pt x="64" y="18"/>
                  </a:lnTo>
                  <a:lnTo>
                    <a:pt x="48" y="13"/>
                  </a:lnTo>
                  <a:lnTo>
                    <a:pt x="33" y="9"/>
                  </a:lnTo>
                  <a:lnTo>
                    <a:pt x="19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8" y="27"/>
                  </a:lnTo>
                  <a:lnTo>
                    <a:pt x="27" y="43"/>
                  </a:lnTo>
                  <a:lnTo>
                    <a:pt x="34" y="61"/>
                  </a:lnTo>
                  <a:lnTo>
                    <a:pt x="40" y="78"/>
                  </a:lnTo>
                  <a:lnTo>
                    <a:pt x="46" y="95"/>
                  </a:lnTo>
                  <a:lnTo>
                    <a:pt x="51" y="111"/>
                  </a:lnTo>
                  <a:lnTo>
                    <a:pt x="55" y="126"/>
                  </a:lnTo>
                  <a:lnTo>
                    <a:pt x="60" y="143"/>
                  </a:lnTo>
                  <a:lnTo>
                    <a:pt x="68" y="162"/>
                  </a:lnTo>
                  <a:lnTo>
                    <a:pt x="79" y="184"/>
                  </a:lnTo>
                  <a:lnTo>
                    <a:pt x="96" y="206"/>
                  </a:lnTo>
                  <a:lnTo>
                    <a:pt x="117" y="225"/>
                  </a:lnTo>
                  <a:lnTo>
                    <a:pt x="144" y="242"/>
                  </a:lnTo>
                  <a:lnTo>
                    <a:pt x="179" y="253"/>
                  </a:lnTo>
                  <a:lnTo>
                    <a:pt x="220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8" name="Freeform 272"/>
            <p:cNvSpPr>
              <a:spLocks/>
            </p:cNvSpPr>
            <p:nvPr/>
          </p:nvSpPr>
          <p:spPr bwMode="auto">
            <a:xfrm flipH="1">
              <a:off x="1200" y="3035"/>
              <a:ext cx="14" cy="14"/>
            </a:xfrm>
            <a:custGeom>
              <a:avLst/>
              <a:gdLst>
                <a:gd name="T0" fmla="*/ 0 w 30"/>
                <a:gd name="T1" fmla="*/ 1 h 28"/>
                <a:gd name="T2" fmla="*/ 0 w 30"/>
                <a:gd name="T3" fmla="*/ 1 h 28"/>
                <a:gd name="T4" fmla="*/ 0 w 30"/>
                <a:gd name="T5" fmla="*/ 1 h 28"/>
                <a:gd name="T6" fmla="*/ 0 w 30"/>
                <a:gd name="T7" fmla="*/ 0 h 28"/>
                <a:gd name="T8" fmla="*/ 0 w 30"/>
                <a:gd name="T9" fmla="*/ 0 h 28"/>
                <a:gd name="T10" fmla="*/ 0 w 30"/>
                <a:gd name="T11" fmla="*/ 1 h 28"/>
                <a:gd name="T12" fmla="*/ 0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0 w 30"/>
                <a:gd name="T21" fmla="*/ 1 h 28"/>
                <a:gd name="T22" fmla="*/ 0 w 30"/>
                <a:gd name="T23" fmla="*/ 1 h 28"/>
                <a:gd name="T24" fmla="*/ 0 w 30"/>
                <a:gd name="T25" fmla="*/ 1 h 28"/>
                <a:gd name="T26" fmla="*/ 0 w 30"/>
                <a:gd name="T27" fmla="*/ 1 h 28"/>
                <a:gd name="T28" fmla="*/ 0 w 30"/>
                <a:gd name="T29" fmla="*/ 1 h 28"/>
                <a:gd name="T30" fmla="*/ 0 w 30"/>
                <a:gd name="T31" fmla="*/ 1 h 28"/>
                <a:gd name="T32" fmla="*/ 0 w 30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8"/>
                <a:gd name="T53" fmla="*/ 30 w 3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0" y="14"/>
                  </a:lnTo>
                  <a:lnTo>
                    <a:pt x="29" y="19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7" y="28"/>
                  </a:lnTo>
                  <a:lnTo>
                    <a:pt x="12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9" name="Freeform 273"/>
            <p:cNvSpPr>
              <a:spLocks/>
            </p:cNvSpPr>
            <p:nvPr/>
          </p:nvSpPr>
          <p:spPr bwMode="auto">
            <a:xfrm flipH="1">
              <a:off x="1171" y="3054"/>
              <a:ext cx="15" cy="14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0 w 33"/>
                <a:gd name="T5" fmla="*/ 0 h 29"/>
                <a:gd name="T6" fmla="*/ 0 w 33"/>
                <a:gd name="T7" fmla="*/ 0 h 29"/>
                <a:gd name="T8" fmla="*/ 0 w 33"/>
                <a:gd name="T9" fmla="*/ 0 h 29"/>
                <a:gd name="T10" fmla="*/ 0 w 33"/>
                <a:gd name="T11" fmla="*/ 0 h 29"/>
                <a:gd name="T12" fmla="*/ 0 w 33"/>
                <a:gd name="T13" fmla="*/ 0 h 29"/>
                <a:gd name="T14" fmla="*/ 0 w 33"/>
                <a:gd name="T15" fmla="*/ 0 h 29"/>
                <a:gd name="T16" fmla="*/ 0 w 33"/>
                <a:gd name="T17" fmla="*/ 0 h 29"/>
                <a:gd name="T18" fmla="*/ 0 w 33"/>
                <a:gd name="T19" fmla="*/ 0 h 29"/>
                <a:gd name="T20" fmla="*/ 0 w 33"/>
                <a:gd name="T21" fmla="*/ 0 h 29"/>
                <a:gd name="T22" fmla="*/ 0 w 33"/>
                <a:gd name="T23" fmla="*/ 0 h 29"/>
                <a:gd name="T24" fmla="*/ 0 w 33"/>
                <a:gd name="T25" fmla="*/ 0 h 29"/>
                <a:gd name="T26" fmla="*/ 0 w 33"/>
                <a:gd name="T27" fmla="*/ 0 h 29"/>
                <a:gd name="T28" fmla="*/ 0 w 33"/>
                <a:gd name="T29" fmla="*/ 0 h 29"/>
                <a:gd name="T30" fmla="*/ 0 w 33"/>
                <a:gd name="T31" fmla="*/ 0 h 29"/>
                <a:gd name="T32" fmla="*/ 0 w 33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2" y="3"/>
                  </a:moveTo>
                  <a:lnTo>
                    <a:pt x="9" y="1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4"/>
                  </a:lnTo>
                  <a:lnTo>
                    <a:pt x="31" y="9"/>
                  </a:lnTo>
                  <a:lnTo>
                    <a:pt x="33" y="15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25" y="29"/>
                  </a:lnTo>
                  <a:lnTo>
                    <a:pt x="17" y="29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0" name="Freeform 274"/>
            <p:cNvSpPr>
              <a:spLocks/>
            </p:cNvSpPr>
            <p:nvPr/>
          </p:nvSpPr>
          <p:spPr bwMode="auto">
            <a:xfrm flipH="1">
              <a:off x="1205" y="3071"/>
              <a:ext cx="14" cy="15"/>
            </a:xfrm>
            <a:custGeom>
              <a:avLst/>
              <a:gdLst>
                <a:gd name="T0" fmla="*/ 0 w 31"/>
                <a:gd name="T1" fmla="*/ 1 h 29"/>
                <a:gd name="T2" fmla="*/ 0 w 31"/>
                <a:gd name="T3" fmla="*/ 1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1 h 29"/>
                <a:gd name="T10" fmla="*/ 0 w 31"/>
                <a:gd name="T11" fmla="*/ 1 h 29"/>
                <a:gd name="T12" fmla="*/ 0 w 31"/>
                <a:gd name="T13" fmla="*/ 1 h 29"/>
                <a:gd name="T14" fmla="*/ 0 w 31"/>
                <a:gd name="T15" fmla="*/ 1 h 29"/>
                <a:gd name="T16" fmla="*/ 0 w 31"/>
                <a:gd name="T17" fmla="*/ 1 h 29"/>
                <a:gd name="T18" fmla="*/ 0 w 31"/>
                <a:gd name="T19" fmla="*/ 1 h 29"/>
                <a:gd name="T20" fmla="*/ 0 w 31"/>
                <a:gd name="T21" fmla="*/ 1 h 29"/>
                <a:gd name="T22" fmla="*/ 0 w 31"/>
                <a:gd name="T23" fmla="*/ 1 h 29"/>
                <a:gd name="T24" fmla="*/ 0 w 31"/>
                <a:gd name="T25" fmla="*/ 1 h 29"/>
                <a:gd name="T26" fmla="*/ 0 w 31"/>
                <a:gd name="T27" fmla="*/ 1 h 29"/>
                <a:gd name="T28" fmla="*/ 0 w 31"/>
                <a:gd name="T29" fmla="*/ 1 h 29"/>
                <a:gd name="T30" fmla="*/ 0 w 31"/>
                <a:gd name="T31" fmla="*/ 1 h 29"/>
                <a:gd name="T32" fmla="*/ 0 w 31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9"/>
                <a:gd name="T53" fmla="*/ 31 w 31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9">
                  <a:moveTo>
                    <a:pt x="2" y="6"/>
                  </a:move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6" y="29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1" name="Freeform 275"/>
            <p:cNvSpPr>
              <a:spLocks/>
            </p:cNvSpPr>
            <p:nvPr/>
          </p:nvSpPr>
          <p:spPr bwMode="auto">
            <a:xfrm flipH="1">
              <a:off x="1228" y="3054"/>
              <a:ext cx="14" cy="14"/>
            </a:xfrm>
            <a:custGeom>
              <a:avLst/>
              <a:gdLst>
                <a:gd name="T0" fmla="*/ 0 w 33"/>
                <a:gd name="T1" fmla="*/ 1 h 27"/>
                <a:gd name="T2" fmla="*/ 0 w 33"/>
                <a:gd name="T3" fmla="*/ 1 h 27"/>
                <a:gd name="T4" fmla="*/ 0 w 33"/>
                <a:gd name="T5" fmla="*/ 1 h 27"/>
                <a:gd name="T6" fmla="*/ 0 w 33"/>
                <a:gd name="T7" fmla="*/ 1 h 27"/>
                <a:gd name="T8" fmla="*/ 0 w 33"/>
                <a:gd name="T9" fmla="*/ 1 h 27"/>
                <a:gd name="T10" fmla="*/ 0 w 33"/>
                <a:gd name="T11" fmla="*/ 1 h 27"/>
                <a:gd name="T12" fmla="*/ 0 w 33"/>
                <a:gd name="T13" fmla="*/ 1 h 27"/>
                <a:gd name="T14" fmla="*/ 0 w 33"/>
                <a:gd name="T15" fmla="*/ 1 h 27"/>
                <a:gd name="T16" fmla="*/ 0 w 33"/>
                <a:gd name="T17" fmla="*/ 1 h 27"/>
                <a:gd name="T18" fmla="*/ 0 w 33"/>
                <a:gd name="T19" fmla="*/ 1 h 27"/>
                <a:gd name="T20" fmla="*/ 0 w 33"/>
                <a:gd name="T21" fmla="*/ 1 h 27"/>
                <a:gd name="T22" fmla="*/ 0 w 33"/>
                <a:gd name="T23" fmla="*/ 1 h 27"/>
                <a:gd name="T24" fmla="*/ 0 w 33"/>
                <a:gd name="T25" fmla="*/ 1 h 27"/>
                <a:gd name="T26" fmla="*/ 0 w 33"/>
                <a:gd name="T27" fmla="*/ 1 h 27"/>
                <a:gd name="T28" fmla="*/ 0 w 33"/>
                <a:gd name="T29" fmla="*/ 0 h 27"/>
                <a:gd name="T30" fmla="*/ 0 w 33"/>
                <a:gd name="T31" fmla="*/ 0 h 27"/>
                <a:gd name="T32" fmla="*/ 0 w 33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5" y="1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8" y="25"/>
                  </a:lnTo>
                  <a:lnTo>
                    <a:pt x="16" y="27"/>
                  </a:lnTo>
                  <a:lnTo>
                    <a:pt x="24" y="27"/>
                  </a:lnTo>
                  <a:lnTo>
                    <a:pt x="29" y="25"/>
                  </a:lnTo>
                  <a:lnTo>
                    <a:pt x="32" y="22"/>
                  </a:lnTo>
                  <a:lnTo>
                    <a:pt x="33" y="16"/>
                  </a:lnTo>
                  <a:lnTo>
                    <a:pt x="33" y="11"/>
                  </a:lnTo>
                  <a:lnTo>
                    <a:pt x="32" y="7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2" name="Freeform 276"/>
            <p:cNvSpPr>
              <a:spLocks/>
            </p:cNvSpPr>
            <p:nvPr/>
          </p:nvSpPr>
          <p:spPr bwMode="auto">
            <a:xfrm flipH="1">
              <a:off x="1239" y="3080"/>
              <a:ext cx="12" cy="13"/>
            </a:xfrm>
            <a:custGeom>
              <a:avLst/>
              <a:gdLst>
                <a:gd name="T0" fmla="*/ 0 w 28"/>
                <a:gd name="T1" fmla="*/ 1 h 25"/>
                <a:gd name="T2" fmla="*/ 0 w 28"/>
                <a:gd name="T3" fmla="*/ 1 h 25"/>
                <a:gd name="T4" fmla="*/ 0 w 28"/>
                <a:gd name="T5" fmla="*/ 1 h 25"/>
                <a:gd name="T6" fmla="*/ 0 w 28"/>
                <a:gd name="T7" fmla="*/ 1 h 25"/>
                <a:gd name="T8" fmla="*/ 0 w 28"/>
                <a:gd name="T9" fmla="*/ 1 h 25"/>
                <a:gd name="T10" fmla="*/ 0 w 28"/>
                <a:gd name="T11" fmla="*/ 0 h 25"/>
                <a:gd name="T12" fmla="*/ 0 w 28"/>
                <a:gd name="T13" fmla="*/ 1 h 25"/>
                <a:gd name="T14" fmla="*/ 0 w 28"/>
                <a:gd name="T15" fmla="*/ 1 h 25"/>
                <a:gd name="T16" fmla="*/ 0 w 28"/>
                <a:gd name="T17" fmla="*/ 1 h 25"/>
                <a:gd name="T18" fmla="*/ 0 w 28"/>
                <a:gd name="T19" fmla="*/ 1 h 25"/>
                <a:gd name="T20" fmla="*/ 0 w 28"/>
                <a:gd name="T21" fmla="*/ 1 h 25"/>
                <a:gd name="T22" fmla="*/ 0 w 28"/>
                <a:gd name="T23" fmla="*/ 1 h 25"/>
                <a:gd name="T24" fmla="*/ 0 w 28"/>
                <a:gd name="T25" fmla="*/ 1 h 25"/>
                <a:gd name="T26" fmla="*/ 0 w 28"/>
                <a:gd name="T27" fmla="*/ 1 h 25"/>
                <a:gd name="T28" fmla="*/ 0 w 28"/>
                <a:gd name="T29" fmla="*/ 1 h 25"/>
                <a:gd name="T30" fmla="*/ 0 w 28"/>
                <a:gd name="T31" fmla="*/ 1 h 25"/>
                <a:gd name="T32" fmla="*/ 0 w 28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5"/>
                <a:gd name="T53" fmla="*/ 28 w 2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3" name="Freeform 277"/>
            <p:cNvSpPr>
              <a:spLocks/>
            </p:cNvSpPr>
            <p:nvPr/>
          </p:nvSpPr>
          <p:spPr bwMode="auto">
            <a:xfrm flipH="1">
              <a:off x="1217" y="3100"/>
              <a:ext cx="12" cy="14"/>
            </a:xfrm>
            <a:custGeom>
              <a:avLst/>
              <a:gdLst>
                <a:gd name="T0" fmla="*/ 0 w 25"/>
                <a:gd name="T1" fmla="*/ 0 h 29"/>
                <a:gd name="T2" fmla="*/ 0 w 25"/>
                <a:gd name="T3" fmla="*/ 0 h 29"/>
                <a:gd name="T4" fmla="*/ 0 w 25"/>
                <a:gd name="T5" fmla="*/ 0 h 29"/>
                <a:gd name="T6" fmla="*/ 0 w 25"/>
                <a:gd name="T7" fmla="*/ 0 h 29"/>
                <a:gd name="T8" fmla="*/ 0 w 25"/>
                <a:gd name="T9" fmla="*/ 0 h 29"/>
                <a:gd name="T10" fmla="*/ 0 w 25"/>
                <a:gd name="T11" fmla="*/ 0 h 29"/>
                <a:gd name="T12" fmla="*/ 0 w 25"/>
                <a:gd name="T13" fmla="*/ 0 h 29"/>
                <a:gd name="T14" fmla="*/ 0 w 25"/>
                <a:gd name="T15" fmla="*/ 0 h 29"/>
                <a:gd name="T16" fmla="*/ 0 w 25"/>
                <a:gd name="T17" fmla="*/ 0 h 29"/>
                <a:gd name="T18" fmla="*/ 0 w 25"/>
                <a:gd name="T19" fmla="*/ 0 h 29"/>
                <a:gd name="T20" fmla="*/ 0 w 25"/>
                <a:gd name="T21" fmla="*/ 0 h 29"/>
                <a:gd name="T22" fmla="*/ 0 w 25"/>
                <a:gd name="T23" fmla="*/ 0 h 29"/>
                <a:gd name="T24" fmla="*/ 0 w 25"/>
                <a:gd name="T25" fmla="*/ 0 h 29"/>
                <a:gd name="T26" fmla="*/ 0 w 25"/>
                <a:gd name="T27" fmla="*/ 0 h 29"/>
                <a:gd name="T28" fmla="*/ 0 w 25"/>
                <a:gd name="T29" fmla="*/ 0 h 29"/>
                <a:gd name="T30" fmla="*/ 0 w 25"/>
                <a:gd name="T31" fmla="*/ 0 h 29"/>
                <a:gd name="T32" fmla="*/ 0 w 25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9"/>
                <a:gd name="T53" fmla="*/ 25 w 2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9">
                  <a:moveTo>
                    <a:pt x="8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23" y="10"/>
                  </a:lnTo>
                  <a:lnTo>
                    <a:pt x="25" y="15"/>
                  </a:lnTo>
                  <a:lnTo>
                    <a:pt x="23" y="20"/>
                  </a:lnTo>
                  <a:lnTo>
                    <a:pt x="20" y="24"/>
                  </a:lnTo>
                  <a:lnTo>
                    <a:pt x="14" y="28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4" name="Freeform 278"/>
            <p:cNvSpPr>
              <a:spLocks/>
            </p:cNvSpPr>
            <p:nvPr/>
          </p:nvSpPr>
          <p:spPr bwMode="auto">
            <a:xfrm flipH="1">
              <a:off x="1196" y="3087"/>
              <a:ext cx="12" cy="16"/>
            </a:xfrm>
            <a:custGeom>
              <a:avLst/>
              <a:gdLst>
                <a:gd name="T0" fmla="*/ 0 w 29"/>
                <a:gd name="T1" fmla="*/ 0 h 33"/>
                <a:gd name="T2" fmla="*/ 0 w 29"/>
                <a:gd name="T3" fmla="*/ 0 h 33"/>
                <a:gd name="T4" fmla="*/ 0 w 29"/>
                <a:gd name="T5" fmla="*/ 0 h 33"/>
                <a:gd name="T6" fmla="*/ 0 w 29"/>
                <a:gd name="T7" fmla="*/ 0 h 33"/>
                <a:gd name="T8" fmla="*/ 0 w 29"/>
                <a:gd name="T9" fmla="*/ 0 h 33"/>
                <a:gd name="T10" fmla="*/ 0 w 29"/>
                <a:gd name="T11" fmla="*/ 0 h 33"/>
                <a:gd name="T12" fmla="*/ 0 w 29"/>
                <a:gd name="T13" fmla="*/ 0 h 33"/>
                <a:gd name="T14" fmla="*/ 0 w 29"/>
                <a:gd name="T15" fmla="*/ 0 h 33"/>
                <a:gd name="T16" fmla="*/ 0 w 29"/>
                <a:gd name="T17" fmla="*/ 0 h 33"/>
                <a:gd name="T18" fmla="*/ 0 w 29"/>
                <a:gd name="T19" fmla="*/ 0 h 33"/>
                <a:gd name="T20" fmla="*/ 0 w 29"/>
                <a:gd name="T21" fmla="*/ 0 h 33"/>
                <a:gd name="T22" fmla="*/ 0 w 29"/>
                <a:gd name="T23" fmla="*/ 0 h 33"/>
                <a:gd name="T24" fmla="*/ 0 w 29"/>
                <a:gd name="T25" fmla="*/ 0 h 33"/>
                <a:gd name="T26" fmla="*/ 0 w 29"/>
                <a:gd name="T27" fmla="*/ 0 h 33"/>
                <a:gd name="T28" fmla="*/ 0 w 29"/>
                <a:gd name="T29" fmla="*/ 0 h 33"/>
                <a:gd name="T30" fmla="*/ 0 w 29"/>
                <a:gd name="T31" fmla="*/ 0 h 33"/>
                <a:gd name="T32" fmla="*/ 0 w 2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3"/>
                <a:gd name="T53" fmla="*/ 29 w 2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6" y="22"/>
                  </a:lnTo>
                  <a:lnTo>
                    <a:pt x="21" y="28"/>
                  </a:lnTo>
                  <a:lnTo>
                    <a:pt x="14" y="32"/>
                  </a:lnTo>
                  <a:lnTo>
                    <a:pt x="9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5" name="Freeform 279"/>
            <p:cNvSpPr>
              <a:spLocks/>
            </p:cNvSpPr>
            <p:nvPr/>
          </p:nvSpPr>
          <p:spPr bwMode="auto">
            <a:xfrm flipH="1">
              <a:off x="1178" y="3090"/>
              <a:ext cx="14" cy="13"/>
            </a:xfrm>
            <a:custGeom>
              <a:avLst/>
              <a:gdLst>
                <a:gd name="T0" fmla="*/ 0 w 31"/>
                <a:gd name="T1" fmla="*/ 0 h 27"/>
                <a:gd name="T2" fmla="*/ 0 w 31"/>
                <a:gd name="T3" fmla="*/ 0 h 27"/>
                <a:gd name="T4" fmla="*/ 0 w 31"/>
                <a:gd name="T5" fmla="*/ 0 h 27"/>
                <a:gd name="T6" fmla="*/ 0 w 31"/>
                <a:gd name="T7" fmla="*/ 0 h 27"/>
                <a:gd name="T8" fmla="*/ 0 w 31"/>
                <a:gd name="T9" fmla="*/ 0 h 27"/>
                <a:gd name="T10" fmla="*/ 0 w 31"/>
                <a:gd name="T11" fmla="*/ 0 h 27"/>
                <a:gd name="T12" fmla="*/ 0 w 31"/>
                <a:gd name="T13" fmla="*/ 0 h 27"/>
                <a:gd name="T14" fmla="*/ 0 w 31"/>
                <a:gd name="T15" fmla="*/ 0 h 27"/>
                <a:gd name="T16" fmla="*/ 0 w 31"/>
                <a:gd name="T17" fmla="*/ 0 h 27"/>
                <a:gd name="T18" fmla="*/ 0 w 31"/>
                <a:gd name="T19" fmla="*/ 0 h 27"/>
                <a:gd name="T20" fmla="*/ 0 w 31"/>
                <a:gd name="T21" fmla="*/ 0 h 27"/>
                <a:gd name="T22" fmla="*/ 0 w 31"/>
                <a:gd name="T23" fmla="*/ 0 h 27"/>
                <a:gd name="T24" fmla="*/ 0 w 31"/>
                <a:gd name="T25" fmla="*/ 0 h 27"/>
                <a:gd name="T26" fmla="*/ 0 w 31"/>
                <a:gd name="T27" fmla="*/ 0 h 27"/>
                <a:gd name="T28" fmla="*/ 0 w 31"/>
                <a:gd name="T29" fmla="*/ 0 h 27"/>
                <a:gd name="T30" fmla="*/ 0 w 31"/>
                <a:gd name="T31" fmla="*/ 0 h 27"/>
                <a:gd name="T32" fmla="*/ 0 w 31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7"/>
                <a:gd name="T53" fmla="*/ 31 w 3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7">
                  <a:moveTo>
                    <a:pt x="25" y="3"/>
                  </a:moveTo>
                  <a:lnTo>
                    <a:pt x="28" y="6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9" y="19"/>
                  </a:lnTo>
                  <a:lnTo>
                    <a:pt x="25" y="22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7" y="24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6" name="Freeform 280"/>
            <p:cNvSpPr>
              <a:spLocks/>
            </p:cNvSpPr>
            <p:nvPr/>
          </p:nvSpPr>
          <p:spPr bwMode="auto">
            <a:xfrm flipH="1">
              <a:off x="1231" y="3109"/>
              <a:ext cx="110" cy="73"/>
            </a:xfrm>
            <a:custGeom>
              <a:avLst/>
              <a:gdLst>
                <a:gd name="T0" fmla="*/ 0 w 246"/>
                <a:gd name="T1" fmla="*/ 0 h 148"/>
                <a:gd name="T2" fmla="*/ 0 w 246"/>
                <a:gd name="T3" fmla="*/ 0 h 148"/>
                <a:gd name="T4" fmla="*/ 0 w 246"/>
                <a:gd name="T5" fmla="*/ 0 h 148"/>
                <a:gd name="T6" fmla="*/ 0 w 246"/>
                <a:gd name="T7" fmla="*/ 0 h 148"/>
                <a:gd name="T8" fmla="*/ 0 w 246"/>
                <a:gd name="T9" fmla="*/ 0 h 148"/>
                <a:gd name="T10" fmla="*/ 0 w 246"/>
                <a:gd name="T11" fmla="*/ 0 h 148"/>
                <a:gd name="T12" fmla="*/ 0 w 246"/>
                <a:gd name="T13" fmla="*/ 0 h 148"/>
                <a:gd name="T14" fmla="*/ 0 w 246"/>
                <a:gd name="T15" fmla="*/ 0 h 148"/>
                <a:gd name="T16" fmla="*/ 0 w 246"/>
                <a:gd name="T17" fmla="*/ 0 h 148"/>
                <a:gd name="T18" fmla="*/ 0 w 246"/>
                <a:gd name="T19" fmla="*/ 0 h 148"/>
                <a:gd name="T20" fmla="*/ 0 w 246"/>
                <a:gd name="T21" fmla="*/ 0 h 148"/>
                <a:gd name="T22" fmla="*/ 0 w 246"/>
                <a:gd name="T23" fmla="*/ 0 h 148"/>
                <a:gd name="T24" fmla="*/ 0 w 246"/>
                <a:gd name="T25" fmla="*/ 0 h 148"/>
                <a:gd name="T26" fmla="*/ 0 w 246"/>
                <a:gd name="T27" fmla="*/ 0 h 148"/>
                <a:gd name="T28" fmla="*/ 0 w 246"/>
                <a:gd name="T29" fmla="*/ 0 h 148"/>
                <a:gd name="T30" fmla="*/ 0 w 246"/>
                <a:gd name="T31" fmla="*/ 0 h 148"/>
                <a:gd name="T32" fmla="*/ 0 w 246"/>
                <a:gd name="T33" fmla="*/ 0 h 148"/>
                <a:gd name="T34" fmla="*/ 0 w 246"/>
                <a:gd name="T35" fmla="*/ 0 h 148"/>
                <a:gd name="T36" fmla="*/ 0 w 246"/>
                <a:gd name="T37" fmla="*/ 0 h 148"/>
                <a:gd name="T38" fmla="*/ 0 w 246"/>
                <a:gd name="T39" fmla="*/ 0 h 148"/>
                <a:gd name="T40" fmla="*/ 0 w 246"/>
                <a:gd name="T41" fmla="*/ 0 h 148"/>
                <a:gd name="T42" fmla="*/ 0 w 246"/>
                <a:gd name="T43" fmla="*/ 0 h 148"/>
                <a:gd name="T44" fmla="*/ 0 w 246"/>
                <a:gd name="T45" fmla="*/ 0 h 148"/>
                <a:gd name="T46" fmla="*/ 0 w 246"/>
                <a:gd name="T47" fmla="*/ 0 h 148"/>
                <a:gd name="T48" fmla="*/ 0 w 246"/>
                <a:gd name="T49" fmla="*/ 0 h 148"/>
                <a:gd name="T50" fmla="*/ 0 w 246"/>
                <a:gd name="T51" fmla="*/ 0 h 148"/>
                <a:gd name="T52" fmla="*/ 0 w 246"/>
                <a:gd name="T53" fmla="*/ 0 h 148"/>
                <a:gd name="T54" fmla="*/ 0 w 246"/>
                <a:gd name="T55" fmla="*/ 0 h 148"/>
                <a:gd name="T56" fmla="*/ 0 w 246"/>
                <a:gd name="T57" fmla="*/ 0 h 148"/>
                <a:gd name="T58" fmla="*/ 0 w 246"/>
                <a:gd name="T59" fmla="*/ 0 h 148"/>
                <a:gd name="T60" fmla="*/ 0 w 246"/>
                <a:gd name="T61" fmla="*/ 0 h 148"/>
                <a:gd name="T62" fmla="*/ 0 w 246"/>
                <a:gd name="T63" fmla="*/ 0 h 148"/>
                <a:gd name="T64" fmla="*/ 0 w 246"/>
                <a:gd name="T65" fmla="*/ 0 h 148"/>
                <a:gd name="T66" fmla="*/ 0 w 246"/>
                <a:gd name="T67" fmla="*/ 0 h 148"/>
                <a:gd name="T68" fmla="*/ 0 w 246"/>
                <a:gd name="T69" fmla="*/ 0 h 148"/>
                <a:gd name="T70" fmla="*/ 0 w 246"/>
                <a:gd name="T71" fmla="*/ 0 h 148"/>
                <a:gd name="T72" fmla="*/ 0 w 246"/>
                <a:gd name="T73" fmla="*/ 0 h 148"/>
                <a:gd name="T74" fmla="*/ 0 w 246"/>
                <a:gd name="T75" fmla="*/ 0 h 148"/>
                <a:gd name="T76" fmla="*/ 0 w 246"/>
                <a:gd name="T77" fmla="*/ 0 h 148"/>
                <a:gd name="T78" fmla="*/ 0 w 246"/>
                <a:gd name="T79" fmla="*/ 0 h 148"/>
                <a:gd name="T80" fmla="*/ 0 w 246"/>
                <a:gd name="T81" fmla="*/ 0 h 148"/>
                <a:gd name="T82" fmla="*/ 0 w 246"/>
                <a:gd name="T83" fmla="*/ 0 h 148"/>
                <a:gd name="T84" fmla="*/ 0 w 246"/>
                <a:gd name="T85" fmla="*/ 0 h 148"/>
                <a:gd name="T86" fmla="*/ 0 w 246"/>
                <a:gd name="T87" fmla="*/ 0 h 148"/>
                <a:gd name="T88" fmla="*/ 0 w 246"/>
                <a:gd name="T89" fmla="*/ 0 h 148"/>
                <a:gd name="T90" fmla="*/ 0 w 246"/>
                <a:gd name="T91" fmla="*/ 0 h 148"/>
                <a:gd name="T92" fmla="*/ 0 w 246"/>
                <a:gd name="T93" fmla="*/ 0 h 148"/>
                <a:gd name="T94" fmla="*/ 0 w 246"/>
                <a:gd name="T95" fmla="*/ 0 h 148"/>
                <a:gd name="T96" fmla="*/ 0 w 246"/>
                <a:gd name="T97" fmla="*/ 0 h 148"/>
                <a:gd name="T98" fmla="*/ 0 w 246"/>
                <a:gd name="T99" fmla="*/ 0 h 148"/>
                <a:gd name="T100" fmla="*/ 0 w 246"/>
                <a:gd name="T101" fmla="*/ 0 h 148"/>
                <a:gd name="T102" fmla="*/ 0 w 24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6"/>
                <a:gd name="T157" fmla="*/ 0 h 148"/>
                <a:gd name="T158" fmla="*/ 246 w 24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6" h="148">
                  <a:moveTo>
                    <a:pt x="246" y="16"/>
                  </a:moveTo>
                  <a:lnTo>
                    <a:pt x="245" y="16"/>
                  </a:lnTo>
                  <a:lnTo>
                    <a:pt x="242" y="15"/>
                  </a:lnTo>
                  <a:lnTo>
                    <a:pt x="241" y="14"/>
                  </a:lnTo>
                  <a:lnTo>
                    <a:pt x="238" y="13"/>
                  </a:lnTo>
                  <a:lnTo>
                    <a:pt x="237" y="11"/>
                  </a:lnTo>
                  <a:lnTo>
                    <a:pt x="235" y="9"/>
                  </a:lnTo>
                  <a:lnTo>
                    <a:pt x="234" y="7"/>
                  </a:lnTo>
                  <a:lnTo>
                    <a:pt x="234" y="5"/>
                  </a:lnTo>
                  <a:lnTo>
                    <a:pt x="230" y="9"/>
                  </a:lnTo>
                  <a:lnTo>
                    <a:pt x="226" y="13"/>
                  </a:lnTo>
                  <a:lnTo>
                    <a:pt x="223" y="16"/>
                  </a:lnTo>
                  <a:lnTo>
                    <a:pt x="221" y="19"/>
                  </a:lnTo>
                  <a:lnTo>
                    <a:pt x="212" y="15"/>
                  </a:lnTo>
                  <a:lnTo>
                    <a:pt x="197" y="12"/>
                  </a:lnTo>
                  <a:lnTo>
                    <a:pt x="181" y="7"/>
                  </a:lnTo>
                  <a:lnTo>
                    <a:pt x="164" y="5"/>
                  </a:lnTo>
                  <a:lnTo>
                    <a:pt x="146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6" y="5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6" y="5"/>
                  </a:lnTo>
                  <a:lnTo>
                    <a:pt x="119" y="5"/>
                  </a:lnTo>
                  <a:lnTo>
                    <a:pt x="133" y="5"/>
                  </a:lnTo>
                  <a:lnTo>
                    <a:pt x="148" y="7"/>
                  </a:lnTo>
                  <a:lnTo>
                    <a:pt x="163" y="11"/>
                  </a:lnTo>
                  <a:lnTo>
                    <a:pt x="177" y="14"/>
                  </a:lnTo>
                  <a:lnTo>
                    <a:pt x="189" y="18"/>
                  </a:lnTo>
                  <a:lnTo>
                    <a:pt x="200" y="22"/>
                  </a:lnTo>
                  <a:lnTo>
                    <a:pt x="208" y="27"/>
                  </a:lnTo>
                  <a:lnTo>
                    <a:pt x="210" y="30"/>
                  </a:lnTo>
                  <a:lnTo>
                    <a:pt x="209" y="31"/>
                  </a:lnTo>
                  <a:lnTo>
                    <a:pt x="204" y="32"/>
                  </a:lnTo>
                  <a:lnTo>
                    <a:pt x="198" y="35"/>
                  </a:lnTo>
                  <a:lnTo>
                    <a:pt x="192" y="38"/>
                  </a:lnTo>
                  <a:lnTo>
                    <a:pt x="184" y="42"/>
                  </a:lnTo>
                  <a:lnTo>
                    <a:pt x="177" y="45"/>
                  </a:lnTo>
                  <a:lnTo>
                    <a:pt x="172" y="49"/>
                  </a:lnTo>
                  <a:lnTo>
                    <a:pt x="164" y="45"/>
                  </a:lnTo>
                  <a:lnTo>
                    <a:pt x="152" y="43"/>
                  </a:lnTo>
                  <a:lnTo>
                    <a:pt x="139" y="39"/>
                  </a:lnTo>
                  <a:lnTo>
                    <a:pt x="125" y="36"/>
                  </a:lnTo>
                  <a:lnTo>
                    <a:pt x="109" y="34"/>
                  </a:lnTo>
                  <a:lnTo>
                    <a:pt x="94" y="32"/>
                  </a:lnTo>
                  <a:lnTo>
                    <a:pt x="83" y="32"/>
                  </a:lnTo>
                  <a:lnTo>
                    <a:pt x="72" y="35"/>
                  </a:lnTo>
                  <a:lnTo>
                    <a:pt x="65" y="38"/>
                  </a:lnTo>
                  <a:lnTo>
                    <a:pt x="61" y="41"/>
                  </a:lnTo>
                  <a:lnTo>
                    <a:pt x="63" y="42"/>
                  </a:lnTo>
                  <a:lnTo>
                    <a:pt x="71" y="41"/>
                  </a:lnTo>
                  <a:lnTo>
                    <a:pt x="76" y="39"/>
                  </a:lnTo>
                  <a:lnTo>
                    <a:pt x="83" y="39"/>
                  </a:lnTo>
                  <a:lnTo>
                    <a:pt x="90" y="39"/>
                  </a:lnTo>
                  <a:lnTo>
                    <a:pt x="97" y="41"/>
                  </a:lnTo>
                  <a:lnTo>
                    <a:pt x="105" y="41"/>
                  </a:lnTo>
                  <a:lnTo>
                    <a:pt x="113" y="42"/>
                  </a:lnTo>
                  <a:lnTo>
                    <a:pt x="121" y="44"/>
                  </a:lnTo>
                  <a:lnTo>
                    <a:pt x="127" y="45"/>
                  </a:lnTo>
                  <a:lnTo>
                    <a:pt x="140" y="49"/>
                  </a:lnTo>
                  <a:lnTo>
                    <a:pt x="151" y="51"/>
                  </a:lnTo>
                  <a:lnTo>
                    <a:pt x="158" y="53"/>
                  </a:lnTo>
                  <a:lnTo>
                    <a:pt x="163" y="56"/>
                  </a:lnTo>
                  <a:lnTo>
                    <a:pt x="159" y="58"/>
                  </a:lnTo>
                  <a:lnTo>
                    <a:pt x="154" y="60"/>
                  </a:lnTo>
                  <a:lnTo>
                    <a:pt x="147" y="62"/>
                  </a:lnTo>
                  <a:lnTo>
                    <a:pt x="140" y="65"/>
                  </a:lnTo>
                  <a:lnTo>
                    <a:pt x="134" y="67"/>
                  </a:lnTo>
                  <a:lnTo>
                    <a:pt x="127" y="68"/>
                  </a:lnTo>
                  <a:lnTo>
                    <a:pt x="122" y="71"/>
                  </a:lnTo>
                  <a:lnTo>
                    <a:pt x="118" y="72"/>
                  </a:lnTo>
                  <a:lnTo>
                    <a:pt x="114" y="73"/>
                  </a:lnTo>
                  <a:lnTo>
                    <a:pt x="109" y="73"/>
                  </a:lnTo>
                  <a:lnTo>
                    <a:pt x="102" y="72"/>
                  </a:lnTo>
                  <a:lnTo>
                    <a:pt x="97" y="71"/>
                  </a:lnTo>
                  <a:lnTo>
                    <a:pt x="90" y="68"/>
                  </a:lnTo>
                  <a:lnTo>
                    <a:pt x="84" y="66"/>
                  </a:lnTo>
                  <a:lnTo>
                    <a:pt x="77" y="65"/>
                  </a:lnTo>
                  <a:lnTo>
                    <a:pt x="72" y="62"/>
                  </a:lnTo>
                  <a:lnTo>
                    <a:pt x="63" y="60"/>
                  </a:lnTo>
                  <a:lnTo>
                    <a:pt x="54" y="60"/>
                  </a:lnTo>
                  <a:lnTo>
                    <a:pt x="50" y="62"/>
                  </a:lnTo>
                  <a:lnTo>
                    <a:pt x="54" y="65"/>
                  </a:lnTo>
                  <a:lnTo>
                    <a:pt x="64" y="68"/>
                  </a:lnTo>
                  <a:lnTo>
                    <a:pt x="76" y="72"/>
                  </a:lnTo>
                  <a:lnTo>
                    <a:pt x="85" y="75"/>
                  </a:lnTo>
                  <a:lnTo>
                    <a:pt x="92" y="79"/>
                  </a:lnTo>
                  <a:lnTo>
                    <a:pt x="84" y="81"/>
                  </a:lnTo>
                  <a:lnTo>
                    <a:pt x="73" y="84"/>
                  </a:lnTo>
                  <a:lnTo>
                    <a:pt x="60" y="88"/>
                  </a:lnTo>
                  <a:lnTo>
                    <a:pt x="47" y="91"/>
                  </a:lnTo>
                  <a:lnTo>
                    <a:pt x="33" y="95"/>
                  </a:lnTo>
                  <a:lnTo>
                    <a:pt x="21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21" y="105"/>
                  </a:lnTo>
                  <a:lnTo>
                    <a:pt x="33" y="103"/>
                  </a:lnTo>
                  <a:lnTo>
                    <a:pt x="46" y="102"/>
                  </a:lnTo>
                  <a:lnTo>
                    <a:pt x="60" y="99"/>
                  </a:lnTo>
                  <a:lnTo>
                    <a:pt x="73" y="96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4" y="87"/>
                  </a:lnTo>
                  <a:lnTo>
                    <a:pt x="102" y="99"/>
                  </a:lnTo>
                  <a:lnTo>
                    <a:pt x="97" y="115"/>
                  </a:lnTo>
                  <a:lnTo>
                    <a:pt x="92" y="132"/>
                  </a:lnTo>
                  <a:lnTo>
                    <a:pt x="85" y="142"/>
                  </a:lnTo>
                  <a:lnTo>
                    <a:pt x="81" y="147"/>
                  </a:lnTo>
                  <a:lnTo>
                    <a:pt x="83" y="148"/>
                  </a:lnTo>
                  <a:lnTo>
                    <a:pt x="86" y="147"/>
                  </a:lnTo>
                  <a:lnTo>
                    <a:pt x="90" y="143"/>
                  </a:lnTo>
                  <a:lnTo>
                    <a:pt x="98" y="133"/>
                  </a:lnTo>
                  <a:lnTo>
                    <a:pt x="108" y="117"/>
                  </a:lnTo>
                  <a:lnTo>
                    <a:pt x="117" y="99"/>
                  </a:lnTo>
                  <a:lnTo>
                    <a:pt x="121" y="87"/>
                  </a:lnTo>
                  <a:lnTo>
                    <a:pt x="126" y="85"/>
                  </a:lnTo>
                  <a:lnTo>
                    <a:pt x="134" y="82"/>
                  </a:lnTo>
                  <a:lnTo>
                    <a:pt x="142" y="80"/>
                  </a:lnTo>
                  <a:lnTo>
                    <a:pt x="150" y="76"/>
                  </a:lnTo>
                  <a:lnTo>
                    <a:pt x="158" y="74"/>
                  </a:lnTo>
                  <a:lnTo>
                    <a:pt x="166" y="71"/>
                  </a:lnTo>
                  <a:lnTo>
                    <a:pt x="172" y="68"/>
                  </a:lnTo>
                  <a:lnTo>
                    <a:pt x="176" y="67"/>
                  </a:lnTo>
                  <a:lnTo>
                    <a:pt x="176" y="80"/>
                  </a:lnTo>
                  <a:lnTo>
                    <a:pt x="173" y="97"/>
                  </a:lnTo>
                  <a:lnTo>
                    <a:pt x="169" y="115"/>
                  </a:lnTo>
                  <a:lnTo>
                    <a:pt x="166" y="128"/>
                  </a:lnTo>
                  <a:lnTo>
                    <a:pt x="163" y="134"/>
                  </a:lnTo>
                  <a:lnTo>
                    <a:pt x="164" y="136"/>
                  </a:lnTo>
                  <a:lnTo>
                    <a:pt x="167" y="135"/>
                  </a:lnTo>
                  <a:lnTo>
                    <a:pt x="171" y="128"/>
                  </a:lnTo>
                  <a:lnTo>
                    <a:pt x="177" y="115"/>
                  </a:lnTo>
                  <a:lnTo>
                    <a:pt x="185" y="98"/>
                  </a:lnTo>
                  <a:lnTo>
                    <a:pt x="191" y="79"/>
                  </a:lnTo>
                  <a:lnTo>
                    <a:pt x="191" y="61"/>
                  </a:lnTo>
                  <a:lnTo>
                    <a:pt x="201" y="54"/>
                  </a:lnTo>
                  <a:lnTo>
                    <a:pt x="209" y="46"/>
                  </a:lnTo>
                  <a:lnTo>
                    <a:pt x="216" y="41"/>
                  </a:lnTo>
                  <a:lnTo>
                    <a:pt x="221" y="36"/>
                  </a:lnTo>
                  <a:lnTo>
                    <a:pt x="223" y="34"/>
                  </a:lnTo>
                  <a:lnTo>
                    <a:pt x="227" y="32"/>
                  </a:lnTo>
                  <a:lnTo>
                    <a:pt x="229" y="35"/>
                  </a:lnTo>
                  <a:lnTo>
                    <a:pt x="229" y="41"/>
                  </a:lnTo>
                  <a:lnTo>
                    <a:pt x="227" y="53"/>
                  </a:lnTo>
                  <a:lnTo>
                    <a:pt x="226" y="72"/>
                  </a:lnTo>
                  <a:lnTo>
                    <a:pt x="225" y="91"/>
                  </a:lnTo>
                  <a:lnTo>
                    <a:pt x="222" y="104"/>
                  </a:lnTo>
                  <a:lnTo>
                    <a:pt x="231" y="88"/>
                  </a:lnTo>
                  <a:lnTo>
                    <a:pt x="238" y="64"/>
                  </a:lnTo>
                  <a:lnTo>
                    <a:pt x="243" y="37"/>
                  </a:lnTo>
                  <a:lnTo>
                    <a:pt x="24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7" name="Freeform 281"/>
            <p:cNvSpPr>
              <a:spLocks/>
            </p:cNvSpPr>
            <p:nvPr/>
          </p:nvSpPr>
          <p:spPr bwMode="auto">
            <a:xfrm flipH="1">
              <a:off x="1244" y="2977"/>
              <a:ext cx="89" cy="82"/>
            </a:xfrm>
            <a:custGeom>
              <a:avLst/>
              <a:gdLst>
                <a:gd name="T0" fmla="*/ 0 w 197"/>
                <a:gd name="T1" fmla="*/ 0 h 165"/>
                <a:gd name="T2" fmla="*/ 0 w 197"/>
                <a:gd name="T3" fmla="*/ 0 h 165"/>
                <a:gd name="T4" fmla="*/ 0 w 197"/>
                <a:gd name="T5" fmla="*/ 0 h 165"/>
                <a:gd name="T6" fmla="*/ 0 w 197"/>
                <a:gd name="T7" fmla="*/ 0 h 165"/>
                <a:gd name="T8" fmla="*/ 0 w 197"/>
                <a:gd name="T9" fmla="*/ 0 h 165"/>
                <a:gd name="T10" fmla="*/ 0 w 197"/>
                <a:gd name="T11" fmla="*/ 0 h 165"/>
                <a:gd name="T12" fmla="*/ 0 w 197"/>
                <a:gd name="T13" fmla="*/ 0 h 165"/>
                <a:gd name="T14" fmla="*/ 0 w 197"/>
                <a:gd name="T15" fmla="*/ 0 h 165"/>
                <a:gd name="T16" fmla="*/ 0 w 197"/>
                <a:gd name="T17" fmla="*/ 0 h 165"/>
                <a:gd name="T18" fmla="*/ 0 w 197"/>
                <a:gd name="T19" fmla="*/ 0 h 165"/>
                <a:gd name="T20" fmla="*/ 0 w 197"/>
                <a:gd name="T21" fmla="*/ 0 h 165"/>
                <a:gd name="T22" fmla="*/ 0 w 197"/>
                <a:gd name="T23" fmla="*/ 0 h 165"/>
                <a:gd name="T24" fmla="*/ 0 w 197"/>
                <a:gd name="T25" fmla="*/ 0 h 165"/>
                <a:gd name="T26" fmla="*/ 0 w 197"/>
                <a:gd name="T27" fmla="*/ 0 h 165"/>
                <a:gd name="T28" fmla="*/ 0 w 197"/>
                <a:gd name="T29" fmla="*/ 0 h 165"/>
                <a:gd name="T30" fmla="*/ 0 w 197"/>
                <a:gd name="T31" fmla="*/ 0 h 165"/>
                <a:gd name="T32" fmla="*/ 0 w 197"/>
                <a:gd name="T33" fmla="*/ 0 h 165"/>
                <a:gd name="T34" fmla="*/ 0 w 197"/>
                <a:gd name="T35" fmla="*/ 0 h 165"/>
                <a:gd name="T36" fmla="*/ 0 w 197"/>
                <a:gd name="T37" fmla="*/ 0 h 165"/>
                <a:gd name="T38" fmla="*/ 0 w 197"/>
                <a:gd name="T39" fmla="*/ 0 h 165"/>
                <a:gd name="T40" fmla="*/ 0 w 197"/>
                <a:gd name="T41" fmla="*/ 0 h 165"/>
                <a:gd name="T42" fmla="*/ 0 w 197"/>
                <a:gd name="T43" fmla="*/ 0 h 165"/>
                <a:gd name="T44" fmla="*/ 0 w 197"/>
                <a:gd name="T45" fmla="*/ 0 h 165"/>
                <a:gd name="T46" fmla="*/ 0 w 197"/>
                <a:gd name="T47" fmla="*/ 0 h 165"/>
                <a:gd name="T48" fmla="*/ 0 w 197"/>
                <a:gd name="T49" fmla="*/ 0 h 165"/>
                <a:gd name="T50" fmla="*/ 0 w 197"/>
                <a:gd name="T51" fmla="*/ 0 h 165"/>
                <a:gd name="T52" fmla="*/ 0 w 197"/>
                <a:gd name="T53" fmla="*/ 0 h 165"/>
                <a:gd name="T54" fmla="*/ 0 w 197"/>
                <a:gd name="T55" fmla="*/ 0 h 165"/>
                <a:gd name="T56" fmla="*/ 0 w 197"/>
                <a:gd name="T57" fmla="*/ 0 h 165"/>
                <a:gd name="T58" fmla="*/ 0 w 197"/>
                <a:gd name="T59" fmla="*/ 0 h 165"/>
                <a:gd name="T60" fmla="*/ 0 w 197"/>
                <a:gd name="T61" fmla="*/ 0 h 165"/>
                <a:gd name="T62" fmla="*/ 0 w 197"/>
                <a:gd name="T63" fmla="*/ 0 h 165"/>
                <a:gd name="T64" fmla="*/ 0 w 197"/>
                <a:gd name="T65" fmla="*/ 0 h 165"/>
                <a:gd name="T66" fmla="*/ 0 w 197"/>
                <a:gd name="T67" fmla="*/ 0 h 165"/>
                <a:gd name="T68" fmla="*/ 0 w 197"/>
                <a:gd name="T69" fmla="*/ 0 h 165"/>
                <a:gd name="T70" fmla="*/ 0 w 197"/>
                <a:gd name="T71" fmla="*/ 0 h 165"/>
                <a:gd name="T72" fmla="*/ 0 w 197"/>
                <a:gd name="T73" fmla="*/ 0 h 165"/>
                <a:gd name="T74" fmla="*/ 0 w 197"/>
                <a:gd name="T75" fmla="*/ 0 h 165"/>
                <a:gd name="T76" fmla="*/ 0 w 197"/>
                <a:gd name="T77" fmla="*/ 0 h 165"/>
                <a:gd name="T78" fmla="*/ 0 w 197"/>
                <a:gd name="T79" fmla="*/ 0 h 165"/>
                <a:gd name="T80" fmla="*/ 0 w 197"/>
                <a:gd name="T81" fmla="*/ 0 h 165"/>
                <a:gd name="T82" fmla="*/ 0 w 197"/>
                <a:gd name="T83" fmla="*/ 0 h 165"/>
                <a:gd name="T84" fmla="*/ 0 w 197"/>
                <a:gd name="T85" fmla="*/ 0 h 165"/>
                <a:gd name="T86" fmla="*/ 0 w 197"/>
                <a:gd name="T87" fmla="*/ 0 h 165"/>
                <a:gd name="T88" fmla="*/ 0 w 197"/>
                <a:gd name="T89" fmla="*/ 0 h 165"/>
                <a:gd name="T90" fmla="*/ 0 w 197"/>
                <a:gd name="T91" fmla="*/ 0 h 165"/>
                <a:gd name="T92" fmla="*/ 0 w 197"/>
                <a:gd name="T93" fmla="*/ 0 h 165"/>
                <a:gd name="T94" fmla="*/ 0 w 197"/>
                <a:gd name="T95" fmla="*/ 0 h 165"/>
                <a:gd name="T96" fmla="*/ 0 w 197"/>
                <a:gd name="T97" fmla="*/ 0 h 165"/>
                <a:gd name="T98" fmla="*/ 0 w 197"/>
                <a:gd name="T99" fmla="*/ 0 h 165"/>
                <a:gd name="T100" fmla="*/ 0 w 197"/>
                <a:gd name="T101" fmla="*/ 0 h 165"/>
                <a:gd name="T102" fmla="*/ 0 w 197"/>
                <a:gd name="T103" fmla="*/ 0 h 165"/>
                <a:gd name="T104" fmla="*/ 0 w 197"/>
                <a:gd name="T105" fmla="*/ 0 h 165"/>
                <a:gd name="T106" fmla="*/ 0 w 197"/>
                <a:gd name="T107" fmla="*/ 0 h 165"/>
                <a:gd name="T108" fmla="*/ 0 w 197"/>
                <a:gd name="T109" fmla="*/ 0 h 165"/>
                <a:gd name="T110" fmla="*/ 0 w 197"/>
                <a:gd name="T111" fmla="*/ 0 h 165"/>
                <a:gd name="T112" fmla="*/ 0 w 197"/>
                <a:gd name="T113" fmla="*/ 0 h 165"/>
                <a:gd name="T114" fmla="*/ 0 w 197"/>
                <a:gd name="T115" fmla="*/ 0 h 165"/>
                <a:gd name="T116" fmla="*/ 0 w 197"/>
                <a:gd name="T117" fmla="*/ 0 h 165"/>
                <a:gd name="T118" fmla="*/ 0 w 197"/>
                <a:gd name="T119" fmla="*/ 0 h 165"/>
                <a:gd name="T120" fmla="*/ 0 w 197"/>
                <a:gd name="T121" fmla="*/ 0 h 165"/>
                <a:gd name="T122" fmla="*/ 0 w 197"/>
                <a:gd name="T123" fmla="*/ 0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7"/>
                <a:gd name="T187" fmla="*/ 0 h 165"/>
                <a:gd name="T188" fmla="*/ 197 w 197"/>
                <a:gd name="T189" fmla="*/ 165 h 1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7" h="165">
                  <a:moveTo>
                    <a:pt x="191" y="165"/>
                  </a:moveTo>
                  <a:lnTo>
                    <a:pt x="192" y="162"/>
                  </a:lnTo>
                  <a:lnTo>
                    <a:pt x="193" y="159"/>
                  </a:lnTo>
                  <a:lnTo>
                    <a:pt x="196" y="157"/>
                  </a:lnTo>
                  <a:lnTo>
                    <a:pt x="197" y="155"/>
                  </a:lnTo>
                  <a:lnTo>
                    <a:pt x="189" y="148"/>
                  </a:lnTo>
                  <a:lnTo>
                    <a:pt x="181" y="141"/>
                  </a:lnTo>
                  <a:lnTo>
                    <a:pt x="177" y="135"/>
                  </a:lnTo>
                  <a:lnTo>
                    <a:pt x="176" y="128"/>
                  </a:lnTo>
                  <a:lnTo>
                    <a:pt x="175" y="116"/>
                  </a:lnTo>
                  <a:lnTo>
                    <a:pt x="172" y="96"/>
                  </a:lnTo>
                  <a:lnTo>
                    <a:pt x="168" y="76"/>
                  </a:lnTo>
                  <a:lnTo>
                    <a:pt x="164" y="64"/>
                  </a:lnTo>
                  <a:lnTo>
                    <a:pt x="160" y="58"/>
                  </a:lnTo>
                  <a:lnTo>
                    <a:pt x="156" y="55"/>
                  </a:lnTo>
                  <a:lnTo>
                    <a:pt x="155" y="57"/>
                  </a:lnTo>
                  <a:lnTo>
                    <a:pt x="156" y="63"/>
                  </a:lnTo>
                  <a:lnTo>
                    <a:pt x="159" y="75"/>
                  </a:lnTo>
                  <a:lnTo>
                    <a:pt x="160" y="91"/>
                  </a:lnTo>
                  <a:lnTo>
                    <a:pt x="160" y="108"/>
                  </a:lnTo>
                  <a:lnTo>
                    <a:pt x="159" y="119"/>
                  </a:lnTo>
                  <a:lnTo>
                    <a:pt x="154" y="117"/>
                  </a:lnTo>
                  <a:lnTo>
                    <a:pt x="149" y="113"/>
                  </a:lnTo>
                  <a:lnTo>
                    <a:pt x="143" y="111"/>
                  </a:lnTo>
                  <a:lnTo>
                    <a:pt x="138" y="108"/>
                  </a:lnTo>
                  <a:lnTo>
                    <a:pt x="131" y="104"/>
                  </a:lnTo>
                  <a:lnTo>
                    <a:pt x="127" y="101"/>
                  </a:lnTo>
                  <a:lnTo>
                    <a:pt x="122" y="97"/>
                  </a:lnTo>
                  <a:lnTo>
                    <a:pt x="120" y="94"/>
                  </a:lnTo>
                  <a:lnTo>
                    <a:pt x="114" y="83"/>
                  </a:lnTo>
                  <a:lnTo>
                    <a:pt x="110" y="68"/>
                  </a:lnTo>
                  <a:lnTo>
                    <a:pt x="106" y="52"/>
                  </a:lnTo>
                  <a:lnTo>
                    <a:pt x="105" y="40"/>
                  </a:lnTo>
                  <a:lnTo>
                    <a:pt x="105" y="30"/>
                  </a:lnTo>
                  <a:lnTo>
                    <a:pt x="104" y="21"/>
                  </a:lnTo>
                  <a:lnTo>
                    <a:pt x="102" y="13"/>
                  </a:lnTo>
                  <a:lnTo>
                    <a:pt x="98" y="7"/>
                  </a:lnTo>
                  <a:lnTo>
                    <a:pt x="96" y="4"/>
                  </a:lnTo>
                  <a:lnTo>
                    <a:pt x="95" y="5"/>
                  </a:lnTo>
                  <a:lnTo>
                    <a:pt x="96" y="10"/>
                  </a:lnTo>
                  <a:lnTo>
                    <a:pt x="97" y="16"/>
                  </a:lnTo>
                  <a:lnTo>
                    <a:pt x="98" y="25"/>
                  </a:lnTo>
                  <a:lnTo>
                    <a:pt x="97" y="31"/>
                  </a:lnTo>
                  <a:lnTo>
                    <a:pt x="96" y="38"/>
                  </a:lnTo>
                  <a:lnTo>
                    <a:pt x="95" y="44"/>
                  </a:lnTo>
                  <a:lnTo>
                    <a:pt x="95" y="52"/>
                  </a:lnTo>
                  <a:lnTo>
                    <a:pt x="96" y="64"/>
                  </a:lnTo>
                  <a:lnTo>
                    <a:pt x="98" y="75"/>
                  </a:lnTo>
                  <a:lnTo>
                    <a:pt x="100" y="83"/>
                  </a:lnTo>
                  <a:lnTo>
                    <a:pt x="87" y="73"/>
                  </a:lnTo>
                  <a:lnTo>
                    <a:pt x="72" y="60"/>
                  </a:lnTo>
                  <a:lnTo>
                    <a:pt x="58" y="46"/>
                  </a:lnTo>
                  <a:lnTo>
                    <a:pt x="43" y="34"/>
                  </a:lnTo>
                  <a:lnTo>
                    <a:pt x="29" y="21"/>
                  </a:lnTo>
                  <a:lnTo>
                    <a:pt x="17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5"/>
                  </a:lnTo>
                  <a:lnTo>
                    <a:pt x="18" y="23"/>
                  </a:lnTo>
                  <a:lnTo>
                    <a:pt x="26" y="33"/>
                  </a:lnTo>
                  <a:lnTo>
                    <a:pt x="33" y="41"/>
                  </a:lnTo>
                  <a:lnTo>
                    <a:pt x="38" y="48"/>
                  </a:lnTo>
                  <a:lnTo>
                    <a:pt x="43" y="53"/>
                  </a:lnTo>
                  <a:lnTo>
                    <a:pt x="46" y="58"/>
                  </a:lnTo>
                  <a:lnTo>
                    <a:pt x="50" y="61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7" y="76"/>
                  </a:lnTo>
                  <a:lnTo>
                    <a:pt x="73" y="82"/>
                  </a:lnTo>
                  <a:lnTo>
                    <a:pt x="80" y="87"/>
                  </a:lnTo>
                  <a:lnTo>
                    <a:pt x="87" y="90"/>
                  </a:lnTo>
                  <a:lnTo>
                    <a:pt x="91" y="93"/>
                  </a:lnTo>
                  <a:lnTo>
                    <a:pt x="85" y="93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7" y="91"/>
                  </a:lnTo>
                  <a:lnTo>
                    <a:pt x="60" y="90"/>
                  </a:lnTo>
                  <a:lnTo>
                    <a:pt x="54" y="88"/>
                  </a:lnTo>
                  <a:lnTo>
                    <a:pt x="50" y="87"/>
                  </a:lnTo>
                  <a:lnTo>
                    <a:pt x="46" y="84"/>
                  </a:lnTo>
                  <a:lnTo>
                    <a:pt x="41" y="81"/>
                  </a:lnTo>
                  <a:lnTo>
                    <a:pt x="35" y="81"/>
                  </a:lnTo>
                  <a:lnTo>
                    <a:pt x="33" y="83"/>
                  </a:lnTo>
                  <a:lnTo>
                    <a:pt x="37" y="88"/>
                  </a:lnTo>
                  <a:lnTo>
                    <a:pt x="42" y="91"/>
                  </a:lnTo>
                  <a:lnTo>
                    <a:pt x="50" y="95"/>
                  </a:lnTo>
                  <a:lnTo>
                    <a:pt x="59" y="99"/>
                  </a:lnTo>
                  <a:lnTo>
                    <a:pt x="69" y="103"/>
                  </a:lnTo>
                  <a:lnTo>
                    <a:pt x="81" y="106"/>
                  </a:lnTo>
                  <a:lnTo>
                    <a:pt x="92" y="109"/>
                  </a:lnTo>
                  <a:lnTo>
                    <a:pt x="104" y="111"/>
                  </a:lnTo>
                  <a:lnTo>
                    <a:pt x="113" y="111"/>
                  </a:lnTo>
                  <a:lnTo>
                    <a:pt x="118" y="112"/>
                  </a:lnTo>
                  <a:lnTo>
                    <a:pt x="123" y="114"/>
                  </a:lnTo>
                  <a:lnTo>
                    <a:pt x="130" y="118"/>
                  </a:lnTo>
                  <a:lnTo>
                    <a:pt x="135" y="121"/>
                  </a:lnTo>
                  <a:lnTo>
                    <a:pt x="141" y="125"/>
                  </a:lnTo>
                  <a:lnTo>
                    <a:pt x="146" y="128"/>
                  </a:lnTo>
                  <a:lnTo>
                    <a:pt x="150" y="132"/>
                  </a:lnTo>
                  <a:lnTo>
                    <a:pt x="154" y="135"/>
                  </a:lnTo>
                  <a:lnTo>
                    <a:pt x="149" y="137"/>
                  </a:lnTo>
                  <a:lnTo>
                    <a:pt x="141" y="140"/>
                  </a:lnTo>
                  <a:lnTo>
                    <a:pt x="133" y="141"/>
                  </a:lnTo>
                  <a:lnTo>
                    <a:pt x="123" y="142"/>
                  </a:lnTo>
                  <a:lnTo>
                    <a:pt x="114" y="143"/>
                  </a:lnTo>
                  <a:lnTo>
                    <a:pt x="106" y="143"/>
                  </a:lnTo>
                  <a:lnTo>
                    <a:pt x="98" y="143"/>
                  </a:lnTo>
                  <a:lnTo>
                    <a:pt x="92" y="142"/>
                  </a:lnTo>
                  <a:lnTo>
                    <a:pt x="84" y="142"/>
                  </a:lnTo>
                  <a:lnTo>
                    <a:pt x="79" y="143"/>
                  </a:lnTo>
                  <a:lnTo>
                    <a:pt x="81" y="146"/>
                  </a:lnTo>
                  <a:lnTo>
                    <a:pt x="93" y="149"/>
                  </a:lnTo>
                  <a:lnTo>
                    <a:pt x="102" y="150"/>
                  </a:lnTo>
                  <a:lnTo>
                    <a:pt x="113" y="151"/>
                  </a:lnTo>
                  <a:lnTo>
                    <a:pt x="125" y="151"/>
                  </a:lnTo>
                  <a:lnTo>
                    <a:pt x="135" y="150"/>
                  </a:lnTo>
                  <a:lnTo>
                    <a:pt x="146" y="150"/>
                  </a:lnTo>
                  <a:lnTo>
                    <a:pt x="156" y="150"/>
                  </a:lnTo>
                  <a:lnTo>
                    <a:pt x="164" y="149"/>
                  </a:lnTo>
                  <a:lnTo>
                    <a:pt x="170" y="149"/>
                  </a:lnTo>
                  <a:lnTo>
                    <a:pt x="176" y="150"/>
                  </a:lnTo>
                  <a:lnTo>
                    <a:pt x="183" y="155"/>
                  </a:lnTo>
                  <a:lnTo>
                    <a:pt x="187" y="159"/>
                  </a:lnTo>
                  <a:lnTo>
                    <a:pt x="191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8" name="Freeform 282"/>
            <p:cNvSpPr>
              <a:spLocks/>
            </p:cNvSpPr>
            <p:nvPr/>
          </p:nvSpPr>
          <p:spPr bwMode="auto">
            <a:xfrm flipH="1">
              <a:off x="1146" y="2946"/>
              <a:ext cx="55" cy="125"/>
            </a:xfrm>
            <a:custGeom>
              <a:avLst/>
              <a:gdLst>
                <a:gd name="T0" fmla="*/ 0 w 123"/>
                <a:gd name="T1" fmla="*/ 1 h 250"/>
                <a:gd name="T2" fmla="*/ 0 w 123"/>
                <a:gd name="T3" fmla="*/ 1 h 250"/>
                <a:gd name="T4" fmla="*/ 0 w 123"/>
                <a:gd name="T5" fmla="*/ 1 h 250"/>
                <a:gd name="T6" fmla="*/ 0 w 123"/>
                <a:gd name="T7" fmla="*/ 1 h 250"/>
                <a:gd name="T8" fmla="*/ 0 w 123"/>
                <a:gd name="T9" fmla="*/ 1 h 250"/>
                <a:gd name="T10" fmla="*/ 0 w 123"/>
                <a:gd name="T11" fmla="*/ 1 h 250"/>
                <a:gd name="T12" fmla="*/ 0 w 123"/>
                <a:gd name="T13" fmla="*/ 1 h 250"/>
                <a:gd name="T14" fmla="*/ 0 w 123"/>
                <a:gd name="T15" fmla="*/ 1 h 250"/>
                <a:gd name="T16" fmla="*/ 0 w 123"/>
                <a:gd name="T17" fmla="*/ 1 h 250"/>
                <a:gd name="T18" fmla="*/ 0 w 123"/>
                <a:gd name="T19" fmla="*/ 1 h 250"/>
                <a:gd name="T20" fmla="*/ 0 w 123"/>
                <a:gd name="T21" fmla="*/ 1 h 250"/>
                <a:gd name="T22" fmla="*/ 0 w 123"/>
                <a:gd name="T23" fmla="*/ 1 h 250"/>
                <a:gd name="T24" fmla="*/ 0 w 123"/>
                <a:gd name="T25" fmla="*/ 1 h 250"/>
                <a:gd name="T26" fmla="*/ 0 w 123"/>
                <a:gd name="T27" fmla="*/ 1 h 250"/>
                <a:gd name="T28" fmla="*/ 0 w 123"/>
                <a:gd name="T29" fmla="*/ 1 h 250"/>
                <a:gd name="T30" fmla="*/ 0 w 123"/>
                <a:gd name="T31" fmla="*/ 1 h 250"/>
                <a:gd name="T32" fmla="*/ 0 w 123"/>
                <a:gd name="T33" fmla="*/ 1 h 250"/>
                <a:gd name="T34" fmla="*/ 0 w 123"/>
                <a:gd name="T35" fmla="*/ 1 h 250"/>
                <a:gd name="T36" fmla="*/ 0 w 123"/>
                <a:gd name="T37" fmla="*/ 1 h 250"/>
                <a:gd name="T38" fmla="*/ 0 w 123"/>
                <a:gd name="T39" fmla="*/ 1 h 250"/>
                <a:gd name="T40" fmla="*/ 0 w 123"/>
                <a:gd name="T41" fmla="*/ 1 h 250"/>
                <a:gd name="T42" fmla="*/ 0 w 123"/>
                <a:gd name="T43" fmla="*/ 1 h 250"/>
                <a:gd name="T44" fmla="*/ 0 w 123"/>
                <a:gd name="T45" fmla="*/ 1 h 250"/>
                <a:gd name="T46" fmla="*/ 0 w 123"/>
                <a:gd name="T47" fmla="*/ 1 h 250"/>
                <a:gd name="T48" fmla="*/ 0 w 123"/>
                <a:gd name="T49" fmla="*/ 1 h 250"/>
                <a:gd name="T50" fmla="*/ 0 w 123"/>
                <a:gd name="T51" fmla="*/ 1 h 250"/>
                <a:gd name="T52" fmla="*/ 0 w 123"/>
                <a:gd name="T53" fmla="*/ 1 h 250"/>
                <a:gd name="T54" fmla="*/ 0 w 123"/>
                <a:gd name="T55" fmla="*/ 1 h 250"/>
                <a:gd name="T56" fmla="*/ 0 w 123"/>
                <a:gd name="T57" fmla="*/ 1 h 250"/>
                <a:gd name="T58" fmla="*/ 0 w 123"/>
                <a:gd name="T59" fmla="*/ 1 h 250"/>
                <a:gd name="T60" fmla="*/ 0 w 123"/>
                <a:gd name="T61" fmla="*/ 1 h 250"/>
                <a:gd name="T62" fmla="*/ 0 w 123"/>
                <a:gd name="T63" fmla="*/ 1 h 250"/>
                <a:gd name="T64" fmla="*/ 0 w 123"/>
                <a:gd name="T65" fmla="*/ 1 h 250"/>
                <a:gd name="T66" fmla="*/ 0 w 123"/>
                <a:gd name="T67" fmla="*/ 1 h 250"/>
                <a:gd name="T68" fmla="*/ 0 w 123"/>
                <a:gd name="T69" fmla="*/ 1 h 250"/>
                <a:gd name="T70" fmla="*/ 0 w 123"/>
                <a:gd name="T71" fmla="*/ 1 h 250"/>
                <a:gd name="T72" fmla="*/ 0 w 123"/>
                <a:gd name="T73" fmla="*/ 1 h 250"/>
                <a:gd name="T74" fmla="*/ 0 w 123"/>
                <a:gd name="T75" fmla="*/ 1 h 250"/>
                <a:gd name="T76" fmla="*/ 0 w 123"/>
                <a:gd name="T77" fmla="*/ 1 h 250"/>
                <a:gd name="T78" fmla="*/ 0 w 123"/>
                <a:gd name="T79" fmla="*/ 1 h 250"/>
                <a:gd name="T80" fmla="*/ 0 w 123"/>
                <a:gd name="T81" fmla="*/ 1 h 250"/>
                <a:gd name="T82" fmla="*/ 0 w 123"/>
                <a:gd name="T83" fmla="*/ 1 h 250"/>
                <a:gd name="T84" fmla="*/ 0 w 123"/>
                <a:gd name="T85" fmla="*/ 1 h 250"/>
                <a:gd name="T86" fmla="*/ 0 w 123"/>
                <a:gd name="T87" fmla="*/ 1 h 250"/>
                <a:gd name="T88" fmla="*/ 0 w 123"/>
                <a:gd name="T89" fmla="*/ 1 h 250"/>
                <a:gd name="T90" fmla="*/ 0 w 123"/>
                <a:gd name="T91" fmla="*/ 1 h 250"/>
                <a:gd name="T92" fmla="*/ 0 w 123"/>
                <a:gd name="T93" fmla="*/ 1 h 250"/>
                <a:gd name="T94" fmla="*/ 0 w 123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"/>
                <a:gd name="T145" fmla="*/ 0 h 250"/>
                <a:gd name="T146" fmla="*/ 123 w 123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" h="250">
                  <a:moveTo>
                    <a:pt x="0" y="216"/>
                  </a:moveTo>
                  <a:lnTo>
                    <a:pt x="8" y="211"/>
                  </a:lnTo>
                  <a:lnTo>
                    <a:pt x="14" y="206"/>
                  </a:lnTo>
                  <a:lnTo>
                    <a:pt x="17" y="199"/>
                  </a:lnTo>
                  <a:lnTo>
                    <a:pt x="20" y="194"/>
                  </a:lnTo>
                  <a:lnTo>
                    <a:pt x="23" y="196"/>
                  </a:lnTo>
                  <a:lnTo>
                    <a:pt x="25" y="198"/>
                  </a:lnTo>
                  <a:lnTo>
                    <a:pt x="27" y="198"/>
                  </a:lnTo>
                  <a:lnTo>
                    <a:pt x="29" y="199"/>
                  </a:lnTo>
                  <a:lnTo>
                    <a:pt x="31" y="196"/>
                  </a:lnTo>
                  <a:lnTo>
                    <a:pt x="33" y="187"/>
                  </a:lnTo>
                  <a:lnTo>
                    <a:pt x="33" y="178"/>
                  </a:lnTo>
                  <a:lnTo>
                    <a:pt x="32" y="172"/>
                  </a:lnTo>
                  <a:lnTo>
                    <a:pt x="24" y="160"/>
                  </a:lnTo>
                  <a:lnTo>
                    <a:pt x="14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2" y="103"/>
                  </a:lnTo>
                  <a:lnTo>
                    <a:pt x="3" y="98"/>
                  </a:lnTo>
                  <a:lnTo>
                    <a:pt x="4" y="99"/>
                  </a:lnTo>
                  <a:lnTo>
                    <a:pt x="6" y="104"/>
                  </a:lnTo>
                  <a:lnTo>
                    <a:pt x="10" y="115"/>
                  </a:lnTo>
                  <a:lnTo>
                    <a:pt x="17" y="130"/>
                  </a:lnTo>
                  <a:lnTo>
                    <a:pt x="28" y="144"/>
                  </a:lnTo>
                  <a:lnTo>
                    <a:pt x="37" y="152"/>
                  </a:lnTo>
                  <a:lnTo>
                    <a:pt x="43" y="138"/>
                  </a:lnTo>
                  <a:lnTo>
                    <a:pt x="48" y="118"/>
                  </a:lnTo>
                  <a:lnTo>
                    <a:pt x="50" y="97"/>
                  </a:lnTo>
                  <a:lnTo>
                    <a:pt x="49" y="83"/>
                  </a:lnTo>
                  <a:lnTo>
                    <a:pt x="46" y="70"/>
                  </a:lnTo>
                  <a:lnTo>
                    <a:pt x="44" y="54"/>
                  </a:lnTo>
                  <a:lnTo>
                    <a:pt x="44" y="39"/>
                  </a:lnTo>
                  <a:lnTo>
                    <a:pt x="45" y="29"/>
                  </a:lnTo>
                  <a:lnTo>
                    <a:pt x="48" y="25"/>
                  </a:lnTo>
                  <a:lnTo>
                    <a:pt x="49" y="25"/>
                  </a:lnTo>
                  <a:lnTo>
                    <a:pt x="50" y="30"/>
                  </a:lnTo>
                  <a:lnTo>
                    <a:pt x="49" y="36"/>
                  </a:lnTo>
                  <a:lnTo>
                    <a:pt x="49" y="44"/>
                  </a:lnTo>
                  <a:lnTo>
                    <a:pt x="52" y="54"/>
                  </a:lnTo>
                  <a:lnTo>
                    <a:pt x="54" y="65"/>
                  </a:lnTo>
                  <a:lnTo>
                    <a:pt x="57" y="70"/>
                  </a:lnTo>
                  <a:lnTo>
                    <a:pt x="64" y="54"/>
                  </a:lnTo>
                  <a:lnTo>
                    <a:pt x="71" y="34"/>
                  </a:lnTo>
                  <a:lnTo>
                    <a:pt x="81" y="15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99" y="4"/>
                  </a:lnTo>
                  <a:lnTo>
                    <a:pt x="94" y="7"/>
                  </a:lnTo>
                  <a:lnTo>
                    <a:pt x="87" y="19"/>
                  </a:lnTo>
                  <a:lnTo>
                    <a:pt x="79" y="37"/>
                  </a:lnTo>
                  <a:lnTo>
                    <a:pt x="73" y="57"/>
                  </a:lnTo>
                  <a:lnTo>
                    <a:pt x="69" y="69"/>
                  </a:lnTo>
                  <a:lnTo>
                    <a:pt x="77" y="68"/>
                  </a:lnTo>
                  <a:lnTo>
                    <a:pt x="87" y="66"/>
                  </a:lnTo>
                  <a:lnTo>
                    <a:pt x="96" y="62"/>
                  </a:lnTo>
                  <a:lnTo>
                    <a:pt x="103" y="59"/>
                  </a:lnTo>
                  <a:lnTo>
                    <a:pt x="107" y="55"/>
                  </a:lnTo>
                  <a:lnTo>
                    <a:pt x="110" y="55"/>
                  </a:lnTo>
                  <a:lnTo>
                    <a:pt x="110" y="58"/>
                  </a:lnTo>
                  <a:lnTo>
                    <a:pt x="106" y="61"/>
                  </a:lnTo>
                  <a:lnTo>
                    <a:pt x="102" y="64"/>
                  </a:lnTo>
                  <a:lnTo>
                    <a:pt x="98" y="67"/>
                  </a:lnTo>
                  <a:lnTo>
                    <a:pt x="93" y="70"/>
                  </a:lnTo>
                  <a:lnTo>
                    <a:pt x="86" y="74"/>
                  </a:lnTo>
                  <a:lnTo>
                    <a:pt x="79" y="77"/>
                  </a:lnTo>
                  <a:lnTo>
                    <a:pt x="74" y="81"/>
                  </a:lnTo>
                  <a:lnTo>
                    <a:pt x="70" y="83"/>
                  </a:lnTo>
                  <a:lnTo>
                    <a:pt x="66" y="85"/>
                  </a:lnTo>
                  <a:lnTo>
                    <a:pt x="64" y="104"/>
                  </a:lnTo>
                  <a:lnTo>
                    <a:pt x="58" y="125"/>
                  </a:lnTo>
                  <a:lnTo>
                    <a:pt x="54" y="143"/>
                  </a:lnTo>
                  <a:lnTo>
                    <a:pt x="50" y="153"/>
                  </a:lnTo>
                  <a:lnTo>
                    <a:pt x="60" y="153"/>
                  </a:lnTo>
                  <a:lnTo>
                    <a:pt x="69" y="152"/>
                  </a:lnTo>
                  <a:lnTo>
                    <a:pt x="78" y="151"/>
                  </a:lnTo>
                  <a:lnTo>
                    <a:pt x="87" y="150"/>
                  </a:lnTo>
                  <a:lnTo>
                    <a:pt x="95" y="149"/>
                  </a:lnTo>
                  <a:lnTo>
                    <a:pt x="103" y="146"/>
                  </a:lnTo>
                  <a:lnTo>
                    <a:pt x="108" y="145"/>
                  </a:lnTo>
                  <a:lnTo>
                    <a:pt x="112" y="143"/>
                  </a:lnTo>
                  <a:lnTo>
                    <a:pt x="116" y="141"/>
                  </a:lnTo>
                  <a:lnTo>
                    <a:pt x="118" y="141"/>
                  </a:lnTo>
                  <a:lnTo>
                    <a:pt x="118" y="142"/>
                  </a:lnTo>
                  <a:lnTo>
                    <a:pt x="114" y="145"/>
                  </a:lnTo>
                  <a:lnTo>
                    <a:pt x="110" y="148"/>
                  </a:lnTo>
                  <a:lnTo>
                    <a:pt x="103" y="151"/>
                  </a:lnTo>
                  <a:lnTo>
                    <a:pt x="94" y="156"/>
                  </a:lnTo>
                  <a:lnTo>
                    <a:pt x="85" y="159"/>
                  </a:lnTo>
                  <a:lnTo>
                    <a:pt x="74" y="163"/>
                  </a:lnTo>
                  <a:lnTo>
                    <a:pt x="65" y="166"/>
                  </a:lnTo>
                  <a:lnTo>
                    <a:pt x="58" y="170"/>
                  </a:lnTo>
                  <a:lnTo>
                    <a:pt x="53" y="171"/>
                  </a:lnTo>
                  <a:lnTo>
                    <a:pt x="48" y="175"/>
                  </a:lnTo>
                  <a:lnTo>
                    <a:pt x="44" y="184"/>
                  </a:lnTo>
                  <a:lnTo>
                    <a:pt x="43" y="194"/>
                  </a:lnTo>
                  <a:lnTo>
                    <a:pt x="41" y="201"/>
                  </a:lnTo>
                  <a:lnTo>
                    <a:pt x="44" y="204"/>
                  </a:lnTo>
                  <a:lnTo>
                    <a:pt x="52" y="205"/>
                  </a:lnTo>
                  <a:lnTo>
                    <a:pt x="60" y="205"/>
                  </a:lnTo>
                  <a:lnTo>
                    <a:pt x="66" y="204"/>
                  </a:lnTo>
                  <a:lnTo>
                    <a:pt x="73" y="201"/>
                  </a:lnTo>
                  <a:lnTo>
                    <a:pt x="81" y="198"/>
                  </a:lnTo>
                  <a:lnTo>
                    <a:pt x="89" y="195"/>
                  </a:lnTo>
                  <a:lnTo>
                    <a:pt x="95" y="191"/>
                  </a:lnTo>
                  <a:lnTo>
                    <a:pt x="102" y="189"/>
                  </a:lnTo>
                  <a:lnTo>
                    <a:pt x="107" y="186"/>
                  </a:lnTo>
                  <a:lnTo>
                    <a:pt x="112" y="183"/>
                  </a:lnTo>
                  <a:lnTo>
                    <a:pt x="115" y="181"/>
                  </a:lnTo>
                  <a:lnTo>
                    <a:pt x="119" y="178"/>
                  </a:lnTo>
                  <a:lnTo>
                    <a:pt x="123" y="176"/>
                  </a:lnTo>
                  <a:lnTo>
                    <a:pt x="123" y="179"/>
                  </a:lnTo>
                  <a:lnTo>
                    <a:pt x="119" y="184"/>
                  </a:lnTo>
                  <a:lnTo>
                    <a:pt x="115" y="189"/>
                  </a:lnTo>
                  <a:lnTo>
                    <a:pt x="110" y="195"/>
                  </a:lnTo>
                  <a:lnTo>
                    <a:pt x="104" y="201"/>
                  </a:lnTo>
                  <a:lnTo>
                    <a:pt x="99" y="208"/>
                  </a:lnTo>
                  <a:lnTo>
                    <a:pt x="93" y="213"/>
                  </a:lnTo>
                  <a:lnTo>
                    <a:pt x="87" y="219"/>
                  </a:lnTo>
                  <a:lnTo>
                    <a:pt x="82" y="224"/>
                  </a:lnTo>
                  <a:lnTo>
                    <a:pt x="78" y="226"/>
                  </a:lnTo>
                  <a:lnTo>
                    <a:pt x="77" y="223"/>
                  </a:lnTo>
                  <a:lnTo>
                    <a:pt x="75" y="219"/>
                  </a:lnTo>
                  <a:lnTo>
                    <a:pt x="73" y="216"/>
                  </a:lnTo>
                  <a:lnTo>
                    <a:pt x="70" y="212"/>
                  </a:lnTo>
                  <a:lnTo>
                    <a:pt x="64" y="208"/>
                  </a:lnTo>
                  <a:lnTo>
                    <a:pt x="53" y="206"/>
                  </a:lnTo>
                  <a:lnTo>
                    <a:pt x="43" y="208"/>
                  </a:lnTo>
                  <a:lnTo>
                    <a:pt x="33" y="211"/>
                  </a:lnTo>
                  <a:lnTo>
                    <a:pt x="28" y="217"/>
                  </a:lnTo>
                  <a:lnTo>
                    <a:pt x="27" y="221"/>
                  </a:lnTo>
                  <a:lnTo>
                    <a:pt x="27" y="226"/>
                  </a:lnTo>
                  <a:lnTo>
                    <a:pt x="28" y="231"/>
                  </a:lnTo>
                  <a:lnTo>
                    <a:pt x="21" y="238"/>
                  </a:lnTo>
                  <a:lnTo>
                    <a:pt x="14" y="243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10" y="242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19" y="221"/>
                  </a:lnTo>
                  <a:lnTo>
                    <a:pt x="15" y="218"/>
                  </a:lnTo>
                  <a:lnTo>
                    <a:pt x="11" y="214"/>
                  </a:lnTo>
                  <a:lnTo>
                    <a:pt x="7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9" name="Freeform 283"/>
            <p:cNvSpPr>
              <a:spLocks/>
            </p:cNvSpPr>
            <p:nvPr/>
          </p:nvSpPr>
          <p:spPr bwMode="auto">
            <a:xfrm flipH="1">
              <a:off x="1203" y="3015"/>
              <a:ext cx="10" cy="16"/>
            </a:xfrm>
            <a:custGeom>
              <a:avLst/>
              <a:gdLst>
                <a:gd name="T0" fmla="*/ 0 w 22"/>
                <a:gd name="T1" fmla="*/ 0 h 33"/>
                <a:gd name="T2" fmla="*/ 0 w 22"/>
                <a:gd name="T3" fmla="*/ 0 h 33"/>
                <a:gd name="T4" fmla="*/ 0 w 22"/>
                <a:gd name="T5" fmla="*/ 0 h 33"/>
                <a:gd name="T6" fmla="*/ 0 w 22"/>
                <a:gd name="T7" fmla="*/ 0 h 33"/>
                <a:gd name="T8" fmla="*/ 0 w 22"/>
                <a:gd name="T9" fmla="*/ 0 h 33"/>
                <a:gd name="T10" fmla="*/ 0 w 22"/>
                <a:gd name="T11" fmla="*/ 0 h 33"/>
                <a:gd name="T12" fmla="*/ 0 w 22"/>
                <a:gd name="T13" fmla="*/ 0 h 33"/>
                <a:gd name="T14" fmla="*/ 0 w 22"/>
                <a:gd name="T15" fmla="*/ 0 h 33"/>
                <a:gd name="T16" fmla="*/ 0 w 22"/>
                <a:gd name="T17" fmla="*/ 0 h 33"/>
                <a:gd name="T18" fmla="*/ 0 w 22"/>
                <a:gd name="T19" fmla="*/ 0 h 33"/>
                <a:gd name="T20" fmla="*/ 0 w 22"/>
                <a:gd name="T21" fmla="*/ 0 h 33"/>
                <a:gd name="T22" fmla="*/ 0 w 22"/>
                <a:gd name="T23" fmla="*/ 0 h 33"/>
                <a:gd name="T24" fmla="*/ 0 w 22"/>
                <a:gd name="T25" fmla="*/ 0 h 33"/>
                <a:gd name="T26" fmla="*/ 0 w 22"/>
                <a:gd name="T27" fmla="*/ 0 h 33"/>
                <a:gd name="T28" fmla="*/ 0 w 22"/>
                <a:gd name="T29" fmla="*/ 0 h 33"/>
                <a:gd name="T30" fmla="*/ 0 w 22"/>
                <a:gd name="T31" fmla="*/ 0 h 33"/>
                <a:gd name="T32" fmla="*/ 0 w 22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22" y="30"/>
                  </a:moveTo>
                  <a:lnTo>
                    <a:pt x="17" y="29"/>
                  </a:lnTo>
                  <a:lnTo>
                    <a:pt x="12" y="29"/>
                  </a:lnTo>
                  <a:lnTo>
                    <a:pt x="8" y="32"/>
                  </a:lnTo>
                  <a:lnTo>
                    <a:pt x="4" y="33"/>
                  </a:lnTo>
                  <a:lnTo>
                    <a:pt x="3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1" y="18"/>
                  </a:lnTo>
                  <a:lnTo>
                    <a:pt x="16" y="25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0" name="Freeform 284"/>
            <p:cNvSpPr>
              <a:spLocks/>
            </p:cNvSpPr>
            <p:nvPr/>
          </p:nvSpPr>
          <p:spPr bwMode="auto">
            <a:xfrm flipH="1">
              <a:off x="963" y="3011"/>
              <a:ext cx="176" cy="103"/>
            </a:xfrm>
            <a:custGeom>
              <a:avLst/>
              <a:gdLst>
                <a:gd name="T0" fmla="*/ 0 w 390"/>
                <a:gd name="T1" fmla="*/ 0 h 208"/>
                <a:gd name="T2" fmla="*/ 0 w 390"/>
                <a:gd name="T3" fmla="*/ 0 h 208"/>
                <a:gd name="T4" fmla="*/ 0 w 390"/>
                <a:gd name="T5" fmla="*/ 0 h 208"/>
                <a:gd name="T6" fmla="*/ 0 w 390"/>
                <a:gd name="T7" fmla="*/ 0 h 208"/>
                <a:gd name="T8" fmla="*/ 0 w 390"/>
                <a:gd name="T9" fmla="*/ 0 h 208"/>
                <a:gd name="T10" fmla="*/ 0 w 390"/>
                <a:gd name="T11" fmla="*/ 0 h 208"/>
                <a:gd name="T12" fmla="*/ 0 w 390"/>
                <a:gd name="T13" fmla="*/ 0 h 208"/>
                <a:gd name="T14" fmla="*/ 0 w 390"/>
                <a:gd name="T15" fmla="*/ 0 h 208"/>
                <a:gd name="T16" fmla="*/ 0 w 390"/>
                <a:gd name="T17" fmla="*/ 0 h 208"/>
                <a:gd name="T18" fmla="*/ 0 w 390"/>
                <a:gd name="T19" fmla="*/ 0 h 208"/>
                <a:gd name="T20" fmla="*/ 0 w 390"/>
                <a:gd name="T21" fmla="*/ 0 h 208"/>
                <a:gd name="T22" fmla="*/ 0 w 390"/>
                <a:gd name="T23" fmla="*/ 0 h 208"/>
                <a:gd name="T24" fmla="*/ 0 w 390"/>
                <a:gd name="T25" fmla="*/ 0 h 208"/>
                <a:gd name="T26" fmla="*/ 0 w 390"/>
                <a:gd name="T27" fmla="*/ 0 h 208"/>
                <a:gd name="T28" fmla="*/ 0 w 390"/>
                <a:gd name="T29" fmla="*/ 0 h 208"/>
                <a:gd name="T30" fmla="*/ 0 w 390"/>
                <a:gd name="T31" fmla="*/ 0 h 208"/>
                <a:gd name="T32" fmla="*/ 0 w 390"/>
                <a:gd name="T33" fmla="*/ 0 h 208"/>
                <a:gd name="T34" fmla="*/ 0 w 390"/>
                <a:gd name="T35" fmla="*/ 0 h 208"/>
                <a:gd name="T36" fmla="*/ 0 w 390"/>
                <a:gd name="T37" fmla="*/ 0 h 208"/>
                <a:gd name="T38" fmla="*/ 0 w 390"/>
                <a:gd name="T39" fmla="*/ 0 h 208"/>
                <a:gd name="T40" fmla="*/ 0 w 390"/>
                <a:gd name="T41" fmla="*/ 0 h 208"/>
                <a:gd name="T42" fmla="*/ 0 w 390"/>
                <a:gd name="T43" fmla="*/ 0 h 208"/>
                <a:gd name="T44" fmla="*/ 0 w 390"/>
                <a:gd name="T45" fmla="*/ 0 h 208"/>
                <a:gd name="T46" fmla="*/ 0 w 390"/>
                <a:gd name="T47" fmla="*/ 0 h 208"/>
                <a:gd name="T48" fmla="*/ 0 w 390"/>
                <a:gd name="T49" fmla="*/ 0 h 208"/>
                <a:gd name="T50" fmla="*/ 0 w 390"/>
                <a:gd name="T51" fmla="*/ 0 h 208"/>
                <a:gd name="T52" fmla="*/ 0 w 390"/>
                <a:gd name="T53" fmla="*/ 0 h 208"/>
                <a:gd name="T54" fmla="*/ 0 w 390"/>
                <a:gd name="T55" fmla="*/ 0 h 208"/>
                <a:gd name="T56" fmla="*/ 0 w 390"/>
                <a:gd name="T57" fmla="*/ 0 h 208"/>
                <a:gd name="T58" fmla="*/ 0 w 390"/>
                <a:gd name="T59" fmla="*/ 0 h 208"/>
                <a:gd name="T60" fmla="*/ 0 w 390"/>
                <a:gd name="T61" fmla="*/ 0 h 208"/>
                <a:gd name="T62" fmla="*/ 0 w 390"/>
                <a:gd name="T63" fmla="*/ 0 h 208"/>
                <a:gd name="T64" fmla="*/ 0 w 390"/>
                <a:gd name="T65" fmla="*/ 0 h 208"/>
                <a:gd name="T66" fmla="*/ 0 w 390"/>
                <a:gd name="T67" fmla="*/ 0 h 208"/>
                <a:gd name="T68" fmla="*/ 0 w 390"/>
                <a:gd name="T69" fmla="*/ 0 h 208"/>
                <a:gd name="T70" fmla="*/ 0 w 390"/>
                <a:gd name="T71" fmla="*/ 0 h 208"/>
                <a:gd name="T72" fmla="*/ 0 w 390"/>
                <a:gd name="T73" fmla="*/ 0 h 208"/>
                <a:gd name="T74" fmla="*/ 0 w 390"/>
                <a:gd name="T75" fmla="*/ 0 h 208"/>
                <a:gd name="T76" fmla="*/ 0 w 390"/>
                <a:gd name="T77" fmla="*/ 0 h 208"/>
                <a:gd name="T78" fmla="*/ 0 w 390"/>
                <a:gd name="T79" fmla="*/ 0 h 208"/>
                <a:gd name="T80" fmla="*/ 0 w 390"/>
                <a:gd name="T81" fmla="*/ 0 h 208"/>
                <a:gd name="T82" fmla="*/ 0 w 390"/>
                <a:gd name="T83" fmla="*/ 0 h 208"/>
                <a:gd name="T84" fmla="*/ 0 w 390"/>
                <a:gd name="T85" fmla="*/ 0 h 208"/>
                <a:gd name="T86" fmla="*/ 0 w 390"/>
                <a:gd name="T87" fmla="*/ 0 h 208"/>
                <a:gd name="T88" fmla="*/ 0 w 390"/>
                <a:gd name="T89" fmla="*/ 0 h 208"/>
                <a:gd name="T90" fmla="*/ 0 w 390"/>
                <a:gd name="T91" fmla="*/ 0 h 208"/>
                <a:gd name="T92" fmla="*/ 0 w 390"/>
                <a:gd name="T93" fmla="*/ 0 h 208"/>
                <a:gd name="T94" fmla="*/ 0 w 390"/>
                <a:gd name="T95" fmla="*/ 0 h 208"/>
                <a:gd name="T96" fmla="*/ 0 w 390"/>
                <a:gd name="T97" fmla="*/ 0 h 208"/>
                <a:gd name="T98" fmla="*/ 0 w 390"/>
                <a:gd name="T99" fmla="*/ 0 h 208"/>
                <a:gd name="T100" fmla="*/ 0 w 390"/>
                <a:gd name="T101" fmla="*/ 0 h 208"/>
                <a:gd name="T102" fmla="*/ 0 w 390"/>
                <a:gd name="T103" fmla="*/ 0 h 208"/>
                <a:gd name="T104" fmla="*/ 0 w 390"/>
                <a:gd name="T105" fmla="*/ 0 h 208"/>
                <a:gd name="T106" fmla="*/ 0 w 390"/>
                <a:gd name="T107" fmla="*/ 0 h 208"/>
                <a:gd name="T108" fmla="*/ 0 w 390"/>
                <a:gd name="T109" fmla="*/ 0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0"/>
                <a:gd name="T166" fmla="*/ 0 h 208"/>
                <a:gd name="T167" fmla="*/ 390 w 390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0" h="208">
                  <a:moveTo>
                    <a:pt x="16" y="161"/>
                  </a:moveTo>
                  <a:lnTo>
                    <a:pt x="21" y="157"/>
                  </a:lnTo>
                  <a:lnTo>
                    <a:pt x="29" y="151"/>
                  </a:lnTo>
                  <a:lnTo>
                    <a:pt x="38" y="147"/>
                  </a:lnTo>
                  <a:lnTo>
                    <a:pt x="49" y="141"/>
                  </a:lnTo>
                  <a:lnTo>
                    <a:pt x="59" y="136"/>
                  </a:lnTo>
                  <a:lnTo>
                    <a:pt x="68" y="131"/>
                  </a:lnTo>
                  <a:lnTo>
                    <a:pt x="75" y="127"/>
                  </a:lnTo>
                  <a:lnTo>
                    <a:pt x="78" y="124"/>
                  </a:lnTo>
                  <a:lnTo>
                    <a:pt x="82" y="113"/>
                  </a:lnTo>
                  <a:lnTo>
                    <a:pt x="88" y="96"/>
                  </a:lnTo>
                  <a:lnTo>
                    <a:pt x="97" y="78"/>
                  </a:lnTo>
                  <a:lnTo>
                    <a:pt x="105" y="64"/>
                  </a:lnTo>
                  <a:lnTo>
                    <a:pt x="111" y="57"/>
                  </a:lnTo>
                  <a:lnTo>
                    <a:pt x="117" y="49"/>
                  </a:lnTo>
                  <a:lnTo>
                    <a:pt x="126" y="40"/>
                  </a:lnTo>
                  <a:lnTo>
                    <a:pt x="136" y="29"/>
                  </a:lnTo>
                  <a:lnTo>
                    <a:pt x="146" y="20"/>
                  </a:lnTo>
                  <a:lnTo>
                    <a:pt x="155" y="11"/>
                  </a:lnTo>
                  <a:lnTo>
                    <a:pt x="163" y="5"/>
                  </a:lnTo>
                  <a:lnTo>
                    <a:pt x="169" y="1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71" y="7"/>
                  </a:lnTo>
                  <a:lnTo>
                    <a:pt x="167" y="11"/>
                  </a:lnTo>
                  <a:lnTo>
                    <a:pt x="161" y="18"/>
                  </a:lnTo>
                  <a:lnTo>
                    <a:pt x="151" y="26"/>
                  </a:lnTo>
                  <a:lnTo>
                    <a:pt x="142" y="36"/>
                  </a:lnTo>
                  <a:lnTo>
                    <a:pt x="132" y="46"/>
                  </a:lnTo>
                  <a:lnTo>
                    <a:pt x="122" y="56"/>
                  </a:lnTo>
                  <a:lnTo>
                    <a:pt x="116" y="65"/>
                  </a:lnTo>
                  <a:lnTo>
                    <a:pt x="112" y="71"/>
                  </a:lnTo>
                  <a:lnTo>
                    <a:pt x="107" y="81"/>
                  </a:lnTo>
                  <a:lnTo>
                    <a:pt x="103" y="91"/>
                  </a:lnTo>
                  <a:lnTo>
                    <a:pt x="101" y="103"/>
                  </a:lnTo>
                  <a:lnTo>
                    <a:pt x="100" y="110"/>
                  </a:lnTo>
                  <a:lnTo>
                    <a:pt x="100" y="113"/>
                  </a:lnTo>
                  <a:lnTo>
                    <a:pt x="101" y="113"/>
                  </a:lnTo>
                  <a:lnTo>
                    <a:pt x="104" y="112"/>
                  </a:lnTo>
                  <a:lnTo>
                    <a:pt x="111" y="110"/>
                  </a:lnTo>
                  <a:lnTo>
                    <a:pt x="116" y="108"/>
                  </a:lnTo>
                  <a:lnTo>
                    <a:pt x="121" y="103"/>
                  </a:lnTo>
                  <a:lnTo>
                    <a:pt x="129" y="98"/>
                  </a:lnTo>
                  <a:lnTo>
                    <a:pt x="137" y="94"/>
                  </a:lnTo>
                  <a:lnTo>
                    <a:pt x="145" y="89"/>
                  </a:lnTo>
                  <a:lnTo>
                    <a:pt x="151" y="84"/>
                  </a:lnTo>
                  <a:lnTo>
                    <a:pt x="158" y="81"/>
                  </a:lnTo>
                  <a:lnTo>
                    <a:pt x="162" y="80"/>
                  </a:lnTo>
                  <a:lnTo>
                    <a:pt x="170" y="67"/>
                  </a:lnTo>
                  <a:lnTo>
                    <a:pt x="182" y="54"/>
                  </a:lnTo>
                  <a:lnTo>
                    <a:pt x="196" y="42"/>
                  </a:lnTo>
                  <a:lnTo>
                    <a:pt x="212" y="30"/>
                  </a:lnTo>
                  <a:lnTo>
                    <a:pt x="226" y="21"/>
                  </a:lnTo>
                  <a:lnTo>
                    <a:pt x="241" y="12"/>
                  </a:lnTo>
                  <a:lnTo>
                    <a:pt x="253" y="7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4" y="4"/>
                  </a:lnTo>
                  <a:lnTo>
                    <a:pt x="267" y="7"/>
                  </a:lnTo>
                  <a:lnTo>
                    <a:pt x="255" y="13"/>
                  </a:lnTo>
                  <a:lnTo>
                    <a:pt x="242" y="22"/>
                  </a:lnTo>
                  <a:lnTo>
                    <a:pt x="228" y="33"/>
                  </a:lnTo>
                  <a:lnTo>
                    <a:pt x="213" y="44"/>
                  </a:lnTo>
                  <a:lnTo>
                    <a:pt x="200" y="56"/>
                  </a:lnTo>
                  <a:lnTo>
                    <a:pt x="190" y="66"/>
                  </a:lnTo>
                  <a:lnTo>
                    <a:pt x="183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3" y="86"/>
                  </a:lnTo>
                  <a:lnTo>
                    <a:pt x="188" y="84"/>
                  </a:lnTo>
                  <a:lnTo>
                    <a:pt x="196" y="83"/>
                  </a:lnTo>
                  <a:lnTo>
                    <a:pt x="201" y="82"/>
                  </a:lnTo>
                  <a:lnTo>
                    <a:pt x="208" y="81"/>
                  </a:lnTo>
                  <a:lnTo>
                    <a:pt x="215" y="80"/>
                  </a:lnTo>
                  <a:lnTo>
                    <a:pt x="221" y="79"/>
                  </a:lnTo>
                  <a:lnTo>
                    <a:pt x="228" y="78"/>
                  </a:lnTo>
                  <a:lnTo>
                    <a:pt x="233" y="76"/>
                  </a:lnTo>
                  <a:lnTo>
                    <a:pt x="238" y="75"/>
                  </a:lnTo>
                  <a:lnTo>
                    <a:pt x="242" y="75"/>
                  </a:lnTo>
                  <a:lnTo>
                    <a:pt x="253" y="67"/>
                  </a:lnTo>
                  <a:lnTo>
                    <a:pt x="266" y="60"/>
                  </a:lnTo>
                  <a:lnTo>
                    <a:pt x="280" y="52"/>
                  </a:lnTo>
                  <a:lnTo>
                    <a:pt x="298" y="45"/>
                  </a:lnTo>
                  <a:lnTo>
                    <a:pt x="312" y="38"/>
                  </a:lnTo>
                  <a:lnTo>
                    <a:pt x="327" y="33"/>
                  </a:lnTo>
                  <a:lnTo>
                    <a:pt x="337" y="29"/>
                  </a:lnTo>
                  <a:lnTo>
                    <a:pt x="344" y="26"/>
                  </a:lnTo>
                  <a:lnTo>
                    <a:pt x="350" y="23"/>
                  </a:lnTo>
                  <a:lnTo>
                    <a:pt x="354" y="26"/>
                  </a:lnTo>
                  <a:lnTo>
                    <a:pt x="352" y="30"/>
                  </a:lnTo>
                  <a:lnTo>
                    <a:pt x="344" y="34"/>
                  </a:lnTo>
                  <a:lnTo>
                    <a:pt x="333" y="37"/>
                  </a:lnTo>
                  <a:lnTo>
                    <a:pt x="321" y="41"/>
                  </a:lnTo>
                  <a:lnTo>
                    <a:pt x="308" y="46"/>
                  </a:lnTo>
                  <a:lnTo>
                    <a:pt x="298" y="53"/>
                  </a:lnTo>
                  <a:lnTo>
                    <a:pt x="287" y="59"/>
                  </a:lnTo>
                  <a:lnTo>
                    <a:pt x="278" y="66"/>
                  </a:lnTo>
                  <a:lnTo>
                    <a:pt x="271" y="72"/>
                  </a:lnTo>
                  <a:lnTo>
                    <a:pt x="267" y="78"/>
                  </a:lnTo>
                  <a:lnTo>
                    <a:pt x="280" y="79"/>
                  </a:lnTo>
                  <a:lnTo>
                    <a:pt x="295" y="78"/>
                  </a:lnTo>
                  <a:lnTo>
                    <a:pt x="311" y="76"/>
                  </a:lnTo>
                  <a:lnTo>
                    <a:pt x="327" y="74"/>
                  </a:lnTo>
                  <a:lnTo>
                    <a:pt x="342" y="71"/>
                  </a:lnTo>
                  <a:lnTo>
                    <a:pt x="356" y="68"/>
                  </a:lnTo>
                  <a:lnTo>
                    <a:pt x="366" y="65"/>
                  </a:lnTo>
                  <a:lnTo>
                    <a:pt x="374" y="63"/>
                  </a:lnTo>
                  <a:lnTo>
                    <a:pt x="383" y="59"/>
                  </a:lnTo>
                  <a:lnTo>
                    <a:pt x="388" y="58"/>
                  </a:lnTo>
                  <a:lnTo>
                    <a:pt x="390" y="59"/>
                  </a:lnTo>
                  <a:lnTo>
                    <a:pt x="384" y="64"/>
                  </a:lnTo>
                  <a:lnTo>
                    <a:pt x="378" y="67"/>
                  </a:lnTo>
                  <a:lnTo>
                    <a:pt x="367" y="72"/>
                  </a:lnTo>
                  <a:lnTo>
                    <a:pt x="356" y="78"/>
                  </a:lnTo>
                  <a:lnTo>
                    <a:pt x="341" y="82"/>
                  </a:lnTo>
                  <a:lnTo>
                    <a:pt x="324" y="87"/>
                  </a:lnTo>
                  <a:lnTo>
                    <a:pt x="307" y="90"/>
                  </a:lnTo>
                  <a:lnTo>
                    <a:pt x="290" y="93"/>
                  </a:lnTo>
                  <a:lnTo>
                    <a:pt x="273" y="93"/>
                  </a:lnTo>
                  <a:lnTo>
                    <a:pt x="278" y="97"/>
                  </a:lnTo>
                  <a:lnTo>
                    <a:pt x="287" y="103"/>
                  </a:lnTo>
                  <a:lnTo>
                    <a:pt x="298" y="109"/>
                  </a:lnTo>
                  <a:lnTo>
                    <a:pt x="308" y="114"/>
                  </a:lnTo>
                  <a:lnTo>
                    <a:pt x="320" y="120"/>
                  </a:lnTo>
                  <a:lnTo>
                    <a:pt x="330" y="125"/>
                  </a:lnTo>
                  <a:lnTo>
                    <a:pt x="340" y="128"/>
                  </a:lnTo>
                  <a:lnTo>
                    <a:pt x="346" y="131"/>
                  </a:lnTo>
                  <a:lnTo>
                    <a:pt x="354" y="135"/>
                  </a:lnTo>
                  <a:lnTo>
                    <a:pt x="358" y="137"/>
                  </a:lnTo>
                  <a:lnTo>
                    <a:pt x="356" y="140"/>
                  </a:lnTo>
                  <a:lnTo>
                    <a:pt x="348" y="139"/>
                  </a:lnTo>
                  <a:lnTo>
                    <a:pt x="338" y="136"/>
                  </a:lnTo>
                  <a:lnTo>
                    <a:pt x="327" y="132"/>
                  </a:lnTo>
                  <a:lnTo>
                    <a:pt x="311" y="127"/>
                  </a:lnTo>
                  <a:lnTo>
                    <a:pt x="295" y="121"/>
                  </a:lnTo>
                  <a:lnTo>
                    <a:pt x="279" y="116"/>
                  </a:lnTo>
                  <a:lnTo>
                    <a:pt x="266" y="110"/>
                  </a:lnTo>
                  <a:lnTo>
                    <a:pt x="255" y="104"/>
                  </a:lnTo>
                  <a:lnTo>
                    <a:pt x="249" y="99"/>
                  </a:lnTo>
                  <a:lnTo>
                    <a:pt x="242" y="99"/>
                  </a:lnTo>
                  <a:lnTo>
                    <a:pt x="234" y="101"/>
                  </a:lnTo>
                  <a:lnTo>
                    <a:pt x="226" y="101"/>
                  </a:lnTo>
                  <a:lnTo>
                    <a:pt x="217" y="102"/>
                  </a:lnTo>
                  <a:lnTo>
                    <a:pt x="208" y="102"/>
                  </a:lnTo>
                  <a:lnTo>
                    <a:pt x="200" y="103"/>
                  </a:lnTo>
                  <a:lnTo>
                    <a:pt x="194" y="103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200" y="116"/>
                  </a:lnTo>
                  <a:lnTo>
                    <a:pt x="207" y="122"/>
                  </a:lnTo>
                  <a:lnTo>
                    <a:pt x="215" y="129"/>
                  </a:lnTo>
                  <a:lnTo>
                    <a:pt x="223" y="135"/>
                  </a:lnTo>
                  <a:lnTo>
                    <a:pt x="230" y="141"/>
                  </a:lnTo>
                  <a:lnTo>
                    <a:pt x="238" y="146"/>
                  </a:lnTo>
                  <a:lnTo>
                    <a:pt x="244" y="149"/>
                  </a:lnTo>
                  <a:lnTo>
                    <a:pt x="254" y="154"/>
                  </a:lnTo>
                  <a:lnTo>
                    <a:pt x="265" y="159"/>
                  </a:lnTo>
                  <a:lnTo>
                    <a:pt x="275" y="164"/>
                  </a:lnTo>
                  <a:lnTo>
                    <a:pt x="282" y="167"/>
                  </a:lnTo>
                  <a:lnTo>
                    <a:pt x="287" y="172"/>
                  </a:lnTo>
                  <a:lnTo>
                    <a:pt x="291" y="177"/>
                  </a:lnTo>
                  <a:lnTo>
                    <a:pt x="288" y="178"/>
                  </a:lnTo>
                  <a:lnTo>
                    <a:pt x="275" y="172"/>
                  </a:lnTo>
                  <a:lnTo>
                    <a:pt x="265" y="166"/>
                  </a:lnTo>
                  <a:lnTo>
                    <a:pt x="251" y="159"/>
                  </a:lnTo>
                  <a:lnTo>
                    <a:pt x="237" y="151"/>
                  </a:lnTo>
                  <a:lnTo>
                    <a:pt x="221" y="143"/>
                  </a:lnTo>
                  <a:lnTo>
                    <a:pt x="207" y="135"/>
                  </a:lnTo>
                  <a:lnTo>
                    <a:pt x="195" y="128"/>
                  </a:lnTo>
                  <a:lnTo>
                    <a:pt x="184" y="122"/>
                  </a:lnTo>
                  <a:lnTo>
                    <a:pt x="178" y="118"/>
                  </a:lnTo>
                  <a:lnTo>
                    <a:pt x="171" y="113"/>
                  </a:lnTo>
                  <a:lnTo>
                    <a:pt x="165" y="113"/>
                  </a:lnTo>
                  <a:lnTo>
                    <a:pt x="159" y="114"/>
                  </a:lnTo>
                  <a:lnTo>
                    <a:pt x="153" y="117"/>
                  </a:lnTo>
                  <a:lnTo>
                    <a:pt x="147" y="118"/>
                  </a:lnTo>
                  <a:lnTo>
                    <a:pt x="141" y="120"/>
                  </a:lnTo>
                  <a:lnTo>
                    <a:pt x="134" y="122"/>
                  </a:lnTo>
                  <a:lnTo>
                    <a:pt x="126" y="124"/>
                  </a:lnTo>
                  <a:lnTo>
                    <a:pt x="118" y="126"/>
                  </a:lnTo>
                  <a:lnTo>
                    <a:pt x="112" y="128"/>
                  </a:lnTo>
                  <a:lnTo>
                    <a:pt x="107" y="131"/>
                  </a:lnTo>
                  <a:lnTo>
                    <a:pt x="104" y="132"/>
                  </a:lnTo>
                  <a:lnTo>
                    <a:pt x="101" y="135"/>
                  </a:lnTo>
                  <a:lnTo>
                    <a:pt x="103" y="137"/>
                  </a:lnTo>
                  <a:lnTo>
                    <a:pt x="105" y="142"/>
                  </a:lnTo>
                  <a:lnTo>
                    <a:pt x="112" y="147"/>
                  </a:lnTo>
                  <a:lnTo>
                    <a:pt x="118" y="151"/>
                  </a:lnTo>
                  <a:lnTo>
                    <a:pt x="128" y="158"/>
                  </a:lnTo>
                  <a:lnTo>
                    <a:pt x="141" y="166"/>
                  </a:lnTo>
                  <a:lnTo>
                    <a:pt x="154" y="175"/>
                  </a:lnTo>
                  <a:lnTo>
                    <a:pt x="169" y="184"/>
                  </a:lnTo>
                  <a:lnTo>
                    <a:pt x="182" y="192"/>
                  </a:lnTo>
                  <a:lnTo>
                    <a:pt x="194" y="197"/>
                  </a:lnTo>
                  <a:lnTo>
                    <a:pt x="201" y="201"/>
                  </a:lnTo>
                  <a:lnTo>
                    <a:pt x="208" y="205"/>
                  </a:lnTo>
                  <a:lnTo>
                    <a:pt x="208" y="208"/>
                  </a:lnTo>
                  <a:lnTo>
                    <a:pt x="200" y="208"/>
                  </a:lnTo>
                  <a:lnTo>
                    <a:pt x="187" y="202"/>
                  </a:lnTo>
                  <a:lnTo>
                    <a:pt x="176" y="196"/>
                  </a:lnTo>
                  <a:lnTo>
                    <a:pt x="165" y="189"/>
                  </a:lnTo>
                  <a:lnTo>
                    <a:pt x="149" y="181"/>
                  </a:lnTo>
                  <a:lnTo>
                    <a:pt x="133" y="172"/>
                  </a:lnTo>
                  <a:lnTo>
                    <a:pt x="118" y="164"/>
                  </a:lnTo>
                  <a:lnTo>
                    <a:pt x="104" y="157"/>
                  </a:lnTo>
                  <a:lnTo>
                    <a:pt x="95" y="152"/>
                  </a:lnTo>
                  <a:lnTo>
                    <a:pt x="88" y="150"/>
                  </a:lnTo>
                  <a:lnTo>
                    <a:pt x="83" y="150"/>
                  </a:lnTo>
                  <a:lnTo>
                    <a:pt x="74" y="152"/>
                  </a:lnTo>
                  <a:lnTo>
                    <a:pt x="61" y="156"/>
                  </a:lnTo>
                  <a:lnTo>
                    <a:pt x="47" y="161"/>
                  </a:lnTo>
                  <a:lnTo>
                    <a:pt x="33" y="164"/>
                  </a:lnTo>
                  <a:lnTo>
                    <a:pt x="21" y="167"/>
                  </a:lnTo>
                  <a:lnTo>
                    <a:pt x="10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3" y="169"/>
                  </a:lnTo>
                  <a:lnTo>
                    <a:pt x="8" y="165"/>
                  </a:lnTo>
                  <a:lnTo>
                    <a:pt x="16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1" name="Freeform 285"/>
            <p:cNvSpPr>
              <a:spLocks/>
            </p:cNvSpPr>
            <p:nvPr/>
          </p:nvSpPr>
          <p:spPr bwMode="auto">
            <a:xfrm flipH="1">
              <a:off x="1047" y="3115"/>
              <a:ext cx="127" cy="103"/>
            </a:xfrm>
            <a:custGeom>
              <a:avLst/>
              <a:gdLst>
                <a:gd name="T0" fmla="*/ 0 w 282"/>
                <a:gd name="T1" fmla="*/ 1 h 205"/>
                <a:gd name="T2" fmla="*/ 0 w 282"/>
                <a:gd name="T3" fmla="*/ 1 h 205"/>
                <a:gd name="T4" fmla="*/ 0 w 282"/>
                <a:gd name="T5" fmla="*/ 1 h 205"/>
                <a:gd name="T6" fmla="*/ 0 w 282"/>
                <a:gd name="T7" fmla="*/ 1 h 205"/>
                <a:gd name="T8" fmla="*/ 0 w 282"/>
                <a:gd name="T9" fmla="*/ 1 h 205"/>
                <a:gd name="T10" fmla="*/ 0 w 282"/>
                <a:gd name="T11" fmla="*/ 1 h 205"/>
                <a:gd name="T12" fmla="*/ 0 w 282"/>
                <a:gd name="T13" fmla="*/ 1 h 205"/>
                <a:gd name="T14" fmla="*/ 0 w 282"/>
                <a:gd name="T15" fmla="*/ 1 h 205"/>
                <a:gd name="T16" fmla="*/ 0 w 282"/>
                <a:gd name="T17" fmla="*/ 1 h 205"/>
                <a:gd name="T18" fmla="*/ 0 w 282"/>
                <a:gd name="T19" fmla="*/ 1 h 205"/>
                <a:gd name="T20" fmla="*/ 0 w 282"/>
                <a:gd name="T21" fmla="*/ 1 h 205"/>
                <a:gd name="T22" fmla="*/ 0 w 282"/>
                <a:gd name="T23" fmla="*/ 1 h 205"/>
                <a:gd name="T24" fmla="*/ 0 w 282"/>
                <a:gd name="T25" fmla="*/ 1 h 205"/>
                <a:gd name="T26" fmla="*/ 0 w 282"/>
                <a:gd name="T27" fmla="*/ 1 h 205"/>
                <a:gd name="T28" fmla="*/ 0 w 282"/>
                <a:gd name="T29" fmla="*/ 1 h 205"/>
                <a:gd name="T30" fmla="*/ 0 w 282"/>
                <a:gd name="T31" fmla="*/ 1 h 205"/>
                <a:gd name="T32" fmla="*/ 0 w 282"/>
                <a:gd name="T33" fmla="*/ 1 h 205"/>
                <a:gd name="T34" fmla="*/ 0 w 282"/>
                <a:gd name="T35" fmla="*/ 1 h 205"/>
                <a:gd name="T36" fmla="*/ 0 w 282"/>
                <a:gd name="T37" fmla="*/ 1 h 205"/>
                <a:gd name="T38" fmla="*/ 0 w 282"/>
                <a:gd name="T39" fmla="*/ 1 h 205"/>
                <a:gd name="T40" fmla="*/ 0 w 282"/>
                <a:gd name="T41" fmla="*/ 1 h 205"/>
                <a:gd name="T42" fmla="*/ 0 w 282"/>
                <a:gd name="T43" fmla="*/ 1 h 205"/>
                <a:gd name="T44" fmla="*/ 0 w 282"/>
                <a:gd name="T45" fmla="*/ 1 h 205"/>
                <a:gd name="T46" fmla="*/ 0 w 282"/>
                <a:gd name="T47" fmla="*/ 1 h 205"/>
                <a:gd name="T48" fmla="*/ 0 w 282"/>
                <a:gd name="T49" fmla="*/ 1 h 205"/>
                <a:gd name="T50" fmla="*/ 0 w 282"/>
                <a:gd name="T51" fmla="*/ 1 h 205"/>
                <a:gd name="T52" fmla="*/ 0 w 282"/>
                <a:gd name="T53" fmla="*/ 1 h 205"/>
                <a:gd name="T54" fmla="*/ 0 w 282"/>
                <a:gd name="T55" fmla="*/ 1 h 205"/>
                <a:gd name="T56" fmla="*/ 0 w 282"/>
                <a:gd name="T57" fmla="*/ 1 h 205"/>
                <a:gd name="T58" fmla="*/ 0 w 282"/>
                <a:gd name="T59" fmla="*/ 1 h 205"/>
                <a:gd name="T60" fmla="*/ 0 w 282"/>
                <a:gd name="T61" fmla="*/ 1 h 205"/>
                <a:gd name="T62" fmla="*/ 0 w 282"/>
                <a:gd name="T63" fmla="*/ 1 h 205"/>
                <a:gd name="T64" fmla="*/ 0 w 282"/>
                <a:gd name="T65" fmla="*/ 1 h 205"/>
                <a:gd name="T66" fmla="*/ 0 w 282"/>
                <a:gd name="T67" fmla="*/ 1 h 205"/>
                <a:gd name="T68" fmla="*/ 0 w 282"/>
                <a:gd name="T69" fmla="*/ 1 h 205"/>
                <a:gd name="T70" fmla="*/ 0 w 282"/>
                <a:gd name="T71" fmla="*/ 1 h 205"/>
                <a:gd name="T72" fmla="*/ 0 w 282"/>
                <a:gd name="T73" fmla="*/ 1 h 205"/>
                <a:gd name="T74" fmla="*/ 0 w 282"/>
                <a:gd name="T75" fmla="*/ 1 h 205"/>
                <a:gd name="T76" fmla="*/ 0 w 282"/>
                <a:gd name="T77" fmla="*/ 1 h 205"/>
                <a:gd name="T78" fmla="*/ 0 w 282"/>
                <a:gd name="T79" fmla="*/ 1 h 205"/>
                <a:gd name="T80" fmla="*/ 0 w 282"/>
                <a:gd name="T81" fmla="*/ 1 h 205"/>
                <a:gd name="T82" fmla="*/ 0 w 282"/>
                <a:gd name="T83" fmla="*/ 1 h 205"/>
                <a:gd name="T84" fmla="*/ 0 w 282"/>
                <a:gd name="T85" fmla="*/ 1 h 205"/>
                <a:gd name="T86" fmla="*/ 0 w 282"/>
                <a:gd name="T87" fmla="*/ 1 h 205"/>
                <a:gd name="T88" fmla="*/ 0 w 282"/>
                <a:gd name="T89" fmla="*/ 1 h 205"/>
                <a:gd name="T90" fmla="*/ 0 w 282"/>
                <a:gd name="T91" fmla="*/ 1 h 205"/>
                <a:gd name="T92" fmla="*/ 0 w 282"/>
                <a:gd name="T93" fmla="*/ 1 h 205"/>
                <a:gd name="T94" fmla="*/ 0 w 282"/>
                <a:gd name="T95" fmla="*/ 1 h 205"/>
                <a:gd name="T96" fmla="*/ 0 w 282"/>
                <a:gd name="T97" fmla="*/ 1 h 205"/>
                <a:gd name="T98" fmla="*/ 0 w 282"/>
                <a:gd name="T99" fmla="*/ 1 h 205"/>
                <a:gd name="T100" fmla="*/ 0 w 282"/>
                <a:gd name="T101" fmla="*/ 1 h 205"/>
                <a:gd name="T102" fmla="*/ 0 w 282"/>
                <a:gd name="T103" fmla="*/ 1 h 205"/>
                <a:gd name="T104" fmla="*/ 0 w 282"/>
                <a:gd name="T105" fmla="*/ 1 h 205"/>
                <a:gd name="T106" fmla="*/ 0 w 282"/>
                <a:gd name="T107" fmla="*/ 1 h 205"/>
                <a:gd name="T108" fmla="*/ 0 w 282"/>
                <a:gd name="T109" fmla="*/ 1 h 205"/>
                <a:gd name="T110" fmla="*/ 0 w 282"/>
                <a:gd name="T111" fmla="*/ 1 h 205"/>
                <a:gd name="T112" fmla="*/ 0 w 282"/>
                <a:gd name="T113" fmla="*/ 1 h 205"/>
                <a:gd name="T114" fmla="*/ 0 w 282"/>
                <a:gd name="T115" fmla="*/ 1 h 205"/>
                <a:gd name="T116" fmla="*/ 0 w 282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2"/>
                <a:gd name="T178" fmla="*/ 0 h 205"/>
                <a:gd name="T179" fmla="*/ 282 w 282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2" h="205">
                  <a:moveTo>
                    <a:pt x="9" y="3"/>
                  </a:moveTo>
                  <a:lnTo>
                    <a:pt x="14" y="7"/>
                  </a:lnTo>
                  <a:lnTo>
                    <a:pt x="20" y="10"/>
                  </a:lnTo>
                  <a:lnTo>
                    <a:pt x="26" y="14"/>
                  </a:lnTo>
                  <a:lnTo>
                    <a:pt x="32" y="17"/>
                  </a:lnTo>
                  <a:lnTo>
                    <a:pt x="38" y="21"/>
                  </a:lnTo>
                  <a:lnTo>
                    <a:pt x="43" y="23"/>
                  </a:lnTo>
                  <a:lnTo>
                    <a:pt x="50" y="24"/>
                  </a:lnTo>
                  <a:lnTo>
                    <a:pt x="55" y="24"/>
                  </a:lnTo>
                  <a:lnTo>
                    <a:pt x="70" y="21"/>
                  </a:lnTo>
                  <a:lnTo>
                    <a:pt x="87" y="18"/>
                  </a:lnTo>
                  <a:lnTo>
                    <a:pt x="107" y="16"/>
                  </a:lnTo>
                  <a:lnTo>
                    <a:pt x="126" y="14"/>
                  </a:lnTo>
                  <a:lnTo>
                    <a:pt x="146" y="13"/>
                  </a:lnTo>
                  <a:lnTo>
                    <a:pt x="165" y="13"/>
                  </a:lnTo>
                  <a:lnTo>
                    <a:pt x="179" y="14"/>
                  </a:lnTo>
                  <a:lnTo>
                    <a:pt x="188" y="16"/>
                  </a:lnTo>
                  <a:lnTo>
                    <a:pt x="196" y="21"/>
                  </a:lnTo>
                  <a:lnTo>
                    <a:pt x="196" y="22"/>
                  </a:lnTo>
                  <a:lnTo>
                    <a:pt x="190" y="23"/>
                  </a:lnTo>
                  <a:lnTo>
                    <a:pt x="176" y="22"/>
                  </a:lnTo>
                  <a:lnTo>
                    <a:pt x="167" y="22"/>
                  </a:lnTo>
                  <a:lnTo>
                    <a:pt x="154" y="22"/>
                  </a:lnTo>
                  <a:lnTo>
                    <a:pt x="137" y="23"/>
                  </a:lnTo>
                  <a:lnTo>
                    <a:pt x="120" y="24"/>
                  </a:lnTo>
                  <a:lnTo>
                    <a:pt x="103" y="26"/>
                  </a:lnTo>
                  <a:lnTo>
                    <a:pt x="88" y="29"/>
                  </a:lnTo>
                  <a:lnTo>
                    <a:pt x="76" y="31"/>
                  </a:lnTo>
                  <a:lnTo>
                    <a:pt x="70" y="34"/>
                  </a:lnTo>
                  <a:lnTo>
                    <a:pt x="76" y="38"/>
                  </a:lnTo>
                  <a:lnTo>
                    <a:pt x="83" y="41"/>
                  </a:lnTo>
                  <a:lnTo>
                    <a:pt x="91" y="44"/>
                  </a:lnTo>
                  <a:lnTo>
                    <a:pt x="100" y="47"/>
                  </a:lnTo>
                  <a:lnTo>
                    <a:pt x="108" y="49"/>
                  </a:lnTo>
                  <a:lnTo>
                    <a:pt x="115" y="52"/>
                  </a:lnTo>
                  <a:lnTo>
                    <a:pt x="120" y="54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7" y="54"/>
                  </a:lnTo>
                  <a:lnTo>
                    <a:pt x="176" y="54"/>
                  </a:lnTo>
                  <a:lnTo>
                    <a:pt x="197" y="56"/>
                  </a:lnTo>
                  <a:lnTo>
                    <a:pt x="217" y="60"/>
                  </a:lnTo>
                  <a:lnTo>
                    <a:pt x="234" y="63"/>
                  </a:lnTo>
                  <a:lnTo>
                    <a:pt x="248" y="68"/>
                  </a:lnTo>
                  <a:lnTo>
                    <a:pt x="257" y="72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59" y="81"/>
                  </a:lnTo>
                  <a:lnTo>
                    <a:pt x="249" y="77"/>
                  </a:lnTo>
                  <a:lnTo>
                    <a:pt x="240" y="75"/>
                  </a:lnTo>
                  <a:lnTo>
                    <a:pt x="228" y="71"/>
                  </a:lnTo>
                  <a:lnTo>
                    <a:pt x="212" y="69"/>
                  </a:lnTo>
                  <a:lnTo>
                    <a:pt x="196" y="67"/>
                  </a:lnTo>
                  <a:lnTo>
                    <a:pt x="179" y="66"/>
                  </a:lnTo>
                  <a:lnTo>
                    <a:pt x="165" y="66"/>
                  </a:lnTo>
                  <a:lnTo>
                    <a:pt x="151" y="66"/>
                  </a:lnTo>
                  <a:lnTo>
                    <a:pt x="142" y="68"/>
                  </a:lnTo>
                  <a:lnTo>
                    <a:pt x="155" y="76"/>
                  </a:lnTo>
                  <a:lnTo>
                    <a:pt x="167" y="83"/>
                  </a:lnTo>
                  <a:lnTo>
                    <a:pt x="175" y="87"/>
                  </a:lnTo>
                  <a:lnTo>
                    <a:pt x="179" y="92"/>
                  </a:lnTo>
                  <a:lnTo>
                    <a:pt x="190" y="92"/>
                  </a:lnTo>
                  <a:lnTo>
                    <a:pt x="203" y="93"/>
                  </a:lnTo>
                  <a:lnTo>
                    <a:pt x="217" y="96"/>
                  </a:lnTo>
                  <a:lnTo>
                    <a:pt x="233" y="98"/>
                  </a:lnTo>
                  <a:lnTo>
                    <a:pt x="249" y="104"/>
                  </a:lnTo>
                  <a:lnTo>
                    <a:pt x="263" y="112"/>
                  </a:lnTo>
                  <a:lnTo>
                    <a:pt x="274" y="122"/>
                  </a:lnTo>
                  <a:lnTo>
                    <a:pt x="282" y="136"/>
                  </a:lnTo>
                  <a:lnTo>
                    <a:pt x="274" y="130"/>
                  </a:lnTo>
                  <a:lnTo>
                    <a:pt x="265" y="124"/>
                  </a:lnTo>
                  <a:lnTo>
                    <a:pt x="254" y="119"/>
                  </a:lnTo>
                  <a:lnTo>
                    <a:pt x="242" y="114"/>
                  </a:lnTo>
                  <a:lnTo>
                    <a:pt x="232" y="109"/>
                  </a:lnTo>
                  <a:lnTo>
                    <a:pt x="220" y="107"/>
                  </a:lnTo>
                  <a:lnTo>
                    <a:pt x="208" y="106"/>
                  </a:lnTo>
                  <a:lnTo>
                    <a:pt x="197" y="106"/>
                  </a:lnTo>
                  <a:lnTo>
                    <a:pt x="211" y="117"/>
                  </a:lnTo>
                  <a:lnTo>
                    <a:pt x="222" y="129"/>
                  </a:lnTo>
                  <a:lnTo>
                    <a:pt x="234" y="139"/>
                  </a:lnTo>
                  <a:lnTo>
                    <a:pt x="246" y="150"/>
                  </a:lnTo>
                  <a:lnTo>
                    <a:pt x="255" y="159"/>
                  </a:lnTo>
                  <a:lnTo>
                    <a:pt x="263" y="167"/>
                  </a:lnTo>
                  <a:lnTo>
                    <a:pt x="269" y="172"/>
                  </a:lnTo>
                  <a:lnTo>
                    <a:pt x="271" y="175"/>
                  </a:lnTo>
                  <a:lnTo>
                    <a:pt x="274" y="181"/>
                  </a:lnTo>
                  <a:lnTo>
                    <a:pt x="276" y="188"/>
                  </a:lnTo>
                  <a:lnTo>
                    <a:pt x="279" y="197"/>
                  </a:lnTo>
                  <a:lnTo>
                    <a:pt x="282" y="205"/>
                  </a:lnTo>
                  <a:lnTo>
                    <a:pt x="274" y="196"/>
                  </a:lnTo>
                  <a:lnTo>
                    <a:pt x="263" y="183"/>
                  </a:lnTo>
                  <a:lnTo>
                    <a:pt x="249" y="168"/>
                  </a:lnTo>
                  <a:lnTo>
                    <a:pt x="234" y="152"/>
                  </a:lnTo>
                  <a:lnTo>
                    <a:pt x="220" y="137"/>
                  </a:lnTo>
                  <a:lnTo>
                    <a:pt x="207" y="125"/>
                  </a:lnTo>
                  <a:lnTo>
                    <a:pt x="196" y="116"/>
                  </a:lnTo>
                  <a:lnTo>
                    <a:pt x="190" y="112"/>
                  </a:lnTo>
                  <a:lnTo>
                    <a:pt x="184" y="111"/>
                  </a:lnTo>
                  <a:lnTo>
                    <a:pt x="182" y="114"/>
                  </a:lnTo>
                  <a:lnTo>
                    <a:pt x="182" y="119"/>
                  </a:lnTo>
                  <a:lnTo>
                    <a:pt x="183" y="124"/>
                  </a:lnTo>
                  <a:lnTo>
                    <a:pt x="187" y="135"/>
                  </a:lnTo>
                  <a:lnTo>
                    <a:pt x="194" y="153"/>
                  </a:lnTo>
                  <a:lnTo>
                    <a:pt x="203" y="170"/>
                  </a:lnTo>
                  <a:lnTo>
                    <a:pt x="208" y="182"/>
                  </a:lnTo>
                  <a:lnTo>
                    <a:pt x="209" y="187"/>
                  </a:lnTo>
                  <a:lnTo>
                    <a:pt x="207" y="187"/>
                  </a:lnTo>
                  <a:lnTo>
                    <a:pt x="203" y="184"/>
                  </a:lnTo>
                  <a:lnTo>
                    <a:pt x="197" y="179"/>
                  </a:lnTo>
                  <a:lnTo>
                    <a:pt x="190" y="165"/>
                  </a:lnTo>
                  <a:lnTo>
                    <a:pt x="178" y="143"/>
                  </a:lnTo>
                  <a:lnTo>
                    <a:pt x="169" y="119"/>
                  </a:lnTo>
                  <a:lnTo>
                    <a:pt x="169" y="101"/>
                  </a:lnTo>
                  <a:lnTo>
                    <a:pt x="161" y="96"/>
                  </a:lnTo>
                  <a:lnTo>
                    <a:pt x="154" y="91"/>
                  </a:lnTo>
                  <a:lnTo>
                    <a:pt x="146" y="87"/>
                  </a:lnTo>
                  <a:lnTo>
                    <a:pt x="140" y="84"/>
                  </a:lnTo>
                  <a:lnTo>
                    <a:pt x="133" y="81"/>
                  </a:lnTo>
                  <a:lnTo>
                    <a:pt x="128" y="78"/>
                  </a:lnTo>
                  <a:lnTo>
                    <a:pt x="124" y="76"/>
                  </a:lnTo>
                  <a:lnTo>
                    <a:pt x="121" y="75"/>
                  </a:lnTo>
                  <a:lnTo>
                    <a:pt x="118" y="72"/>
                  </a:lnTo>
                  <a:lnTo>
                    <a:pt x="116" y="71"/>
                  </a:lnTo>
                  <a:lnTo>
                    <a:pt x="113" y="74"/>
                  </a:lnTo>
                  <a:lnTo>
                    <a:pt x="112" y="79"/>
                  </a:lnTo>
                  <a:lnTo>
                    <a:pt x="113" y="93"/>
                  </a:lnTo>
                  <a:lnTo>
                    <a:pt x="118" y="114"/>
                  </a:lnTo>
                  <a:lnTo>
                    <a:pt x="128" y="138"/>
                  </a:lnTo>
                  <a:lnTo>
                    <a:pt x="141" y="157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2" y="167"/>
                  </a:lnTo>
                  <a:lnTo>
                    <a:pt x="136" y="162"/>
                  </a:lnTo>
                  <a:lnTo>
                    <a:pt x="132" y="158"/>
                  </a:lnTo>
                  <a:lnTo>
                    <a:pt x="125" y="150"/>
                  </a:lnTo>
                  <a:lnTo>
                    <a:pt x="118" y="138"/>
                  </a:lnTo>
                  <a:lnTo>
                    <a:pt x="111" y="125"/>
                  </a:lnTo>
                  <a:lnTo>
                    <a:pt x="105" y="112"/>
                  </a:lnTo>
                  <a:lnTo>
                    <a:pt x="101" y="97"/>
                  </a:lnTo>
                  <a:lnTo>
                    <a:pt x="100" y="81"/>
                  </a:lnTo>
                  <a:lnTo>
                    <a:pt x="101" y="64"/>
                  </a:lnTo>
                  <a:lnTo>
                    <a:pt x="96" y="61"/>
                  </a:lnTo>
                  <a:lnTo>
                    <a:pt x="91" y="58"/>
                  </a:lnTo>
                  <a:lnTo>
                    <a:pt x="86" y="54"/>
                  </a:lnTo>
                  <a:lnTo>
                    <a:pt x="79" y="52"/>
                  </a:lnTo>
                  <a:lnTo>
                    <a:pt x="72" y="49"/>
                  </a:lnTo>
                  <a:lnTo>
                    <a:pt x="67" y="47"/>
                  </a:lnTo>
                  <a:lnTo>
                    <a:pt x="63" y="45"/>
                  </a:lnTo>
                  <a:lnTo>
                    <a:pt x="59" y="44"/>
                  </a:lnTo>
                  <a:lnTo>
                    <a:pt x="55" y="53"/>
                  </a:lnTo>
                  <a:lnTo>
                    <a:pt x="57" y="67"/>
                  </a:lnTo>
                  <a:lnTo>
                    <a:pt x="59" y="82"/>
                  </a:lnTo>
                  <a:lnTo>
                    <a:pt x="62" y="93"/>
                  </a:lnTo>
                  <a:lnTo>
                    <a:pt x="64" y="106"/>
                  </a:lnTo>
                  <a:lnTo>
                    <a:pt x="68" y="122"/>
                  </a:lnTo>
                  <a:lnTo>
                    <a:pt x="72" y="138"/>
                  </a:lnTo>
                  <a:lnTo>
                    <a:pt x="76" y="149"/>
                  </a:lnTo>
                  <a:lnTo>
                    <a:pt x="76" y="151"/>
                  </a:lnTo>
                  <a:lnTo>
                    <a:pt x="72" y="150"/>
                  </a:lnTo>
                  <a:lnTo>
                    <a:pt x="67" y="144"/>
                  </a:lnTo>
                  <a:lnTo>
                    <a:pt x="62" y="134"/>
                  </a:lnTo>
                  <a:lnTo>
                    <a:pt x="58" y="114"/>
                  </a:lnTo>
                  <a:lnTo>
                    <a:pt x="51" y="85"/>
                  </a:lnTo>
                  <a:lnTo>
                    <a:pt x="46" y="58"/>
                  </a:lnTo>
                  <a:lnTo>
                    <a:pt x="42" y="40"/>
                  </a:lnTo>
                  <a:lnTo>
                    <a:pt x="34" y="33"/>
                  </a:lnTo>
                  <a:lnTo>
                    <a:pt x="26" y="26"/>
                  </a:lnTo>
                  <a:lnTo>
                    <a:pt x="20" y="21"/>
                  </a:lnTo>
                  <a:lnTo>
                    <a:pt x="13" y="16"/>
                  </a:lnTo>
                  <a:lnTo>
                    <a:pt x="9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2" name="Freeform 286"/>
            <p:cNvSpPr>
              <a:spLocks/>
            </p:cNvSpPr>
            <p:nvPr/>
          </p:nvSpPr>
          <p:spPr bwMode="auto">
            <a:xfrm flipH="1">
              <a:off x="1152" y="3127"/>
              <a:ext cx="87" cy="141"/>
            </a:xfrm>
            <a:custGeom>
              <a:avLst/>
              <a:gdLst>
                <a:gd name="T0" fmla="*/ 0 w 194"/>
                <a:gd name="T1" fmla="*/ 1 h 282"/>
                <a:gd name="T2" fmla="*/ 0 w 194"/>
                <a:gd name="T3" fmla="*/ 1 h 282"/>
                <a:gd name="T4" fmla="*/ 0 w 194"/>
                <a:gd name="T5" fmla="*/ 1 h 282"/>
                <a:gd name="T6" fmla="*/ 0 w 194"/>
                <a:gd name="T7" fmla="*/ 1 h 282"/>
                <a:gd name="T8" fmla="*/ 0 w 194"/>
                <a:gd name="T9" fmla="*/ 1 h 282"/>
                <a:gd name="T10" fmla="*/ 0 w 194"/>
                <a:gd name="T11" fmla="*/ 1 h 282"/>
                <a:gd name="T12" fmla="*/ 0 w 194"/>
                <a:gd name="T13" fmla="*/ 1 h 282"/>
                <a:gd name="T14" fmla="*/ 0 w 194"/>
                <a:gd name="T15" fmla="*/ 1 h 282"/>
                <a:gd name="T16" fmla="*/ 0 w 194"/>
                <a:gd name="T17" fmla="*/ 1 h 282"/>
                <a:gd name="T18" fmla="*/ 0 w 194"/>
                <a:gd name="T19" fmla="*/ 1 h 282"/>
                <a:gd name="T20" fmla="*/ 0 w 194"/>
                <a:gd name="T21" fmla="*/ 1 h 282"/>
                <a:gd name="T22" fmla="*/ 0 w 194"/>
                <a:gd name="T23" fmla="*/ 1 h 282"/>
                <a:gd name="T24" fmla="*/ 0 w 194"/>
                <a:gd name="T25" fmla="*/ 1 h 282"/>
                <a:gd name="T26" fmla="*/ 0 w 194"/>
                <a:gd name="T27" fmla="*/ 1 h 282"/>
                <a:gd name="T28" fmla="*/ 0 w 194"/>
                <a:gd name="T29" fmla="*/ 1 h 282"/>
                <a:gd name="T30" fmla="*/ 0 w 194"/>
                <a:gd name="T31" fmla="*/ 1 h 282"/>
                <a:gd name="T32" fmla="*/ 0 w 194"/>
                <a:gd name="T33" fmla="*/ 1 h 282"/>
                <a:gd name="T34" fmla="*/ 0 w 194"/>
                <a:gd name="T35" fmla="*/ 1 h 282"/>
                <a:gd name="T36" fmla="*/ 0 w 194"/>
                <a:gd name="T37" fmla="*/ 1 h 282"/>
                <a:gd name="T38" fmla="*/ 0 w 194"/>
                <a:gd name="T39" fmla="*/ 1 h 282"/>
                <a:gd name="T40" fmla="*/ 0 w 194"/>
                <a:gd name="T41" fmla="*/ 1 h 282"/>
                <a:gd name="T42" fmla="*/ 0 w 194"/>
                <a:gd name="T43" fmla="*/ 1 h 282"/>
                <a:gd name="T44" fmla="*/ 0 w 194"/>
                <a:gd name="T45" fmla="*/ 1 h 282"/>
                <a:gd name="T46" fmla="*/ 0 w 194"/>
                <a:gd name="T47" fmla="*/ 1 h 282"/>
                <a:gd name="T48" fmla="*/ 0 w 194"/>
                <a:gd name="T49" fmla="*/ 1 h 282"/>
                <a:gd name="T50" fmla="*/ 0 w 194"/>
                <a:gd name="T51" fmla="*/ 1 h 282"/>
                <a:gd name="T52" fmla="*/ 0 w 194"/>
                <a:gd name="T53" fmla="*/ 1 h 282"/>
                <a:gd name="T54" fmla="*/ 0 w 194"/>
                <a:gd name="T55" fmla="*/ 1 h 282"/>
                <a:gd name="T56" fmla="*/ 0 w 194"/>
                <a:gd name="T57" fmla="*/ 1 h 282"/>
                <a:gd name="T58" fmla="*/ 0 w 194"/>
                <a:gd name="T59" fmla="*/ 1 h 282"/>
                <a:gd name="T60" fmla="*/ 0 w 194"/>
                <a:gd name="T61" fmla="*/ 1 h 282"/>
                <a:gd name="T62" fmla="*/ 0 w 194"/>
                <a:gd name="T63" fmla="*/ 1 h 282"/>
                <a:gd name="T64" fmla="*/ 0 w 194"/>
                <a:gd name="T65" fmla="*/ 1 h 282"/>
                <a:gd name="T66" fmla="*/ 0 w 194"/>
                <a:gd name="T67" fmla="*/ 1 h 282"/>
                <a:gd name="T68" fmla="*/ 0 w 194"/>
                <a:gd name="T69" fmla="*/ 1 h 282"/>
                <a:gd name="T70" fmla="*/ 0 w 194"/>
                <a:gd name="T71" fmla="*/ 1 h 282"/>
                <a:gd name="T72" fmla="*/ 0 w 194"/>
                <a:gd name="T73" fmla="*/ 1 h 282"/>
                <a:gd name="T74" fmla="*/ 0 w 194"/>
                <a:gd name="T75" fmla="*/ 1 h 282"/>
                <a:gd name="T76" fmla="*/ 0 w 194"/>
                <a:gd name="T77" fmla="*/ 1 h 282"/>
                <a:gd name="T78" fmla="*/ 0 w 194"/>
                <a:gd name="T79" fmla="*/ 1 h 282"/>
                <a:gd name="T80" fmla="*/ 0 w 194"/>
                <a:gd name="T81" fmla="*/ 1 h 282"/>
                <a:gd name="T82" fmla="*/ 0 w 194"/>
                <a:gd name="T83" fmla="*/ 1 h 282"/>
                <a:gd name="T84" fmla="*/ 0 w 194"/>
                <a:gd name="T85" fmla="*/ 1 h 282"/>
                <a:gd name="T86" fmla="*/ 0 w 194"/>
                <a:gd name="T87" fmla="*/ 1 h 282"/>
                <a:gd name="T88" fmla="*/ 0 w 194"/>
                <a:gd name="T89" fmla="*/ 1 h 282"/>
                <a:gd name="T90" fmla="*/ 0 w 194"/>
                <a:gd name="T91" fmla="*/ 1 h 282"/>
                <a:gd name="T92" fmla="*/ 0 w 194"/>
                <a:gd name="T93" fmla="*/ 1 h 282"/>
                <a:gd name="T94" fmla="*/ 0 w 194"/>
                <a:gd name="T95" fmla="*/ 1 h 282"/>
                <a:gd name="T96" fmla="*/ 0 w 194"/>
                <a:gd name="T97" fmla="*/ 1 h 282"/>
                <a:gd name="T98" fmla="*/ 0 w 194"/>
                <a:gd name="T99" fmla="*/ 1 h 282"/>
                <a:gd name="T100" fmla="*/ 0 w 194"/>
                <a:gd name="T101" fmla="*/ 1 h 282"/>
                <a:gd name="T102" fmla="*/ 0 w 194"/>
                <a:gd name="T103" fmla="*/ 1 h 282"/>
                <a:gd name="T104" fmla="*/ 0 w 194"/>
                <a:gd name="T105" fmla="*/ 1 h 282"/>
                <a:gd name="T106" fmla="*/ 0 w 194"/>
                <a:gd name="T107" fmla="*/ 1 h 282"/>
                <a:gd name="T108" fmla="*/ 0 w 194"/>
                <a:gd name="T109" fmla="*/ 1 h 282"/>
                <a:gd name="T110" fmla="*/ 0 w 194"/>
                <a:gd name="T111" fmla="*/ 1 h 282"/>
                <a:gd name="T112" fmla="*/ 0 w 194"/>
                <a:gd name="T113" fmla="*/ 1 h 282"/>
                <a:gd name="T114" fmla="*/ 0 w 194"/>
                <a:gd name="T115" fmla="*/ 1 h 282"/>
                <a:gd name="T116" fmla="*/ 0 w 194"/>
                <a:gd name="T117" fmla="*/ 1 h 282"/>
                <a:gd name="T118" fmla="*/ 0 w 194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4"/>
                <a:gd name="T181" fmla="*/ 0 h 282"/>
                <a:gd name="T182" fmla="*/ 194 w 194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4" h="282">
                  <a:moveTo>
                    <a:pt x="83" y="0"/>
                  </a:moveTo>
                  <a:lnTo>
                    <a:pt x="86" y="2"/>
                  </a:lnTo>
                  <a:lnTo>
                    <a:pt x="88" y="16"/>
                  </a:lnTo>
                  <a:lnTo>
                    <a:pt x="91" y="34"/>
                  </a:lnTo>
                  <a:lnTo>
                    <a:pt x="94" y="43"/>
                  </a:lnTo>
                  <a:lnTo>
                    <a:pt x="96" y="45"/>
                  </a:lnTo>
                  <a:lnTo>
                    <a:pt x="101" y="50"/>
                  </a:lnTo>
                  <a:lnTo>
                    <a:pt x="109" y="54"/>
                  </a:lnTo>
                  <a:lnTo>
                    <a:pt x="120" y="61"/>
                  </a:lnTo>
                  <a:lnTo>
                    <a:pt x="129" y="69"/>
                  </a:lnTo>
                  <a:lnTo>
                    <a:pt x="140" y="80"/>
                  </a:lnTo>
                  <a:lnTo>
                    <a:pt x="150" y="90"/>
                  </a:lnTo>
                  <a:lnTo>
                    <a:pt x="158" y="103"/>
                  </a:lnTo>
                  <a:lnTo>
                    <a:pt x="173" y="126"/>
                  </a:lnTo>
                  <a:lnTo>
                    <a:pt x="183" y="141"/>
                  </a:lnTo>
                  <a:lnTo>
                    <a:pt x="191" y="151"/>
                  </a:lnTo>
                  <a:lnTo>
                    <a:pt x="194" y="158"/>
                  </a:lnTo>
                  <a:lnTo>
                    <a:pt x="194" y="163"/>
                  </a:lnTo>
                  <a:lnTo>
                    <a:pt x="192" y="165"/>
                  </a:lnTo>
                  <a:lnTo>
                    <a:pt x="188" y="163"/>
                  </a:lnTo>
                  <a:lnTo>
                    <a:pt x="184" y="156"/>
                  </a:lnTo>
                  <a:lnTo>
                    <a:pt x="180" y="149"/>
                  </a:lnTo>
                  <a:lnTo>
                    <a:pt x="175" y="140"/>
                  </a:lnTo>
                  <a:lnTo>
                    <a:pt x="167" y="129"/>
                  </a:lnTo>
                  <a:lnTo>
                    <a:pt x="159" y="118"/>
                  </a:lnTo>
                  <a:lnTo>
                    <a:pt x="152" y="106"/>
                  </a:lnTo>
                  <a:lnTo>
                    <a:pt x="144" y="96"/>
                  </a:lnTo>
                  <a:lnTo>
                    <a:pt x="136" y="88"/>
                  </a:lnTo>
                  <a:lnTo>
                    <a:pt x="130" y="83"/>
                  </a:lnTo>
                  <a:lnTo>
                    <a:pt x="121" y="77"/>
                  </a:lnTo>
                  <a:lnTo>
                    <a:pt x="115" y="73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103" y="83"/>
                  </a:lnTo>
                  <a:lnTo>
                    <a:pt x="103" y="99"/>
                  </a:lnTo>
                  <a:lnTo>
                    <a:pt x="104" y="114"/>
                  </a:lnTo>
                  <a:lnTo>
                    <a:pt x="105" y="126"/>
                  </a:lnTo>
                  <a:lnTo>
                    <a:pt x="113" y="131"/>
                  </a:lnTo>
                  <a:lnTo>
                    <a:pt x="125" y="140"/>
                  </a:lnTo>
                  <a:lnTo>
                    <a:pt x="137" y="150"/>
                  </a:lnTo>
                  <a:lnTo>
                    <a:pt x="150" y="161"/>
                  </a:lnTo>
                  <a:lnTo>
                    <a:pt x="161" y="175"/>
                  </a:lnTo>
                  <a:lnTo>
                    <a:pt x="171" y="190"/>
                  </a:lnTo>
                  <a:lnTo>
                    <a:pt x="179" y="208"/>
                  </a:lnTo>
                  <a:lnTo>
                    <a:pt x="182" y="226"/>
                  </a:lnTo>
                  <a:lnTo>
                    <a:pt x="182" y="233"/>
                  </a:lnTo>
                  <a:lnTo>
                    <a:pt x="178" y="231"/>
                  </a:lnTo>
                  <a:lnTo>
                    <a:pt x="173" y="220"/>
                  </a:lnTo>
                  <a:lnTo>
                    <a:pt x="165" y="203"/>
                  </a:lnTo>
                  <a:lnTo>
                    <a:pt x="159" y="193"/>
                  </a:lnTo>
                  <a:lnTo>
                    <a:pt x="153" y="183"/>
                  </a:lnTo>
                  <a:lnTo>
                    <a:pt x="146" y="174"/>
                  </a:lnTo>
                  <a:lnTo>
                    <a:pt x="138" y="166"/>
                  </a:lnTo>
                  <a:lnTo>
                    <a:pt x="129" y="159"/>
                  </a:lnTo>
                  <a:lnTo>
                    <a:pt x="121" y="155"/>
                  </a:lnTo>
                  <a:lnTo>
                    <a:pt x="113" y="150"/>
                  </a:lnTo>
                  <a:lnTo>
                    <a:pt x="107" y="148"/>
                  </a:lnTo>
                  <a:lnTo>
                    <a:pt x="117" y="172"/>
                  </a:lnTo>
                  <a:lnTo>
                    <a:pt x="125" y="206"/>
                  </a:lnTo>
                  <a:lnTo>
                    <a:pt x="128" y="243"/>
                  </a:lnTo>
                  <a:lnTo>
                    <a:pt x="127" y="274"/>
                  </a:lnTo>
                  <a:lnTo>
                    <a:pt x="124" y="281"/>
                  </a:lnTo>
                  <a:lnTo>
                    <a:pt x="123" y="282"/>
                  </a:lnTo>
                  <a:lnTo>
                    <a:pt x="121" y="278"/>
                  </a:lnTo>
                  <a:lnTo>
                    <a:pt x="121" y="269"/>
                  </a:lnTo>
                  <a:lnTo>
                    <a:pt x="119" y="248"/>
                  </a:lnTo>
                  <a:lnTo>
                    <a:pt x="111" y="213"/>
                  </a:lnTo>
                  <a:lnTo>
                    <a:pt x="101" y="180"/>
                  </a:lnTo>
                  <a:lnTo>
                    <a:pt x="94" y="160"/>
                  </a:lnTo>
                  <a:lnTo>
                    <a:pt x="87" y="164"/>
                  </a:lnTo>
                  <a:lnTo>
                    <a:pt x="79" y="169"/>
                  </a:lnTo>
                  <a:lnTo>
                    <a:pt x="71" y="176"/>
                  </a:lnTo>
                  <a:lnTo>
                    <a:pt x="65" y="184"/>
                  </a:lnTo>
                  <a:lnTo>
                    <a:pt x="57" y="194"/>
                  </a:lnTo>
                  <a:lnTo>
                    <a:pt x="51" y="203"/>
                  </a:lnTo>
                  <a:lnTo>
                    <a:pt x="46" y="213"/>
                  </a:lnTo>
                  <a:lnTo>
                    <a:pt x="44" y="222"/>
                  </a:lnTo>
                  <a:lnTo>
                    <a:pt x="41" y="229"/>
                  </a:lnTo>
                  <a:lnTo>
                    <a:pt x="38" y="229"/>
                  </a:lnTo>
                  <a:lnTo>
                    <a:pt x="36" y="224"/>
                  </a:lnTo>
                  <a:lnTo>
                    <a:pt x="38" y="212"/>
                  </a:lnTo>
                  <a:lnTo>
                    <a:pt x="42" y="204"/>
                  </a:lnTo>
                  <a:lnTo>
                    <a:pt x="47" y="195"/>
                  </a:lnTo>
                  <a:lnTo>
                    <a:pt x="54" y="183"/>
                  </a:lnTo>
                  <a:lnTo>
                    <a:pt x="62" y="172"/>
                  </a:lnTo>
                  <a:lnTo>
                    <a:pt x="69" y="161"/>
                  </a:lnTo>
                  <a:lnTo>
                    <a:pt x="75" y="151"/>
                  </a:lnTo>
                  <a:lnTo>
                    <a:pt x="82" y="143"/>
                  </a:lnTo>
                  <a:lnTo>
                    <a:pt x="86" y="138"/>
                  </a:lnTo>
                  <a:lnTo>
                    <a:pt x="87" y="120"/>
                  </a:lnTo>
                  <a:lnTo>
                    <a:pt x="88" y="99"/>
                  </a:lnTo>
                  <a:lnTo>
                    <a:pt x="87" y="82"/>
                  </a:lnTo>
                  <a:lnTo>
                    <a:pt x="87" y="70"/>
                  </a:lnTo>
                  <a:lnTo>
                    <a:pt x="76" y="76"/>
                  </a:lnTo>
                  <a:lnTo>
                    <a:pt x="65" y="85"/>
                  </a:lnTo>
                  <a:lnTo>
                    <a:pt x="53" y="96"/>
                  </a:lnTo>
                  <a:lnTo>
                    <a:pt x="40" y="108"/>
                  </a:lnTo>
                  <a:lnTo>
                    <a:pt x="28" y="121"/>
                  </a:lnTo>
                  <a:lnTo>
                    <a:pt x="19" y="135"/>
                  </a:lnTo>
                  <a:lnTo>
                    <a:pt x="11" y="148"/>
                  </a:lnTo>
                  <a:lnTo>
                    <a:pt x="7" y="159"/>
                  </a:lnTo>
                  <a:lnTo>
                    <a:pt x="4" y="165"/>
                  </a:lnTo>
                  <a:lnTo>
                    <a:pt x="1" y="165"/>
                  </a:lnTo>
                  <a:lnTo>
                    <a:pt x="0" y="160"/>
                  </a:lnTo>
                  <a:lnTo>
                    <a:pt x="1" y="152"/>
                  </a:lnTo>
                  <a:lnTo>
                    <a:pt x="5" y="144"/>
                  </a:lnTo>
                  <a:lnTo>
                    <a:pt x="12" y="133"/>
                  </a:lnTo>
                  <a:lnTo>
                    <a:pt x="21" y="119"/>
                  </a:lnTo>
                  <a:lnTo>
                    <a:pt x="33" y="103"/>
                  </a:lnTo>
                  <a:lnTo>
                    <a:pt x="45" y="88"/>
                  </a:lnTo>
                  <a:lnTo>
                    <a:pt x="58" y="73"/>
                  </a:lnTo>
                  <a:lnTo>
                    <a:pt x="70" y="61"/>
                  </a:lnTo>
                  <a:lnTo>
                    <a:pt x="80" y="53"/>
                  </a:lnTo>
                  <a:lnTo>
                    <a:pt x="86" y="44"/>
                  </a:lnTo>
                  <a:lnTo>
                    <a:pt x="84" y="31"/>
                  </a:lnTo>
                  <a:lnTo>
                    <a:pt x="82" y="19"/>
                  </a:lnTo>
                  <a:lnTo>
                    <a:pt x="79" y="12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3" name="Freeform 287"/>
            <p:cNvSpPr>
              <a:spLocks/>
            </p:cNvSpPr>
            <p:nvPr/>
          </p:nvSpPr>
          <p:spPr bwMode="auto">
            <a:xfrm flipH="1">
              <a:off x="1045" y="2944"/>
              <a:ext cx="106" cy="146"/>
            </a:xfrm>
            <a:custGeom>
              <a:avLst/>
              <a:gdLst>
                <a:gd name="T0" fmla="*/ 0 w 236"/>
                <a:gd name="T1" fmla="*/ 2 h 292"/>
                <a:gd name="T2" fmla="*/ 0 w 236"/>
                <a:gd name="T3" fmla="*/ 1 h 292"/>
                <a:gd name="T4" fmla="*/ 0 w 236"/>
                <a:gd name="T5" fmla="*/ 1 h 292"/>
                <a:gd name="T6" fmla="*/ 0 w 236"/>
                <a:gd name="T7" fmla="*/ 1 h 292"/>
                <a:gd name="T8" fmla="*/ 0 w 236"/>
                <a:gd name="T9" fmla="*/ 1 h 292"/>
                <a:gd name="T10" fmla="*/ 0 w 236"/>
                <a:gd name="T11" fmla="*/ 1 h 292"/>
                <a:gd name="T12" fmla="*/ 0 w 236"/>
                <a:gd name="T13" fmla="*/ 1 h 292"/>
                <a:gd name="T14" fmla="*/ 0 w 236"/>
                <a:gd name="T15" fmla="*/ 1 h 292"/>
                <a:gd name="T16" fmla="*/ 0 w 236"/>
                <a:gd name="T17" fmla="*/ 1 h 292"/>
                <a:gd name="T18" fmla="*/ 0 w 236"/>
                <a:gd name="T19" fmla="*/ 1 h 292"/>
                <a:gd name="T20" fmla="*/ 0 w 236"/>
                <a:gd name="T21" fmla="*/ 1 h 292"/>
                <a:gd name="T22" fmla="*/ 0 w 236"/>
                <a:gd name="T23" fmla="*/ 1 h 292"/>
                <a:gd name="T24" fmla="*/ 0 w 236"/>
                <a:gd name="T25" fmla="*/ 1 h 292"/>
                <a:gd name="T26" fmla="*/ 0 w 236"/>
                <a:gd name="T27" fmla="*/ 1 h 292"/>
                <a:gd name="T28" fmla="*/ 0 w 236"/>
                <a:gd name="T29" fmla="*/ 1 h 292"/>
                <a:gd name="T30" fmla="*/ 0 w 236"/>
                <a:gd name="T31" fmla="*/ 1 h 292"/>
                <a:gd name="T32" fmla="*/ 0 w 236"/>
                <a:gd name="T33" fmla="*/ 1 h 292"/>
                <a:gd name="T34" fmla="*/ 0 w 236"/>
                <a:gd name="T35" fmla="*/ 1 h 292"/>
                <a:gd name="T36" fmla="*/ 0 w 236"/>
                <a:gd name="T37" fmla="*/ 1 h 292"/>
                <a:gd name="T38" fmla="*/ 0 w 236"/>
                <a:gd name="T39" fmla="*/ 1 h 292"/>
                <a:gd name="T40" fmla="*/ 0 w 236"/>
                <a:gd name="T41" fmla="*/ 1 h 292"/>
                <a:gd name="T42" fmla="*/ 0 w 236"/>
                <a:gd name="T43" fmla="*/ 1 h 292"/>
                <a:gd name="T44" fmla="*/ 0 w 236"/>
                <a:gd name="T45" fmla="*/ 1 h 292"/>
                <a:gd name="T46" fmla="*/ 0 w 236"/>
                <a:gd name="T47" fmla="*/ 1 h 292"/>
                <a:gd name="T48" fmla="*/ 0 w 236"/>
                <a:gd name="T49" fmla="*/ 0 h 292"/>
                <a:gd name="T50" fmla="*/ 0 w 236"/>
                <a:gd name="T51" fmla="*/ 1 h 292"/>
                <a:gd name="T52" fmla="*/ 0 w 236"/>
                <a:gd name="T53" fmla="*/ 1 h 292"/>
                <a:gd name="T54" fmla="*/ 0 w 236"/>
                <a:gd name="T55" fmla="*/ 1 h 292"/>
                <a:gd name="T56" fmla="*/ 0 w 236"/>
                <a:gd name="T57" fmla="*/ 1 h 292"/>
                <a:gd name="T58" fmla="*/ 0 w 236"/>
                <a:gd name="T59" fmla="*/ 1 h 292"/>
                <a:gd name="T60" fmla="*/ 0 w 236"/>
                <a:gd name="T61" fmla="*/ 1 h 292"/>
                <a:gd name="T62" fmla="*/ 0 w 236"/>
                <a:gd name="T63" fmla="*/ 1 h 292"/>
                <a:gd name="T64" fmla="*/ 0 w 236"/>
                <a:gd name="T65" fmla="*/ 1 h 292"/>
                <a:gd name="T66" fmla="*/ 0 w 236"/>
                <a:gd name="T67" fmla="*/ 1 h 292"/>
                <a:gd name="T68" fmla="*/ 0 w 236"/>
                <a:gd name="T69" fmla="*/ 1 h 292"/>
                <a:gd name="T70" fmla="*/ 0 w 236"/>
                <a:gd name="T71" fmla="*/ 1 h 292"/>
                <a:gd name="T72" fmla="*/ 0 w 236"/>
                <a:gd name="T73" fmla="*/ 1 h 292"/>
                <a:gd name="T74" fmla="*/ 0 w 236"/>
                <a:gd name="T75" fmla="*/ 1 h 292"/>
                <a:gd name="T76" fmla="*/ 0 w 236"/>
                <a:gd name="T77" fmla="*/ 1 h 292"/>
                <a:gd name="T78" fmla="*/ 0 w 236"/>
                <a:gd name="T79" fmla="*/ 1 h 292"/>
                <a:gd name="T80" fmla="*/ 0 w 236"/>
                <a:gd name="T81" fmla="*/ 1 h 292"/>
                <a:gd name="T82" fmla="*/ 0 w 236"/>
                <a:gd name="T83" fmla="*/ 1 h 292"/>
                <a:gd name="T84" fmla="*/ 0 w 236"/>
                <a:gd name="T85" fmla="*/ 1 h 292"/>
                <a:gd name="T86" fmla="*/ 0 w 236"/>
                <a:gd name="T87" fmla="*/ 1 h 292"/>
                <a:gd name="T88" fmla="*/ 0 w 236"/>
                <a:gd name="T89" fmla="*/ 1 h 292"/>
                <a:gd name="T90" fmla="*/ 0 w 236"/>
                <a:gd name="T91" fmla="*/ 1 h 292"/>
                <a:gd name="T92" fmla="*/ 0 w 236"/>
                <a:gd name="T93" fmla="*/ 1 h 292"/>
                <a:gd name="T94" fmla="*/ 0 w 236"/>
                <a:gd name="T95" fmla="*/ 1 h 292"/>
                <a:gd name="T96" fmla="*/ 0 w 236"/>
                <a:gd name="T97" fmla="*/ 1 h 292"/>
                <a:gd name="T98" fmla="*/ 0 w 236"/>
                <a:gd name="T99" fmla="*/ 1 h 292"/>
                <a:gd name="T100" fmla="*/ 0 w 236"/>
                <a:gd name="T101" fmla="*/ 1 h 292"/>
                <a:gd name="T102" fmla="*/ 0 w 236"/>
                <a:gd name="T103" fmla="*/ 1 h 292"/>
                <a:gd name="T104" fmla="*/ 0 w 236"/>
                <a:gd name="T105" fmla="*/ 2 h 292"/>
                <a:gd name="T106" fmla="*/ 0 w 236"/>
                <a:gd name="T107" fmla="*/ 2 h 292"/>
                <a:gd name="T108" fmla="*/ 0 w 236"/>
                <a:gd name="T109" fmla="*/ 2 h 292"/>
                <a:gd name="T110" fmla="*/ 0 w 236"/>
                <a:gd name="T111" fmla="*/ 2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6"/>
                <a:gd name="T169" fmla="*/ 0 h 292"/>
                <a:gd name="T170" fmla="*/ 236 w 23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6" h="292">
                  <a:moveTo>
                    <a:pt x="0" y="292"/>
                  </a:moveTo>
                  <a:lnTo>
                    <a:pt x="8" y="279"/>
                  </a:lnTo>
                  <a:lnTo>
                    <a:pt x="18" y="260"/>
                  </a:lnTo>
                  <a:lnTo>
                    <a:pt x="28" y="241"/>
                  </a:lnTo>
                  <a:lnTo>
                    <a:pt x="34" y="227"/>
                  </a:lnTo>
                  <a:lnTo>
                    <a:pt x="41" y="213"/>
                  </a:lnTo>
                  <a:lnTo>
                    <a:pt x="50" y="193"/>
                  </a:lnTo>
                  <a:lnTo>
                    <a:pt x="61" y="175"/>
                  </a:lnTo>
                  <a:lnTo>
                    <a:pt x="66" y="164"/>
                  </a:lnTo>
                  <a:lnTo>
                    <a:pt x="58" y="156"/>
                  </a:lnTo>
                  <a:lnTo>
                    <a:pt x="50" y="148"/>
                  </a:lnTo>
                  <a:lnTo>
                    <a:pt x="45" y="140"/>
                  </a:lnTo>
                  <a:lnTo>
                    <a:pt x="42" y="130"/>
                  </a:lnTo>
                  <a:lnTo>
                    <a:pt x="42" y="123"/>
                  </a:lnTo>
                  <a:lnTo>
                    <a:pt x="43" y="124"/>
                  </a:lnTo>
                  <a:lnTo>
                    <a:pt x="46" y="129"/>
                  </a:lnTo>
                  <a:lnTo>
                    <a:pt x="49" y="134"/>
                  </a:lnTo>
                  <a:lnTo>
                    <a:pt x="54" y="139"/>
                  </a:lnTo>
                  <a:lnTo>
                    <a:pt x="62" y="143"/>
                  </a:lnTo>
                  <a:lnTo>
                    <a:pt x="68" y="145"/>
                  </a:lnTo>
                  <a:lnTo>
                    <a:pt x="74" y="147"/>
                  </a:lnTo>
                  <a:lnTo>
                    <a:pt x="82" y="140"/>
                  </a:lnTo>
                  <a:lnTo>
                    <a:pt x="91" y="131"/>
                  </a:lnTo>
                  <a:lnTo>
                    <a:pt x="100" y="122"/>
                  </a:lnTo>
                  <a:lnTo>
                    <a:pt x="109" y="111"/>
                  </a:lnTo>
                  <a:lnTo>
                    <a:pt x="117" y="102"/>
                  </a:lnTo>
                  <a:lnTo>
                    <a:pt x="124" y="94"/>
                  </a:lnTo>
                  <a:lnTo>
                    <a:pt x="129" y="87"/>
                  </a:lnTo>
                  <a:lnTo>
                    <a:pt x="132" y="83"/>
                  </a:lnTo>
                  <a:lnTo>
                    <a:pt x="132" y="72"/>
                  </a:lnTo>
                  <a:lnTo>
                    <a:pt x="128" y="56"/>
                  </a:lnTo>
                  <a:lnTo>
                    <a:pt x="122" y="39"/>
                  </a:lnTo>
                  <a:lnTo>
                    <a:pt x="115" y="26"/>
                  </a:lnTo>
                  <a:lnTo>
                    <a:pt x="108" y="19"/>
                  </a:lnTo>
                  <a:lnTo>
                    <a:pt x="105" y="15"/>
                  </a:lnTo>
                  <a:lnTo>
                    <a:pt x="107" y="14"/>
                  </a:lnTo>
                  <a:lnTo>
                    <a:pt x="112" y="16"/>
                  </a:lnTo>
                  <a:lnTo>
                    <a:pt x="121" y="26"/>
                  </a:lnTo>
                  <a:lnTo>
                    <a:pt x="132" y="42"/>
                  </a:lnTo>
                  <a:lnTo>
                    <a:pt x="140" y="60"/>
                  </a:lnTo>
                  <a:lnTo>
                    <a:pt x="142" y="72"/>
                  </a:lnTo>
                  <a:lnTo>
                    <a:pt x="147" y="64"/>
                  </a:lnTo>
                  <a:lnTo>
                    <a:pt x="153" y="55"/>
                  </a:lnTo>
                  <a:lnTo>
                    <a:pt x="159" y="45"/>
                  </a:lnTo>
                  <a:lnTo>
                    <a:pt x="166" y="33"/>
                  </a:lnTo>
                  <a:lnTo>
                    <a:pt x="172" y="23"/>
                  </a:lnTo>
                  <a:lnTo>
                    <a:pt x="179" y="14"/>
                  </a:lnTo>
                  <a:lnTo>
                    <a:pt x="186" y="7"/>
                  </a:lnTo>
                  <a:lnTo>
                    <a:pt x="191" y="2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196" y="4"/>
                  </a:lnTo>
                  <a:lnTo>
                    <a:pt x="192" y="10"/>
                  </a:lnTo>
                  <a:lnTo>
                    <a:pt x="188" y="16"/>
                  </a:lnTo>
                  <a:lnTo>
                    <a:pt x="184" y="24"/>
                  </a:lnTo>
                  <a:lnTo>
                    <a:pt x="178" y="35"/>
                  </a:lnTo>
                  <a:lnTo>
                    <a:pt x="171" y="48"/>
                  </a:lnTo>
                  <a:lnTo>
                    <a:pt x="165" y="60"/>
                  </a:lnTo>
                  <a:lnTo>
                    <a:pt x="158" y="70"/>
                  </a:lnTo>
                  <a:lnTo>
                    <a:pt x="151" y="78"/>
                  </a:lnTo>
                  <a:lnTo>
                    <a:pt x="147" y="83"/>
                  </a:lnTo>
                  <a:lnTo>
                    <a:pt x="159" y="80"/>
                  </a:lnTo>
                  <a:lnTo>
                    <a:pt x="170" y="77"/>
                  </a:lnTo>
                  <a:lnTo>
                    <a:pt x="180" y="75"/>
                  </a:lnTo>
                  <a:lnTo>
                    <a:pt x="191" y="72"/>
                  </a:lnTo>
                  <a:lnTo>
                    <a:pt x="199" y="70"/>
                  </a:lnTo>
                  <a:lnTo>
                    <a:pt x="207" y="67"/>
                  </a:lnTo>
                  <a:lnTo>
                    <a:pt x="213" y="64"/>
                  </a:lnTo>
                  <a:lnTo>
                    <a:pt x="219" y="61"/>
                  </a:lnTo>
                  <a:lnTo>
                    <a:pt x="226" y="56"/>
                  </a:lnTo>
                  <a:lnTo>
                    <a:pt x="233" y="54"/>
                  </a:lnTo>
                  <a:lnTo>
                    <a:pt x="236" y="56"/>
                  </a:lnTo>
                  <a:lnTo>
                    <a:pt x="230" y="62"/>
                  </a:lnTo>
                  <a:lnTo>
                    <a:pt x="224" y="65"/>
                  </a:lnTo>
                  <a:lnTo>
                    <a:pt x="215" y="71"/>
                  </a:lnTo>
                  <a:lnTo>
                    <a:pt x="201" y="77"/>
                  </a:lnTo>
                  <a:lnTo>
                    <a:pt x="188" y="84"/>
                  </a:lnTo>
                  <a:lnTo>
                    <a:pt x="174" y="90"/>
                  </a:lnTo>
                  <a:lnTo>
                    <a:pt x="162" y="94"/>
                  </a:lnTo>
                  <a:lnTo>
                    <a:pt x="151" y="98"/>
                  </a:lnTo>
                  <a:lnTo>
                    <a:pt x="145" y="99"/>
                  </a:lnTo>
                  <a:lnTo>
                    <a:pt x="133" y="105"/>
                  </a:lnTo>
                  <a:lnTo>
                    <a:pt x="121" y="116"/>
                  </a:lnTo>
                  <a:lnTo>
                    <a:pt x="112" y="128"/>
                  </a:lnTo>
                  <a:lnTo>
                    <a:pt x="109" y="136"/>
                  </a:lnTo>
                  <a:lnTo>
                    <a:pt x="112" y="139"/>
                  </a:lnTo>
                  <a:lnTo>
                    <a:pt x="116" y="141"/>
                  </a:lnTo>
                  <a:lnTo>
                    <a:pt x="120" y="143"/>
                  </a:lnTo>
                  <a:lnTo>
                    <a:pt x="124" y="143"/>
                  </a:lnTo>
                  <a:lnTo>
                    <a:pt x="119" y="147"/>
                  </a:lnTo>
                  <a:lnTo>
                    <a:pt x="112" y="151"/>
                  </a:lnTo>
                  <a:lnTo>
                    <a:pt x="107" y="154"/>
                  </a:lnTo>
                  <a:lnTo>
                    <a:pt x="103" y="158"/>
                  </a:lnTo>
                  <a:lnTo>
                    <a:pt x="99" y="156"/>
                  </a:lnTo>
                  <a:lnTo>
                    <a:pt x="97" y="155"/>
                  </a:lnTo>
                  <a:lnTo>
                    <a:pt x="95" y="156"/>
                  </a:lnTo>
                  <a:lnTo>
                    <a:pt x="90" y="163"/>
                  </a:lnTo>
                  <a:lnTo>
                    <a:pt x="82" y="175"/>
                  </a:lnTo>
                  <a:lnTo>
                    <a:pt x="74" y="189"/>
                  </a:lnTo>
                  <a:lnTo>
                    <a:pt x="65" y="205"/>
                  </a:lnTo>
                  <a:lnTo>
                    <a:pt x="55" y="222"/>
                  </a:lnTo>
                  <a:lnTo>
                    <a:pt x="49" y="238"/>
                  </a:lnTo>
                  <a:lnTo>
                    <a:pt x="45" y="252"/>
                  </a:lnTo>
                  <a:lnTo>
                    <a:pt x="43" y="262"/>
                  </a:lnTo>
                  <a:lnTo>
                    <a:pt x="41" y="268"/>
                  </a:lnTo>
                  <a:lnTo>
                    <a:pt x="37" y="275"/>
                  </a:lnTo>
                  <a:lnTo>
                    <a:pt x="33" y="281"/>
                  </a:lnTo>
                  <a:lnTo>
                    <a:pt x="29" y="285"/>
                  </a:lnTo>
                  <a:lnTo>
                    <a:pt x="24" y="288"/>
                  </a:lnTo>
                  <a:lnTo>
                    <a:pt x="14" y="290"/>
                  </a:lnTo>
                  <a:lnTo>
                    <a:pt x="7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" name="Freeform 288"/>
            <p:cNvSpPr>
              <a:spLocks/>
            </p:cNvSpPr>
            <p:nvPr/>
          </p:nvSpPr>
          <p:spPr bwMode="auto">
            <a:xfrm flipH="1">
              <a:off x="1237" y="3177"/>
              <a:ext cx="68" cy="113"/>
            </a:xfrm>
            <a:custGeom>
              <a:avLst/>
              <a:gdLst>
                <a:gd name="T0" fmla="*/ 0 w 151"/>
                <a:gd name="T1" fmla="*/ 0 h 227"/>
                <a:gd name="T2" fmla="*/ 0 w 151"/>
                <a:gd name="T3" fmla="*/ 0 h 227"/>
                <a:gd name="T4" fmla="*/ 0 w 151"/>
                <a:gd name="T5" fmla="*/ 0 h 227"/>
                <a:gd name="T6" fmla="*/ 0 w 151"/>
                <a:gd name="T7" fmla="*/ 0 h 227"/>
                <a:gd name="T8" fmla="*/ 0 w 151"/>
                <a:gd name="T9" fmla="*/ 0 h 227"/>
                <a:gd name="T10" fmla="*/ 0 w 151"/>
                <a:gd name="T11" fmla="*/ 0 h 227"/>
                <a:gd name="T12" fmla="*/ 0 w 151"/>
                <a:gd name="T13" fmla="*/ 0 h 227"/>
                <a:gd name="T14" fmla="*/ 0 w 151"/>
                <a:gd name="T15" fmla="*/ 0 h 227"/>
                <a:gd name="T16" fmla="*/ 0 w 151"/>
                <a:gd name="T17" fmla="*/ 0 h 227"/>
                <a:gd name="T18" fmla="*/ 0 w 151"/>
                <a:gd name="T19" fmla="*/ 0 h 227"/>
                <a:gd name="T20" fmla="*/ 0 w 151"/>
                <a:gd name="T21" fmla="*/ 0 h 227"/>
                <a:gd name="T22" fmla="*/ 0 w 151"/>
                <a:gd name="T23" fmla="*/ 0 h 227"/>
                <a:gd name="T24" fmla="*/ 0 w 151"/>
                <a:gd name="T25" fmla="*/ 0 h 227"/>
                <a:gd name="T26" fmla="*/ 0 w 151"/>
                <a:gd name="T27" fmla="*/ 0 h 227"/>
                <a:gd name="T28" fmla="*/ 0 w 151"/>
                <a:gd name="T29" fmla="*/ 0 h 227"/>
                <a:gd name="T30" fmla="*/ 0 w 151"/>
                <a:gd name="T31" fmla="*/ 0 h 227"/>
                <a:gd name="T32" fmla="*/ 0 w 151"/>
                <a:gd name="T33" fmla="*/ 0 h 227"/>
                <a:gd name="T34" fmla="*/ 0 w 151"/>
                <a:gd name="T35" fmla="*/ 0 h 227"/>
                <a:gd name="T36" fmla="*/ 0 w 151"/>
                <a:gd name="T37" fmla="*/ 0 h 227"/>
                <a:gd name="T38" fmla="*/ 0 w 151"/>
                <a:gd name="T39" fmla="*/ 0 h 227"/>
                <a:gd name="T40" fmla="*/ 0 w 151"/>
                <a:gd name="T41" fmla="*/ 0 h 227"/>
                <a:gd name="T42" fmla="*/ 0 w 151"/>
                <a:gd name="T43" fmla="*/ 0 h 227"/>
                <a:gd name="T44" fmla="*/ 0 w 151"/>
                <a:gd name="T45" fmla="*/ 0 h 227"/>
                <a:gd name="T46" fmla="*/ 0 w 151"/>
                <a:gd name="T47" fmla="*/ 0 h 227"/>
                <a:gd name="T48" fmla="*/ 0 w 151"/>
                <a:gd name="T49" fmla="*/ 0 h 227"/>
                <a:gd name="T50" fmla="*/ 0 w 151"/>
                <a:gd name="T51" fmla="*/ 0 h 227"/>
                <a:gd name="T52" fmla="*/ 0 w 151"/>
                <a:gd name="T53" fmla="*/ 0 h 227"/>
                <a:gd name="T54" fmla="*/ 0 w 151"/>
                <a:gd name="T55" fmla="*/ 0 h 227"/>
                <a:gd name="T56" fmla="*/ 0 w 151"/>
                <a:gd name="T57" fmla="*/ 0 h 227"/>
                <a:gd name="T58" fmla="*/ 0 w 151"/>
                <a:gd name="T59" fmla="*/ 0 h 227"/>
                <a:gd name="T60" fmla="*/ 0 w 151"/>
                <a:gd name="T61" fmla="*/ 0 h 227"/>
                <a:gd name="T62" fmla="*/ 0 w 151"/>
                <a:gd name="T63" fmla="*/ 0 h 227"/>
                <a:gd name="T64" fmla="*/ 0 w 151"/>
                <a:gd name="T65" fmla="*/ 0 h 227"/>
                <a:gd name="T66" fmla="*/ 0 w 151"/>
                <a:gd name="T67" fmla="*/ 0 h 227"/>
                <a:gd name="T68" fmla="*/ 0 w 151"/>
                <a:gd name="T69" fmla="*/ 0 h 227"/>
                <a:gd name="T70" fmla="*/ 0 w 151"/>
                <a:gd name="T71" fmla="*/ 0 h 227"/>
                <a:gd name="T72" fmla="*/ 0 w 151"/>
                <a:gd name="T73" fmla="*/ 0 h 227"/>
                <a:gd name="T74" fmla="*/ 0 w 151"/>
                <a:gd name="T75" fmla="*/ 0 h 227"/>
                <a:gd name="T76" fmla="*/ 0 w 151"/>
                <a:gd name="T77" fmla="*/ 0 h 227"/>
                <a:gd name="T78" fmla="*/ 0 w 151"/>
                <a:gd name="T79" fmla="*/ 0 h 227"/>
                <a:gd name="T80" fmla="*/ 0 w 151"/>
                <a:gd name="T81" fmla="*/ 0 h 227"/>
                <a:gd name="T82" fmla="*/ 0 w 151"/>
                <a:gd name="T83" fmla="*/ 0 h 227"/>
                <a:gd name="T84" fmla="*/ 0 w 151"/>
                <a:gd name="T85" fmla="*/ 0 h 227"/>
                <a:gd name="T86" fmla="*/ 0 w 151"/>
                <a:gd name="T87" fmla="*/ 0 h 227"/>
                <a:gd name="T88" fmla="*/ 0 w 151"/>
                <a:gd name="T89" fmla="*/ 0 h 227"/>
                <a:gd name="T90" fmla="*/ 0 w 151"/>
                <a:gd name="T91" fmla="*/ 0 h 227"/>
                <a:gd name="T92" fmla="*/ 0 w 151"/>
                <a:gd name="T93" fmla="*/ 0 h 227"/>
                <a:gd name="T94" fmla="*/ 0 w 151"/>
                <a:gd name="T95" fmla="*/ 0 h 227"/>
                <a:gd name="T96" fmla="*/ 0 w 151"/>
                <a:gd name="T97" fmla="*/ 0 h 227"/>
                <a:gd name="T98" fmla="*/ 0 w 151"/>
                <a:gd name="T99" fmla="*/ 0 h 227"/>
                <a:gd name="T100" fmla="*/ 0 w 151"/>
                <a:gd name="T101" fmla="*/ 0 h 227"/>
                <a:gd name="T102" fmla="*/ 0 w 151"/>
                <a:gd name="T103" fmla="*/ 0 h 227"/>
                <a:gd name="T104" fmla="*/ 0 w 151"/>
                <a:gd name="T105" fmla="*/ 0 h 227"/>
                <a:gd name="T106" fmla="*/ 0 w 151"/>
                <a:gd name="T107" fmla="*/ 0 h 227"/>
                <a:gd name="T108" fmla="*/ 0 w 151"/>
                <a:gd name="T109" fmla="*/ 0 h 227"/>
                <a:gd name="T110" fmla="*/ 0 w 151"/>
                <a:gd name="T111" fmla="*/ 0 h 227"/>
                <a:gd name="T112" fmla="*/ 0 w 151"/>
                <a:gd name="T113" fmla="*/ 0 h 227"/>
                <a:gd name="T114" fmla="*/ 0 w 151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"/>
                <a:gd name="T175" fmla="*/ 0 h 227"/>
                <a:gd name="T176" fmla="*/ 151 w 151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" h="227">
                  <a:moveTo>
                    <a:pt x="105" y="5"/>
                  </a:moveTo>
                  <a:lnTo>
                    <a:pt x="99" y="15"/>
                  </a:lnTo>
                  <a:lnTo>
                    <a:pt x="91" y="28"/>
                  </a:lnTo>
                  <a:lnTo>
                    <a:pt x="83" y="41"/>
                  </a:lnTo>
                  <a:lnTo>
                    <a:pt x="80" y="49"/>
                  </a:lnTo>
                  <a:lnTo>
                    <a:pt x="71" y="49"/>
                  </a:lnTo>
                  <a:lnTo>
                    <a:pt x="60" y="52"/>
                  </a:lnTo>
                  <a:lnTo>
                    <a:pt x="47" y="56"/>
                  </a:lnTo>
                  <a:lnTo>
                    <a:pt x="35" y="61"/>
                  </a:lnTo>
                  <a:lnTo>
                    <a:pt x="22" y="67"/>
                  </a:lnTo>
                  <a:lnTo>
                    <a:pt x="13" y="73"/>
                  </a:lnTo>
                  <a:lnTo>
                    <a:pt x="5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4"/>
                  </a:lnTo>
                  <a:lnTo>
                    <a:pt x="20" y="80"/>
                  </a:lnTo>
                  <a:lnTo>
                    <a:pt x="29" y="75"/>
                  </a:lnTo>
                  <a:lnTo>
                    <a:pt x="39" y="70"/>
                  </a:lnTo>
                  <a:lnTo>
                    <a:pt x="50" y="66"/>
                  </a:lnTo>
                  <a:lnTo>
                    <a:pt x="59" y="61"/>
                  </a:lnTo>
                  <a:lnTo>
                    <a:pt x="68" y="58"/>
                  </a:lnTo>
                  <a:lnTo>
                    <a:pt x="75" y="57"/>
                  </a:lnTo>
                  <a:lnTo>
                    <a:pt x="71" y="68"/>
                  </a:lnTo>
                  <a:lnTo>
                    <a:pt x="67" y="83"/>
                  </a:lnTo>
                  <a:lnTo>
                    <a:pt x="64" y="97"/>
                  </a:lnTo>
                  <a:lnTo>
                    <a:pt x="62" y="106"/>
                  </a:lnTo>
                  <a:lnTo>
                    <a:pt x="55" y="112"/>
                  </a:lnTo>
                  <a:lnTo>
                    <a:pt x="47" y="119"/>
                  </a:lnTo>
                  <a:lnTo>
                    <a:pt x="39" y="127"/>
                  </a:lnTo>
                  <a:lnTo>
                    <a:pt x="30" y="135"/>
                  </a:lnTo>
                  <a:lnTo>
                    <a:pt x="21" y="144"/>
                  </a:lnTo>
                  <a:lnTo>
                    <a:pt x="13" y="151"/>
                  </a:lnTo>
                  <a:lnTo>
                    <a:pt x="8" y="157"/>
                  </a:lnTo>
                  <a:lnTo>
                    <a:pt x="5" y="162"/>
                  </a:lnTo>
                  <a:lnTo>
                    <a:pt x="4" y="166"/>
                  </a:lnTo>
                  <a:lnTo>
                    <a:pt x="5" y="168"/>
                  </a:lnTo>
                  <a:lnTo>
                    <a:pt x="8" y="168"/>
                  </a:lnTo>
                  <a:lnTo>
                    <a:pt x="12" y="165"/>
                  </a:lnTo>
                  <a:lnTo>
                    <a:pt x="16" y="160"/>
                  </a:lnTo>
                  <a:lnTo>
                    <a:pt x="22" y="156"/>
                  </a:lnTo>
                  <a:lnTo>
                    <a:pt x="29" y="149"/>
                  </a:lnTo>
                  <a:lnTo>
                    <a:pt x="37" y="142"/>
                  </a:lnTo>
                  <a:lnTo>
                    <a:pt x="45" y="136"/>
                  </a:lnTo>
                  <a:lnTo>
                    <a:pt x="51" y="130"/>
                  </a:lnTo>
                  <a:lnTo>
                    <a:pt x="58" y="126"/>
                  </a:lnTo>
                  <a:lnTo>
                    <a:pt x="63" y="123"/>
                  </a:lnTo>
                  <a:lnTo>
                    <a:pt x="64" y="142"/>
                  </a:lnTo>
                  <a:lnTo>
                    <a:pt x="67" y="172"/>
                  </a:lnTo>
                  <a:lnTo>
                    <a:pt x="70" y="202"/>
                  </a:lnTo>
                  <a:lnTo>
                    <a:pt x="72" y="220"/>
                  </a:lnTo>
                  <a:lnTo>
                    <a:pt x="75" y="226"/>
                  </a:lnTo>
                  <a:lnTo>
                    <a:pt x="76" y="227"/>
                  </a:lnTo>
                  <a:lnTo>
                    <a:pt x="76" y="225"/>
                  </a:lnTo>
                  <a:lnTo>
                    <a:pt x="78" y="218"/>
                  </a:lnTo>
                  <a:lnTo>
                    <a:pt x="78" y="198"/>
                  </a:lnTo>
                  <a:lnTo>
                    <a:pt x="76" y="165"/>
                  </a:lnTo>
                  <a:lnTo>
                    <a:pt x="75" y="133"/>
                  </a:lnTo>
                  <a:lnTo>
                    <a:pt x="78" y="113"/>
                  </a:lnTo>
                  <a:lnTo>
                    <a:pt x="79" y="111"/>
                  </a:lnTo>
                  <a:lnTo>
                    <a:pt x="82" y="111"/>
                  </a:lnTo>
                  <a:lnTo>
                    <a:pt x="83" y="114"/>
                  </a:lnTo>
                  <a:lnTo>
                    <a:pt x="84" y="119"/>
                  </a:lnTo>
                  <a:lnTo>
                    <a:pt x="87" y="123"/>
                  </a:lnTo>
                  <a:lnTo>
                    <a:pt x="92" y="130"/>
                  </a:lnTo>
                  <a:lnTo>
                    <a:pt x="99" y="138"/>
                  </a:lnTo>
                  <a:lnTo>
                    <a:pt x="107" y="148"/>
                  </a:lnTo>
                  <a:lnTo>
                    <a:pt x="116" y="156"/>
                  </a:lnTo>
                  <a:lnTo>
                    <a:pt x="124" y="163"/>
                  </a:lnTo>
                  <a:lnTo>
                    <a:pt x="130" y="168"/>
                  </a:lnTo>
                  <a:lnTo>
                    <a:pt x="136" y="171"/>
                  </a:lnTo>
                  <a:lnTo>
                    <a:pt x="140" y="171"/>
                  </a:lnTo>
                  <a:lnTo>
                    <a:pt x="140" y="167"/>
                  </a:lnTo>
                  <a:lnTo>
                    <a:pt x="134" y="162"/>
                  </a:lnTo>
                  <a:lnTo>
                    <a:pt x="128" y="155"/>
                  </a:lnTo>
                  <a:lnTo>
                    <a:pt x="122" y="150"/>
                  </a:lnTo>
                  <a:lnTo>
                    <a:pt x="117" y="144"/>
                  </a:lnTo>
                  <a:lnTo>
                    <a:pt x="112" y="137"/>
                  </a:lnTo>
                  <a:lnTo>
                    <a:pt x="105" y="129"/>
                  </a:lnTo>
                  <a:lnTo>
                    <a:pt x="99" y="122"/>
                  </a:lnTo>
                  <a:lnTo>
                    <a:pt x="93" y="115"/>
                  </a:lnTo>
                  <a:lnTo>
                    <a:pt x="91" y="110"/>
                  </a:lnTo>
                  <a:lnTo>
                    <a:pt x="88" y="105"/>
                  </a:lnTo>
                  <a:lnTo>
                    <a:pt x="87" y="95"/>
                  </a:lnTo>
                  <a:lnTo>
                    <a:pt x="88" y="81"/>
                  </a:lnTo>
                  <a:lnTo>
                    <a:pt x="89" y="68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6" y="58"/>
                  </a:lnTo>
                  <a:lnTo>
                    <a:pt x="99" y="60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4" y="73"/>
                  </a:lnTo>
                  <a:lnTo>
                    <a:pt x="121" y="79"/>
                  </a:lnTo>
                  <a:lnTo>
                    <a:pt x="128" y="84"/>
                  </a:lnTo>
                  <a:lnTo>
                    <a:pt x="136" y="89"/>
                  </a:lnTo>
                  <a:lnTo>
                    <a:pt x="141" y="94"/>
                  </a:lnTo>
                  <a:lnTo>
                    <a:pt x="146" y="98"/>
                  </a:lnTo>
                  <a:lnTo>
                    <a:pt x="150" y="100"/>
                  </a:lnTo>
                  <a:lnTo>
                    <a:pt x="151" y="100"/>
                  </a:lnTo>
                  <a:lnTo>
                    <a:pt x="147" y="96"/>
                  </a:lnTo>
                  <a:lnTo>
                    <a:pt x="141" y="88"/>
                  </a:lnTo>
                  <a:lnTo>
                    <a:pt x="134" y="81"/>
                  </a:lnTo>
                  <a:lnTo>
                    <a:pt x="126" y="73"/>
                  </a:lnTo>
                  <a:lnTo>
                    <a:pt x="118" y="65"/>
                  </a:lnTo>
                  <a:lnTo>
                    <a:pt x="112" y="57"/>
                  </a:lnTo>
                  <a:lnTo>
                    <a:pt x="108" y="52"/>
                  </a:lnTo>
                  <a:lnTo>
                    <a:pt x="107" y="46"/>
                  </a:lnTo>
                  <a:lnTo>
                    <a:pt x="105" y="35"/>
                  </a:lnTo>
                  <a:lnTo>
                    <a:pt x="105" y="23"/>
                  </a:lnTo>
                  <a:lnTo>
                    <a:pt x="111" y="12"/>
                  </a:lnTo>
                  <a:lnTo>
                    <a:pt x="114" y="4"/>
                  </a:lnTo>
                  <a:lnTo>
                    <a:pt x="114" y="0"/>
                  </a:lnTo>
                  <a:lnTo>
                    <a:pt x="109" y="1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" name="Freeform 289"/>
            <p:cNvSpPr>
              <a:spLocks/>
            </p:cNvSpPr>
            <p:nvPr/>
          </p:nvSpPr>
          <p:spPr bwMode="auto">
            <a:xfrm flipH="1">
              <a:off x="930" y="3126"/>
              <a:ext cx="136" cy="104"/>
            </a:xfrm>
            <a:custGeom>
              <a:avLst/>
              <a:gdLst>
                <a:gd name="T0" fmla="*/ 0 w 301"/>
                <a:gd name="T1" fmla="*/ 1 h 207"/>
                <a:gd name="T2" fmla="*/ 0 w 301"/>
                <a:gd name="T3" fmla="*/ 1 h 207"/>
                <a:gd name="T4" fmla="*/ 0 w 301"/>
                <a:gd name="T5" fmla="*/ 1 h 207"/>
                <a:gd name="T6" fmla="*/ 0 w 301"/>
                <a:gd name="T7" fmla="*/ 1 h 207"/>
                <a:gd name="T8" fmla="*/ 0 w 301"/>
                <a:gd name="T9" fmla="*/ 1 h 207"/>
                <a:gd name="T10" fmla="*/ 0 w 301"/>
                <a:gd name="T11" fmla="*/ 1 h 207"/>
                <a:gd name="T12" fmla="*/ 0 w 301"/>
                <a:gd name="T13" fmla="*/ 1 h 207"/>
                <a:gd name="T14" fmla="*/ 0 w 301"/>
                <a:gd name="T15" fmla="*/ 1 h 207"/>
                <a:gd name="T16" fmla="*/ 0 w 301"/>
                <a:gd name="T17" fmla="*/ 1 h 207"/>
                <a:gd name="T18" fmla="*/ 0 w 301"/>
                <a:gd name="T19" fmla="*/ 1 h 207"/>
                <a:gd name="T20" fmla="*/ 0 w 301"/>
                <a:gd name="T21" fmla="*/ 1 h 207"/>
                <a:gd name="T22" fmla="*/ 0 w 301"/>
                <a:gd name="T23" fmla="*/ 1 h 207"/>
                <a:gd name="T24" fmla="*/ 0 w 301"/>
                <a:gd name="T25" fmla="*/ 1 h 207"/>
                <a:gd name="T26" fmla="*/ 0 w 301"/>
                <a:gd name="T27" fmla="*/ 1 h 207"/>
                <a:gd name="T28" fmla="*/ 0 w 301"/>
                <a:gd name="T29" fmla="*/ 1 h 207"/>
                <a:gd name="T30" fmla="*/ 0 w 301"/>
                <a:gd name="T31" fmla="*/ 1 h 207"/>
                <a:gd name="T32" fmla="*/ 0 w 301"/>
                <a:gd name="T33" fmla="*/ 1 h 207"/>
                <a:gd name="T34" fmla="*/ 0 w 301"/>
                <a:gd name="T35" fmla="*/ 1 h 207"/>
                <a:gd name="T36" fmla="*/ 0 w 301"/>
                <a:gd name="T37" fmla="*/ 1 h 207"/>
                <a:gd name="T38" fmla="*/ 0 w 301"/>
                <a:gd name="T39" fmla="*/ 1 h 207"/>
                <a:gd name="T40" fmla="*/ 0 w 301"/>
                <a:gd name="T41" fmla="*/ 1 h 207"/>
                <a:gd name="T42" fmla="*/ 0 w 301"/>
                <a:gd name="T43" fmla="*/ 1 h 207"/>
                <a:gd name="T44" fmla="*/ 0 w 301"/>
                <a:gd name="T45" fmla="*/ 1 h 207"/>
                <a:gd name="T46" fmla="*/ 0 w 301"/>
                <a:gd name="T47" fmla="*/ 1 h 207"/>
                <a:gd name="T48" fmla="*/ 0 w 301"/>
                <a:gd name="T49" fmla="*/ 1 h 207"/>
                <a:gd name="T50" fmla="*/ 0 w 301"/>
                <a:gd name="T51" fmla="*/ 1 h 207"/>
                <a:gd name="T52" fmla="*/ 0 w 301"/>
                <a:gd name="T53" fmla="*/ 1 h 207"/>
                <a:gd name="T54" fmla="*/ 0 w 301"/>
                <a:gd name="T55" fmla="*/ 1 h 207"/>
                <a:gd name="T56" fmla="*/ 0 w 301"/>
                <a:gd name="T57" fmla="*/ 1 h 207"/>
                <a:gd name="T58" fmla="*/ 0 w 301"/>
                <a:gd name="T59" fmla="*/ 1 h 207"/>
                <a:gd name="T60" fmla="*/ 0 w 301"/>
                <a:gd name="T61" fmla="*/ 1 h 207"/>
                <a:gd name="T62" fmla="*/ 0 w 301"/>
                <a:gd name="T63" fmla="*/ 1 h 207"/>
                <a:gd name="T64" fmla="*/ 0 w 301"/>
                <a:gd name="T65" fmla="*/ 1 h 207"/>
                <a:gd name="T66" fmla="*/ 0 w 301"/>
                <a:gd name="T67" fmla="*/ 1 h 207"/>
                <a:gd name="T68" fmla="*/ 0 w 301"/>
                <a:gd name="T69" fmla="*/ 1 h 207"/>
                <a:gd name="T70" fmla="*/ 0 w 301"/>
                <a:gd name="T71" fmla="*/ 0 h 207"/>
                <a:gd name="T72" fmla="*/ 0 w 301"/>
                <a:gd name="T73" fmla="*/ 1 h 207"/>
                <a:gd name="T74" fmla="*/ 0 w 301"/>
                <a:gd name="T75" fmla="*/ 1 h 207"/>
                <a:gd name="T76" fmla="*/ 0 w 301"/>
                <a:gd name="T77" fmla="*/ 1 h 207"/>
                <a:gd name="T78" fmla="*/ 0 w 301"/>
                <a:gd name="T79" fmla="*/ 1 h 207"/>
                <a:gd name="T80" fmla="*/ 0 w 301"/>
                <a:gd name="T81" fmla="*/ 1 h 207"/>
                <a:gd name="T82" fmla="*/ 0 w 301"/>
                <a:gd name="T83" fmla="*/ 1 h 207"/>
                <a:gd name="T84" fmla="*/ 0 w 301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"/>
                <a:gd name="T130" fmla="*/ 0 h 207"/>
                <a:gd name="T131" fmla="*/ 301 w 301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" h="207">
                  <a:moveTo>
                    <a:pt x="0" y="16"/>
                  </a:moveTo>
                  <a:lnTo>
                    <a:pt x="7" y="21"/>
                  </a:lnTo>
                  <a:lnTo>
                    <a:pt x="16" y="28"/>
                  </a:lnTo>
                  <a:lnTo>
                    <a:pt x="24" y="35"/>
                  </a:lnTo>
                  <a:lnTo>
                    <a:pt x="29" y="38"/>
                  </a:lnTo>
                  <a:lnTo>
                    <a:pt x="32" y="39"/>
                  </a:lnTo>
                  <a:lnTo>
                    <a:pt x="35" y="40"/>
                  </a:lnTo>
                  <a:lnTo>
                    <a:pt x="41" y="43"/>
                  </a:lnTo>
                  <a:lnTo>
                    <a:pt x="47" y="45"/>
                  </a:lnTo>
                  <a:lnTo>
                    <a:pt x="54" y="48"/>
                  </a:lnTo>
                  <a:lnTo>
                    <a:pt x="59" y="51"/>
                  </a:lnTo>
                  <a:lnTo>
                    <a:pt x="64" y="53"/>
                  </a:lnTo>
                  <a:lnTo>
                    <a:pt x="68" y="55"/>
                  </a:lnTo>
                  <a:lnTo>
                    <a:pt x="68" y="74"/>
                  </a:lnTo>
                  <a:lnTo>
                    <a:pt x="67" y="96"/>
                  </a:lnTo>
                  <a:lnTo>
                    <a:pt x="68" y="115"/>
                  </a:lnTo>
                  <a:lnTo>
                    <a:pt x="71" y="130"/>
                  </a:lnTo>
                  <a:lnTo>
                    <a:pt x="75" y="136"/>
                  </a:lnTo>
                  <a:lnTo>
                    <a:pt x="76" y="136"/>
                  </a:lnTo>
                  <a:lnTo>
                    <a:pt x="76" y="131"/>
                  </a:lnTo>
                  <a:lnTo>
                    <a:pt x="75" y="124"/>
                  </a:lnTo>
                  <a:lnTo>
                    <a:pt x="75" y="111"/>
                  </a:lnTo>
                  <a:lnTo>
                    <a:pt x="78" y="89"/>
                  </a:lnTo>
                  <a:lnTo>
                    <a:pt x="80" y="68"/>
                  </a:lnTo>
                  <a:lnTo>
                    <a:pt x="83" y="56"/>
                  </a:lnTo>
                  <a:lnTo>
                    <a:pt x="88" y="60"/>
                  </a:lnTo>
                  <a:lnTo>
                    <a:pt x="95" y="64"/>
                  </a:lnTo>
                  <a:lnTo>
                    <a:pt x="103" y="71"/>
                  </a:lnTo>
                  <a:lnTo>
                    <a:pt x="111" y="78"/>
                  </a:lnTo>
                  <a:lnTo>
                    <a:pt x="118" y="84"/>
                  </a:lnTo>
                  <a:lnTo>
                    <a:pt x="126" y="90"/>
                  </a:lnTo>
                  <a:lnTo>
                    <a:pt x="133" y="94"/>
                  </a:lnTo>
                  <a:lnTo>
                    <a:pt x="138" y="97"/>
                  </a:lnTo>
                  <a:lnTo>
                    <a:pt x="141" y="120"/>
                  </a:lnTo>
                  <a:lnTo>
                    <a:pt x="147" y="153"/>
                  </a:lnTo>
                  <a:lnTo>
                    <a:pt x="157" y="184"/>
                  </a:lnTo>
                  <a:lnTo>
                    <a:pt x="165" y="203"/>
                  </a:lnTo>
                  <a:lnTo>
                    <a:pt x="170" y="207"/>
                  </a:lnTo>
                  <a:lnTo>
                    <a:pt x="171" y="204"/>
                  </a:lnTo>
                  <a:lnTo>
                    <a:pt x="168" y="196"/>
                  </a:lnTo>
                  <a:lnTo>
                    <a:pt x="166" y="187"/>
                  </a:lnTo>
                  <a:lnTo>
                    <a:pt x="162" y="170"/>
                  </a:lnTo>
                  <a:lnTo>
                    <a:pt x="157" y="146"/>
                  </a:lnTo>
                  <a:lnTo>
                    <a:pt x="153" y="121"/>
                  </a:lnTo>
                  <a:lnTo>
                    <a:pt x="153" y="105"/>
                  </a:lnTo>
                  <a:lnTo>
                    <a:pt x="166" y="112"/>
                  </a:lnTo>
                  <a:lnTo>
                    <a:pt x="186" y="121"/>
                  </a:lnTo>
                  <a:lnTo>
                    <a:pt x="208" y="131"/>
                  </a:lnTo>
                  <a:lnTo>
                    <a:pt x="232" y="143"/>
                  </a:lnTo>
                  <a:lnTo>
                    <a:pt x="254" y="154"/>
                  </a:lnTo>
                  <a:lnTo>
                    <a:pt x="274" y="165"/>
                  </a:lnTo>
                  <a:lnTo>
                    <a:pt x="288" y="172"/>
                  </a:lnTo>
                  <a:lnTo>
                    <a:pt x="296" y="176"/>
                  </a:lnTo>
                  <a:lnTo>
                    <a:pt x="300" y="179"/>
                  </a:lnTo>
                  <a:lnTo>
                    <a:pt x="301" y="177"/>
                  </a:lnTo>
                  <a:lnTo>
                    <a:pt x="298" y="173"/>
                  </a:lnTo>
                  <a:lnTo>
                    <a:pt x="290" y="166"/>
                  </a:lnTo>
                  <a:lnTo>
                    <a:pt x="280" y="160"/>
                  </a:lnTo>
                  <a:lnTo>
                    <a:pt x="265" y="151"/>
                  </a:lnTo>
                  <a:lnTo>
                    <a:pt x="246" y="141"/>
                  </a:lnTo>
                  <a:lnTo>
                    <a:pt x="225" y="129"/>
                  </a:lnTo>
                  <a:lnTo>
                    <a:pt x="204" y="117"/>
                  </a:lnTo>
                  <a:lnTo>
                    <a:pt x="186" y="107"/>
                  </a:lnTo>
                  <a:lnTo>
                    <a:pt x="170" y="100"/>
                  </a:lnTo>
                  <a:lnTo>
                    <a:pt x="161" y="96"/>
                  </a:lnTo>
                  <a:lnTo>
                    <a:pt x="153" y="93"/>
                  </a:lnTo>
                  <a:lnTo>
                    <a:pt x="155" y="92"/>
                  </a:lnTo>
                  <a:lnTo>
                    <a:pt x="163" y="91"/>
                  </a:lnTo>
                  <a:lnTo>
                    <a:pt x="174" y="89"/>
                  </a:lnTo>
                  <a:lnTo>
                    <a:pt x="184" y="85"/>
                  </a:lnTo>
                  <a:lnTo>
                    <a:pt x="199" y="83"/>
                  </a:lnTo>
                  <a:lnTo>
                    <a:pt x="216" y="81"/>
                  </a:lnTo>
                  <a:lnTo>
                    <a:pt x="233" y="79"/>
                  </a:lnTo>
                  <a:lnTo>
                    <a:pt x="251" y="79"/>
                  </a:lnTo>
                  <a:lnTo>
                    <a:pt x="269" y="81"/>
                  </a:lnTo>
                  <a:lnTo>
                    <a:pt x="282" y="82"/>
                  </a:lnTo>
                  <a:lnTo>
                    <a:pt x="292" y="85"/>
                  </a:lnTo>
                  <a:lnTo>
                    <a:pt x="301" y="89"/>
                  </a:lnTo>
                  <a:lnTo>
                    <a:pt x="301" y="86"/>
                  </a:lnTo>
                  <a:lnTo>
                    <a:pt x="296" y="82"/>
                  </a:lnTo>
                  <a:lnTo>
                    <a:pt x="287" y="76"/>
                  </a:lnTo>
                  <a:lnTo>
                    <a:pt x="279" y="75"/>
                  </a:lnTo>
                  <a:lnTo>
                    <a:pt x="263" y="74"/>
                  </a:lnTo>
                  <a:lnTo>
                    <a:pt x="244" y="74"/>
                  </a:lnTo>
                  <a:lnTo>
                    <a:pt x="222" y="74"/>
                  </a:lnTo>
                  <a:lnTo>
                    <a:pt x="200" y="75"/>
                  </a:lnTo>
                  <a:lnTo>
                    <a:pt x="180" y="75"/>
                  </a:lnTo>
                  <a:lnTo>
                    <a:pt x="166" y="76"/>
                  </a:lnTo>
                  <a:lnTo>
                    <a:pt x="157" y="76"/>
                  </a:lnTo>
                  <a:lnTo>
                    <a:pt x="151" y="76"/>
                  </a:lnTo>
                  <a:lnTo>
                    <a:pt x="143" y="73"/>
                  </a:lnTo>
                  <a:lnTo>
                    <a:pt x="136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11" y="52"/>
                  </a:lnTo>
                  <a:lnTo>
                    <a:pt x="105" y="47"/>
                  </a:lnTo>
                  <a:lnTo>
                    <a:pt x="101" y="45"/>
                  </a:lnTo>
                  <a:lnTo>
                    <a:pt x="111" y="40"/>
                  </a:lnTo>
                  <a:lnTo>
                    <a:pt x="121" y="35"/>
                  </a:lnTo>
                  <a:lnTo>
                    <a:pt x="133" y="29"/>
                  </a:lnTo>
                  <a:lnTo>
                    <a:pt x="146" y="22"/>
                  </a:lnTo>
                  <a:lnTo>
                    <a:pt x="158" y="16"/>
                  </a:lnTo>
                  <a:lnTo>
                    <a:pt x="170" y="10"/>
                  </a:lnTo>
                  <a:lnTo>
                    <a:pt x="179" y="7"/>
                  </a:lnTo>
                  <a:lnTo>
                    <a:pt x="187" y="6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84" y="0"/>
                  </a:lnTo>
                  <a:lnTo>
                    <a:pt x="172" y="2"/>
                  </a:lnTo>
                  <a:lnTo>
                    <a:pt x="165" y="6"/>
                  </a:lnTo>
                  <a:lnTo>
                    <a:pt x="153" y="9"/>
                  </a:lnTo>
                  <a:lnTo>
                    <a:pt x="140" y="14"/>
                  </a:lnTo>
                  <a:lnTo>
                    <a:pt x="126" y="20"/>
                  </a:lnTo>
                  <a:lnTo>
                    <a:pt x="114" y="25"/>
                  </a:lnTo>
                  <a:lnTo>
                    <a:pt x="103" y="30"/>
                  </a:lnTo>
                  <a:lnTo>
                    <a:pt x="93" y="33"/>
                  </a:lnTo>
                  <a:lnTo>
                    <a:pt x="88" y="37"/>
                  </a:lnTo>
                  <a:lnTo>
                    <a:pt x="82" y="39"/>
                  </a:lnTo>
                  <a:lnTo>
                    <a:pt x="74" y="39"/>
                  </a:lnTo>
                  <a:lnTo>
                    <a:pt x="66" y="38"/>
                  </a:lnTo>
                  <a:lnTo>
                    <a:pt x="55" y="33"/>
                  </a:lnTo>
                  <a:lnTo>
                    <a:pt x="49" y="30"/>
                  </a:lnTo>
                  <a:lnTo>
                    <a:pt x="42" y="28"/>
                  </a:lnTo>
                  <a:lnTo>
                    <a:pt x="33" y="24"/>
                  </a:lnTo>
                  <a:lnTo>
                    <a:pt x="25" y="21"/>
                  </a:lnTo>
                  <a:lnTo>
                    <a:pt x="17" y="18"/>
                  </a:lnTo>
                  <a:lnTo>
                    <a:pt x="9" y="17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6" name="Freeform 290"/>
            <p:cNvSpPr>
              <a:spLocks/>
            </p:cNvSpPr>
            <p:nvPr/>
          </p:nvSpPr>
          <p:spPr bwMode="auto">
            <a:xfrm flipH="1">
              <a:off x="1466" y="3347"/>
              <a:ext cx="344" cy="331"/>
            </a:xfrm>
            <a:custGeom>
              <a:avLst/>
              <a:gdLst>
                <a:gd name="T0" fmla="*/ 0 w 764"/>
                <a:gd name="T1" fmla="*/ 0 h 663"/>
                <a:gd name="T2" fmla="*/ 0 w 764"/>
                <a:gd name="T3" fmla="*/ 0 h 663"/>
                <a:gd name="T4" fmla="*/ 0 w 764"/>
                <a:gd name="T5" fmla="*/ 0 h 663"/>
                <a:gd name="T6" fmla="*/ 0 w 764"/>
                <a:gd name="T7" fmla="*/ 0 h 663"/>
                <a:gd name="T8" fmla="*/ 0 w 764"/>
                <a:gd name="T9" fmla="*/ 0 h 663"/>
                <a:gd name="T10" fmla="*/ 0 w 764"/>
                <a:gd name="T11" fmla="*/ 0 h 663"/>
                <a:gd name="T12" fmla="*/ 0 w 764"/>
                <a:gd name="T13" fmla="*/ 1 h 663"/>
                <a:gd name="T14" fmla="*/ 0 w 764"/>
                <a:gd name="T15" fmla="*/ 1 h 663"/>
                <a:gd name="T16" fmla="*/ 0 w 764"/>
                <a:gd name="T17" fmla="*/ 1 h 663"/>
                <a:gd name="T18" fmla="*/ 0 w 764"/>
                <a:gd name="T19" fmla="*/ 1 h 663"/>
                <a:gd name="T20" fmla="*/ 0 w 764"/>
                <a:gd name="T21" fmla="*/ 1 h 663"/>
                <a:gd name="T22" fmla="*/ 0 w 764"/>
                <a:gd name="T23" fmla="*/ 1 h 663"/>
                <a:gd name="T24" fmla="*/ 0 w 764"/>
                <a:gd name="T25" fmla="*/ 1 h 663"/>
                <a:gd name="T26" fmla="*/ 0 w 764"/>
                <a:gd name="T27" fmla="*/ 1 h 663"/>
                <a:gd name="T28" fmla="*/ 0 w 764"/>
                <a:gd name="T29" fmla="*/ 1 h 663"/>
                <a:gd name="T30" fmla="*/ 0 w 764"/>
                <a:gd name="T31" fmla="*/ 1 h 663"/>
                <a:gd name="T32" fmla="*/ 0 w 764"/>
                <a:gd name="T33" fmla="*/ 1 h 663"/>
                <a:gd name="T34" fmla="*/ 0 w 764"/>
                <a:gd name="T35" fmla="*/ 1 h 663"/>
                <a:gd name="T36" fmla="*/ 0 w 764"/>
                <a:gd name="T37" fmla="*/ 1 h 663"/>
                <a:gd name="T38" fmla="*/ 0 w 764"/>
                <a:gd name="T39" fmla="*/ 1 h 663"/>
                <a:gd name="T40" fmla="*/ 0 w 764"/>
                <a:gd name="T41" fmla="*/ 1 h 663"/>
                <a:gd name="T42" fmla="*/ 0 w 764"/>
                <a:gd name="T43" fmla="*/ 1 h 663"/>
                <a:gd name="T44" fmla="*/ 0 w 764"/>
                <a:gd name="T45" fmla="*/ 1 h 663"/>
                <a:gd name="T46" fmla="*/ 0 w 764"/>
                <a:gd name="T47" fmla="*/ 2 h 663"/>
                <a:gd name="T48" fmla="*/ 0 w 764"/>
                <a:gd name="T49" fmla="*/ 2 h 663"/>
                <a:gd name="T50" fmla="*/ 0 w 764"/>
                <a:gd name="T51" fmla="*/ 2 h 663"/>
                <a:gd name="T52" fmla="*/ 0 w 764"/>
                <a:gd name="T53" fmla="*/ 2 h 663"/>
                <a:gd name="T54" fmla="*/ 0 w 764"/>
                <a:gd name="T55" fmla="*/ 2 h 663"/>
                <a:gd name="T56" fmla="*/ 1 w 764"/>
                <a:gd name="T57" fmla="*/ 2 h 663"/>
                <a:gd name="T58" fmla="*/ 0 w 764"/>
                <a:gd name="T59" fmla="*/ 1 h 663"/>
                <a:gd name="T60" fmla="*/ 0 w 764"/>
                <a:gd name="T61" fmla="*/ 1 h 663"/>
                <a:gd name="T62" fmla="*/ 1 w 764"/>
                <a:gd name="T63" fmla="*/ 1 h 663"/>
                <a:gd name="T64" fmla="*/ 1 w 764"/>
                <a:gd name="T65" fmla="*/ 1 h 663"/>
                <a:gd name="T66" fmla="*/ 1 w 764"/>
                <a:gd name="T67" fmla="*/ 2 h 663"/>
                <a:gd name="T68" fmla="*/ 1 w 764"/>
                <a:gd name="T69" fmla="*/ 2 h 663"/>
                <a:gd name="T70" fmla="*/ 1 w 764"/>
                <a:gd name="T71" fmla="*/ 2 h 663"/>
                <a:gd name="T72" fmla="*/ 1 w 764"/>
                <a:gd name="T73" fmla="*/ 1 h 663"/>
                <a:gd name="T74" fmla="*/ 1 w 764"/>
                <a:gd name="T75" fmla="*/ 1 h 663"/>
                <a:gd name="T76" fmla="*/ 1 w 764"/>
                <a:gd name="T77" fmla="*/ 1 h 663"/>
                <a:gd name="T78" fmla="*/ 1 w 764"/>
                <a:gd name="T79" fmla="*/ 1 h 663"/>
                <a:gd name="T80" fmla="*/ 1 w 764"/>
                <a:gd name="T81" fmla="*/ 1 h 663"/>
                <a:gd name="T82" fmla="*/ 1 w 764"/>
                <a:gd name="T83" fmla="*/ 1 h 663"/>
                <a:gd name="T84" fmla="*/ 1 w 764"/>
                <a:gd name="T85" fmla="*/ 1 h 663"/>
                <a:gd name="T86" fmla="*/ 1 w 764"/>
                <a:gd name="T87" fmla="*/ 1 h 663"/>
                <a:gd name="T88" fmla="*/ 1 w 764"/>
                <a:gd name="T89" fmla="*/ 0 h 663"/>
                <a:gd name="T90" fmla="*/ 1 w 764"/>
                <a:gd name="T91" fmla="*/ 1 h 663"/>
                <a:gd name="T92" fmla="*/ 1 w 764"/>
                <a:gd name="T93" fmla="*/ 1 h 663"/>
                <a:gd name="T94" fmla="*/ 1 w 764"/>
                <a:gd name="T95" fmla="*/ 1 h 663"/>
                <a:gd name="T96" fmla="*/ 1 w 764"/>
                <a:gd name="T97" fmla="*/ 0 h 663"/>
                <a:gd name="T98" fmla="*/ 1 w 764"/>
                <a:gd name="T99" fmla="*/ 0 h 663"/>
                <a:gd name="T100" fmla="*/ 1 w 764"/>
                <a:gd name="T101" fmla="*/ 0 h 663"/>
                <a:gd name="T102" fmla="*/ 1 w 764"/>
                <a:gd name="T103" fmla="*/ 0 h 663"/>
                <a:gd name="T104" fmla="*/ 1 w 764"/>
                <a:gd name="T105" fmla="*/ 0 h 663"/>
                <a:gd name="T106" fmla="*/ 1 w 764"/>
                <a:gd name="T107" fmla="*/ 0 h 663"/>
                <a:gd name="T108" fmla="*/ 0 w 764"/>
                <a:gd name="T109" fmla="*/ 0 h 663"/>
                <a:gd name="T110" fmla="*/ 0 w 764"/>
                <a:gd name="T111" fmla="*/ 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4"/>
                <a:gd name="T169" fmla="*/ 0 h 663"/>
                <a:gd name="T170" fmla="*/ 764 w 764"/>
                <a:gd name="T171" fmla="*/ 663 h 6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4" h="663">
                  <a:moveTo>
                    <a:pt x="333" y="242"/>
                  </a:moveTo>
                  <a:lnTo>
                    <a:pt x="330" y="220"/>
                  </a:lnTo>
                  <a:lnTo>
                    <a:pt x="325" y="197"/>
                  </a:lnTo>
                  <a:lnTo>
                    <a:pt x="315" y="175"/>
                  </a:lnTo>
                  <a:lnTo>
                    <a:pt x="303" y="155"/>
                  </a:lnTo>
                  <a:lnTo>
                    <a:pt x="287" y="136"/>
                  </a:lnTo>
                  <a:lnTo>
                    <a:pt x="270" y="121"/>
                  </a:lnTo>
                  <a:lnTo>
                    <a:pt x="251" y="111"/>
                  </a:lnTo>
                  <a:lnTo>
                    <a:pt x="232" y="104"/>
                  </a:lnTo>
                  <a:lnTo>
                    <a:pt x="211" y="99"/>
                  </a:lnTo>
                  <a:lnTo>
                    <a:pt x="186" y="96"/>
                  </a:lnTo>
                  <a:lnTo>
                    <a:pt x="159" y="91"/>
                  </a:lnTo>
                  <a:lnTo>
                    <a:pt x="133" y="86"/>
                  </a:lnTo>
                  <a:lnTo>
                    <a:pt x="109" y="81"/>
                  </a:lnTo>
                  <a:lnTo>
                    <a:pt x="88" y="76"/>
                  </a:lnTo>
                  <a:lnTo>
                    <a:pt x="71" y="72"/>
                  </a:lnTo>
                  <a:lnTo>
                    <a:pt x="61" y="67"/>
                  </a:lnTo>
                  <a:lnTo>
                    <a:pt x="50" y="60"/>
                  </a:lnTo>
                  <a:lnTo>
                    <a:pt x="45" y="60"/>
                  </a:lnTo>
                  <a:lnTo>
                    <a:pt x="45" y="64"/>
                  </a:lnTo>
                  <a:lnTo>
                    <a:pt x="51" y="72"/>
                  </a:lnTo>
                  <a:lnTo>
                    <a:pt x="59" y="86"/>
                  </a:lnTo>
                  <a:lnTo>
                    <a:pt x="66" y="105"/>
                  </a:lnTo>
                  <a:lnTo>
                    <a:pt x="71" y="129"/>
                  </a:lnTo>
                  <a:lnTo>
                    <a:pt x="75" y="154"/>
                  </a:lnTo>
                  <a:lnTo>
                    <a:pt x="79" y="167"/>
                  </a:lnTo>
                  <a:lnTo>
                    <a:pt x="86" y="182"/>
                  </a:lnTo>
                  <a:lnTo>
                    <a:pt x="96" y="198"/>
                  </a:lnTo>
                  <a:lnTo>
                    <a:pt x="108" y="216"/>
                  </a:lnTo>
                  <a:lnTo>
                    <a:pt x="122" y="232"/>
                  </a:lnTo>
                  <a:lnTo>
                    <a:pt x="138" y="247"/>
                  </a:lnTo>
                  <a:lnTo>
                    <a:pt x="157" y="260"/>
                  </a:lnTo>
                  <a:lnTo>
                    <a:pt x="176" y="269"/>
                  </a:lnTo>
                  <a:lnTo>
                    <a:pt x="196" y="276"/>
                  </a:lnTo>
                  <a:lnTo>
                    <a:pt x="215" y="280"/>
                  </a:lnTo>
                  <a:lnTo>
                    <a:pt x="232" y="286"/>
                  </a:lnTo>
                  <a:lnTo>
                    <a:pt x="246" y="291"/>
                  </a:lnTo>
                  <a:lnTo>
                    <a:pt x="261" y="298"/>
                  </a:lnTo>
                  <a:lnTo>
                    <a:pt x="273" y="306"/>
                  </a:lnTo>
                  <a:lnTo>
                    <a:pt x="284" y="316"/>
                  </a:lnTo>
                  <a:lnTo>
                    <a:pt x="295" y="330"/>
                  </a:lnTo>
                  <a:lnTo>
                    <a:pt x="284" y="332"/>
                  </a:lnTo>
                  <a:lnTo>
                    <a:pt x="274" y="332"/>
                  </a:lnTo>
                  <a:lnTo>
                    <a:pt x="263" y="331"/>
                  </a:lnTo>
                  <a:lnTo>
                    <a:pt x="254" y="329"/>
                  </a:lnTo>
                  <a:lnTo>
                    <a:pt x="244" y="326"/>
                  </a:lnTo>
                  <a:lnTo>
                    <a:pt x="233" y="323"/>
                  </a:lnTo>
                  <a:lnTo>
                    <a:pt x="222" y="321"/>
                  </a:lnTo>
                  <a:lnTo>
                    <a:pt x="211" y="318"/>
                  </a:lnTo>
                  <a:lnTo>
                    <a:pt x="195" y="318"/>
                  </a:lnTo>
                  <a:lnTo>
                    <a:pt x="178" y="319"/>
                  </a:lnTo>
                  <a:lnTo>
                    <a:pt x="162" y="324"/>
                  </a:lnTo>
                  <a:lnTo>
                    <a:pt x="146" y="331"/>
                  </a:lnTo>
                  <a:lnTo>
                    <a:pt x="132" y="339"/>
                  </a:lnTo>
                  <a:lnTo>
                    <a:pt x="117" y="349"/>
                  </a:lnTo>
                  <a:lnTo>
                    <a:pt x="105" y="361"/>
                  </a:lnTo>
                  <a:lnTo>
                    <a:pt x="96" y="374"/>
                  </a:lnTo>
                  <a:lnTo>
                    <a:pt x="87" y="386"/>
                  </a:lnTo>
                  <a:lnTo>
                    <a:pt x="76" y="398"/>
                  </a:lnTo>
                  <a:lnTo>
                    <a:pt x="64" y="408"/>
                  </a:lnTo>
                  <a:lnTo>
                    <a:pt x="53" y="417"/>
                  </a:lnTo>
                  <a:lnTo>
                    <a:pt x="41" y="425"/>
                  </a:lnTo>
                  <a:lnTo>
                    <a:pt x="30" y="432"/>
                  </a:lnTo>
                  <a:lnTo>
                    <a:pt x="20" y="437"/>
                  </a:lnTo>
                  <a:lnTo>
                    <a:pt x="12" y="442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4"/>
                  </a:lnTo>
                  <a:lnTo>
                    <a:pt x="16" y="461"/>
                  </a:lnTo>
                  <a:lnTo>
                    <a:pt x="20" y="463"/>
                  </a:lnTo>
                  <a:lnTo>
                    <a:pt x="25" y="466"/>
                  </a:lnTo>
                  <a:lnTo>
                    <a:pt x="33" y="469"/>
                  </a:lnTo>
                  <a:lnTo>
                    <a:pt x="42" y="473"/>
                  </a:lnTo>
                  <a:lnTo>
                    <a:pt x="53" y="476"/>
                  </a:lnTo>
                  <a:lnTo>
                    <a:pt x="64" y="480"/>
                  </a:lnTo>
                  <a:lnTo>
                    <a:pt x="76" y="483"/>
                  </a:lnTo>
                  <a:lnTo>
                    <a:pt x="91" y="487"/>
                  </a:lnTo>
                  <a:lnTo>
                    <a:pt x="112" y="490"/>
                  </a:lnTo>
                  <a:lnTo>
                    <a:pt x="134" y="492"/>
                  </a:lnTo>
                  <a:lnTo>
                    <a:pt x="158" y="491"/>
                  </a:lnTo>
                  <a:lnTo>
                    <a:pt x="182" y="488"/>
                  </a:lnTo>
                  <a:lnTo>
                    <a:pt x="204" y="481"/>
                  </a:lnTo>
                  <a:lnTo>
                    <a:pt x="225" y="470"/>
                  </a:lnTo>
                  <a:lnTo>
                    <a:pt x="245" y="455"/>
                  </a:lnTo>
                  <a:lnTo>
                    <a:pt x="263" y="435"/>
                  </a:lnTo>
                  <a:lnTo>
                    <a:pt x="269" y="427"/>
                  </a:lnTo>
                  <a:lnTo>
                    <a:pt x="273" y="419"/>
                  </a:lnTo>
                  <a:lnTo>
                    <a:pt x="278" y="409"/>
                  </a:lnTo>
                  <a:lnTo>
                    <a:pt x="282" y="400"/>
                  </a:lnTo>
                  <a:lnTo>
                    <a:pt x="287" y="389"/>
                  </a:lnTo>
                  <a:lnTo>
                    <a:pt x="292" y="377"/>
                  </a:lnTo>
                  <a:lnTo>
                    <a:pt x="299" y="368"/>
                  </a:lnTo>
                  <a:lnTo>
                    <a:pt x="305" y="360"/>
                  </a:lnTo>
                  <a:lnTo>
                    <a:pt x="312" y="354"/>
                  </a:lnTo>
                  <a:lnTo>
                    <a:pt x="320" y="348"/>
                  </a:lnTo>
                  <a:lnTo>
                    <a:pt x="328" y="345"/>
                  </a:lnTo>
                  <a:lnTo>
                    <a:pt x="337" y="344"/>
                  </a:lnTo>
                  <a:lnTo>
                    <a:pt x="337" y="353"/>
                  </a:lnTo>
                  <a:lnTo>
                    <a:pt x="337" y="361"/>
                  </a:lnTo>
                  <a:lnTo>
                    <a:pt x="340" y="368"/>
                  </a:lnTo>
                  <a:lnTo>
                    <a:pt x="344" y="372"/>
                  </a:lnTo>
                  <a:lnTo>
                    <a:pt x="342" y="390"/>
                  </a:lnTo>
                  <a:lnTo>
                    <a:pt x="337" y="404"/>
                  </a:lnTo>
                  <a:lnTo>
                    <a:pt x="325" y="415"/>
                  </a:lnTo>
                  <a:lnTo>
                    <a:pt x="307" y="423"/>
                  </a:lnTo>
                  <a:lnTo>
                    <a:pt x="302" y="425"/>
                  </a:lnTo>
                  <a:lnTo>
                    <a:pt x="295" y="428"/>
                  </a:lnTo>
                  <a:lnTo>
                    <a:pt x="290" y="430"/>
                  </a:lnTo>
                  <a:lnTo>
                    <a:pt x="284" y="434"/>
                  </a:lnTo>
                  <a:lnTo>
                    <a:pt x="279" y="437"/>
                  </a:lnTo>
                  <a:lnTo>
                    <a:pt x="274" y="440"/>
                  </a:lnTo>
                  <a:lnTo>
                    <a:pt x="269" y="444"/>
                  </a:lnTo>
                  <a:lnTo>
                    <a:pt x="265" y="447"/>
                  </a:lnTo>
                  <a:lnTo>
                    <a:pt x="253" y="459"/>
                  </a:lnTo>
                  <a:lnTo>
                    <a:pt x="242" y="472"/>
                  </a:lnTo>
                  <a:lnTo>
                    <a:pt x="233" y="485"/>
                  </a:lnTo>
                  <a:lnTo>
                    <a:pt x="225" y="499"/>
                  </a:lnTo>
                  <a:lnTo>
                    <a:pt x="220" y="514"/>
                  </a:lnTo>
                  <a:lnTo>
                    <a:pt x="216" y="529"/>
                  </a:lnTo>
                  <a:lnTo>
                    <a:pt x="216" y="545"/>
                  </a:lnTo>
                  <a:lnTo>
                    <a:pt x="217" y="560"/>
                  </a:lnTo>
                  <a:lnTo>
                    <a:pt x="219" y="571"/>
                  </a:lnTo>
                  <a:lnTo>
                    <a:pt x="221" y="580"/>
                  </a:lnTo>
                  <a:lnTo>
                    <a:pt x="222" y="589"/>
                  </a:lnTo>
                  <a:lnTo>
                    <a:pt x="222" y="597"/>
                  </a:lnTo>
                  <a:lnTo>
                    <a:pt x="224" y="617"/>
                  </a:lnTo>
                  <a:lnTo>
                    <a:pt x="222" y="632"/>
                  </a:lnTo>
                  <a:lnTo>
                    <a:pt x="219" y="643"/>
                  </a:lnTo>
                  <a:lnTo>
                    <a:pt x="213" y="652"/>
                  </a:lnTo>
                  <a:lnTo>
                    <a:pt x="209" y="661"/>
                  </a:lnTo>
                  <a:lnTo>
                    <a:pt x="212" y="663"/>
                  </a:lnTo>
                  <a:lnTo>
                    <a:pt x="220" y="663"/>
                  </a:lnTo>
                  <a:lnTo>
                    <a:pt x="232" y="662"/>
                  </a:lnTo>
                  <a:lnTo>
                    <a:pt x="258" y="659"/>
                  </a:lnTo>
                  <a:lnTo>
                    <a:pt x="283" y="654"/>
                  </a:lnTo>
                  <a:lnTo>
                    <a:pt x="305" y="647"/>
                  </a:lnTo>
                  <a:lnTo>
                    <a:pt x="327" y="637"/>
                  </a:lnTo>
                  <a:lnTo>
                    <a:pt x="345" y="626"/>
                  </a:lnTo>
                  <a:lnTo>
                    <a:pt x="362" y="612"/>
                  </a:lnTo>
                  <a:lnTo>
                    <a:pt x="377" y="598"/>
                  </a:lnTo>
                  <a:lnTo>
                    <a:pt x="388" y="582"/>
                  </a:lnTo>
                  <a:lnTo>
                    <a:pt x="399" y="566"/>
                  </a:lnTo>
                  <a:lnTo>
                    <a:pt x="407" y="548"/>
                  </a:lnTo>
                  <a:lnTo>
                    <a:pt x="412" y="530"/>
                  </a:lnTo>
                  <a:lnTo>
                    <a:pt x="415" y="512"/>
                  </a:lnTo>
                  <a:lnTo>
                    <a:pt x="415" y="492"/>
                  </a:lnTo>
                  <a:lnTo>
                    <a:pt x="412" y="474"/>
                  </a:lnTo>
                  <a:lnTo>
                    <a:pt x="408" y="455"/>
                  </a:lnTo>
                  <a:lnTo>
                    <a:pt x="400" y="438"/>
                  </a:lnTo>
                  <a:lnTo>
                    <a:pt x="391" y="421"/>
                  </a:lnTo>
                  <a:lnTo>
                    <a:pt x="383" y="408"/>
                  </a:lnTo>
                  <a:lnTo>
                    <a:pt x="377" y="398"/>
                  </a:lnTo>
                  <a:lnTo>
                    <a:pt x="374" y="389"/>
                  </a:lnTo>
                  <a:lnTo>
                    <a:pt x="382" y="386"/>
                  </a:lnTo>
                  <a:lnTo>
                    <a:pt x="390" y="383"/>
                  </a:lnTo>
                  <a:lnTo>
                    <a:pt x="396" y="381"/>
                  </a:lnTo>
                  <a:lnTo>
                    <a:pt x="400" y="377"/>
                  </a:lnTo>
                  <a:lnTo>
                    <a:pt x="412" y="389"/>
                  </a:lnTo>
                  <a:lnTo>
                    <a:pt x="420" y="406"/>
                  </a:lnTo>
                  <a:lnTo>
                    <a:pt x="424" y="427"/>
                  </a:lnTo>
                  <a:lnTo>
                    <a:pt x="428" y="447"/>
                  </a:lnTo>
                  <a:lnTo>
                    <a:pt x="431" y="462"/>
                  </a:lnTo>
                  <a:lnTo>
                    <a:pt x="433" y="476"/>
                  </a:lnTo>
                  <a:lnTo>
                    <a:pt x="438" y="491"/>
                  </a:lnTo>
                  <a:lnTo>
                    <a:pt x="445" y="505"/>
                  </a:lnTo>
                  <a:lnTo>
                    <a:pt x="456" y="518"/>
                  </a:lnTo>
                  <a:lnTo>
                    <a:pt x="469" y="530"/>
                  </a:lnTo>
                  <a:lnTo>
                    <a:pt x="486" y="541"/>
                  </a:lnTo>
                  <a:lnTo>
                    <a:pt x="508" y="550"/>
                  </a:lnTo>
                  <a:lnTo>
                    <a:pt x="532" y="558"/>
                  </a:lnTo>
                  <a:lnTo>
                    <a:pt x="554" y="565"/>
                  </a:lnTo>
                  <a:lnTo>
                    <a:pt x="575" y="573"/>
                  </a:lnTo>
                  <a:lnTo>
                    <a:pt x="595" y="580"/>
                  </a:lnTo>
                  <a:lnTo>
                    <a:pt x="612" y="589"/>
                  </a:lnTo>
                  <a:lnTo>
                    <a:pt x="628" y="599"/>
                  </a:lnTo>
                  <a:lnTo>
                    <a:pt x="640" y="611"/>
                  </a:lnTo>
                  <a:lnTo>
                    <a:pt x="650" y="625"/>
                  </a:lnTo>
                  <a:lnTo>
                    <a:pt x="656" y="604"/>
                  </a:lnTo>
                  <a:lnTo>
                    <a:pt x="660" y="575"/>
                  </a:lnTo>
                  <a:lnTo>
                    <a:pt x="661" y="543"/>
                  </a:lnTo>
                  <a:lnTo>
                    <a:pt x="658" y="508"/>
                  </a:lnTo>
                  <a:lnTo>
                    <a:pt x="649" y="476"/>
                  </a:lnTo>
                  <a:lnTo>
                    <a:pt x="632" y="446"/>
                  </a:lnTo>
                  <a:lnTo>
                    <a:pt x="607" y="423"/>
                  </a:lnTo>
                  <a:lnTo>
                    <a:pt x="570" y="409"/>
                  </a:lnTo>
                  <a:lnTo>
                    <a:pt x="557" y="407"/>
                  </a:lnTo>
                  <a:lnTo>
                    <a:pt x="545" y="405"/>
                  </a:lnTo>
                  <a:lnTo>
                    <a:pt x="533" y="401"/>
                  </a:lnTo>
                  <a:lnTo>
                    <a:pt x="523" y="399"/>
                  </a:lnTo>
                  <a:lnTo>
                    <a:pt x="512" y="397"/>
                  </a:lnTo>
                  <a:lnTo>
                    <a:pt x="504" y="395"/>
                  </a:lnTo>
                  <a:lnTo>
                    <a:pt x="496" y="393"/>
                  </a:lnTo>
                  <a:lnTo>
                    <a:pt x="491" y="392"/>
                  </a:lnTo>
                  <a:lnTo>
                    <a:pt x="496" y="387"/>
                  </a:lnTo>
                  <a:lnTo>
                    <a:pt x="500" y="382"/>
                  </a:lnTo>
                  <a:lnTo>
                    <a:pt x="504" y="376"/>
                  </a:lnTo>
                  <a:lnTo>
                    <a:pt x="506" y="371"/>
                  </a:lnTo>
                  <a:lnTo>
                    <a:pt x="531" y="382"/>
                  </a:lnTo>
                  <a:lnTo>
                    <a:pt x="557" y="391"/>
                  </a:lnTo>
                  <a:lnTo>
                    <a:pt x="581" y="397"/>
                  </a:lnTo>
                  <a:lnTo>
                    <a:pt x="606" y="400"/>
                  </a:lnTo>
                  <a:lnTo>
                    <a:pt x="628" y="402"/>
                  </a:lnTo>
                  <a:lnTo>
                    <a:pt x="649" y="401"/>
                  </a:lnTo>
                  <a:lnTo>
                    <a:pt x="668" y="398"/>
                  </a:lnTo>
                  <a:lnTo>
                    <a:pt x="685" y="393"/>
                  </a:lnTo>
                  <a:lnTo>
                    <a:pt x="701" y="387"/>
                  </a:lnTo>
                  <a:lnTo>
                    <a:pt x="714" y="383"/>
                  </a:lnTo>
                  <a:lnTo>
                    <a:pt x="724" y="378"/>
                  </a:lnTo>
                  <a:lnTo>
                    <a:pt x="735" y="375"/>
                  </a:lnTo>
                  <a:lnTo>
                    <a:pt x="743" y="372"/>
                  </a:lnTo>
                  <a:lnTo>
                    <a:pt x="751" y="371"/>
                  </a:lnTo>
                  <a:lnTo>
                    <a:pt x="757" y="370"/>
                  </a:lnTo>
                  <a:lnTo>
                    <a:pt x="764" y="370"/>
                  </a:lnTo>
                  <a:lnTo>
                    <a:pt x="748" y="364"/>
                  </a:lnTo>
                  <a:lnTo>
                    <a:pt x="735" y="357"/>
                  </a:lnTo>
                  <a:lnTo>
                    <a:pt x="722" y="351"/>
                  </a:lnTo>
                  <a:lnTo>
                    <a:pt x="708" y="341"/>
                  </a:lnTo>
                  <a:lnTo>
                    <a:pt x="698" y="331"/>
                  </a:lnTo>
                  <a:lnTo>
                    <a:pt x="687" y="319"/>
                  </a:lnTo>
                  <a:lnTo>
                    <a:pt x="678" y="308"/>
                  </a:lnTo>
                  <a:lnTo>
                    <a:pt x="669" y="295"/>
                  </a:lnTo>
                  <a:lnTo>
                    <a:pt x="657" y="283"/>
                  </a:lnTo>
                  <a:lnTo>
                    <a:pt x="641" y="271"/>
                  </a:lnTo>
                  <a:lnTo>
                    <a:pt x="622" y="262"/>
                  </a:lnTo>
                  <a:lnTo>
                    <a:pt x="600" y="254"/>
                  </a:lnTo>
                  <a:lnTo>
                    <a:pt x="577" y="249"/>
                  </a:lnTo>
                  <a:lnTo>
                    <a:pt x="554" y="247"/>
                  </a:lnTo>
                  <a:lnTo>
                    <a:pt x="533" y="249"/>
                  </a:lnTo>
                  <a:lnTo>
                    <a:pt x="516" y="256"/>
                  </a:lnTo>
                  <a:lnTo>
                    <a:pt x="506" y="263"/>
                  </a:lnTo>
                  <a:lnTo>
                    <a:pt x="495" y="268"/>
                  </a:lnTo>
                  <a:lnTo>
                    <a:pt x="487" y="272"/>
                  </a:lnTo>
                  <a:lnTo>
                    <a:pt x="479" y="276"/>
                  </a:lnTo>
                  <a:lnTo>
                    <a:pt x="473" y="279"/>
                  </a:lnTo>
                  <a:lnTo>
                    <a:pt x="467" y="281"/>
                  </a:lnTo>
                  <a:lnTo>
                    <a:pt x="463" y="283"/>
                  </a:lnTo>
                  <a:lnTo>
                    <a:pt x="460" y="284"/>
                  </a:lnTo>
                  <a:lnTo>
                    <a:pt x="460" y="278"/>
                  </a:lnTo>
                  <a:lnTo>
                    <a:pt x="460" y="271"/>
                  </a:lnTo>
                  <a:lnTo>
                    <a:pt x="458" y="263"/>
                  </a:lnTo>
                  <a:lnTo>
                    <a:pt x="456" y="258"/>
                  </a:lnTo>
                  <a:lnTo>
                    <a:pt x="462" y="255"/>
                  </a:lnTo>
                  <a:lnTo>
                    <a:pt x="469" y="251"/>
                  </a:lnTo>
                  <a:lnTo>
                    <a:pt x="474" y="250"/>
                  </a:lnTo>
                  <a:lnTo>
                    <a:pt x="481" y="249"/>
                  </a:lnTo>
                  <a:lnTo>
                    <a:pt x="487" y="249"/>
                  </a:lnTo>
                  <a:lnTo>
                    <a:pt x="494" y="248"/>
                  </a:lnTo>
                  <a:lnTo>
                    <a:pt x="502" y="246"/>
                  </a:lnTo>
                  <a:lnTo>
                    <a:pt x="508" y="243"/>
                  </a:lnTo>
                  <a:lnTo>
                    <a:pt x="525" y="232"/>
                  </a:lnTo>
                  <a:lnTo>
                    <a:pt x="540" y="215"/>
                  </a:lnTo>
                  <a:lnTo>
                    <a:pt x="552" y="194"/>
                  </a:lnTo>
                  <a:lnTo>
                    <a:pt x="560" y="172"/>
                  </a:lnTo>
                  <a:lnTo>
                    <a:pt x="566" y="149"/>
                  </a:lnTo>
                  <a:lnTo>
                    <a:pt x="568" y="127"/>
                  </a:lnTo>
                  <a:lnTo>
                    <a:pt x="566" y="109"/>
                  </a:lnTo>
                  <a:lnTo>
                    <a:pt x="560" y="94"/>
                  </a:lnTo>
                  <a:lnTo>
                    <a:pt x="549" y="71"/>
                  </a:lnTo>
                  <a:lnTo>
                    <a:pt x="542" y="44"/>
                  </a:lnTo>
                  <a:lnTo>
                    <a:pt x="541" y="20"/>
                  </a:lnTo>
                  <a:lnTo>
                    <a:pt x="544" y="0"/>
                  </a:lnTo>
                  <a:lnTo>
                    <a:pt x="532" y="15"/>
                  </a:lnTo>
                  <a:lnTo>
                    <a:pt x="520" y="28"/>
                  </a:lnTo>
                  <a:lnTo>
                    <a:pt x="508" y="39"/>
                  </a:lnTo>
                  <a:lnTo>
                    <a:pt x="495" y="50"/>
                  </a:lnTo>
                  <a:lnTo>
                    <a:pt x="482" y="59"/>
                  </a:lnTo>
                  <a:lnTo>
                    <a:pt x="470" y="66"/>
                  </a:lnTo>
                  <a:lnTo>
                    <a:pt x="458" y="71"/>
                  </a:lnTo>
                  <a:lnTo>
                    <a:pt x="446" y="74"/>
                  </a:lnTo>
                  <a:lnTo>
                    <a:pt x="424" y="82"/>
                  </a:lnTo>
                  <a:lnTo>
                    <a:pt x="404" y="96"/>
                  </a:lnTo>
                  <a:lnTo>
                    <a:pt x="384" y="113"/>
                  </a:lnTo>
                  <a:lnTo>
                    <a:pt x="370" y="135"/>
                  </a:lnTo>
                  <a:lnTo>
                    <a:pt x="358" y="159"/>
                  </a:lnTo>
                  <a:lnTo>
                    <a:pt x="353" y="186"/>
                  </a:lnTo>
                  <a:lnTo>
                    <a:pt x="354" y="213"/>
                  </a:lnTo>
                  <a:lnTo>
                    <a:pt x="362" y="242"/>
                  </a:lnTo>
                  <a:lnTo>
                    <a:pt x="355" y="241"/>
                  </a:lnTo>
                  <a:lnTo>
                    <a:pt x="348" y="240"/>
                  </a:lnTo>
                  <a:lnTo>
                    <a:pt x="340" y="241"/>
                  </a:lnTo>
                  <a:lnTo>
                    <a:pt x="333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" name="Freeform 291"/>
            <p:cNvSpPr>
              <a:spLocks/>
            </p:cNvSpPr>
            <p:nvPr/>
          </p:nvSpPr>
          <p:spPr bwMode="auto">
            <a:xfrm flipH="1">
              <a:off x="1609" y="3325"/>
              <a:ext cx="105" cy="143"/>
            </a:xfrm>
            <a:custGeom>
              <a:avLst/>
              <a:gdLst>
                <a:gd name="T0" fmla="*/ 0 w 233"/>
                <a:gd name="T1" fmla="*/ 0 h 287"/>
                <a:gd name="T2" fmla="*/ 0 w 233"/>
                <a:gd name="T3" fmla="*/ 0 h 287"/>
                <a:gd name="T4" fmla="*/ 0 w 233"/>
                <a:gd name="T5" fmla="*/ 0 h 287"/>
                <a:gd name="T6" fmla="*/ 0 w 233"/>
                <a:gd name="T7" fmla="*/ 0 h 287"/>
                <a:gd name="T8" fmla="*/ 0 w 233"/>
                <a:gd name="T9" fmla="*/ 0 h 287"/>
                <a:gd name="T10" fmla="*/ 0 w 233"/>
                <a:gd name="T11" fmla="*/ 0 h 287"/>
                <a:gd name="T12" fmla="*/ 0 w 233"/>
                <a:gd name="T13" fmla="*/ 0 h 287"/>
                <a:gd name="T14" fmla="*/ 0 w 233"/>
                <a:gd name="T15" fmla="*/ 0 h 287"/>
                <a:gd name="T16" fmla="*/ 0 w 233"/>
                <a:gd name="T17" fmla="*/ 0 h 287"/>
                <a:gd name="T18" fmla="*/ 0 w 233"/>
                <a:gd name="T19" fmla="*/ 0 h 287"/>
                <a:gd name="T20" fmla="*/ 0 w 233"/>
                <a:gd name="T21" fmla="*/ 0 h 287"/>
                <a:gd name="T22" fmla="*/ 0 w 233"/>
                <a:gd name="T23" fmla="*/ 0 h 287"/>
                <a:gd name="T24" fmla="*/ 0 w 233"/>
                <a:gd name="T25" fmla="*/ 0 h 287"/>
                <a:gd name="T26" fmla="*/ 0 w 233"/>
                <a:gd name="T27" fmla="*/ 0 h 287"/>
                <a:gd name="T28" fmla="*/ 0 w 233"/>
                <a:gd name="T29" fmla="*/ 1 h 287"/>
                <a:gd name="T30" fmla="*/ 0 w 233"/>
                <a:gd name="T31" fmla="*/ 1 h 287"/>
                <a:gd name="T32" fmla="*/ 0 w 233"/>
                <a:gd name="T33" fmla="*/ 1 h 287"/>
                <a:gd name="T34" fmla="*/ 0 w 233"/>
                <a:gd name="T35" fmla="*/ 1 h 287"/>
                <a:gd name="T36" fmla="*/ 0 w 233"/>
                <a:gd name="T37" fmla="*/ 1 h 287"/>
                <a:gd name="T38" fmla="*/ 0 w 233"/>
                <a:gd name="T39" fmla="*/ 1 h 287"/>
                <a:gd name="T40" fmla="*/ 0 w 233"/>
                <a:gd name="T41" fmla="*/ 1 h 287"/>
                <a:gd name="T42" fmla="*/ 0 w 233"/>
                <a:gd name="T43" fmla="*/ 1 h 287"/>
                <a:gd name="T44" fmla="*/ 0 w 233"/>
                <a:gd name="T45" fmla="*/ 0 h 287"/>
                <a:gd name="T46" fmla="*/ 0 w 233"/>
                <a:gd name="T47" fmla="*/ 0 h 287"/>
                <a:gd name="T48" fmla="*/ 0 w 233"/>
                <a:gd name="T49" fmla="*/ 0 h 287"/>
                <a:gd name="T50" fmla="*/ 0 w 233"/>
                <a:gd name="T51" fmla="*/ 0 h 287"/>
                <a:gd name="T52" fmla="*/ 0 w 233"/>
                <a:gd name="T53" fmla="*/ 0 h 287"/>
                <a:gd name="T54" fmla="*/ 0 w 233"/>
                <a:gd name="T55" fmla="*/ 0 h 287"/>
                <a:gd name="T56" fmla="*/ 0 w 233"/>
                <a:gd name="T57" fmla="*/ 0 h 287"/>
                <a:gd name="T58" fmla="*/ 0 w 233"/>
                <a:gd name="T59" fmla="*/ 0 h 287"/>
                <a:gd name="T60" fmla="*/ 0 w 233"/>
                <a:gd name="T61" fmla="*/ 0 h 287"/>
                <a:gd name="T62" fmla="*/ 0 w 233"/>
                <a:gd name="T63" fmla="*/ 0 h 287"/>
                <a:gd name="T64" fmla="*/ 0 w 233"/>
                <a:gd name="T65" fmla="*/ 0 h 287"/>
                <a:gd name="T66" fmla="*/ 0 w 233"/>
                <a:gd name="T67" fmla="*/ 0 h 287"/>
                <a:gd name="T68" fmla="*/ 0 w 233"/>
                <a:gd name="T69" fmla="*/ 0 h 287"/>
                <a:gd name="T70" fmla="*/ 0 w 233"/>
                <a:gd name="T71" fmla="*/ 0 h 287"/>
                <a:gd name="T72" fmla="*/ 0 w 233"/>
                <a:gd name="T73" fmla="*/ 0 h 287"/>
                <a:gd name="T74" fmla="*/ 0 w 233"/>
                <a:gd name="T75" fmla="*/ 0 h 287"/>
                <a:gd name="T76" fmla="*/ 0 w 233"/>
                <a:gd name="T77" fmla="*/ 0 h 287"/>
                <a:gd name="T78" fmla="*/ 0 w 233"/>
                <a:gd name="T79" fmla="*/ 0 h 287"/>
                <a:gd name="T80" fmla="*/ 0 w 233"/>
                <a:gd name="T81" fmla="*/ 0 h 287"/>
                <a:gd name="T82" fmla="*/ 0 w 233"/>
                <a:gd name="T83" fmla="*/ 0 h 287"/>
                <a:gd name="T84" fmla="*/ 0 w 233"/>
                <a:gd name="T85" fmla="*/ 0 h 287"/>
                <a:gd name="T86" fmla="*/ 0 w 233"/>
                <a:gd name="T87" fmla="*/ 0 h 287"/>
                <a:gd name="T88" fmla="*/ 0 w 233"/>
                <a:gd name="T89" fmla="*/ 0 h 287"/>
                <a:gd name="T90" fmla="*/ 0 w 233"/>
                <a:gd name="T91" fmla="*/ 0 h 287"/>
                <a:gd name="T92" fmla="*/ 0 w 233"/>
                <a:gd name="T93" fmla="*/ 0 h 287"/>
                <a:gd name="T94" fmla="*/ 0 w 233"/>
                <a:gd name="T95" fmla="*/ 0 h 287"/>
                <a:gd name="T96" fmla="*/ 0 w 233"/>
                <a:gd name="T97" fmla="*/ 0 h 287"/>
                <a:gd name="T98" fmla="*/ 0 w 233"/>
                <a:gd name="T99" fmla="*/ 0 h 287"/>
                <a:gd name="T100" fmla="*/ 0 w 233"/>
                <a:gd name="T101" fmla="*/ 0 h 287"/>
                <a:gd name="T102" fmla="*/ 0 w 233"/>
                <a:gd name="T103" fmla="*/ 0 h 287"/>
                <a:gd name="T104" fmla="*/ 0 w 233"/>
                <a:gd name="T105" fmla="*/ 0 h 287"/>
                <a:gd name="T106" fmla="*/ 0 w 233"/>
                <a:gd name="T107" fmla="*/ 0 h 287"/>
                <a:gd name="T108" fmla="*/ 0 w 233"/>
                <a:gd name="T109" fmla="*/ 0 h 287"/>
                <a:gd name="T110" fmla="*/ 0 w 233"/>
                <a:gd name="T111" fmla="*/ 0 h 287"/>
                <a:gd name="T112" fmla="*/ 0 w 233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3"/>
                <a:gd name="T172" fmla="*/ 0 h 287"/>
                <a:gd name="T173" fmla="*/ 233 w 233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3" h="287">
                  <a:moveTo>
                    <a:pt x="233" y="119"/>
                  </a:moveTo>
                  <a:lnTo>
                    <a:pt x="219" y="124"/>
                  </a:lnTo>
                  <a:lnTo>
                    <a:pt x="204" y="132"/>
                  </a:lnTo>
                  <a:lnTo>
                    <a:pt x="191" y="141"/>
                  </a:lnTo>
                  <a:lnTo>
                    <a:pt x="178" y="151"/>
                  </a:lnTo>
                  <a:lnTo>
                    <a:pt x="168" y="164"/>
                  </a:lnTo>
                  <a:lnTo>
                    <a:pt x="157" y="179"/>
                  </a:lnTo>
                  <a:lnTo>
                    <a:pt x="149" y="194"/>
                  </a:lnTo>
                  <a:lnTo>
                    <a:pt x="144" y="211"/>
                  </a:lnTo>
                  <a:lnTo>
                    <a:pt x="142" y="217"/>
                  </a:lnTo>
                  <a:lnTo>
                    <a:pt x="141" y="222"/>
                  </a:lnTo>
                  <a:lnTo>
                    <a:pt x="140" y="227"/>
                  </a:lnTo>
                  <a:lnTo>
                    <a:pt x="140" y="233"/>
                  </a:lnTo>
                  <a:lnTo>
                    <a:pt x="140" y="246"/>
                  </a:lnTo>
                  <a:lnTo>
                    <a:pt x="141" y="260"/>
                  </a:lnTo>
                  <a:lnTo>
                    <a:pt x="144" y="273"/>
                  </a:lnTo>
                  <a:lnTo>
                    <a:pt x="149" y="287"/>
                  </a:lnTo>
                  <a:lnTo>
                    <a:pt x="142" y="286"/>
                  </a:lnTo>
                  <a:lnTo>
                    <a:pt x="135" y="285"/>
                  </a:lnTo>
                  <a:lnTo>
                    <a:pt x="127" y="286"/>
                  </a:lnTo>
                  <a:lnTo>
                    <a:pt x="120" y="287"/>
                  </a:lnTo>
                  <a:lnTo>
                    <a:pt x="117" y="265"/>
                  </a:lnTo>
                  <a:lnTo>
                    <a:pt x="112" y="242"/>
                  </a:lnTo>
                  <a:lnTo>
                    <a:pt x="102" y="220"/>
                  </a:lnTo>
                  <a:lnTo>
                    <a:pt x="90" y="200"/>
                  </a:lnTo>
                  <a:lnTo>
                    <a:pt x="74" y="181"/>
                  </a:lnTo>
                  <a:lnTo>
                    <a:pt x="57" y="166"/>
                  </a:lnTo>
                  <a:lnTo>
                    <a:pt x="38" y="156"/>
                  </a:lnTo>
                  <a:lnTo>
                    <a:pt x="19" y="149"/>
                  </a:lnTo>
                  <a:lnTo>
                    <a:pt x="21" y="135"/>
                  </a:lnTo>
                  <a:lnTo>
                    <a:pt x="20" y="121"/>
                  </a:lnTo>
                  <a:lnTo>
                    <a:pt x="13" y="110"/>
                  </a:lnTo>
                  <a:lnTo>
                    <a:pt x="0" y="103"/>
                  </a:lnTo>
                  <a:lnTo>
                    <a:pt x="7" y="95"/>
                  </a:lnTo>
                  <a:lnTo>
                    <a:pt x="15" y="83"/>
                  </a:lnTo>
                  <a:lnTo>
                    <a:pt x="21" y="69"/>
                  </a:lnTo>
                  <a:lnTo>
                    <a:pt x="27" y="54"/>
                  </a:lnTo>
                  <a:lnTo>
                    <a:pt x="31" y="40"/>
                  </a:lnTo>
                  <a:lnTo>
                    <a:pt x="31" y="26"/>
                  </a:lnTo>
                  <a:lnTo>
                    <a:pt x="28" y="12"/>
                  </a:lnTo>
                  <a:lnTo>
                    <a:pt x="21" y="0"/>
                  </a:lnTo>
                  <a:lnTo>
                    <a:pt x="32" y="8"/>
                  </a:lnTo>
                  <a:lnTo>
                    <a:pt x="44" y="18"/>
                  </a:lnTo>
                  <a:lnTo>
                    <a:pt x="56" y="27"/>
                  </a:lnTo>
                  <a:lnTo>
                    <a:pt x="70" y="34"/>
                  </a:lnTo>
                  <a:lnTo>
                    <a:pt x="85" y="41"/>
                  </a:lnTo>
                  <a:lnTo>
                    <a:pt x="103" y="45"/>
                  </a:lnTo>
                  <a:lnTo>
                    <a:pt x="121" y="46"/>
                  </a:lnTo>
                  <a:lnTo>
                    <a:pt x="144" y="45"/>
                  </a:lnTo>
                  <a:lnTo>
                    <a:pt x="144" y="59"/>
                  </a:lnTo>
                  <a:lnTo>
                    <a:pt x="145" y="74"/>
                  </a:lnTo>
                  <a:lnTo>
                    <a:pt x="149" y="89"/>
                  </a:lnTo>
                  <a:lnTo>
                    <a:pt x="156" y="103"/>
                  </a:lnTo>
                  <a:lnTo>
                    <a:pt x="168" y="114"/>
                  </a:lnTo>
                  <a:lnTo>
                    <a:pt x="183" y="121"/>
                  </a:lnTo>
                  <a:lnTo>
                    <a:pt x="206" y="124"/>
                  </a:lnTo>
                  <a:lnTo>
                    <a:pt x="233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Freeform 292"/>
            <p:cNvSpPr>
              <a:spLocks/>
            </p:cNvSpPr>
            <p:nvPr/>
          </p:nvSpPr>
          <p:spPr bwMode="auto">
            <a:xfrm flipH="1">
              <a:off x="1691" y="3564"/>
              <a:ext cx="117" cy="134"/>
            </a:xfrm>
            <a:custGeom>
              <a:avLst/>
              <a:gdLst>
                <a:gd name="T0" fmla="*/ 0 w 261"/>
                <a:gd name="T1" fmla="*/ 1 h 267"/>
                <a:gd name="T2" fmla="*/ 0 w 261"/>
                <a:gd name="T3" fmla="*/ 1 h 267"/>
                <a:gd name="T4" fmla="*/ 0 w 261"/>
                <a:gd name="T5" fmla="*/ 1 h 267"/>
                <a:gd name="T6" fmla="*/ 0 w 261"/>
                <a:gd name="T7" fmla="*/ 1 h 267"/>
                <a:gd name="T8" fmla="*/ 0 w 261"/>
                <a:gd name="T9" fmla="*/ 1 h 267"/>
                <a:gd name="T10" fmla="*/ 0 w 261"/>
                <a:gd name="T11" fmla="*/ 1 h 267"/>
                <a:gd name="T12" fmla="*/ 0 w 261"/>
                <a:gd name="T13" fmla="*/ 1 h 267"/>
                <a:gd name="T14" fmla="*/ 0 w 261"/>
                <a:gd name="T15" fmla="*/ 1 h 267"/>
                <a:gd name="T16" fmla="*/ 0 w 261"/>
                <a:gd name="T17" fmla="*/ 1 h 267"/>
                <a:gd name="T18" fmla="*/ 0 w 261"/>
                <a:gd name="T19" fmla="*/ 1 h 267"/>
                <a:gd name="T20" fmla="*/ 0 w 261"/>
                <a:gd name="T21" fmla="*/ 1 h 267"/>
                <a:gd name="T22" fmla="*/ 0 w 261"/>
                <a:gd name="T23" fmla="*/ 1 h 267"/>
                <a:gd name="T24" fmla="*/ 0 w 261"/>
                <a:gd name="T25" fmla="*/ 1 h 267"/>
                <a:gd name="T26" fmla="*/ 0 w 261"/>
                <a:gd name="T27" fmla="*/ 1 h 267"/>
                <a:gd name="T28" fmla="*/ 0 w 261"/>
                <a:gd name="T29" fmla="*/ 1 h 267"/>
                <a:gd name="T30" fmla="*/ 0 w 261"/>
                <a:gd name="T31" fmla="*/ 1 h 267"/>
                <a:gd name="T32" fmla="*/ 0 w 261"/>
                <a:gd name="T33" fmla="*/ 1 h 267"/>
                <a:gd name="T34" fmla="*/ 0 w 261"/>
                <a:gd name="T35" fmla="*/ 1 h 267"/>
                <a:gd name="T36" fmla="*/ 0 w 261"/>
                <a:gd name="T37" fmla="*/ 1 h 267"/>
                <a:gd name="T38" fmla="*/ 0 w 261"/>
                <a:gd name="T39" fmla="*/ 1 h 267"/>
                <a:gd name="T40" fmla="*/ 0 w 261"/>
                <a:gd name="T41" fmla="*/ 1 h 267"/>
                <a:gd name="T42" fmla="*/ 0 w 261"/>
                <a:gd name="T43" fmla="*/ 1 h 267"/>
                <a:gd name="T44" fmla="*/ 0 w 261"/>
                <a:gd name="T45" fmla="*/ 1 h 267"/>
                <a:gd name="T46" fmla="*/ 0 w 261"/>
                <a:gd name="T47" fmla="*/ 1 h 267"/>
                <a:gd name="T48" fmla="*/ 0 w 261"/>
                <a:gd name="T49" fmla="*/ 1 h 267"/>
                <a:gd name="T50" fmla="*/ 0 w 261"/>
                <a:gd name="T51" fmla="*/ 1 h 267"/>
                <a:gd name="T52" fmla="*/ 0 w 261"/>
                <a:gd name="T53" fmla="*/ 1 h 267"/>
                <a:gd name="T54" fmla="*/ 0 w 261"/>
                <a:gd name="T55" fmla="*/ 1 h 267"/>
                <a:gd name="T56" fmla="*/ 0 w 261"/>
                <a:gd name="T57" fmla="*/ 1 h 267"/>
                <a:gd name="T58" fmla="*/ 0 w 261"/>
                <a:gd name="T59" fmla="*/ 1 h 267"/>
                <a:gd name="T60" fmla="*/ 0 w 261"/>
                <a:gd name="T61" fmla="*/ 1 h 267"/>
                <a:gd name="T62" fmla="*/ 0 w 261"/>
                <a:gd name="T63" fmla="*/ 1 h 267"/>
                <a:gd name="T64" fmla="*/ 0 w 261"/>
                <a:gd name="T65" fmla="*/ 1 h 267"/>
                <a:gd name="T66" fmla="*/ 0 w 261"/>
                <a:gd name="T67" fmla="*/ 1 h 267"/>
                <a:gd name="T68" fmla="*/ 0 w 261"/>
                <a:gd name="T69" fmla="*/ 1 h 267"/>
                <a:gd name="T70" fmla="*/ 0 w 261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1"/>
                <a:gd name="T109" fmla="*/ 0 h 267"/>
                <a:gd name="T110" fmla="*/ 261 w 261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1" h="267">
                  <a:moveTo>
                    <a:pt x="87" y="52"/>
                  </a:moveTo>
                  <a:lnTo>
                    <a:pt x="95" y="53"/>
                  </a:lnTo>
                  <a:lnTo>
                    <a:pt x="101" y="54"/>
                  </a:lnTo>
                  <a:lnTo>
                    <a:pt x="109" y="55"/>
                  </a:lnTo>
                  <a:lnTo>
                    <a:pt x="117" y="55"/>
                  </a:lnTo>
                  <a:lnTo>
                    <a:pt x="125" y="56"/>
                  </a:lnTo>
                  <a:lnTo>
                    <a:pt x="133" y="56"/>
                  </a:lnTo>
                  <a:lnTo>
                    <a:pt x="142" y="56"/>
                  </a:lnTo>
                  <a:lnTo>
                    <a:pt x="150" y="56"/>
                  </a:lnTo>
                  <a:lnTo>
                    <a:pt x="159" y="56"/>
                  </a:lnTo>
                  <a:lnTo>
                    <a:pt x="167" y="55"/>
                  </a:lnTo>
                  <a:lnTo>
                    <a:pt x="175" y="53"/>
                  </a:lnTo>
                  <a:lnTo>
                    <a:pt x="184" y="52"/>
                  </a:lnTo>
                  <a:lnTo>
                    <a:pt x="195" y="48"/>
                  </a:lnTo>
                  <a:lnTo>
                    <a:pt x="205" y="45"/>
                  </a:lnTo>
                  <a:lnTo>
                    <a:pt x="215" y="39"/>
                  </a:lnTo>
                  <a:lnTo>
                    <a:pt x="224" y="33"/>
                  </a:lnTo>
                  <a:lnTo>
                    <a:pt x="233" y="26"/>
                  </a:lnTo>
                  <a:lnTo>
                    <a:pt x="242" y="19"/>
                  </a:lnTo>
                  <a:lnTo>
                    <a:pt x="251" y="10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1" y="5"/>
                  </a:lnTo>
                  <a:lnTo>
                    <a:pt x="261" y="9"/>
                  </a:lnTo>
                  <a:lnTo>
                    <a:pt x="261" y="12"/>
                  </a:lnTo>
                  <a:lnTo>
                    <a:pt x="249" y="24"/>
                  </a:lnTo>
                  <a:lnTo>
                    <a:pt x="238" y="37"/>
                  </a:lnTo>
                  <a:lnTo>
                    <a:pt x="229" y="50"/>
                  </a:lnTo>
                  <a:lnTo>
                    <a:pt x="221" y="64"/>
                  </a:lnTo>
                  <a:lnTo>
                    <a:pt x="216" y="79"/>
                  </a:lnTo>
                  <a:lnTo>
                    <a:pt x="212" y="94"/>
                  </a:lnTo>
                  <a:lnTo>
                    <a:pt x="212" y="110"/>
                  </a:lnTo>
                  <a:lnTo>
                    <a:pt x="213" y="125"/>
                  </a:lnTo>
                  <a:lnTo>
                    <a:pt x="215" y="136"/>
                  </a:lnTo>
                  <a:lnTo>
                    <a:pt x="217" y="145"/>
                  </a:lnTo>
                  <a:lnTo>
                    <a:pt x="218" y="154"/>
                  </a:lnTo>
                  <a:lnTo>
                    <a:pt x="218" y="162"/>
                  </a:lnTo>
                  <a:lnTo>
                    <a:pt x="211" y="161"/>
                  </a:lnTo>
                  <a:lnTo>
                    <a:pt x="201" y="164"/>
                  </a:lnTo>
                  <a:lnTo>
                    <a:pt x="191" y="169"/>
                  </a:lnTo>
                  <a:lnTo>
                    <a:pt x="180" y="178"/>
                  </a:lnTo>
                  <a:lnTo>
                    <a:pt x="171" y="191"/>
                  </a:lnTo>
                  <a:lnTo>
                    <a:pt x="164" y="206"/>
                  </a:lnTo>
                  <a:lnTo>
                    <a:pt x="161" y="226"/>
                  </a:lnTo>
                  <a:lnTo>
                    <a:pt x="162" y="247"/>
                  </a:lnTo>
                  <a:lnTo>
                    <a:pt x="151" y="239"/>
                  </a:lnTo>
                  <a:lnTo>
                    <a:pt x="136" y="235"/>
                  </a:lnTo>
                  <a:lnTo>
                    <a:pt x="118" y="231"/>
                  </a:lnTo>
                  <a:lnTo>
                    <a:pt x="100" y="231"/>
                  </a:lnTo>
                  <a:lnTo>
                    <a:pt x="83" y="235"/>
                  </a:lnTo>
                  <a:lnTo>
                    <a:pt x="67" y="242"/>
                  </a:lnTo>
                  <a:lnTo>
                    <a:pt x="54" y="252"/>
                  </a:lnTo>
                  <a:lnTo>
                    <a:pt x="46" y="267"/>
                  </a:lnTo>
                  <a:lnTo>
                    <a:pt x="46" y="253"/>
                  </a:lnTo>
                  <a:lnTo>
                    <a:pt x="45" y="238"/>
                  </a:lnTo>
                  <a:lnTo>
                    <a:pt x="42" y="223"/>
                  </a:lnTo>
                  <a:lnTo>
                    <a:pt x="37" y="208"/>
                  </a:lnTo>
                  <a:lnTo>
                    <a:pt x="31" y="194"/>
                  </a:lnTo>
                  <a:lnTo>
                    <a:pt x="22" y="182"/>
                  </a:lnTo>
                  <a:lnTo>
                    <a:pt x="13" y="174"/>
                  </a:lnTo>
                  <a:lnTo>
                    <a:pt x="0" y="170"/>
                  </a:lnTo>
                  <a:lnTo>
                    <a:pt x="14" y="152"/>
                  </a:lnTo>
                  <a:lnTo>
                    <a:pt x="24" y="130"/>
                  </a:lnTo>
                  <a:lnTo>
                    <a:pt x="26" y="109"/>
                  </a:lnTo>
                  <a:lnTo>
                    <a:pt x="21" y="95"/>
                  </a:lnTo>
                  <a:lnTo>
                    <a:pt x="31" y="93"/>
                  </a:lnTo>
                  <a:lnTo>
                    <a:pt x="41" y="90"/>
                  </a:lnTo>
                  <a:lnTo>
                    <a:pt x="51" y="85"/>
                  </a:lnTo>
                  <a:lnTo>
                    <a:pt x="60" y="80"/>
                  </a:lnTo>
                  <a:lnTo>
                    <a:pt x="70" y="75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87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Freeform 293"/>
            <p:cNvSpPr>
              <a:spLocks/>
            </p:cNvSpPr>
            <p:nvPr/>
          </p:nvSpPr>
          <p:spPr bwMode="auto">
            <a:xfrm flipH="1">
              <a:off x="1635" y="3341"/>
              <a:ext cx="74" cy="100"/>
            </a:xfrm>
            <a:custGeom>
              <a:avLst/>
              <a:gdLst>
                <a:gd name="T0" fmla="*/ 0 w 163"/>
                <a:gd name="T1" fmla="*/ 1 h 200"/>
                <a:gd name="T2" fmla="*/ 0 w 163"/>
                <a:gd name="T3" fmla="*/ 1 h 200"/>
                <a:gd name="T4" fmla="*/ 0 w 163"/>
                <a:gd name="T5" fmla="*/ 1 h 200"/>
                <a:gd name="T6" fmla="*/ 0 w 163"/>
                <a:gd name="T7" fmla="*/ 1 h 200"/>
                <a:gd name="T8" fmla="*/ 0 w 163"/>
                <a:gd name="T9" fmla="*/ 1 h 200"/>
                <a:gd name="T10" fmla="*/ 0 w 163"/>
                <a:gd name="T11" fmla="*/ 1 h 200"/>
                <a:gd name="T12" fmla="*/ 0 w 163"/>
                <a:gd name="T13" fmla="*/ 1 h 200"/>
                <a:gd name="T14" fmla="*/ 0 w 163"/>
                <a:gd name="T15" fmla="*/ 1 h 200"/>
                <a:gd name="T16" fmla="*/ 0 w 163"/>
                <a:gd name="T17" fmla="*/ 1 h 200"/>
                <a:gd name="T18" fmla="*/ 0 w 163"/>
                <a:gd name="T19" fmla="*/ 1 h 200"/>
                <a:gd name="T20" fmla="*/ 0 w 163"/>
                <a:gd name="T21" fmla="*/ 1 h 200"/>
                <a:gd name="T22" fmla="*/ 0 w 163"/>
                <a:gd name="T23" fmla="*/ 1 h 200"/>
                <a:gd name="T24" fmla="*/ 0 w 163"/>
                <a:gd name="T25" fmla="*/ 1 h 200"/>
                <a:gd name="T26" fmla="*/ 0 w 163"/>
                <a:gd name="T27" fmla="*/ 1 h 200"/>
                <a:gd name="T28" fmla="*/ 0 w 163"/>
                <a:gd name="T29" fmla="*/ 1 h 200"/>
                <a:gd name="T30" fmla="*/ 0 w 163"/>
                <a:gd name="T31" fmla="*/ 1 h 200"/>
                <a:gd name="T32" fmla="*/ 0 w 163"/>
                <a:gd name="T33" fmla="*/ 1 h 200"/>
                <a:gd name="T34" fmla="*/ 0 w 163"/>
                <a:gd name="T35" fmla="*/ 1 h 200"/>
                <a:gd name="T36" fmla="*/ 0 w 163"/>
                <a:gd name="T37" fmla="*/ 1 h 200"/>
                <a:gd name="T38" fmla="*/ 0 w 163"/>
                <a:gd name="T39" fmla="*/ 1 h 200"/>
                <a:gd name="T40" fmla="*/ 0 w 163"/>
                <a:gd name="T41" fmla="*/ 1 h 200"/>
                <a:gd name="T42" fmla="*/ 0 w 163"/>
                <a:gd name="T43" fmla="*/ 1 h 200"/>
                <a:gd name="T44" fmla="*/ 0 w 163"/>
                <a:gd name="T45" fmla="*/ 1 h 200"/>
                <a:gd name="T46" fmla="*/ 0 w 163"/>
                <a:gd name="T47" fmla="*/ 1 h 200"/>
                <a:gd name="T48" fmla="*/ 0 w 163"/>
                <a:gd name="T49" fmla="*/ 1 h 200"/>
                <a:gd name="T50" fmla="*/ 0 w 163"/>
                <a:gd name="T51" fmla="*/ 1 h 200"/>
                <a:gd name="T52" fmla="*/ 0 w 163"/>
                <a:gd name="T53" fmla="*/ 1 h 200"/>
                <a:gd name="T54" fmla="*/ 0 w 163"/>
                <a:gd name="T55" fmla="*/ 1 h 200"/>
                <a:gd name="T56" fmla="*/ 0 w 163"/>
                <a:gd name="T57" fmla="*/ 1 h 200"/>
                <a:gd name="T58" fmla="*/ 0 w 163"/>
                <a:gd name="T59" fmla="*/ 1 h 200"/>
                <a:gd name="T60" fmla="*/ 0 w 163"/>
                <a:gd name="T61" fmla="*/ 1 h 200"/>
                <a:gd name="T62" fmla="*/ 0 w 163"/>
                <a:gd name="T63" fmla="*/ 1 h 200"/>
                <a:gd name="T64" fmla="*/ 0 w 163"/>
                <a:gd name="T65" fmla="*/ 1 h 200"/>
                <a:gd name="T66" fmla="*/ 0 w 163"/>
                <a:gd name="T67" fmla="*/ 1 h 200"/>
                <a:gd name="T68" fmla="*/ 0 w 163"/>
                <a:gd name="T69" fmla="*/ 1 h 200"/>
                <a:gd name="T70" fmla="*/ 0 w 163"/>
                <a:gd name="T71" fmla="*/ 1 h 200"/>
                <a:gd name="T72" fmla="*/ 0 w 163"/>
                <a:gd name="T73" fmla="*/ 1 h 200"/>
                <a:gd name="T74" fmla="*/ 0 w 163"/>
                <a:gd name="T75" fmla="*/ 1 h 200"/>
                <a:gd name="T76" fmla="*/ 0 w 163"/>
                <a:gd name="T77" fmla="*/ 1 h 200"/>
                <a:gd name="T78" fmla="*/ 0 w 163"/>
                <a:gd name="T79" fmla="*/ 1 h 200"/>
                <a:gd name="T80" fmla="*/ 0 w 163"/>
                <a:gd name="T81" fmla="*/ 1 h 200"/>
                <a:gd name="T82" fmla="*/ 0 w 163"/>
                <a:gd name="T83" fmla="*/ 1 h 200"/>
                <a:gd name="T84" fmla="*/ 0 w 163"/>
                <a:gd name="T85" fmla="*/ 1 h 200"/>
                <a:gd name="T86" fmla="*/ 0 w 163"/>
                <a:gd name="T87" fmla="*/ 1 h 200"/>
                <a:gd name="T88" fmla="*/ 0 w 163"/>
                <a:gd name="T89" fmla="*/ 1 h 200"/>
                <a:gd name="T90" fmla="*/ 0 w 163"/>
                <a:gd name="T91" fmla="*/ 1 h 200"/>
                <a:gd name="T92" fmla="*/ 0 w 163"/>
                <a:gd name="T93" fmla="*/ 1 h 200"/>
                <a:gd name="T94" fmla="*/ 0 w 163"/>
                <a:gd name="T95" fmla="*/ 1 h 200"/>
                <a:gd name="T96" fmla="*/ 0 w 163"/>
                <a:gd name="T97" fmla="*/ 1 h 200"/>
                <a:gd name="T98" fmla="*/ 0 w 163"/>
                <a:gd name="T99" fmla="*/ 1 h 200"/>
                <a:gd name="T100" fmla="*/ 0 w 163"/>
                <a:gd name="T101" fmla="*/ 1 h 200"/>
                <a:gd name="T102" fmla="*/ 0 w 163"/>
                <a:gd name="T103" fmla="*/ 1 h 200"/>
                <a:gd name="T104" fmla="*/ 0 w 163"/>
                <a:gd name="T105" fmla="*/ 1 h 200"/>
                <a:gd name="T106" fmla="*/ 0 w 163"/>
                <a:gd name="T107" fmla="*/ 1 h 200"/>
                <a:gd name="T108" fmla="*/ 0 w 163"/>
                <a:gd name="T109" fmla="*/ 1 h 200"/>
                <a:gd name="T110" fmla="*/ 0 w 163"/>
                <a:gd name="T111" fmla="*/ 1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3"/>
                <a:gd name="T169" fmla="*/ 0 h 200"/>
                <a:gd name="T170" fmla="*/ 163 w 163"/>
                <a:gd name="T171" fmla="*/ 200 h 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3" h="200">
                  <a:moveTo>
                    <a:pt x="132" y="178"/>
                  </a:moveTo>
                  <a:lnTo>
                    <a:pt x="130" y="184"/>
                  </a:lnTo>
                  <a:lnTo>
                    <a:pt x="129" y="189"/>
                  </a:lnTo>
                  <a:lnTo>
                    <a:pt x="128" y="194"/>
                  </a:lnTo>
                  <a:lnTo>
                    <a:pt x="128" y="200"/>
                  </a:lnTo>
                  <a:lnTo>
                    <a:pt x="120" y="189"/>
                  </a:lnTo>
                  <a:lnTo>
                    <a:pt x="113" y="175"/>
                  </a:lnTo>
                  <a:lnTo>
                    <a:pt x="107" y="162"/>
                  </a:lnTo>
                  <a:lnTo>
                    <a:pt x="104" y="154"/>
                  </a:lnTo>
                  <a:lnTo>
                    <a:pt x="99" y="152"/>
                  </a:lnTo>
                  <a:lnTo>
                    <a:pt x="92" y="149"/>
                  </a:lnTo>
                  <a:lnTo>
                    <a:pt x="84" y="146"/>
                  </a:lnTo>
                  <a:lnTo>
                    <a:pt x="77" y="144"/>
                  </a:lnTo>
                  <a:lnTo>
                    <a:pt x="69" y="141"/>
                  </a:lnTo>
                  <a:lnTo>
                    <a:pt x="61" y="139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6" y="136"/>
                  </a:lnTo>
                  <a:lnTo>
                    <a:pt x="45" y="133"/>
                  </a:lnTo>
                  <a:lnTo>
                    <a:pt x="42" y="132"/>
                  </a:lnTo>
                  <a:lnTo>
                    <a:pt x="41" y="131"/>
                  </a:lnTo>
                  <a:lnTo>
                    <a:pt x="46" y="131"/>
                  </a:lnTo>
                  <a:lnTo>
                    <a:pt x="54" y="132"/>
                  </a:lnTo>
                  <a:lnTo>
                    <a:pt x="63" y="133"/>
                  </a:lnTo>
                  <a:lnTo>
                    <a:pt x="74" y="133"/>
                  </a:lnTo>
                  <a:lnTo>
                    <a:pt x="83" y="134"/>
                  </a:lnTo>
                  <a:lnTo>
                    <a:pt x="91" y="136"/>
                  </a:lnTo>
                  <a:lnTo>
                    <a:pt x="98" y="137"/>
                  </a:lnTo>
                  <a:lnTo>
                    <a:pt x="102" y="138"/>
                  </a:lnTo>
                  <a:lnTo>
                    <a:pt x="98" y="126"/>
                  </a:lnTo>
                  <a:lnTo>
                    <a:pt x="94" y="117"/>
                  </a:lnTo>
                  <a:lnTo>
                    <a:pt x="90" y="110"/>
                  </a:lnTo>
                  <a:lnTo>
                    <a:pt x="86" y="104"/>
                  </a:lnTo>
                  <a:lnTo>
                    <a:pt x="73" y="100"/>
                  </a:lnTo>
                  <a:lnTo>
                    <a:pt x="61" y="95"/>
                  </a:lnTo>
                  <a:lnTo>
                    <a:pt x="49" y="91"/>
                  </a:lnTo>
                  <a:lnTo>
                    <a:pt x="38" y="85"/>
                  </a:lnTo>
                  <a:lnTo>
                    <a:pt x="29" y="79"/>
                  </a:lnTo>
                  <a:lnTo>
                    <a:pt x="20" y="74"/>
                  </a:lnTo>
                  <a:lnTo>
                    <a:pt x="12" y="72"/>
                  </a:lnTo>
                  <a:lnTo>
                    <a:pt x="7" y="70"/>
                  </a:lnTo>
                  <a:lnTo>
                    <a:pt x="3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8" y="65"/>
                  </a:lnTo>
                  <a:lnTo>
                    <a:pt x="15" y="68"/>
                  </a:lnTo>
                  <a:lnTo>
                    <a:pt x="23" y="71"/>
                  </a:lnTo>
                  <a:lnTo>
                    <a:pt x="32" y="76"/>
                  </a:lnTo>
                  <a:lnTo>
                    <a:pt x="42" y="79"/>
                  </a:lnTo>
                  <a:lnTo>
                    <a:pt x="54" y="84"/>
                  </a:lnTo>
                  <a:lnTo>
                    <a:pt x="65" y="87"/>
                  </a:lnTo>
                  <a:lnTo>
                    <a:pt x="74" y="91"/>
                  </a:lnTo>
                  <a:lnTo>
                    <a:pt x="83" y="92"/>
                  </a:lnTo>
                  <a:lnTo>
                    <a:pt x="82" y="84"/>
                  </a:lnTo>
                  <a:lnTo>
                    <a:pt x="78" y="72"/>
                  </a:lnTo>
                  <a:lnTo>
                    <a:pt x="71" y="58"/>
                  </a:lnTo>
                  <a:lnTo>
                    <a:pt x="65" y="46"/>
                  </a:lnTo>
                  <a:lnTo>
                    <a:pt x="57" y="32"/>
                  </a:lnTo>
                  <a:lnTo>
                    <a:pt x="49" y="20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9"/>
                  </a:lnTo>
                  <a:lnTo>
                    <a:pt x="55" y="15"/>
                  </a:lnTo>
                  <a:lnTo>
                    <a:pt x="62" y="24"/>
                  </a:lnTo>
                  <a:lnTo>
                    <a:pt x="69" y="34"/>
                  </a:lnTo>
                  <a:lnTo>
                    <a:pt x="77" y="45"/>
                  </a:lnTo>
                  <a:lnTo>
                    <a:pt x="83" y="56"/>
                  </a:lnTo>
                  <a:lnTo>
                    <a:pt x="88" y="66"/>
                  </a:lnTo>
                  <a:lnTo>
                    <a:pt x="92" y="77"/>
                  </a:lnTo>
                  <a:lnTo>
                    <a:pt x="95" y="84"/>
                  </a:lnTo>
                  <a:lnTo>
                    <a:pt x="105" y="73"/>
                  </a:lnTo>
                  <a:lnTo>
                    <a:pt x="115" y="56"/>
                  </a:lnTo>
                  <a:lnTo>
                    <a:pt x="120" y="39"/>
                  </a:lnTo>
                  <a:lnTo>
                    <a:pt x="123" y="26"/>
                  </a:lnTo>
                  <a:lnTo>
                    <a:pt x="123" y="20"/>
                  </a:lnTo>
                  <a:lnTo>
                    <a:pt x="124" y="19"/>
                  </a:lnTo>
                  <a:lnTo>
                    <a:pt x="125" y="24"/>
                  </a:lnTo>
                  <a:lnTo>
                    <a:pt x="127" y="31"/>
                  </a:lnTo>
                  <a:lnTo>
                    <a:pt x="127" y="43"/>
                  </a:lnTo>
                  <a:lnTo>
                    <a:pt x="124" y="63"/>
                  </a:lnTo>
                  <a:lnTo>
                    <a:pt x="117" y="83"/>
                  </a:lnTo>
                  <a:lnTo>
                    <a:pt x="102" y="100"/>
                  </a:lnTo>
                  <a:lnTo>
                    <a:pt x="108" y="111"/>
                  </a:lnTo>
                  <a:lnTo>
                    <a:pt x="112" y="122"/>
                  </a:lnTo>
                  <a:lnTo>
                    <a:pt x="113" y="131"/>
                  </a:lnTo>
                  <a:lnTo>
                    <a:pt x="115" y="138"/>
                  </a:lnTo>
                  <a:lnTo>
                    <a:pt x="121" y="136"/>
                  </a:lnTo>
                  <a:lnTo>
                    <a:pt x="128" y="132"/>
                  </a:lnTo>
                  <a:lnTo>
                    <a:pt x="133" y="129"/>
                  </a:lnTo>
                  <a:lnTo>
                    <a:pt x="138" y="125"/>
                  </a:lnTo>
                  <a:lnTo>
                    <a:pt x="144" y="122"/>
                  </a:lnTo>
                  <a:lnTo>
                    <a:pt x="148" y="117"/>
                  </a:lnTo>
                  <a:lnTo>
                    <a:pt x="152" y="113"/>
                  </a:lnTo>
                  <a:lnTo>
                    <a:pt x="154" y="107"/>
                  </a:lnTo>
                  <a:lnTo>
                    <a:pt x="158" y="101"/>
                  </a:lnTo>
                  <a:lnTo>
                    <a:pt x="162" y="100"/>
                  </a:lnTo>
                  <a:lnTo>
                    <a:pt x="163" y="103"/>
                  </a:lnTo>
                  <a:lnTo>
                    <a:pt x="163" y="110"/>
                  </a:lnTo>
                  <a:lnTo>
                    <a:pt x="161" y="115"/>
                  </a:lnTo>
                  <a:lnTo>
                    <a:pt x="157" y="121"/>
                  </a:lnTo>
                  <a:lnTo>
                    <a:pt x="152" y="127"/>
                  </a:lnTo>
                  <a:lnTo>
                    <a:pt x="146" y="134"/>
                  </a:lnTo>
                  <a:lnTo>
                    <a:pt x="140" y="140"/>
                  </a:lnTo>
                  <a:lnTo>
                    <a:pt x="133" y="146"/>
                  </a:lnTo>
                  <a:lnTo>
                    <a:pt x="127" y="151"/>
                  </a:lnTo>
                  <a:lnTo>
                    <a:pt x="121" y="153"/>
                  </a:lnTo>
                  <a:lnTo>
                    <a:pt x="124" y="161"/>
                  </a:lnTo>
                  <a:lnTo>
                    <a:pt x="127" y="167"/>
                  </a:lnTo>
                  <a:lnTo>
                    <a:pt x="129" y="174"/>
                  </a:lnTo>
                  <a:lnTo>
                    <a:pt x="132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Freeform 294"/>
            <p:cNvSpPr>
              <a:spLocks/>
            </p:cNvSpPr>
            <p:nvPr/>
          </p:nvSpPr>
          <p:spPr bwMode="auto">
            <a:xfrm flipH="1">
              <a:off x="1725" y="3590"/>
              <a:ext cx="73" cy="91"/>
            </a:xfrm>
            <a:custGeom>
              <a:avLst/>
              <a:gdLst>
                <a:gd name="T0" fmla="*/ 0 w 160"/>
                <a:gd name="T1" fmla="*/ 1 h 180"/>
                <a:gd name="T2" fmla="*/ 0 w 160"/>
                <a:gd name="T3" fmla="*/ 1 h 180"/>
                <a:gd name="T4" fmla="*/ 0 w 160"/>
                <a:gd name="T5" fmla="*/ 1 h 180"/>
                <a:gd name="T6" fmla="*/ 0 w 160"/>
                <a:gd name="T7" fmla="*/ 1 h 180"/>
                <a:gd name="T8" fmla="*/ 0 w 160"/>
                <a:gd name="T9" fmla="*/ 1 h 180"/>
                <a:gd name="T10" fmla="*/ 0 w 160"/>
                <a:gd name="T11" fmla="*/ 1 h 180"/>
                <a:gd name="T12" fmla="*/ 0 w 160"/>
                <a:gd name="T13" fmla="*/ 1 h 180"/>
                <a:gd name="T14" fmla="*/ 0 w 160"/>
                <a:gd name="T15" fmla="*/ 1 h 180"/>
                <a:gd name="T16" fmla="*/ 0 w 160"/>
                <a:gd name="T17" fmla="*/ 1 h 180"/>
                <a:gd name="T18" fmla="*/ 0 w 160"/>
                <a:gd name="T19" fmla="*/ 1 h 180"/>
                <a:gd name="T20" fmla="*/ 0 w 160"/>
                <a:gd name="T21" fmla="*/ 1 h 180"/>
                <a:gd name="T22" fmla="*/ 0 w 160"/>
                <a:gd name="T23" fmla="*/ 1 h 180"/>
                <a:gd name="T24" fmla="*/ 0 w 160"/>
                <a:gd name="T25" fmla="*/ 1 h 180"/>
                <a:gd name="T26" fmla="*/ 0 w 160"/>
                <a:gd name="T27" fmla="*/ 1 h 180"/>
                <a:gd name="T28" fmla="*/ 0 w 160"/>
                <a:gd name="T29" fmla="*/ 1 h 180"/>
                <a:gd name="T30" fmla="*/ 0 w 160"/>
                <a:gd name="T31" fmla="*/ 1 h 180"/>
                <a:gd name="T32" fmla="*/ 0 w 160"/>
                <a:gd name="T33" fmla="*/ 1 h 180"/>
                <a:gd name="T34" fmla="*/ 0 w 160"/>
                <a:gd name="T35" fmla="*/ 1 h 180"/>
                <a:gd name="T36" fmla="*/ 0 w 160"/>
                <a:gd name="T37" fmla="*/ 1 h 180"/>
                <a:gd name="T38" fmla="*/ 0 w 160"/>
                <a:gd name="T39" fmla="*/ 1 h 180"/>
                <a:gd name="T40" fmla="*/ 0 w 160"/>
                <a:gd name="T41" fmla="*/ 1 h 180"/>
                <a:gd name="T42" fmla="*/ 0 w 160"/>
                <a:gd name="T43" fmla="*/ 1 h 180"/>
                <a:gd name="T44" fmla="*/ 0 w 160"/>
                <a:gd name="T45" fmla="*/ 1 h 180"/>
                <a:gd name="T46" fmla="*/ 0 w 160"/>
                <a:gd name="T47" fmla="*/ 1 h 180"/>
                <a:gd name="T48" fmla="*/ 0 w 160"/>
                <a:gd name="T49" fmla="*/ 1 h 180"/>
                <a:gd name="T50" fmla="*/ 0 w 160"/>
                <a:gd name="T51" fmla="*/ 1 h 180"/>
                <a:gd name="T52" fmla="*/ 0 w 160"/>
                <a:gd name="T53" fmla="*/ 1 h 180"/>
                <a:gd name="T54" fmla="*/ 0 w 160"/>
                <a:gd name="T55" fmla="*/ 1 h 180"/>
                <a:gd name="T56" fmla="*/ 0 w 160"/>
                <a:gd name="T57" fmla="*/ 1 h 180"/>
                <a:gd name="T58" fmla="*/ 0 w 160"/>
                <a:gd name="T59" fmla="*/ 1 h 180"/>
                <a:gd name="T60" fmla="*/ 0 w 160"/>
                <a:gd name="T61" fmla="*/ 1 h 180"/>
                <a:gd name="T62" fmla="*/ 0 w 160"/>
                <a:gd name="T63" fmla="*/ 1 h 180"/>
                <a:gd name="T64" fmla="*/ 0 w 160"/>
                <a:gd name="T65" fmla="*/ 1 h 180"/>
                <a:gd name="T66" fmla="*/ 0 w 160"/>
                <a:gd name="T67" fmla="*/ 1 h 180"/>
                <a:gd name="T68" fmla="*/ 0 w 160"/>
                <a:gd name="T69" fmla="*/ 1 h 180"/>
                <a:gd name="T70" fmla="*/ 0 w 160"/>
                <a:gd name="T71" fmla="*/ 1 h 180"/>
                <a:gd name="T72" fmla="*/ 0 w 160"/>
                <a:gd name="T73" fmla="*/ 1 h 180"/>
                <a:gd name="T74" fmla="*/ 0 w 160"/>
                <a:gd name="T75" fmla="*/ 1 h 180"/>
                <a:gd name="T76" fmla="*/ 0 w 160"/>
                <a:gd name="T77" fmla="*/ 1 h 180"/>
                <a:gd name="T78" fmla="*/ 0 w 160"/>
                <a:gd name="T79" fmla="*/ 1 h 180"/>
                <a:gd name="T80" fmla="*/ 0 w 160"/>
                <a:gd name="T81" fmla="*/ 1 h 180"/>
                <a:gd name="T82" fmla="*/ 0 w 160"/>
                <a:gd name="T83" fmla="*/ 1 h 180"/>
                <a:gd name="T84" fmla="*/ 0 w 160"/>
                <a:gd name="T85" fmla="*/ 1 h 180"/>
                <a:gd name="T86" fmla="*/ 0 w 160"/>
                <a:gd name="T87" fmla="*/ 1 h 180"/>
                <a:gd name="T88" fmla="*/ 0 w 160"/>
                <a:gd name="T89" fmla="*/ 1 h 180"/>
                <a:gd name="T90" fmla="*/ 0 w 160"/>
                <a:gd name="T91" fmla="*/ 1 h 180"/>
                <a:gd name="T92" fmla="*/ 0 w 160"/>
                <a:gd name="T93" fmla="*/ 1 h 180"/>
                <a:gd name="T94" fmla="*/ 0 w 160"/>
                <a:gd name="T95" fmla="*/ 1 h 180"/>
                <a:gd name="T96" fmla="*/ 0 w 16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80"/>
                <a:gd name="T149" fmla="*/ 160 w 16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80">
                  <a:moveTo>
                    <a:pt x="160" y="0"/>
                  </a:moveTo>
                  <a:lnTo>
                    <a:pt x="151" y="1"/>
                  </a:lnTo>
                  <a:lnTo>
                    <a:pt x="143" y="3"/>
                  </a:lnTo>
                  <a:lnTo>
                    <a:pt x="135" y="4"/>
                  </a:lnTo>
                  <a:lnTo>
                    <a:pt x="126" y="4"/>
                  </a:lnTo>
                  <a:lnTo>
                    <a:pt x="125" y="12"/>
                  </a:lnTo>
                  <a:lnTo>
                    <a:pt x="119" y="21"/>
                  </a:lnTo>
                  <a:lnTo>
                    <a:pt x="113" y="28"/>
                  </a:lnTo>
                  <a:lnTo>
                    <a:pt x="105" y="32"/>
                  </a:lnTo>
                  <a:lnTo>
                    <a:pt x="96" y="33"/>
                  </a:lnTo>
                  <a:lnTo>
                    <a:pt x="85" y="34"/>
                  </a:lnTo>
                  <a:lnTo>
                    <a:pt x="73" y="35"/>
                  </a:lnTo>
                  <a:lnTo>
                    <a:pt x="61" y="39"/>
                  </a:lnTo>
                  <a:lnTo>
                    <a:pt x="50" y="41"/>
                  </a:lnTo>
                  <a:lnTo>
                    <a:pt x="39" y="44"/>
                  </a:lnTo>
                  <a:lnTo>
                    <a:pt x="31" y="48"/>
                  </a:lnTo>
                  <a:lnTo>
                    <a:pt x="26" y="53"/>
                  </a:lnTo>
                  <a:lnTo>
                    <a:pt x="23" y="55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30" y="54"/>
                  </a:lnTo>
                  <a:lnTo>
                    <a:pt x="35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9" y="46"/>
                  </a:lnTo>
                  <a:lnTo>
                    <a:pt x="68" y="43"/>
                  </a:lnTo>
                  <a:lnTo>
                    <a:pt x="79" y="43"/>
                  </a:lnTo>
                  <a:lnTo>
                    <a:pt x="89" y="43"/>
                  </a:lnTo>
                  <a:lnTo>
                    <a:pt x="98" y="44"/>
                  </a:lnTo>
                  <a:lnTo>
                    <a:pt x="92" y="57"/>
                  </a:lnTo>
                  <a:lnTo>
                    <a:pt x="85" y="71"/>
                  </a:lnTo>
                  <a:lnTo>
                    <a:pt x="79" y="81"/>
                  </a:lnTo>
                  <a:lnTo>
                    <a:pt x="71" y="88"/>
                  </a:lnTo>
                  <a:lnTo>
                    <a:pt x="65" y="91"/>
                  </a:lnTo>
                  <a:lnTo>
                    <a:pt x="58" y="93"/>
                  </a:lnTo>
                  <a:lnTo>
                    <a:pt x="48" y="95"/>
                  </a:lnTo>
                  <a:lnTo>
                    <a:pt x="38" y="97"/>
                  </a:lnTo>
                  <a:lnTo>
                    <a:pt x="29" y="100"/>
                  </a:lnTo>
                  <a:lnTo>
                    <a:pt x="19" y="102"/>
                  </a:lnTo>
                  <a:lnTo>
                    <a:pt x="11" y="103"/>
                  </a:lnTo>
                  <a:lnTo>
                    <a:pt x="5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3" y="107"/>
                  </a:lnTo>
                  <a:lnTo>
                    <a:pt x="19" y="106"/>
                  </a:lnTo>
                  <a:lnTo>
                    <a:pt x="27" y="106"/>
                  </a:lnTo>
                  <a:lnTo>
                    <a:pt x="35" y="104"/>
                  </a:lnTo>
                  <a:lnTo>
                    <a:pt x="43" y="103"/>
                  </a:lnTo>
                  <a:lnTo>
                    <a:pt x="52" y="102"/>
                  </a:lnTo>
                  <a:lnTo>
                    <a:pt x="60" y="101"/>
                  </a:lnTo>
                  <a:lnTo>
                    <a:pt x="68" y="100"/>
                  </a:lnTo>
                  <a:lnTo>
                    <a:pt x="56" y="111"/>
                  </a:lnTo>
                  <a:lnTo>
                    <a:pt x="46" y="124"/>
                  </a:lnTo>
                  <a:lnTo>
                    <a:pt x="38" y="145"/>
                  </a:lnTo>
                  <a:lnTo>
                    <a:pt x="35" y="180"/>
                  </a:lnTo>
                  <a:lnTo>
                    <a:pt x="39" y="172"/>
                  </a:lnTo>
                  <a:lnTo>
                    <a:pt x="44" y="163"/>
                  </a:lnTo>
                  <a:lnTo>
                    <a:pt x="50" y="152"/>
                  </a:lnTo>
                  <a:lnTo>
                    <a:pt x="55" y="141"/>
                  </a:lnTo>
                  <a:lnTo>
                    <a:pt x="61" y="130"/>
                  </a:lnTo>
                  <a:lnTo>
                    <a:pt x="68" y="119"/>
                  </a:lnTo>
                  <a:lnTo>
                    <a:pt x="73" y="111"/>
                  </a:lnTo>
                  <a:lnTo>
                    <a:pt x="80" y="106"/>
                  </a:lnTo>
                  <a:lnTo>
                    <a:pt x="84" y="121"/>
                  </a:lnTo>
                  <a:lnTo>
                    <a:pt x="90" y="137"/>
                  </a:lnTo>
                  <a:lnTo>
                    <a:pt x="98" y="152"/>
                  </a:lnTo>
                  <a:lnTo>
                    <a:pt x="106" y="162"/>
                  </a:lnTo>
                  <a:lnTo>
                    <a:pt x="112" y="167"/>
                  </a:lnTo>
                  <a:lnTo>
                    <a:pt x="113" y="165"/>
                  </a:lnTo>
                  <a:lnTo>
                    <a:pt x="112" y="162"/>
                  </a:lnTo>
                  <a:lnTo>
                    <a:pt x="108" y="157"/>
                  </a:lnTo>
                  <a:lnTo>
                    <a:pt x="101" y="141"/>
                  </a:lnTo>
                  <a:lnTo>
                    <a:pt x="96" y="124"/>
                  </a:lnTo>
                  <a:lnTo>
                    <a:pt x="92" y="109"/>
                  </a:lnTo>
                  <a:lnTo>
                    <a:pt x="92" y="96"/>
                  </a:lnTo>
                  <a:lnTo>
                    <a:pt x="96" y="84"/>
                  </a:lnTo>
                  <a:lnTo>
                    <a:pt x="104" y="70"/>
                  </a:lnTo>
                  <a:lnTo>
                    <a:pt x="112" y="56"/>
                  </a:lnTo>
                  <a:lnTo>
                    <a:pt x="117" y="48"/>
                  </a:lnTo>
                  <a:lnTo>
                    <a:pt x="129" y="58"/>
                  </a:lnTo>
                  <a:lnTo>
                    <a:pt x="140" y="71"/>
                  </a:lnTo>
                  <a:lnTo>
                    <a:pt x="150" y="87"/>
                  </a:lnTo>
                  <a:lnTo>
                    <a:pt x="154" y="108"/>
                  </a:lnTo>
                  <a:lnTo>
                    <a:pt x="155" y="115"/>
                  </a:lnTo>
                  <a:lnTo>
                    <a:pt x="156" y="115"/>
                  </a:lnTo>
                  <a:lnTo>
                    <a:pt x="159" y="110"/>
                  </a:lnTo>
                  <a:lnTo>
                    <a:pt x="159" y="104"/>
                  </a:lnTo>
                  <a:lnTo>
                    <a:pt x="156" y="84"/>
                  </a:lnTo>
                  <a:lnTo>
                    <a:pt x="150" y="63"/>
                  </a:lnTo>
                  <a:lnTo>
                    <a:pt x="142" y="47"/>
                  </a:lnTo>
                  <a:lnTo>
                    <a:pt x="134" y="39"/>
                  </a:lnTo>
                  <a:lnTo>
                    <a:pt x="142" y="29"/>
                  </a:lnTo>
                  <a:lnTo>
                    <a:pt x="148" y="19"/>
                  </a:lnTo>
                  <a:lnTo>
                    <a:pt x="155" y="9"/>
                  </a:lnTo>
                  <a:lnTo>
                    <a:pt x="15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Freeform 295"/>
            <p:cNvSpPr>
              <a:spLocks/>
            </p:cNvSpPr>
            <p:nvPr/>
          </p:nvSpPr>
          <p:spPr bwMode="auto">
            <a:xfrm flipH="1">
              <a:off x="1583" y="3467"/>
              <a:ext cx="102" cy="77"/>
            </a:xfrm>
            <a:custGeom>
              <a:avLst/>
              <a:gdLst>
                <a:gd name="T0" fmla="*/ 0 w 228"/>
                <a:gd name="T1" fmla="*/ 1 h 154"/>
                <a:gd name="T2" fmla="*/ 0 w 228"/>
                <a:gd name="T3" fmla="*/ 1 h 154"/>
                <a:gd name="T4" fmla="*/ 0 w 228"/>
                <a:gd name="T5" fmla="*/ 1 h 154"/>
                <a:gd name="T6" fmla="*/ 0 w 228"/>
                <a:gd name="T7" fmla="*/ 1 h 154"/>
                <a:gd name="T8" fmla="*/ 0 w 228"/>
                <a:gd name="T9" fmla="*/ 1 h 154"/>
                <a:gd name="T10" fmla="*/ 0 w 228"/>
                <a:gd name="T11" fmla="*/ 1 h 154"/>
                <a:gd name="T12" fmla="*/ 0 w 228"/>
                <a:gd name="T13" fmla="*/ 1 h 154"/>
                <a:gd name="T14" fmla="*/ 0 w 228"/>
                <a:gd name="T15" fmla="*/ 1 h 154"/>
                <a:gd name="T16" fmla="*/ 0 w 228"/>
                <a:gd name="T17" fmla="*/ 1 h 154"/>
                <a:gd name="T18" fmla="*/ 0 w 228"/>
                <a:gd name="T19" fmla="*/ 1 h 154"/>
                <a:gd name="T20" fmla="*/ 0 w 228"/>
                <a:gd name="T21" fmla="*/ 1 h 154"/>
                <a:gd name="T22" fmla="*/ 0 w 228"/>
                <a:gd name="T23" fmla="*/ 1 h 154"/>
                <a:gd name="T24" fmla="*/ 0 w 228"/>
                <a:gd name="T25" fmla="*/ 1 h 154"/>
                <a:gd name="T26" fmla="*/ 0 w 228"/>
                <a:gd name="T27" fmla="*/ 1 h 154"/>
                <a:gd name="T28" fmla="*/ 0 w 228"/>
                <a:gd name="T29" fmla="*/ 1 h 154"/>
                <a:gd name="T30" fmla="*/ 0 w 228"/>
                <a:gd name="T31" fmla="*/ 1 h 154"/>
                <a:gd name="T32" fmla="*/ 0 w 228"/>
                <a:gd name="T33" fmla="*/ 1 h 154"/>
                <a:gd name="T34" fmla="*/ 0 w 228"/>
                <a:gd name="T35" fmla="*/ 1 h 154"/>
                <a:gd name="T36" fmla="*/ 0 w 228"/>
                <a:gd name="T37" fmla="*/ 1 h 154"/>
                <a:gd name="T38" fmla="*/ 0 w 228"/>
                <a:gd name="T39" fmla="*/ 1 h 154"/>
                <a:gd name="T40" fmla="*/ 0 w 228"/>
                <a:gd name="T41" fmla="*/ 1 h 154"/>
                <a:gd name="T42" fmla="*/ 0 w 228"/>
                <a:gd name="T43" fmla="*/ 1 h 154"/>
                <a:gd name="T44" fmla="*/ 0 w 228"/>
                <a:gd name="T45" fmla="*/ 1 h 154"/>
                <a:gd name="T46" fmla="*/ 0 w 228"/>
                <a:gd name="T47" fmla="*/ 1 h 154"/>
                <a:gd name="T48" fmla="*/ 0 w 228"/>
                <a:gd name="T49" fmla="*/ 1 h 154"/>
                <a:gd name="T50" fmla="*/ 0 w 228"/>
                <a:gd name="T51" fmla="*/ 1 h 154"/>
                <a:gd name="T52" fmla="*/ 0 w 228"/>
                <a:gd name="T53" fmla="*/ 1 h 154"/>
                <a:gd name="T54" fmla="*/ 0 w 228"/>
                <a:gd name="T55" fmla="*/ 1 h 154"/>
                <a:gd name="T56" fmla="*/ 0 w 228"/>
                <a:gd name="T57" fmla="*/ 1 h 154"/>
                <a:gd name="T58" fmla="*/ 0 w 228"/>
                <a:gd name="T59" fmla="*/ 1 h 154"/>
                <a:gd name="T60" fmla="*/ 0 w 228"/>
                <a:gd name="T61" fmla="*/ 1 h 154"/>
                <a:gd name="T62" fmla="*/ 0 w 228"/>
                <a:gd name="T63" fmla="*/ 1 h 154"/>
                <a:gd name="T64" fmla="*/ 0 w 228"/>
                <a:gd name="T65" fmla="*/ 1 h 154"/>
                <a:gd name="T66" fmla="*/ 0 w 228"/>
                <a:gd name="T67" fmla="*/ 1 h 154"/>
                <a:gd name="T68" fmla="*/ 0 w 228"/>
                <a:gd name="T69" fmla="*/ 1 h 154"/>
                <a:gd name="T70" fmla="*/ 0 w 228"/>
                <a:gd name="T71" fmla="*/ 1 h 154"/>
                <a:gd name="T72" fmla="*/ 0 w 228"/>
                <a:gd name="T73" fmla="*/ 1 h 154"/>
                <a:gd name="T74" fmla="*/ 0 w 228"/>
                <a:gd name="T75" fmla="*/ 1 h 154"/>
                <a:gd name="T76" fmla="*/ 0 w 228"/>
                <a:gd name="T77" fmla="*/ 1 h 154"/>
                <a:gd name="T78" fmla="*/ 0 w 228"/>
                <a:gd name="T79" fmla="*/ 1 h 154"/>
                <a:gd name="T80" fmla="*/ 0 w 228"/>
                <a:gd name="T81" fmla="*/ 1 h 154"/>
                <a:gd name="T82" fmla="*/ 0 w 228"/>
                <a:gd name="T83" fmla="*/ 1 h 154"/>
                <a:gd name="T84" fmla="*/ 0 w 228"/>
                <a:gd name="T85" fmla="*/ 1 h 154"/>
                <a:gd name="T86" fmla="*/ 0 w 228"/>
                <a:gd name="T87" fmla="*/ 1 h 154"/>
                <a:gd name="T88" fmla="*/ 0 w 228"/>
                <a:gd name="T89" fmla="*/ 1 h 154"/>
                <a:gd name="T90" fmla="*/ 0 w 228"/>
                <a:gd name="T91" fmla="*/ 1 h 154"/>
                <a:gd name="T92" fmla="*/ 0 w 228"/>
                <a:gd name="T93" fmla="*/ 1 h 154"/>
                <a:gd name="T94" fmla="*/ 0 w 228"/>
                <a:gd name="T95" fmla="*/ 1 h 154"/>
                <a:gd name="T96" fmla="*/ 0 w 228"/>
                <a:gd name="T97" fmla="*/ 1 h 154"/>
                <a:gd name="T98" fmla="*/ 0 w 228"/>
                <a:gd name="T99" fmla="*/ 1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154"/>
                <a:gd name="T152" fmla="*/ 228 w 228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154">
                  <a:moveTo>
                    <a:pt x="125" y="16"/>
                  </a:moveTo>
                  <a:lnTo>
                    <a:pt x="129" y="13"/>
                  </a:lnTo>
                  <a:lnTo>
                    <a:pt x="135" y="10"/>
                  </a:lnTo>
                  <a:lnTo>
                    <a:pt x="143" y="9"/>
                  </a:lnTo>
                  <a:lnTo>
                    <a:pt x="151" y="9"/>
                  </a:lnTo>
                  <a:lnTo>
                    <a:pt x="158" y="9"/>
                  </a:lnTo>
                  <a:lnTo>
                    <a:pt x="166" y="10"/>
                  </a:lnTo>
                  <a:lnTo>
                    <a:pt x="172" y="14"/>
                  </a:lnTo>
                  <a:lnTo>
                    <a:pt x="179" y="20"/>
                  </a:lnTo>
                  <a:lnTo>
                    <a:pt x="178" y="18"/>
                  </a:lnTo>
                  <a:lnTo>
                    <a:pt x="180" y="23"/>
                  </a:lnTo>
                  <a:lnTo>
                    <a:pt x="182" y="31"/>
                  </a:lnTo>
                  <a:lnTo>
                    <a:pt x="182" y="38"/>
                  </a:lnTo>
                  <a:lnTo>
                    <a:pt x="182" y="44"/>
                  </a:lnTo>
                  <a:lnTo>
                    <a:pt x="179" y="48"/>
                  </a:lnTo>
                  <a:lnTo>
                    <a:pt x="174" y="53"/>
                  </a:lnTo>
                  <a:lnTo>
                    <a:pt x="163" y="55"/>
                  </a:lnTo>
                  <a:lnTo>
                    <a:pt x="146" y="54"/>
                  </a:lnTo>
                  <a:lnTo>
                    <a:pt x="142" y="58"/>
                  </a:lnTo>
                  <a:lnTo>
                    <a:pt x="137" y="61"/>
                  </a:lnTo>
                  <a:lnTo>
                    <a:pt x="131" y="64"/>
                  </a:lnTo>
                  <a:lnTo>
                    <a:pt x="129" y="67"/>
                  </a:lnTo>
                  <a:lnTo>
                    <a:pt x="130" y="68"/>
                  </a:lnTo>
                  <a:lnTo>
                    <a:pt x="131" y="70"/>
                  </a:lnTo>
                  <a:lnTo>
                    <a:pt x="133" y="71"/>
                  </a:lnTo>
                  <a:lnTo>
                    <a:pt x="133" y="73"/>
                  </a:lnTo>
                  <a:lnTo>
                    <a:pt x="135" y="68"/>
                  </a:lnTo>
                  <a:lnTo>
                    <a:pt x="142" y="63"/>
                  </a:lnTo>
                  <a:lnTo>
                    <a:pt x="151" y="62"/>
                  </a:lnTo>
                  <a:lnTo>
                    <a:pt x="159" y="63"/>
                  </a:lnTo>
                  <a:lnTo>
                    <a:pt x="164" y="66"/>
                  </a:lnTo>
                  <a:lnTo>
                    <a:pt x="168" y="68"/>
                  </a:lnTo>
                  <a:lnTo>
                    <a:pt x="171" y="70"/>
                  </a:lnTo>
                  <a:lnTo>
                    <a:pt x="174" y="74"/>
                  </a:lnTo>
                  <a:lnTo>
                    <a:pt x="175" y="75"/>
                  </a:lnTo>
                  <a:lnTo>
                    <a:pt x="175" y="77"/>
                  </a:lnTo>
                  <a:lnTo>
                    <a:pt x="175" y="78"/>
                  </a:lnTo>
                  <a:lnTo>
                    <a:pt x="175" y="81"/>
                  </a:lnTo>
                  <a:lnTo>
                    <a:pt x="175" y="84"/>
                  </a:lnTo>
                  <a:lnTo>
                    <a:pt x="174" y="89"/>
                  </a:lnTo>
                  <a:lnTo>
                    <a:pt x="171" y="93"/>
                  </a:lnTo>
                  <a:lnTo>
                    <a:pt x="168" y="96"/>
                  </a:lnTo>
                  <a:lnTo>
                    <a:pt x="170" y="97"/>
                  </a:lnTo>
                  <a:lnTo>
                    <a:pt x="172" y="98"/>
                  </a:lnTo>
                  <a:lnTo>
                    <a:pt x="175" y="100"/>
                  </a:lnTo>
                  <a:lnTo>
                    <a:pt x="178" y="101"/>
                  </a:lnTo>
                  <a:lnTo>
                    <a:pt x="183" y="99"/>
                  </a:lnTo>
                  <a:lnTo>
                    <a:pt x="188" y="97"/>
                  </a:lnTo>
                  <a:lnTo>
                    <a:pt x="193" y="97"/>
                  </a:lnTo>
                  <a:lnTo>
                    <a:pt x="199" y="97"/>
                  </a:lnTo>
                  <a:lnTo>
                    <a:pt x="205" y="98"/>
                  </a:lnTo>
                  <a:lnTo>
                    <a:pt x="210" y="100"/>
                  </a:lnTo>
                  <a:lnTo>
                    <a:pt x="216" y="104"/>
                  </a:lnTo>
                  <a:lnTo>
                    <a:pt x="220" y="107"/>
                  </a:lnTo>
                  <a:lnTo>
                    <a:pt x="225" y="116"/>
                  </a:lnTo>
                  <a:lnTo>
                    <a:pt x="228" y="127"/>
                  </a:lnTo>
                  <a:lnTo>
                    <a:pt x="225" y="137"/>
                  </a:lnTo>
                  <a:lnTo>
                    <a:pt x="218" y="145"/>
                  </a:lnTo>
                  <a:lnTo>
                    <a:pt x="214" y="149"/>
                  </a:lnTo>
                  <a:lnTo>
                    <a:pt x="209" y="151"/>
                  </a:lnTo>
                  <a:lnTo>
                    <a:pt x="203" y="153"/>
                  </a:lnTo>
                  <a:lnTo>
                    <a:pt x="197" y="153"/>
                  </a:lnTo>
                  <a:lnTo>
                    <a:pt x="191" y="154"/>
                  </a:lnTo>
                  <a:lnTo>
                    <a:pt x="185" y="153"/>
                  </a:lnTo>
                  <a:lnTo>
                    <a:pt x="180" y="151"/>
                  </a:lnTo>
                  <a:lnTo>
                    <a:pt x="175" y="149"/>
                  </a:lnTo>
                  <a:lnTo>
                    <a:pt x="168" y="142"/>
                  </a:lnTo>
                  <a:lnTo>
                    <a:pt x="166" y="134"/>
                  </a:lnTo>
                  <a:lnTo>
                    <a:pt x="164" y="127"/>
                  </a:lnTo>
                  <a:lnTo>
                    <a:pt x="167" y="120"/>
                  </a:lnTo>
                  <a:lnTo>
                    <a:pt x="160" y="115"/>
                  </a:lnTo>
                  <a:lnTo>
                    <a:pt x="149" y="107"/>
                  </a:lnTo>
                  <a:lnTo>
                    <a:pt x="137" y="100"/>
                  </a:lnTo>
                  <a:lnTo>
                    <a:pt x="130" y="96"/>
                  </a:lnTo>
                  <a:lnTo>
                    <a:pt x="129" y="94"/>
                  </a:lnTo>
                  <a:lnTo>
                    <a:pt x="128" y="94"/>
                  </a:lnTo>
                  <a:lnTo>
                    <a:pt x="126" y="96"/>
                  </a:lnTo>
                  <a:lnTo>
                    <a:pt x="128" y="98"/>
                  </a:lnTo>
                  <a:lnTo>
                    <a:pt x="131" y="108"/>
                  </a:lnTo>
                  <a:lnTo>
                    <a:pt x="131" y="120"/>
                  </a:lnTo>
                  <a:lnTo>
                    <a:pt x="128" y="129"/>
                  </a:lnTo>
                  <a:lnTo>
                    <a:pt x="122" y="137"/>
                  </a:lnTo>
                  <a:lnTo>
                    <a:pt x="118" y="141"/>
                  </a:lnTo>
                  <a:lnTo>
                    <a:pt x="112" y="143"/>
                  </a:lnTo>
                  <a:lnTo>
                    <a:pt x="104" y="146"/>
                  </a:lnTo>
                  <a:lnTo>
                    <a:pt x="96" y="149"/>
                  </a:lnTo>
                  <a:lnTo>
                    <a:pt x="87" y="146"/>
                  </a:lnTo>
                  <a:lnTo>
                    <a:pt x="77" y="143"/>
                  </a:lnTo>
                  <a:lnTo>
                    <a:pt x="71" y="138"/>
                  </a:lnTo>
                  <a:lnTo>
                    <a:pt x="66" y="132"/>
                  </a:lnTo>
                  <a:lnTo>
                    <a:pt x="62" y="128"/>
                  </a:lnTo>
                  <a:lnTo>
                    <a:pt x="59" y="121"/>
                  </a:lnTo>
                  <a:lnTo>
                    <a:pt x="59" y="113"/>
                  </a:lnTo>
                  <a:lnTo>
                    <a:pt x="59" y="104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66" y="89"/>
                  </a:lnTo>
                  <a:lnTo>
                    <a:pt x="59" y="84"/>
                  </a:lnTo>
                  <a:lnTo>
                    <a:pt x="52" y="78"/>
                  </a:lnTo>
                  <a:lnTo>
                    <a:pt x="49" y="73"/>
                  </a:lnTo>
                  <a:lnTo>
                    <a:pt x="47" y="81"/>
                  </a:lnTo>
                  <a:lnTo>
                    <a:pt x="43" y="88"/>
                  </a:lnTo>
                  <a:lnTo>
                    <a:pt x="35" y="91"/>
                  </a:lnTo>
                  <a:lnTo>
                    <a:pt x="21" y="89"/>
                  </a:lnTo>
                  <a:lnTo>
                    <a:pt x="12" y="84"/>
                  </a:lnTo>
                  <a:lnTo>
                    <a:pt x="5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5" y="53"/>
                  </a:lnTo>
                  <a:lnTo>
                    <a:pt x="10" y="46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6" y="36"/>
                  </a:lnTo>
                  <a:lnTo>
                    <a:pt x="30" y="35"/>
                  </a:lnTo>
                  <a:lnTo>
                    <a:pt x="34" y="35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38" y="26"/>
                  </a:lnTo>
                  <a:lnTo>
                    <a:pt x="39" y="17"/>
                  </a:lnTo>
                  <a:lnTo>
                    <a:pt x="45" y="9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93" y="7"/>
                  </a:lnTo>
                  <a:lnTo>
                    <a:pt x="100" y="16"/>
                  </a:lnTo>
                  <a:lnTo>
                    <a:pt x="99" y="28"/>
                  </a:lnTo>
                  <a:lnTo>
                    <a:pt x="91" y="37"/>
                  </a:lnTo>
                  <a:lnTo>
                    <a:pt x="99" y="38"/>
                  </a:lnTo>
                  <a:lnTo>
                    <a:pt x="106" y="43"/>
                  </a:lnTo>
                  <a:lnTo>
                    <a:pt x="112" y="48"/>
                  </a:lnTo>
                  <a:lnTo>
                    <a:pt x="113" y="55"/>
                  </a:lnTo>
                  <a:lnTo>
                    <a:pt x="112" y="59"/>
                  </a:lnTo>
                  <a:lnTo>
                    <a:pt x="112" y="61"/>
                  </a:lnTo>
                  <a:lnTo>
                    <a:pt x="112" y="62"/>
                  </a:lnTo>
                  <a:lnTo>
                    <a:pt x="114" y="61"/>
                  </a:lnTo>
                  <a:lnTo>
                    <a:pt x="118" y="58"/>
                  </a:lnTo>
                  <a:lnTo>
                    <a:pt x="122" y="54"/>
                  </a:lnTo>
                  <a:lnTo>
                    <a:pt x="125" y="51"/>
                  </a:lnTo>
                  <a:lnTo>
                    <a:pt x="128" y="46"/>
                  </a:lnTo>
                  <a:lnTo>
                    <a:pt x="125" y="39"/>
                  </a:lnTo>
                  <a:lnTo>
                    <a:pt x="122" y="32"/>
                  </a:lnTo>
                  <a:lnTo>
                    <a:pt x="121" y="24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Freeform 296"/>
            <p:cNvSpPr>
              <a:spLocks/>
            </p:cNvSpPr>
            <p:nvPr/>
          </p:nvSpPr>
          <p:spPr bwMode="auto">
            <a:xfrm flipH="1">
              <a:off x="1673" y="3398"/>
              <a:ext cx="95" cy="90"/>
            </a:xfrm>
            <a:custGeom>
              <a:avLst/>
              <a:gdLst>
                <a:gd name="T0" fmla="*/ 0 w 212"/>
                <a:gd name="T1" fmla="*/ 1 h 179"/>
                <a:gd name="T2" fmla="*/ 0 w 212"/>
                <a:gd name="T3" fmla="*/ 1 h 179"/>
                <a:gd name="T4" fmla="*/ 0 w 212"/>
                <a:gd name="T5" fmla="*/ 1 h 179"/>
                <a:gd name="T6" fmla="*/ 0 w 212"/>
                <a:gd name="T7" fmla="*/ 1 h 179"/>
                <a:gd name="T8" fmla="*/ 0 w 212"/>
                <a:gd name="T9" fmla="*/ 1 h 179"/>
                <a:gd name="T10" fmla="*/ 0 w 212"/>
                <a:gd name="T11" fmla="*/ 1 h 179"/>
                <a:gd name="T12" fmla="*/ 0 w 212"/>
                <a:gd name="T13" fmla="*/ 1 h 179"/>
                <a:gd name="T14" fmla="*/ 0 w 212"/>
                <a:gd name="T15" fmla="*/ 1 h 179"/>
                <a:gd name="T16" fmla="*/ 0 w 212"/>
                <a:gd name="T17" fmla="*/ 1 h 179"/>
                <a:gd name="T18" fmla="*/ 0 w 212"/>
                <a:gd name="T19" fmla="*/ 1 h 179"/>
                <a:gd name="T20" fmla="*/ 0 w 212"/>
                <a:gd name="T21" fmla="*/ 1 h 179"/>
                <a:gd name="T22" fmla="*/ 0 w 212"/>
                <a:gd name="T23" fmla="*/ 1 h 179"/>
                <a:gd name="T24" fmla="*/ 0 w 212"/>
                <a:gd name="T25" fmla="*/ 1 h 179"/>
                <a:gd name="T26" fmla="*/ 0 w 212"/>
                <a:gd name="T27" fmla="*/ 1 h 179"/>
                <a:gd name="T28" fmla="*/ 0 w 212"/>
                <a:gd name="T29" fmla="*/ 1 h 179"/>
                <a:gd name="T30" fmla="*/ 0 w 212"/>
                <a:gd name="T31" fmla="*/ 1 h 179"/>
                <a:gd name="T32" fmla="*/ 0 w 212"/>
                <a:gd name="T33" fmla="*/ 1 h 179"/>
                <a:gd name="T34" fmla="*/ 0 w 212"/>
                <a:gd name="T35" fmla="*/ 1 h 179"/>
                <a:gd name="T36" fmla="*/ 0 w 212"/>
                <a:gd name="T37" fmla="*/ 1 h 179"/>
                <a:gd name="T38" fmla="*/ 0 w 212"/>
                <a:gd name="T39" fmla="*/ 1 h 179"/>
                <a:gd name="T40" fmla="*/ 0 w 212"/>
                <a:gd name="T41" fmla="*/ 1 h 179"/>
                <a:gd name="T42" fmla="*/ 0 w 212"/>
                <a:gd name="T43" fmla="*/ 1 h 179"/>
                <a:gd name="T44" fmla="*/ 0 w 212"/>
                <a:gd name="T45" fmla="*/ 1 h 179"/>
                <a:gd name="T46" fmla="*/ 0 w 212"/>
                <a:gd name="T47" fmla="*/ 1 h 179"/>
                <a:gd name="T48" fmla="*/ 0 w 212"/>
                <a:gd name="T49" fmla="*/ 1 h 179"/>
                <a:gd name="T50" fmla="*/ 0 w 212"/>
                <a:gd name="T51" fmla="*/ 1 h 179"/>
                <a:gd name="T52" fmla="*/ 0 w 212"/>
                <a:gd name="T53" fmla="*/ 1 h 179"/>
                <a:gd name="T54" fmla="*/ 0 w 212"/>
                <a:gd name="T55" fmla="*/ 1 h 179"/>
                <a:gd name="T56" fmla="*/ 0 w 212"/>
                <a:gd name="T57" fmla="*/ 0 h 179"/>
                <a:gd name="T58" fmla="*/ 0 w 212"/>
                <a:gd name="T59" fmla="*/ 1 h 179"/>
                <a:gd name="T60" fmla="*/ 0 w 212"/>
                <a:gd name="T61" fmla="*/ 1 h 179"/>
                <a:gd name="T62" fmla="*/ 0 w 212"/>
                <a:gd name="T63" fmla="*/ 1 h 179"/>
                <a:gd name="T64" fmla="*/ 0 w 212"/>
                <a:gd name="T65" fmla="*/ 1 h 179"/>
                <a:gd name="T66" fmla="*/ 0 w 212"/>
                <a:gd name="T67" fmla="*/ 1 h 179"/>
                <a:gd name="T68" fmla="*/ 0 w 212"/>
                <a:gd name="T69" fmla="*/ 1 h 179"/>
                <a:gd name="T70" fmla="*/ 0 w 212"/>
                <a:gd name="T71" fmla="*/ 1 h 179"/>
                <a:gd name="T72" fmla="*/ 0 w 212"/>
                <a:gd name="T73" fmla="*/ 1 h 179"/>
                <a:gd name="T74" fmla="*/ 0 w 212"/>
                <a:gd name="T75" fmla="*/ 1 h 179"/>
                <a:gd name="T76" fmla="*/ 0 w 212"/>
                <a:gd name="T77" fmla="*/ 1 h 179"/>
                <a:gd name="T78" fmla="*/ 0 w 212"/>
                <a:gd name="T79" fmla="*/ 1 h 179"/>
                <a:gd name="T80" fmla="*/ 0 w 212"/>
                <a:gd name="T81" fmla="*/ 1 h 179"/>
                <a:gd name="T82" fmla="*/ 0 w 212"/>
                <a:gd name="T83" fmla="*/ 1 h 179"/>
                <a:gd name="T84" fmla="*/ 0 w 212"/>
                <a:gd name="T85" fmla="*/ 1 h 179"/>
                <a:gd name="T86" fmla="*/ 0 w 212"/>
                <a:gd name="T87" fmla="*/ 1 h 179"/>
                <a:gd name="T88" fmla="*/ 0 w 212"/>
                <a:gd name="T89" fmla="*/ 1 h 179"/>
                <a:gd name="T90" fmla="*/ 0 w 212"/>
                <a:gd name="T91" fmla="*/ 1 h 179"/>
                <a:gd name="T92" fmla="*/ 0 w 212"/>
                <a:gd name="T93" fmla="*/ 1 h 179"/>
                <a:gd name="T94" fmla="*/ 0 w 212"/>
                <a:gd name="T95" fmla="*/ 1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2"/>
                <a:gd name="T145" fmla="*/ 0 h 179"/>
                <a:gd name="T146" fmla="*/ 212 w 212"/>
                <a:gd name="T147" fmla="*/ 179 h 1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2" h="179">
                  <a:moveTo>
                    <a:pt x="212" y="174"/>
                  </a:moveTo>
                  <a:lnTo>
                    <a:pt x="208" y="175"/>
                  </a:lnTo>
                  <a:lnTo>
                    <a:pt x="206" y="176"/>
                  </a:lnTo>
                  <a:lnTo>
                    <a:pt x="202" y="177"/>
                  </a:lnTo>
                  <a:lnTo>
                    <a:pt x="199" y="179"/>
                  </a:lnTo>
                  <a:lnTo>
                    <a:pt x="192" y="171"/>
                  </a:lnTo>
                  <a:lnTo>
                    <a:pt x="188" y="167"/>
                  </a:lnTo>
                  <a:lnTo>
                    <a:pt x="182" y="166"/>
                  </a:lnTo>
                  <a:lnTo>
                    <a:pt x="173" y="167"/>
                  </a:lnTo>
                  <a:lnTo>
                    <a:pt x="166" y="168"/>
                  </a:lnTo>
                  <a:lnTo>
                    <a:pt x="158" y="169"/>
                  </a:lnTo>
                  <a:lnTo>
                    <a:pt x="150" y="169"/>
                  </a:lnTo>
                  <a:lnTo>
                    <a:pt x="142" y="169"/>
                  </a:lnTo>
                  <a:lnTo>
                    <a:pt x="134" y="169"/>
                  </a:lnTo>
                  <a:lnTo>
                    <a:pt x="127" y="168"/>
                  </a:lnTo>
                  <a:lnTo>
                    <a:pt x="121" y="167"/>
                  </a:lnTo>
                  <a:lnTo>
                    <a:pt x="116" y="166"/>
                  </a:lnTo>
                  <a:lnTo>
                    <a:pt x="111" y="162"/>
                  </a:lnTo>
                  <a:lnTo>
                    <a:pt x="108" y="160"/>
                  </a:lnTo>
                  <a:lnTo>
                    <a:pt x="112" y="158"/>
                  </a:lnTo>
                  <a:lnTo>
                    <a:pt x="120" y="159"/>
                  </a:lnTo>
                  <a:lnTo>
                    <a:pt x="125" y="160"/>
                  </a:lnTo>
                  <a:lnTo>
                    <a:pt x="132" y="160"/>
                  </a:lnTo>
                  <a:lnTo>
                    <a:pt x="140" y="159"/>
                  </a:lnTo>
                  <a:lnTo>
                    <a:pt x="146" y="158"/>
                  </a:lnTo>
                  <a:lnTo>
                    <a:pt x="153" y="156"/>
                  </a:lnTo>
                  <a:lnTo>
                    <a:pt x="158" y="155"/>
                  </a:lnTo>
                  <a:lnTo>
                    <a:pt x="163" y="153"/>
                  </a:lnTo>
                  <a:lnTo>
                    <a:pt x="166" y="152"/>
                  </a:lnTo>
                  <a:lnTo>
                    <a:pt x="158" y="143"/>
                  </a:lnTo>
                  <a:lnTo>
                    <a:pt x="148" y="132"/>
                  </a:lnTo>
                  <a:lnTo>
                    <a:pt x="138" y="125"/>
                  </a:lnTo>
                  <a:lnTo>
                    <a:pt x="133" y="121"/>
                  </a:lnTo>
                  <a:lnTo>
                    <a:pt x="124" y="123"/>
                  </a:lnTo>
                  <a:lnTo>
                    <a:pt x="113" y="124"/>
                  </a:lnTo>
                  <a:lnTo>
                    <a:pt x="100" y="125"/>
                  </a:lnTo>
                  <a:lnTo>
                    <a:pt x="88" y="126"/>
                  </a:lnTo>
                  <a:lnTo>
                    <a:pt x="75" y="128"/>
                  </a:lnTo>
                  <a:lnTo>
                    <a:pt x="63" y="126"/>
                  </a:lnTo>
                  <a:lnTo>
                    <a:pt x="53" y="125"/>
                  </a:lnTo>
                  <a:lnTo>
                    <a:pt x="46" y="122"/>
                  </a:lnTo>
                  <a:lnTo>
                    <a:pt x="41" y="117"/>
                  </a:lnTo>
                  <a:lnTo>
                    <a:pt x="41" y="114"/>
                  </a:lnTo>
                  <a:lnTo>
                    <a:pt x="45" y="113"/>
                  </a:lnTo>
                  <a:lnTo>
                    <a:pt x="53" y="115"/>
                  </a:lnTo>
                  <a:lnTo>
                    <a:pt x="58" y="116"/>
                  </a:lnTo>
                  <a:lnTo>
                    <a:pt x="66" y="117"/>
                  </a:lnTo>
                  <a:lnTo>
                    <a:pt x="75" y="116"/>
                  </a:lnTo>
                  <a:lnTo>
                    <a:pt x="84" y="116"/>
                  </a:lnTo>
                  <a:lnTo>
                    <a:pt x="92" y="115"/>
                  </a:lnTo>
                  <a:lnTo>
                    <a:pt x="102" y="113"/>
                  </a:lnTo>
                  <a:lnTo>
                    <a:pt x="109" y="110"/>
                  </a:lnTo>
                  <a:lnTo>
                    <a:pt x="115" y="108"/>
                  </a:lnTo>
                  <a:lnTo>
                    <a:pt x="109" y="100"/>
                  </a:lnTo>
                  <a:lnTo>
                    <a:pt x="103" y="93"/>
                  </a:lnTo>
                  <a:lnTo>
                    <a:pt x="94" y="87"/>
                  </a:lnTo>
                  <a:lnTo>
                    <a:pt x="86" y="81"/>
                  </a:lnTo>
                  <a:lnTo>
                    <a:pt x="74" y="85"/>
                  </a:lnTo>
                  <a:lnTo>
                    <a:pt x="62" y="86"/>
                  </a:lnTo>
                  <a:lnTo>
                    <a:pt x="50" y="87"/>
                  </a:lnTo>
                  <a:lnTo>
                    <a:pt x="37" y="86"/>
                  </a:lnTo>
                  <a:lnTo>
                    <a:pt x="26" y="84"/>
                  </a:lnTo>
                  <a:lnTo>
                    <a:pt x="16" y="80"/>
                  </a:lnTo>
                  <a:lnTo>
                    <a:pt x="8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8" y="69"/>
                  </a:lnTo>
                  <a:lnTo>
                    <a:pt x="13" y="71"/>
                  </a:lnTo>
                  <a:lnTo>
                    <a:pt x="20" y="72"/>
                  </a:lnTo>
                  <a:lnTo>
                    <a:pt x="28" y="73"/>
                  </a:lnTo>
                  <a:lnTo>
                    <a:pt x="37" y="75"/>
                  </a:lnTo>
                  <a:lnTo>
                    <a:pt x="46" y="75"/>
                  </a:lnTo>
                  <a:lnTo>
                    <a:pt x="55" y="73"/>
                  </a:lnTo>
                  <a:lnTo>
                    <a:pt x="63" y="73"/>
                  </a:lnTo>
                  <a:lnTo>
                    <a:pt x="70" y="71"/>
                  </a:lnTo>
                  <a:lnTo>
                    <a:pt x="62" y="64"/>
                  </a:lnTo>
                  <a:lnTo>
                    <a:pt x="53" y="56"/>
                  </a:lnTo>
                  <a:lnTo>
                    <a:pt x="44" y="48"/>
                  </a:lnTo>
                  <a:lnTo>
                    <a:pt x="33" y="39"/>
                  </a:lnTo>
                  <a:lnTo>
                    <a:pt x="24" y="31"/>
                  </a:lnTo>
                  <a:lnTo>
                    <a:pt x="16" y="23"/>
                  </a:lnTo>
                  <a:lnTo>
                    <a:pt x="9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1"/>
                  </a:lnTo>
                  <a:lnTo>
                    <a:pt x="12" y="4"/>
                  </a:lnTo>
                  <a:lnTo>
                    <a:pt x="16" y="9"/>
                  </a:lnTo>
                  <a:lnTo>
                    <a:pt x="23" y="15"/>
                  </a:lnTo>
                  <a:lnTo>
                    <a:pt x="30" y="23"/>
                  </a:lnTo>
                  <a:lnTo>
                    <a:pt x="41" y="32"/>
                  </a:lnTo>
                  <a:lnTo>
                    <a:pt x="50" y="41"/>
                  </a:lnTo>
                  <a:lnTo>
                    <a:pt x="59" y="49"/>
                  </a:lnTo>
                  <a:lnTo>
                    <a:pt x="69" y="55"/>
                  </a:lnTo>
                  <a:lnTo>
                    <a:pt x="74" y="60"/>
                  </a:lnTo>
                  <a:lnTo>
                    <a:pt x="79" y="50"/>
                  </a:lnTo>
                  <a:lnTo>
                    <a:pt x="82" y="39"/>
                  </a:lnTo>
                  <a:lnTo>
                    <a:pt x="83" y="28"/>
                  </a:lnTo>
                  <a:lnTo>
                    <a:pt x="82" y="19"/>
                  </a:lnTo>
                  <a:lnTo>
                    <a:pt x="80" y="13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7" y="13"/>
                  </a:lnTo>
                  <a:lnTo>
                    <a:pt x="92" y="31"/>
                  </a:lnTo>
                  <a:lnTo>
                    <a:pt x="95" y="47"/>
                  </a:lnTo>
                  <a:lnTo>
                    <a:pt x="96" y="61"/>
                  </a:lnTo>
                  <a:lnTo>
                    <a:pt x="95" y="68"/>
                  </a:lnTo>
                  <a:lnTo>
                    <a:pt x="104" y="76"/>
                  </a:lnTo>
                  <a:lnTo>
                    <a:pt x="113" y="84"/>
                  </a:lnTo>
                  <a:lnTo>
                    <a:pt x="121" y="91"/>
                  </a:lnTo>
                  <a:lnTo>
                    <a:pt x="127" y="96"/>
                  </a:lnTo>
                  <a:lnTo>
                    <a:pt x="137" y="93"/>
                  </a:lnTo>
                  <a:lnTo>
                    <a:pt x="145" y="84"/>
                  </a:lnTo>
                  <a:lnTo>
                    <a:pt x="150" y="71"/>
                  </a:lnTo>
                  <a:lnTo>
                    <a:pt x="150" y="57"/>
                  </a:lnTo>
                  <a:lnTo>
                    <a:pt x="149" y="47"/>
                  </a:lnTo>
                  <a:lnTo>
                    <a:pt x="150" y="42"/>
                  </a:lnTo>
                  <a:lnTo>
                    <a:pt x="153" y="43"/>
                  </a:lnTo>
                  <a:lnTo>
                    <a:pt x="156" y="50"/>
                  </a:lnTo>
                  <a:lnTo>
                    <a:pt x="159" y="65"/>
                  </a:lnTo>
                  <a:lnTo>
                    <a:pt x="161" y="83"/>
                  </a:lnTo>
                  <a:lnTo>
                    <a:pt x="161" y="99"/>
                  </a:lnTo>
                  <a:lnTo>
                    <a:pt x="154" y="110"/>
                  </a:lnTo>
                  <a:lnTo>
                    <a:pt x="165" y="120"/>
                  </a:lnTo>
                  <a:lnTo>
                    <a:pt x="174" y="128"/>
                  </a:lnTo>
                  <a:lnTo>
                    <a:pt x="179" y="136"/>
                  </a:lnTo>
                  <a:lnTo>
                    <a:pt x="184" y="141"/>
                  </a:lnTo>
                  <a:lnTo>
                    <a:pt x="190" y="137"/>
                  </a:lnTo>
                  <a:lnTo>
                    <a:pt x="195" y="131"/>
                  </a:lnTo>
                  <a:lnTo>
                    <a:pt x="199" y="125"/>
                  </a:lnTo>
                  <a:lnTo>
                    <a:pt x="200" y="120"/>
                  </a:lnTo>
                  <a:lnTo>
                    <a:pt x="203" y="117"/>
                  </a:lnTo>
                  <a:lnTo>
                    <a:pt x="206" y="116"/>
                  </a:lnTo>
                  <a:lnTo>
                    <a:pt x="208" y="118"/>
                  </a:lnTo>
                  <a:lnTo>
                    <a:pt x="210" y="124"/>
                  </a:lnTo>
                  <a:lnTo>
                    <a:pt x="208" y="132"/>
                  </a:lnTo>
                  <a:lnTo>
                    <a:pt x="204" y="141"/>
                  </a:lnTo>
                  <a:lnTo>
                    <a:pt x="202" y="148"/>
                  </a:lnTo>
                  <a:lnTo>
                    <a:pt x="199" y="153"/>
                  </a:lnTo>
                  <a:lnTo>
                    <a:pt x="202" y="158"/>
                  </a:lnTo>
                  <a:lnTo>
                    <a:pt x="206" y="163"/>
                  </a:lnTo>
                  <a:lnTo>
                    <a:pt x="208" y="168"/>
                  </a:lnTo>
                  <a:lnTo>
                    <a:pt x="212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Freeform 297"/>
            <p:cNvSpPr>
              <a:spLocks/>
            </p:cNvSpPr>
            <p:nvPr/>
          </p:nvSpPr>
          <p:spPr bwMode="auto">
            <a:xfrm flipH="1">
              <a:off x="1567" y="3375"/>
              <a:ext cx="78" cy="100"/>
            </a:xfrm>
            <a:custGeom>
              <a:avLst/>
              <a:gdLst>
                <a:gd name="T0" fmla="*/ 0 w 172"/>
                <a:gd name="T1" fmla="*/ 1 h 200"/>
                <a:gd name="T2" fmla="*/ 0 w 172"/>
                <a:gd name="T3" fmla="*/ 1 h 200"/>
                <a:gd name="T4" fmla="*/ 0 w 172"/>
                <a:gd name="T5" fmla="*/ 1 h 200"/>
                <a:gd name="T6" fmla="*/ 0 w 172"/>
                <a:gd name="T7" fmla="*/ 1 h 200"/>
                <a:gd name="T8" fmla="*/ 0 w 172"/>
                <a:gd name="T9" fmla="*/ 1 h 200"/>
                <a:gd name="T10" fmla="*/ 0 w 172"/>
                <a:gd name="T11" fmla="*/ 1 h 200"/>
                <a:gd name="T12" fmla="*/ 0 w 172"/>
                <a:gd name="T13" fmla="*/ 1 h 200"/>
                <a:gd name="T14" fmla="*/ 0 w 172"/>
                <a:gd name="T15" fmla="*/ 1 h 200"/>
                <a:gd name="T16" fmla="*/ 0 w 172"/>
                <a:gd name="T17" fmla="*/ 1 h 200"/>
                <a:gd name="T18" fmla="*/ 0 w 172"/>
                <a:gd name="T19" fmla="*/ 1 h 200"/>
                <a:gd name="T20" fmla="*/ 0 w 172"/>
                <a:gd name="T21" fmla="*/ 1 h 200"/>
                <a:gd name="T22" fmla="*/ 0 w 172"/>
                <a:gd name="T23" fmla="*/ 1 h 200"/>
                <a:gd name="T24" fmla="*/ 0 w 172"/>
                <a:gd name="T25" fmla="*/ 1 h 200"/>
                <a:gd name="T26" fmla="*/ 0 w 172"/>
                <a:gd name="T27" fmla="*/ 1 h 200"/>
                <a:gd name="T28" fmla="*/ 0 w 172"/>
                <a:gd name="T29" fmla="*/ 1 h 200"/>
                <a:gd name="T30" fmla="*/ 0 w 172"/>
                <a:gd name="T31" fmla="*/ 1 h 200"/>
                <a:gd name="T32" fmla="*/ 0 w 172"/>
                <a:gd name="T33" fmla="*/ 1 h 200"/>
                <a:gd name="T34" fmla="*/ 0 w 172"/>
                <a:gd name="T35" fmla="*/ 1 h 200"/>
                <a:gd name="T36" fmla="*/ 0 w 172"/>
                <a:gd name="T37" fmla="*/ 1 h 200"/>
                <a:gd name="T38" fmla="*/ 0 w 172"/>
                <a:gd name="T39" fmla="*/ 1 h 200"/>
                <a:gd name="T40" fmla="*/ 0 w 172"/>
                <a:gd name="T41" fmla="*/ 1 h 200"/>
                <a:gd name="T42" fmla="*/ 0 w 172"/>
                <a:gd name="T43" fmla="*/ 1 h 200"/>
                <a:gd name="T44" fmla="*/ 0 w 172"/>
                <a:gd name="T45" fmla="*/ 1 h 200"/>
                <a:gd name="T46" fmla="*/ 0 w 172"/>
                <a:gd name="T47" fmla="*/ 1 h 200"/>
                <a:gd name="T48" fmla="*/ 0 w 172"/>
                <a:gd name="T49" fmla="*/ 1 h 200"/>
                <a:gd name="T50" fmla="*/ 0 w 172"/>
                <a:gd name="T51" fmla="*/ 1 h 200"/>
                <a:gd name="T52" fmla="*/ 0 w 172"/>
                <a:gd name="T53" fmla="*/ 1 h 200"/>
                <a:gd name="T54" fmla="*/ 0 w 172"/>
                <a:gd name="T55" fmla="*/ 1 h 200"/>
                <a:gd name="T56" fmla="*/ 0 w 172"/>
                <a:gd name="T57" fmla="*/ 1 h 200"/>
                <a:gd name="T58" fmla="*/ 0 w 172"/>
                <a:gd name="T59" fmla="*/ 1 h 200"/>
                <a:gd name="T60" fmla="*/ 0 w 172"/>
                <a:gd name="T61" fmla="*/ 1 h 200"/>
                <a:gd name="T62" fmla="*/ 0 w 172"/>
                <a:gd name="T63" fmla="*/ 1 h 200"/>
                <a:gd name="T64" fmla="*/ 0 w 172"/>
                <a:gd name="T65" fmla="*/ 1 h 200"/>
                <a:gd name="T66" fmla="*/ 0 w 172"/>
                <a:gd name="T67" fmla="*/ 1 h 200"/>
                <a:gd name="T68" fmla="*/ 0 w 172"/>
                <a:gd name="T69" fmla="*/ 1 h 200"/>
                <a:gd name="T70" fmla="*/ 0 w 172"/>
                <a:gd name="T71" fmla="*/ 1 h 200"/>
                <a:gd name="T72" fmla="*/ 0 w 172"/>
                <a:gd name="T73" fmla="*/ 1 h 200"/>
                <a:gd name="T74" fmla="*/ 0 w 172"/>
                <a:gd name="T75" fmla="*/ 1 h 200"/>
                <a:gd name="T76" fmla="*/ 0 w 172"/>
                <a:gd name="T77" fmla="*/ 1 h 200"/>
                <a:gd name="T78" fmla="*/ 0 w 172"/>
                <a:gd name="T79" fmla="*/ 1 h 200"/>
                <a:gd name="T80" fmla="*/ 0 w 172"/>
                <a:gd name="T81" fmla="*/ 1 h 200"/>
                <a:gd name="T82" fmla="*/ 0 w 172"/>
                <a:gd name="T83" fmla="*/ 1 h 200"/>
                <a:gd name="T84" fmla="*/ 0 w 172"/>
                <a:gd name="T85" fmla="*/ 1 h 200"/>
                <a:gd name="T86" fmla="*/ 0 w 172"/>
                <a:gd name="T87" fmla="*/ 1 h 200"/>
                <a:gd name="T88" fmla="*/ 0 w 172"/>
                <a:gd name="T89" fmla="*/ 1 h 200"/>
                <a:gd name="T90" fmla="*/ 0 w 172"/>
                <a:gd name="T91" fmla="*/ 1 h 200"/>
                <a:gd name="T92" fmla="*/ 0 w 172"/>
                <a:gd name="T93" fmla="*/ 1 h 200"/>
                <a:gd name="T94" fmla="*/ 0 w 172"/>
                <a:gd name="T95" fmla="*/ 1 h 200"/>
                <a:gd name="T96" fmla="*/ 0 w 172"/>
                <a:gd name="T97" fmla="*/ 1 h 200"/>
                <a:gd name="T98" fmla="*/ 0 w 172"/>
                <a:gd name="T99" fmla="*/ 1 h 200"/>
                <a:gd name="T100" fmla="*/ 0 w 172"/>
                <a:gd name="T101" fmla="*/ 1 h 200"/>
                <a:gd name="T102" fmla="*/ 0 w 172"/>
                <a:gd name="T103" fmla="*/ 1 h 200"/>
                <a:gd name="T104" fmla="*/ 0 w 172"/>
                <a:gd name="T105" fmla="*/ 1 h 200"/>
                <a:gd name="T106" fmla="*/ 0 w 172"/>
                <a:gd name="T107" fmla="*/ 1 h 200"/>
                <a:gd name="T108" fmla="*/ 0 w 172"/>
                <a:gd name="T109" fmla="*/ 1 h 200"/>
                <a:gd name="T110" fmla="*/ 0 w 172"/>
                <a:gd name="T111" fmla="*/ 1 h 200"/>
                <a:gd name="T112" fmla="*/ 0 w 172"/>
                <a:gd name="T113" fmla="*/ 1 h 200"/>
                <a:gd name="T114" fmla="*/ 0 w 172"/>
                <a:gd name="T115" fmla="*/ 1 h 200"/>
                <a:gd name="T116" fmla="*/ 0 w 172"/>
                <a:gd name="T117" fmla="*/ 1 h 200"/>
                <a:gd name="T118" fmla="*/ 0 w 172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2"/>
                <a:gd name="T181" fmla="*/ 0 h 200"/>
                <a:gd name="T182" fmla="*/ 172 w 172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2" h="200">
                  <a:moveTo>
                    <a:pt x="36" y="200"/>
                  </a:moveTo>
                  <a:lnTo>
                    <a:pt x="31" y="197"/>
                  </a:lnTo>
                  <a:lnTo>
                    <a:pt x="24" y="191"/>
                  </a:lnTo>
                  <a:lnTo>
                    <a:pt x="17" y="182"/>
                  </a:lnTo>
                  <a:lnTo>
                    <a:pt x="11" y="172"/>
                  </a:lnTo>
                  <a:lnTo>
                    <a:pt x="6" y="162"/>
                  </a:lnTo>
                  <a:lnTo>
                    <a:pt x="2" y="151"/>
                  </a:lnTo>
                  <a:lnTo>
                    <a:pt x="0" y="139"/>
                  </a:lnTo>
                  <a:lnTo>
                    <a:pt x="2" y="127"/>
                  </a:lnTo>
                  <a:lnTo>
                    <a:pt x="4" y="121"/>
                  </a:lnTo>
                  <a:lnTo>
                    <a:pt x="7" y="119"/>
                  </a:lnTo>
                  <a:lnTo>
                    <a:pt x="8" y="122"/>
                  </a:lnTo>
                  <a:lnTo>
                    <a:pt x="10" y="127"/>
                  </a:lnTo>
                  <a:lnTo>
                    <a:pt x="12" y="144"/>
                  </a:lnTo>
                  <a:lnTo>
                    <a:pt x="17" y="161"/>
                  </a:lnTo>
                  <a:lnTo>
                    <a:pt x="27" y="177"/>
                  </a:lnTo>
                  <a:lnTo>
                    <a:pt x="40" y="187"/>
                  </a:lnTo>
                  <a:lnTo>
                    <a:pt x="45" y="183"/>
                  </a:lnTo>
                  <a:lnTo>
                    <a:pt x="49" y="176"/>
                  </a:lnTo>
                  <a:lnTo>
                    <a:pt x="50" y="171"/>
                  </a:lnTo>
                  <a:lnTo>
                    <a:pt x="53" y="169"/>
                  </a:lnTo>
                  <a:lnTo>
                    <a:pt x="45" y="151"/>
                  </a:lnTo>
                  <a:lnTo>
                    <a:pt x="40" y="129"/>
                  </a:lnTo>
                  <a:lnTo>
                    <a:pt x="39" y="109"/>
                  </a:lnTo>
                  <a:lnTo>
                    <a:pt x="39" y="95"/>
                  </a:lnTo>
                  <a:lnTo>
                    <a:pt x="41" y="87"/>
                  </a:lnTo>
                  <a:lnTo>
                    <a:pt x="44" y="84"/>
                  </a:lnTo>
                  <a:lnTo>
                    <a:pt x="46" y="86"/>
                  </a:lnTo>
                  <a:lnTo>
                    <a:pt x="46" y="94"/>
                  </a:lnTo>
                  <a:lnTo>
                    <a:pt x="46" y="108"/>
                  </a:lnTo>
                  <a:lnTo>
                    <a:pt x="49" y="125"/>
                  </a:lnTo>
                  <a:lnTo>
                    <a:pt x="53" y="142"/>
                  </a:lnTo>
                  <a:lnTo>
                    <a:pt x="61" y="153"/>
                  </a:lnTo>
                  <a:lnTo>
                    <a:pt x="69" y="142"/>
                  </a:lnTo>
                  <a:lnTo>
                    <a:pt x="77" y="131"/>
                  </a:lnTo>
                  <a:lnTo>
                    <a:pt x="81" y="118"/>
                  </a:lnTo>
                  <a:lnTo>
                    <a:pt x="83" y="109"/>
                  </a:lnTo>
                  <a:lnTo>
                    <a:pt x="74" y="87"/>
                  </a:lnTo>
                  <a:lnTo>
                    <a:pt x="73" y="64"/>
                  </a:lnTo>
                  <a:lnTo>
                    <a:pt x="75" y="42"/>
                  </a:lnTo>
                  <a:lnTo>
                    <a:pt x="85" y="26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30"/>
                  </a:lnTo>
                  <a:lnTo>
                    <a:pt x="87" y="47"/>
                  </a:lnTo>
                  <a:lnTo>
                    <a:pt x="86" y="65"/>
                  </a:lnTo>
                  <a:lnTo>
                    <a:pt x="87" y="80"/>
                  </a:lnTo>
                  <a:lnTo>
                    <a:pt x="94" y="92"/>
                  </a:lnTo>
                  <a:lnTo>
                    <a:pt x="104" y="79"/>
                  </a:lnTo>
                  <a:lnTo>
                    <a:pt x="111" y="66"/>
                  </a:lnTo>
                  <a:lnTo>
                    <a:pt x="115" y="55"/>
                  </a:lnTo>
                  <a:lnTo>
                    <a:pt x="118" y="46"/>
                  </a:lnTo>
                  <a:lnTo>
                    <a:pt x="121" y="35"/>
                  </a:lnTo>
                  <a:lnTo>
                    <a:pt x="128" y="23"/>
                  </a:lnTo>
                  <a:lnTo>
                    <a:pt x="136" y="12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6" y="2"/>
                  </a:lnTo>
                  <a:lnTo>
                    <a:pt x="154" y="6"/>
                  </a:lnTo>
                  <a:lnTo>
                    <a:pt x="143" y="19"/>
                  </a:lnTo>
                  <a:lnTo>
                    <a:pt x="132" y="32"/>
                  </a:lnTo>
                  <a:lnTo>
                    <a:pt x="125" y="43"/>
                  </a:lnTo>
                  <a:lnTo>
                    <a:pt x="123" y="54"/>
                  </a:lnTo>
                  <a:lnTo>
                    <a:pt x="121" y="64"/>
                  </a:lnTo>
                  <a:lnTo>
                    <a:pt x="118" y="76"/>
                  </a:lnTo>
                  <a:lnTo>
                    <a:pt x="112" y="87"/>
                  </a:lnTo>
                  <a:lnTo>
                    <a:pt x="107" y="95"/>
                  </a:lnTo>
                  <a:lnTo>
                    <a:pt x="116" y="93"/>
                  </a:lnTo>
                  <a:lnTo>
                    <a:pt x="124" y="91"/>
                  </a:lnTo>
                  <a:lnTo>
                    <a:pt x="133" y="87"/>
                  </a:lnTo>
                  <a:lnTo>
                    <a:pt x="141" y="84"/>
                  </a:lnTo>
                  <a:lnTo>
                    <a:pt x="149" y="79"/>
                  </a:lnTo>
                  <a:lnTo>
                    <a:pt x="156" y="76"/>
                  </a:lnTo>
                  <a:lnTo>
                    <a:pt x="161" y="72"/>
                  </a:lnTo>
                  <a:lnTo>
                    <a:pt x="164" y="69"/>
                  </a:lnTo>
                  <a:lnTo>
                    <a:pt x="168" y="65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0" y="71"/>
                  </a:lnTo>
                  <a:lnTo>
                    <a:pt x="164" y="80"/>
                  </a:lnTo>
                  <a:lnTo>
                    <a:pt x="156" y="87"/>
                  </a:lnTo>
                  <a:lnTo>
                    <a:pt x="147" y="93"/>
                  </a:lnTo>
                  <a:lnTo>
                    <a:pt x="137" y="99"/>
                  </a:lnTo>
                  <a:lnTo>
                    <a:pt x="128" y="102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9" y="134"/>
                  </a:lnTo>
                  <a:lnTo>
                    <a:pt x="81" y="151"/>
                  </a:lnTo>
                  <a:lnTo>
                    <a:pt x="78" y="160"/>
                  </a:lnTo>
                  <a:lnTo>
                    <a:pt x="85" y="162"/>
                  </a:lnTo>
                  <a:lnTo>
                    <a:pt x="93" y="163"/>
                  </a:lnTo>
                  <a:lnTo>
                    <a:pt x="102" y="163"/>
                  </a:lnTo>
                  <a:lnTo>
                    <a:pt x="110" y="162"/>
                  </a:lnTo>
                  <a:lnTo>
                    <a:pt x="119" y="160"/>
                  </a:lnTo>
                  <a:lnTo>
                    <a:pt x="127" y="156"/>
                  </a:lnTo>
                  <a:lnTo>
                    <a:pt x="135" y="152"/>
                  </a:lnTo>
                  <a:lnTo>
                    <a:pt x="140" y="146"/>
                  </a:lnTo>
                  <a:lnTo>
                    <a:pt x="145" y="140"/>
                  </a:lnTo>
                  <a:lnTo>
                    <a:pt x="149" y="138"/>
                  </a:lnTo>
                  <a:lnTo>
                    <a:pt x="150" y="140"/>
                  </a:lnTo>
                  <a:lnTo>
                    <a:pt x="148" y="146"/>
                  </a:lnTo>
                  <a:lnTo>
                    <a:pt x="143" y="154"/>
                  </a:lnTo>
                  <a:lnTo>
                    <a:pt x="135" y="162"/>
                  </a:lnTo>
                  <a:lnTo>
                    <a:pt x="125" y="168"/>
                  </a:lnTo>
                  <a:lnTo>
                    <a:pt x="116" y="171"/>
                  </a:lnTo>
                  <a:lnTo>
                    <a:pt x="106" y="175"/>
                  </a:lnTo>
                  <a:lnTo>
                    <a:pt x="95" y="176"/>
                  </a:lnTo>
                  <a:lnTo>
                    <a:pt x="85" y="176"/>
                  </a:lnTo>
                  <a:lnTo>
                    <a:pt x="75" y="174"/>
                  </a:lnTo>
                  <a:lnTo>
                    <a:pt x="70" y="179"/>
                  </a:lnTo>
                  <a:lnTo>
                    <a:pt x="66" y="183"/>
                  </a:lnTo>
                  <a:lnTo>
                    <a:pt x="64" y="187"/>
                  </a:lnTo>
                  <a:lnTo>
                    <a:pt x="62" y="193"/>
                  </a:lnTo>
                  <a:lnTo>
                    <a:pt x="54" y="193"/>
                  </a:lnTo>
                  <a:lnTo>
                    <a:pt x="46" y="194"/>
                  </a:lnTo>
                  <a:lnTo>
                    <a:pt x="40" y="197"/>
                  </a:lnTo>
                  <a:lnTo>
                    <a:pt x="36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Freeform 298"/>
            <p:cNvSpPr>
              <a:spLocks/>
            </p:cNvSpPr>
            <p:nvPr/>
          </p:nvSpPr>
          <p:spPr bwMode="auto">
            <a:xfrm flipH="1">
              <a:off x="1484" y="3487"/>
              <a:ext cx="123" cy="55"/>
            </a:xfrm>
            <a:custGeom>
              <a:avLst/>
              <a:gdLst>
                <a:gd name="T0" fmla="*/ 0 w 271"/>
                <a:gd name="T1" fmla="*/ 1 h 110"/>
                <a:gd name="T2" fmla="*/ 0 w 271"/>
                <a:gd name="T3" fmla="*/ 1 h 110"/>
                <a:gd name="T4" fmla="*/ 0 w 271"/>
                <a:gd name="T5" fmla="*/ 1 h 110"/>
                <a:gd name="T6" fmla="*/ 0 w 271"/>
                <a:gd name="T7" fmla="*/ 1 h 110"/>
                <a:gd name="T8" fmla="*/ 0 w 271"/>
                <a:gd name="T9" fmla="*/ 1 h 110"/>
                <a:gd name="T10" fmla="*/ 0 w 271"/>
                <a:gd name="T11" fmla="*/ 1 h 110"/>
                <a:gd name="T12" fmla="*/ 0 w 271"/>
                <a:gd name="T13" fmla="*/ 1 h 110"/>
                <a:gd name="T14" fmla="*/ 0 w 271"/>
                <a:gd name="T15" fmla="*/ 1 h 110"/>
                <a:gd name="T16" fmla="*/ 0 w 271"/>
                <a:gd name="T17" fmla="*/ 1 h 110"/>
                <a:gd name="T18" fmla="*/ 0 w 271"/>
                <a:gd name="T19" fmla="*/ 1 h 110"/>
                <a:gd name="T20" fmla="*/ 0 w 271"/>
                <a:gd name="T21" fmla="*/ 1 h 110"/>
                <a:gd name="T22" fmla="*/ 0 w 271"/>
                <a:gd name="T23" fmla="*/ 1 h 110"/>
                <a:gd name="T24" fmla="*/ 0 w 271"/>
                <a:gd name="T25" fmla="*/ 1 h 110"/>
                <a:gd name="T26" fmla="*/ 0 w 271"/>
                <a:gd name="T27" fmla="*/ 1 h 110"/>
                <a:gd name="T28" fmla="*/ 0 w 271"/>
                <a:gd name="T29" fmla="*/ 1 h 110"/>
                <a:gd name="T30" fmla="*/ 0 w 271"/>
                <a:gd name="T31" fmla="*/ 1 h 110"/>
                <a:gd name="T32" fmla="*/ 0 w 271"/>
                <a:gd name="T33" fmla="*/ 1 h 110"/>
                <a:gd name="T34" fmla="*/ 0 w 271"/>
                <a:gd name="T35" fmla="*/ 1 h 110"/>
                <a:gd name="T36" fmla="*/ 0 w 271"/>
                <a:gd name="T37" fmla="*/ 1 h 110"/>
                <a:gd name="T38" fmla="*/ 0 w 271"/>
                <a:gd name="T39" fmla="*/ 1 h 110"/>
                <a:gd name="T40" fmla="*/ 0 w 271"/>
                <a:gd name="T41" fmla="*/ 1 h 110"/>
                <a:gd name="T42" fmla="*/ 0 w 271"/>
                <a:gd name="T43" fmla="*/ 1 h 110"/>
                <a:gd name="T44" fmla="*/ 0 w 271"/>
                <a:gd name="T45" fmla="*/ 1 h 110"/>
                <a:gd name="T46" fmla="*/ 0 w 271"/>
                <a:gd name="T47" fmla="*/ 1 h 110"/>
                <a:gd name="T48" fmla="*/ 0 w 271"/>
                <a:gd name="T49" fmla="*/ 1 h 110"/>
                <a:gd name="T50" fmla="*/ 0 w 271"/>
                <a:gd name="T51" fmla="*/ 1 h 110"/>
                <a:gd name="T52" fmla="*/ 0 w 271"/>
                <a:gd name="T53" fmla="*/ 1 h 110"/>
                <a:gd name="T54" fmla="*/ 0 w 271"/>
                <a:gd name="T55" fmla="*/ 1 h 110"/>
                <a:gd name="T56" fmla="*/ 0 w 271"/>
                <a:gd name="T57" fmla="*/ 1 h 110"/>
                <a:gd name="T58" fmla="*/ 0 w 271"/>
                <a:gd name="T59" fmla="*/ 1 h 110"/>
                <a:gd name="T60" fmla="*/ 0 w 271"/>
                <a:gd name="T61" fmla="*/ 1 h 110"/>
                <a:gd name="T62" fmla="*/ 0 w 271"/>
                <a:gd name="T63" fmla="*/ 1 h 110"/>
                <a:gd name="T64" fmla="*/ 0 w 271"/>
                <a:gd name="T65" fmla="*/ 1 h 110"/>
                <a:gd name="T66" fmla="*/ 0 w 271"/>
                <a:gd name="T67" fmla="*/ 1 h 110"/>
                <a:gd name="T68" fmla="*/ 0 w 271"/>
                <a:gd name="T69" fmla="*/ 1 h 110"/>
                <a:gd name="T70" fmla="*/ 0 w 271"/>
                <a:gd name="T71" fmla="*/ 1 h 110"/>
                <a:gd name="T72" fmla="*/ 0 w 271"/>
                <a:gd name="T73" fmla="*/ 1 h 110"/>
                <a:gd name="T74" fmla="*/ 0 w 271"/>
                <a:gd name="T75" fmla="*/ 1 h 110"/>
                <a:gd name="T76" fmla="*/ 0 w 271"/>
                <a:gd name="T77" fmla="*/ 1 h 110"/>
                <a:gd name="T78" fmla="*/ 0 w 271"/>
                <a:gd name="T79" fmla="*/ 1 h 110"/>
                <a:gd name="T80" fmla="*/ 0 w 271"/>
                <a:gd name="T81" fmla="*/ 1 h 110"/>
                <a:gd name="T82" fmla="*/ 0 w 271"/>
                <a:gd name="T83" fmla="*/ 1 h 110"/>
                <a:gd name="T84" fmla="*/ 0 w 271"/>
                <a:gd name="T85" fmla="*/ 1 h 110"/>
                <a:gd name="T86" fmla="*/ 0 w 271"/>
                <a:gd name="T87" fmla="*/ 1 h 110"/>
                <a:gd name="T88" fmla="*/ 0 w 271"/>
                <a:gd name="T89" fmla="*/ 1 h 110"/>
                <a:gd name="T90" fmla="*/ 0 w 271"/>
                <a:gd name="T91" fmla="*/ 1 h 110"/>
                <a:gd name="T92" fmla="*/ 0 w 271"/>
                <a:gd name="T93" fmla="*/ 1 h 110"/>
                <a:gd name="T94" fmla="*/ 0 w 271"/>
                <a:gd name="T95" fmla="*/ 1 h 110"/>
                <a:gd name="T96" fmla="*/ 0 w 271"/>
                <a:gd name="T97" fmla="*/ 1 h 110"/>
                <a:gd name="T98" fmla="*/ 0 w 271"/>
                <a:gd name="T99" fmla="*/ 1 h 110"/>
                <a:gd name="T100" fmla="*/ 0 w 271"/>
                <a:gd name="T101" fmla="*/ 1 h 110"/>
                <a:gd name="T102" fmla="*/ 0 w 271"/>
                <a:gd name="T103" fmla="*/ 1 h 110"/>
                <a:gd name="T104" fmla="*/ 0 w 271"/>
                <a:gd name="T105" fmla="*/ 1 h 110"/>
                <a:gd name="T106" fmla="*/ 0 w 271"/>
                <a:gd name="T107" fmla="*/ 0 h 110"/>
                <a:gd name="T108" fmla="*/ 0 w 271"/>
                <a:gd name="T109" fmla="*/ 1 h 110"/>
                <a:gd name="T110" fmla="*/ 0 w 271"/>
                <a:gd name="T111" fmla="*/ 1 h 110"/>
                <a:gd name="T112" fmla="*/ 0 w 271"/>
                <a:gd name="T113" fmla="*/ 1 h 110"/>
                <a:gd name="T114" fmla="*/ 0 w 271"/>
                <a:gd name="T115" fmla="*/ 1 h 110"/>
                <a:gd name="T116" fmla="*/ 0 w 271"/>
                <a:gd name="T117" fmla="*/ 1 h 110"/>
                <a:gd name="T118" fmla="*/ 0 w 271"/>
                <a:gd name="T119" fmla="*/ 1 h 110"/>
                <a:gd name="T120" fmla="*/ 0 w 271"/>
                <a:gd name="T121" fmla="*/ 1 h 110"/>
                <a:gd name="T122" fmla="*/ 0 w 271"/>
                <a:gd name="T123" fmla="*/ 1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1"/>
                <a:gd name="T187" fmla="*/ 0 h 110"/>
                <a:gd name="T188" fmla="*/ 271 w 271"/>
                <a:gd name="T189" fmla="*/ 110 h 1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1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1" y="41"/>
                  </a:lnTo>
                  <a:lnTo>
                    <a:pt x="22" y="41"/>
                  </a:lnTo>
                  <a:lnTo>
                    <a:pt x="35" y="41"/>
                  </a:lnTo>
                  <a:lnTo>
                    <a:pt x="47" y="42"/>
                  </a:lnTo>
                  <a:lnTo>
                    <a:pt x="59" y="44"/>
                  </a:lnTo>
                  <a:lnTo>
                    <a:pt x="68" y="46"/>
                  </a:lnTo>
                  <a:lnTo>
                    <a:pt x="76" y="49"/>
                  </a:lnTo>
                  <a:lnTo>
                    <a:pt x="80" y="51"/>
                  </a:lnTo>
                  <a:lnTo>
                    <a:pt x="83" y="54"/>
                  </a:lnTo>
                  <a:lnTo>
                    <a:pt x="85" y="60"/>
                  </a:lnTo>
                  <a:lnTo>
                    <a:pt x="88" y="66"/>
                  </a:lnTo>
                  <a:lnTo>
                    <a:pt x="92" y="74"/>
                  </a:lnTo>
                  <a:lnTo>
                    <a:pt x="97" y="81"/>
                  </a:lnTo>
                  <a:lnTo>
                    <a:pt x="104" y="88"/>
                  </a:lnTo>
                  <a:lnTo>
                    <a:pt x="110" y="94"/>
                  </a:lnTo>
                  <a:lnTo>
                    <a:pt x="119" y="98"/>
                  </a:lnTo>
                  <a:lnTo>
                    <a:pt x="127" y="101"/>
                  </a:lnTo>
                  <a:lnTo>
                    <a:pt x="130" y="99"/>
                  </a:lnTo>
                  <a:lnTo>
                    <a:pt x="127" y="96"/>
                  </a:lnTo>
                  <a:lnTo>
                    <a:pt x="121" y="89"/>
                  </a:lnTo>
                  <a:lnTo>
                    <a:pt x="113" y="81"/>
                  </a:lnTo>
                  <a:lnTo>
                    <a:pt x="106" y="71"/>
                  </a:lnTo>
                  <a:lnTo>
                    <a:pt x="104" y="60"/>
                  </a:lnTo>
                  <a:lnTo>
                    <a:pt x="102" y="52"/>
                  </a:lnTo>
                  <a:lnTo>
                    <a:pt x="109" y="52"/>
                  </a:lnTo>
                  <a:lnTo>
                    <a:pt x="116" y="52"/>
                  </a:lnTo>
                  <a:lnTo>
                    <a:pt x="122" y="53"/>
                  </a:lnTo>
                  <a:lnTo>
                    <a:pt x="130" y="54"/>
                  </a:lnTo>
                  <a:lnTo>
                    <a:pt x="137" y="56"/>
                  </a:lnTo>
                  <a:lnTo>
                    <a:pt x="143" y="57"/>
                  </a:lnTo>
                  <a:lnTo>
                    <a:pt x="147" y="59"/>
                  </a:lnTo>
                  <a:lnTo>
                    <a:pt x="151" y="60"/>
                  </a:lnTo>
                  <a:lnTo>
                    <a:pt x="152" y="66"/>
                  </a:lnTo>
                  <a:lnTo>
                    <a:pt x="155" y="72"/>
                  </a:lnTo>
                  <a:lnTo>
                    <a:pt x="160" y="79"/>
                  </a:lnTo>
                  <a:lnTo>
                    <a:pt x="166" y="86"/>
                  </a:lnTo>
                  <a:lnTo>
                    <a:pt x="172" y="92"/>
                  </a:lnTo>
                  <a:lnTo>
                    <a:pt x="180" y="98"/>
                  </a:lnTo>
                  <a:lnTo>
                    <a:pt x="187" y="103"/>
                  </a:lnTo>
                  <a:lnTo>
                    <a:pt x="195" y="106"/>
                  </a:lnTo>
                  <a:lnTo>
                    <a:pt x="208" y="110"/>
                  </a:lnTo>
                  <a:lnTo>
                    <a:pt x="216" y="110"/>
                  </a:lnTo>
                  <a:lnTo>
                    <a:pt x="218" y="107"/>
                  </a:lnTo>
                  <a:lnTo>
                    <a:pt x="212" y="104"/>
                  </a:lnTo>
                  <a:lnTo>
                    <a:pt x="202" y="99"/>
                  </a:lnTo>
                  <a:lnTo>
                    <a:pt x="195" y="95"/>
                  </a:lnTo>
                  <a:lnTo>
                    <a:pt x="187" y="89"/>
                  </a:lnTo>
                  <a:lnTo>
                    <a:pt x="181" y="84"/>
                  </a:lnTo>
                  <a:lnTo>
                    <a:pt x="176" y="79"/>
                  </a:lnTo>
                  <a:lnTo>
                    <a:pt x="171" y="74"/>
                  </a:lnTo>
                  <a:lnTo>
                    <a:pt x="168" y="69"/>
                  </a:lnTo>
                  <a:lnTo>
                    <a:pt x="167" y="66"/>
                  </a:lnTo>
                  <a:lnTo>
                    <a:pt x="177" y="71"/>
                  </a:lnTo>
                  <a:lnTo>
                    <a:pt x="191" y="74"/>
                  </a:lnTo>
                  <a:lnTo>
                    <a:pt x="205" y="76"/>
                  </a:lnTo>
                  <a:lnTo>
                    <a:pt x="220" y="79"/>
                  </a:lnTo>
                  <a:lnTo>
                    <a:pt x="234" y="81"/>
                  </a:lnTo>
                  <a:lnTo>
                    <a:pt x="246" y="82"/>
                  </a:lnTo>
                  <a:lnTo>
                    <a:pt x="256" y="83"/>
                  </a:lnTo>
                  <a:lnTo>
                    <a:pt x="263" y="83"/>
                  </a:lnTo>
                  <a:lnTo>
                    <a:pt x="270" y="83"/>
                  </a:lnTo>
                  <a:lnTo>
                    <a:pt x="271" y="81"/>
                  </a:lnTo>
                  <a:lnTo>
                    <a:pt x="267" y="77"/>
                  </a:lnTo>
                  <a:lnTo>
                    <a:pt x="259" y="76"/>
                  </a:lnTo>
                  <a:lnTo>
                    <a:pt x="250" y="75"/>
                  </a:lnTo>
                  <a:lnTo>
                    <a:pt x="238" y="73"/>
                  </a:lnTo>
                  <a:lnTo>
                    <a:pt x="225" y="69"/>
                  </a:lnTo>
                  <a:lnTo>
                    <a:pt x="212" y="66"/>
                  </a:lnTo>
                  <a:lnTo>
                    <a:pt x="200" y="62"/>
                  </a:lnTo>
                  <a:lnTo>
                    <a:pt x="189" y="59"/>
                  </a:lnTo>
                  <a:lnTo>
                    <a:pt x="180" y="57"/>
                  </a:lnTo>
                  <a:lnTo>
                    <a:pt x="176" y="54"/>
                  </a:lnTo>
                  <a:lnTo>
                    <a:pt x="184" y="48"/>
                  </a:lnTo>
                  <a:lnTo>
                    <a:pt x="193" y="42"/>
                  </a:lnTo>
                  <a:lnTo>
                    <a:pt x="202" y="39"/>
                  </a:lnTo>
                  <a:lnTo>
                    <a:pt x="210" y="38"/>
                  </a:lnTo>
                  <a:lnTo>
                    <a:pt x="217" y="37"/>
                  </a:lnTo>
                  <a:lnTo>
                    <a:pt x="218" y="35"/>
                  </a:lnTo>
                  <a:lnTo>
                    <a:pt x="216" y="31"/>
                  </a:lnTo>
                  <a:lnTo>
                    <a:pt x="208" y="29"/>
                  </a:lnTo>
                  <a:lnTo>
                    <a:pt x="202" y="28"/>
                  </a:lnTo>
                  <a:lnTo>
                    <a:pt x="196" y="29"/>
                  </a:lnTo>
                  <a:lnTo>
                    <a:pt x="189" y="30"/>
                  </a:lnTo>
                  <a:lnTo>
                    <a:pt x="183" y="33"/>
                  </a:lnTo>
                  <a:lnTo>
                    <a:pt x="176" y="36"/>
                  </a:lnTo>
                  <a:lnTo>
                    <a:pt x="171" y="38"/>
                  </a:lnTo>
                  <a:lnTo>
                    <a:pt x="166" y="43"/>
                  </a:lnTo>
                  <a:lnTo>
                    <a:pt x="163" y="46"/>
                  </a:lnTo>
                  <a:lnTo>
                    <a:pt x="156" y="46"/>
                  </a:lnTo>
                  <a:lnTo>
                    <a:pt x="148" y="45"/>
                  </a:lnTo>
                  <a:lnTo>
                    <a:pt x="141" y="45"/>
                  </a:lnTo>
                  <a:lnTo>
                    <a:pt x="133" y="44"/>
                  </a:lnTo>
                  <a:lnTo>
                    <a:pt x="125" y="43"/>
                  </a:lnTo>
                  <a:lnTo>
                    <a:pt x="117" y="43"/>
                  </a:lnTo>
                  <a:lnTo>
                    <a:pt x="112" y="43"/>
                  </a:lnTo>
                  <a:lnTo>
                    <a:pt x="109" y="43"/>
                  </a:lnTo>
                  <a:lnTo>
                    <a:pt x="108" y="33"/>
                  </a:lnTo>
                  <a:lnTo>
                    <a:pt x="112" y="23"/>
                  </a:lnTo>
                  <a:lnTo>
                    <a:pt x="119" y="14"/>
                  </a:lnTo>
                  <a:lnTo>
                    <a:pt x="131" y="7"/>
                  </a:lnTo>
                  <a:lnTo>
                    <a:pt x="141" y="4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5"/>
                  </a:lnTo>
                  <a:lnTo>
                    <a:pt x="112" y="8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8" y="24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72" y="31"/>
                  </a:lnTo>
                  <a:lnTo>
                    <a:pt x="63" y="31"/>
                  </a:lnTo>
                  <a:lnTo>
                    <a:pt x="51" y="31"/>
                  </a:lnTo>
                  <a:lnTo>
                    <a:pt x="39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6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Freeform 299"/>
            <p:cNvSpPr>
              <a:spLocks/>
            </p:cNvSpPr>
            <p:nvPr/>
          </p:nvSpPr>
          <p:spPr bwMode="auto">
            <a:xfrm flipH="1">
              <a:off x="1520" y="3535"/>
              <a:ext cx="99" cy="111"/>
            </a:xfrm>
            <a:custGeom>
              <a:avLst/>
              <a:gdLst>
                <a:gd name="T0" fmla="*/ 0 w 221"/>
                <a:gd name="T1" fmla="*/ 1 h 222"/>
                <a:gd name="T2" fmla="*/ 0 w 221"/>
                <a:gd name="T3" fmla="*/ 1 h 222"/>
                <a:gd name="T4" fmla="*/ 0 w 221"/>
                <a:gd name="T5" fmla="*/ 1 h 222"/>
                <a:gd name="T6" fmla="*/ 0 w 221"/>
                <a:gd name="T7" fmla="*/ 1 h 222"/>
                <a:gd name="T8" fmla="*/ 0 w 221"/>
                <a:gd name="T9" fmla="*/ 1 h 222"/>
                <a:gd name="T10" fmla="*/ 0 w 221"/>
                <a:gd name="T11" fmla="*/ 1 h 222"/>
                <a:gd name="T12" fmla="*/ 0 w 221"/>
                <a:gd name="T13" fmla="*/ 1 h 222"/>
                <a:gd name="T14" fmla="*/ 0 w 221"/>
                <a:gd name="T15" fmla="*/ 1 h 222"/>
                <a:gd name="T16" fmla="*/ 0 w 221"/>
                <a:gd name="T17" fmla="*/ 1 h 222"/>
                <a:gd name="T18" fmla="*/ 0 w 221"/>
                <a:gd name="T19" fmla="*/ 1 h 222"/>
                <a:gd name="T20" fmla="*/ 0 w 221"/>
                <a:gd name="T21" fmla="*/ 1 h 222"/>
                <a:gd name="T22" fmla="*/ 0 w 221"/>
                <a:gd name="T23" fmla="*/ 1 h 222"/>
                <a:gd name="T24" fmla="*/ 0 w 221"/>
                <a:gd name="T25" fmla="*/ 1 h 222"/>
                <a:gd name="T26" fmla="*/ 0 w 221"/>
                <a:gd name="T27" fmla="*/ 1 h 222"/>
                <a:gd name="T28" fmla="*/ 0 w 221"/>
                <a:gd name="T29" fmla="*/ 1 h 222"/>
                <a:gd name="T30" fmla="*/ 0 w 221"/>
                <a:gd name="T31" fmla="*/ 1 h 222"/>
                <a:gd name="T32" fmla="*/ 0 w 221"/>
                <a:gd name="T33" fmla="*/ 1 h 222"/>
                <a:gd name="T34" fmla="*/ 0 w 221"/>
                <a:gd name="T35" fmla="*/ 1 h 222"/>
                <a:gd name="T36" fmla="*/ 0 w 221"/>
                <a:gd name="T37" fmla="*/ 1 h 222"/>
                <a:gd name="T38" fmla="*/ 0 w 221"/>
                <a:gd name="T39" fmla="*/ 1 h 222"/>
                <a:gd name="T40" fmla="*/ 0 w 221"/>
                <a:gd name="T41" fmla="*/ 1 h 222"/>
                <a:gd name="T42" fmla="*/ 0 w 221"/>
                <a:gd name="T43" fmla="*/ 1 h 222"/>
                <a:gd name="T44" fmla="*/ 0 w 221"/>
                <a:gd name="T45" fmla="*/ 1 h 222"/>
                <a:gd name="T46" fmla="*/ 0 w 221"/>
                <a:gd name="T47" fmla="*/ 1 h 222"/>
                <a:gd name="T48" fmla="*/ 0 w 221"/>
                <a:gd name="T49" fmla="*/ 1 h 222"/>
                <a:gd name="T50" fmla="*/ 0 w 221"/>
                <a:gd name="T51" fmla="*/ 1 h 222"/>
                <a:gd name="T52" fmla="*/ 0 w 221"/>
                <a:gd name="T53" fmla="*/ 1 h 222"/>
                <a:gd name="T54" fmla="*/ 0 w 221"/>
                <a:gd name="T55" fmla="*/ 1 h 222"/>
                <a:gd name="T56" fmla="*/ 0 w 221"/>
                <a:gd name="T57" fmla="*/ 1 h 222"/>
                <a:gd name="T58" fmla="*/ 0 w 221"/>
                <a:gd name="T59" fmla="*/ 1 h 222"/>
                <a:gd name="T60" fmla="*/ 0 w 221"/>
                <a:gd name="T61" fmla="*/ 1 h 222"/>
                <a:gd name="T62" fmla="*/ 0 w 221"/>
                <a:gd name="T63" fmla="*/ 1 h 222"/>
                <a:gd name="T64" fmla="*/ 0 w 221"/>
                <a:gd name="T65" fmla="*/ 1 h 222"/>
                <a:gd name="T66" fmla="*/ 0 w 221"/>
                <a:gd name="T67" fmla="*/ 1 h 222"/>
                <a:gd name="T68" fmla="*/ 0 w 221"/>
                <a:gd name="T69" fmla="*/ 1 h 222"/>
                <a:gd name="T70" fmla="*/ 0 w 221"/>
                <a:gd name="T71" fmla="*/ 1 h 222"/>
                <a:gd name="T72" fmla="*/ 0 w 221"/>
                <a:gd name="T73" fmla="*/ 1 h 222"/>
                <a:gd name="T74" fmla="*/ 0 w 221"/>
                <a:gd name="T75" fmla="*/ 1 h 222"/>
                <a:gd name="T76" fmla="*/ 0 w 221"/>
                <a:gd name="T77" fmla="*/ 1 h 222"/>
                <a:gd name="T78" fmla="*/ 0 w 221"/>
                <a:gd name="T79" fmla="*/ 1 h 222"/>
                <a:gd name="T80" fmla="*/ 0 w 221"/>
                <a:gd name="T81" fmla="*/ 1 h 222"/>
                <a:gd name="T82" fmla="*/ 0 w 221"/>
                <a:gd name="T83" fmla="*/ 1 h 222"/>
                <a:gd name="T84" fmla="*/ 0 w 221"/>
                <a:gd name="T85" fmla="*/ 1 h 222"/>
                <a:gd name="T86" fmla="*/ 0 w 221"/>
                <a:gd name="T87" fmla="*/ 1 h 222"/>
                <a:gd name="T88" fmla="*/ 0 w 221"/>
                <a:gd name="T89" fmla="*/ 1 h 222"/>
                <a:gd name="T90" fmla="*/ 0 w 221"/>
                <a:gd name="T91" fmla="*/ 1 h 222"/>
                <a:gd name="T92" fmla="*/ 0 w 221"/>
                <a:gd name="T93" fmla="*/ 1 h 222"/>
                <a:gd name="T94" fmla="*/ 0 w 221"/>
                <a:gd name="T95" fmla="*/ 1 h 222"/>
                <a:gd name="T96" fmla="*/ 0 w 221"/>
                <a:gd name="T97" fmla="*/ 1 h 222"/>
                <a:gd name="T98" fmla="*/ 0 w 221"/>
                <a:gd name="T99" fmla="*/ 1 h 222"/>
                <a:gd name="T100" fmla="*/ 0 w 221"/>
                <a:gd name="T101" fmla="*/ 1 h 222"/>
                <a:gd name="T102" fmla="*/ 0 w 221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222"/>
                <a:gd name="T158" fmla="*/ 221 w 221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222">
                  <a:moveTo>
                    <a:pt x="0" y="1"/>
                  </a:moveTo>
                  <a:lnTo>
                    <a:pt x="9" y="8"/>
                  </a:lnTo>
                  <a:lnTo>
                    <a:pt x="20" y="18"/>
                  </a:lnTo>
                  <a:lnTo>
                    <a:pt x="30" y="29"/>
                  </a:lnTo>
                  <a:lnTo>
                    <a:pt x="37" y="36"/>
                  </a:lnTo>
                  <a:lnTo>
                    <a:pt x="32" y="53"/>
                  </a:lnTo>
                  <a:lnTo>
                    <a:pt x="30" y="77"/>
                  </a:lnTo>
                  <a:lnTo>
                    <a:pt x="33" y="101"/>
                  </a:lnTo>
                  <a:lnTo>
                    <a:pt x="41" y="117"/>
                  </a:lnTo>
                  <a:lnTo>
                    <a:pt x="39" y="99"/>
                  </a:lnTo>
                  <a:lnTo>
                    <a:pt x="41" y="78"/>
                  </a:lnTo>
                  <a:lnTo>
                    <a:pt x="43" y="60"/>
                  </a:lnTo>
                  <a:lnTo>
                    <a:pt x="51" y="49"/>
                  </a:lnTo>
                  <a:lnTo>
                    <a:pt x="55" y="47"/>
                  </a:lnTo>
                  <a:lnTo>
                    <a:pt x="58" y="48"/>
                  </a:lnTo>
                  <a:lnTo>
                    <a:pt x="61" y="51"/>
                  </a:lnTo>
                  <a:lnTo>
                    <a:pt x="64" y="55"/>
                  </a:lnTo>
                  <a:lnTo>
                    <a:pt x="72" y="63"/>
                  </a:lnTo>
                  <a:lnTo>
                    <a:pt x="83" y="74"/>
                  </a:lnTo>
                  <a:lnTo>
                    <a:pt x="95" y="85"/>
                  </a:lnTo>
                  <a:lnTo>
                    <a:pt x="101" y="92"/>
                  </a:lnTo>
                  <a:lnTo>
                    <a:pt x="97" y="111"/>
                  </a:lnTo>
                  <a:lnTo>
                    <a:pt x="95" y="131"/>
                  </a:lnTo>
                  <a:lnTo>
                    <a:pt x="97" y="151"/>
                  </a:lnTo>
                  <a:lnTo>
                    <a:pt x="111" y="167"/>
                  </a:lnTo>
                  <a:lnTo>
                    <a:pt x="108" y="149"/>
                  </a:lnTo>
                  <a:lnTo>
                    <a:pt x="107" y="129"/>
                  </a:lnTo>
                  <a:lnTo>
                    <a:pt x="111" y="112"/>
                  </a:lnTo>
                  <a:lnTo>
                    <a:pt x="120" y="101"/>
                  </a:lnTo>
                  <a:lnTo>
                    <a:pt x="128" y="108"/>
                  </a:lnTo>
                  <a:lnTo>
                    <a:pt x="140" y="121"/>
                  </a:lnTo>
                  <a:lnTo>
                    <a:pt x="153" y="136"/>
                  </a:lnTo>
                  <a:lnTo>
                    <a:pt x="167" y="153"/>
                  </a:lnTo>
                  <a:lnTo>
                    <a:pt x="182" y="172"/>
                  </a:lnTo>
                  <a:lnTo>
                    <a:pt x="195" y="189"/>
                  </a:lnTo>
                  <a:lnTo>
                    <a:pt x="205" y="203"/>
                  </a:lnTo>
                  <a:lnTo>
                    <a:pt x="212" y="214"/>
                  </a:lnTo>
                  <a:lnTo>
                    <a:pt x="217" y="221"/>
                  </a:lnTo>
                  <a:lnTo>
                    <a:pt x="220" y="222"/>
                  </a:lnTo>
                  <a:lnTo>
                    <a:pt x="221" y="219"/>
                  </a:lnTo>
                  <a:lnTo>
                    <a:pt x="219" y="210"/>
                  </a:lnTo>
                  <a:lnTo>
                    <a:pt x="215" y="202"/>
                  </a:lnTo>
                  <a:lnTo>
                    <a:pt x="205" y="188"/>
                  </a:lnTo>
                  <a:lnTo>
                    <a:pt x="194" y="170"/>
                  </a:lnTo>
                  <a:lnTo>
                    <a:pt x="180" y="152"/>
                  </a:lnTo>
                  <a:lnTo>
                    <a:pt x="167" y="134"/>
                  </a:lnTo>
                  <a:lnTo>
                    <a:pt x="154" y="116"/>
                  </a:lnTo>
                  <a:lnTo>
                    <a:pt x="142" y="105"/>
                  </a:lnTo>
                  <a:lnTo>
                    <a:pt x="134" y="98"/>
                  </a:lnTo>
                  <a:lnTo>
                    <a:pt x="140" y="93"/>
                  </a:lnTo>
                  <a:lnTo>
                    <a:pt x="146" y="90"/>
                  </a:lnTo>
                  <a:lnTo>
                    <a:pt x="153" y="87"/>
                  </a:lnTo>
                  <a:lnTo>
                    <a:pt x="159" y="85"/>
                  </a:lnTo>
                  <a:lnTo>
                    <a:pt x="166" y="84"/>
                  </a:lnTo>
                  <a:lnTo>
                    <a:pt x="172" y="84"/>
                  </a:lnTo>
                  <a:lnTo>
                    <a:pt x="178" y="86"/>
                  </a:lnTo>
                  <a:lnTo>
                    <a:pt x="184" y="89"/>
                  </a:lnTo>
                  <a:lnTo>
                    <a:pt x="195" y="93"/>
                  </a:lnTo>
                  <a:lnTo>
                    <a:pt x="200" y="96"/>
                  </a:lnTo>
                  <a:lnTo>
                    <a:pt x="201" y="93"/>
                  </a:lnTo>
                  <a:lnTo>
                    <a:pt x="198" y="87"/>
                  </a:lnTo>
                  <a:lnTo>
                    <a:pt x="191" y="83"/>
                  </a:lnTo>
                  <a:lnTo>
                    <a:pt x="183" y="79"/>
                  </a:lnTo>
                  <a:lnTo>
                    <a:pt x="172" y="77"/>
                  </a:lnTo>
                  <a:lnTo>
                    <a:pt x="162" y="75"/>
                  </a:lnTo>
                  <a:lnTo>
                    <a:pt x="150" y="75"/>
                  </a:lnTo>
                  <a:lnTo>
                    <a:pt x="140" y="76"/>
                  </a:lnTo>
                  <a:lnTo>
                    <a:pt x="130" y="79"/>
                  </a:lnTo>
                  <a:lnTo>
                    <a:pt x="122" y="83"/>
                  </a:lnTo>
                  <a:lnTo>
                    <a:pt x="116" y="78"/>
                  </a:lnTo>
                  <a:lnTo>
                    <a:pt x="109" y="74"/>
                  </a:lnTo>
                  <a:lnTo>
                    <a:pt x="103" y="68"/>
                  </a:lnTo>
                  <a:lnTo>
                    <a:pt x="96" y="63"/>
                  </a:lnTo>
                  <a:lnTo>
                    <a:pt x="90" y="58"/>
                  </a:lnTo>
                  <a:lnTo>
                    <a:pt x="84" y="53"/>
                  </a:lnTo>
                  <a:lnTo>
                    <a:pt x="80" y="49"/>
                  </a:lnTo>
                  <a:lnTo>
                    <a:pt x="78" y="47"/>
                  </a:lnTo>
                  <a:lnTo>
                    <a:pt x="82" y="45"/>
                  </a:lnTo>
                  <a:lnTo>
                    <a:pt x="86" y="44"/>
                  </a:lnTo>
                  <a:lnTo>
                    <a:pt x="92" y="41"/>
                  </a:lnTo>
                  <a:lnTo>
                    <a:pt x="97" y="41"/>
                  </a:lnTo>
                  <a:lnTo>
                    <a:pt x="104" y="40"/>
                  </a:lnTo>
                  <a:lnTo>
                    <a:pt x="111" y="40"/>
                  </a:lnTo>
                  <a:lnTo>
                    <a:pt x="117" y="41"/>
                  </a:lnTo>
                  <a:lnTo>
                    <a:pt x="124" y="43"/>
                  </a:lnTo>
                  <a:lnTo>
                    <a:pt x="130" y="43"/>
                  </a:lnTo>
                  <a:lnTo>
                    <a:pt x="132" y="41"/>
                  </a:lnTo>
                  <a:lnTo>
                    <a:pt x="128" y="39"/>
                  </a:lnTo>
                  <a:lnTo>
                    <a:pt x="121" y="37"/>
                  </a:lnTo>
                  <a:lnTo>
                    <a:pt x="116" y="37"/>
                  </a:lnTo>
                  <a:lnTo>
                    <a:pt x="109" y="36"/>
                  </a:lnTo>
                  <a:lnTo>
                    <a:pt x="100" y="34"/>
                  </a:lnTo>
                  <a:lnTo>
                    <a:pt x="92" y="33"/>
                  </a:lnTo>
                  <a:lnTo>
                    <a:pt x="83" y="33"/>
                  </a:lnTo>
                  <a:lnTo>
                    <a:pt x="75" y="32"/>
                  </a:lnTo>
                  <a:lnTo>
                    <a:pt x="67" y="33"/>
                  </a:lnTo>
                  <a:lnTo>
                    <a:pt x="62" y="33"/>
                  </a:lnTo>
                  <a:lnTo>
                    <a:pt x="54" y="32"/>
                  </a:lnTo>
                  <a:lnTo>
                    <a:pt x="46" y="28"/>
                  </a:lnTo>
                  <a:lnTo>
                    <a:pt x="38" y="22"/>
                  </a:lnTo>
                  <a:lnTo>
                    <a:pt x="29" y="15"/>
                  </a:lnTo>
                  <a:lnTo>
                    <a:pt x="21" y="8"/>
                  </a:lnTo>
                  <a:lnTo>
                    <a:pt x="13" y="3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Freeform 300"/>
            <p:cNvSpPr>
              <a:spLocks/>
            </p:cNvSpPr>
            <p:nvPr/>
          </p:nvSpPr>
          <p:spPr bwMode="auto">
            <a:xfrm flipH="1">
              <a:off x="1629" y="3545"/>
              <a:ext cx="76" cy="128"/>
            </a:xfrm>
            <a:custGeom>
              <a:avLst/>
              <a:gdLst>
                <a:gd name="T0" fmla="*/ 0 w 167"/>
                <a:gd name="T1" fmla="*/ 1 h 255"/>
                <a:gd name="T2" fmla="*/ 0 w 167"/>
                <a:gd name="T3" fmla="*/ 1 h 255"/>
                <a:gd name="T4" fmla="*/ 0 w 167"/>
                <a:gd name="T5" fmla="*/ 1 h 255"/>
                <a:gd name="T6" fmla="*/ 0 w 167"/>
                <a:gd name="T7" fmla="*/ 1 h 255"/>
                <a:gd name="T8" fmla="*/ 0 w 167"/>
                <a:gd name="T9" fmla="*/ 1 h 255"/>
                <a:gd name="T10" fmla="*/ 0 w 167"/>
                <a:gd name="T11" fmla="*/ 1 h 255"/>
                <a:gd name="T12" fmla="*/ 0 w 167"/>
                <a:gd name="T13" fmla="*/ 1 h 255"/>
                <a:gd name="T14" fmla="*/ 0 w 167"/>
                <a:gd name="T15" fmla="*/ 1 h 255"/>
                <a:gd name="T16" fmla="*/ 0 w 167"/>
                <a:gd name="T17" fmla="*/ 1 h 255"/>
                <a:gd name="T18" fmla="*/ 0 w 167"/>
                <a:gd name="T19" fmla="*/ 1 h 255"/>
                <a:gd name="T20" fmla="*/ 0 w 167"/>
                <a:gd name="T21" fmla="*/ 1 h 255"/>
                <a:gd name="T22" fmla="*/ 0 w 167"/>
                <a:gd name="T23" fmla="*/ 1 h 255"/>
                <a:gd name="T24" fmla="*/ 0 w 167"/>
                <a:gd name="T25" fmla="*/ 1 h 255"/>
                <a:gd name="T26" fmla="*/ 0 w 167"/>
                <a:gd name="T27" fmla="*/ 1 h 255"/>
                <a:gd name="T28" fmla="*/ 0 w 167"/>
                <a:gd name="T29" fmla="*/ 1 h 255"/>
                <a:gd name="T30" fmla="*/ 0 w 167"/>
                <a:gd name="T31" fmla="*/ 1 h 255"/>
                <a:gd name="T32" fmla="*/ 0 w 167"/>
                <a:gd name="T33" fmla="*/ 1 h 255"/>
                <a:gd name="T34" fmla="*/ 0 w 167"/>
                <a:gd name="T35" fmla="*/ 1 h 255"/>
                <a:gd name="T36" fmla="*/ 0 w 167"/>
                <a:gd name="T37" fmla="*/ 1 h 255"/>
                <a:gd name="T38" fmla="*/ 0 w 167"/>
                <a:gd name="T39" fmla="*/ 1 h 255"/>
                <a:gd name="T40" fmla="*/ 0 w 167"/>
                <a:gd name="T41" fmla="*/ 1 h 255"/>
                <a:gd name="T42" fmla="*/ 0 w 167"/>
                <a:gd name="T43" fmla="*/ 1 h 255"/>
                <a:gd name="T44" fmla="*/ 0 w 167"/>
                <a:gd name="T45" fmla="*/ 1 h 255"/>
                <a:gd name="T46" fmla="*/ 0 w 167"/>
                <a:gd name="T47" fmla="*/ 1 h 255"/>
                <a:gd name="T48" fmla="*/ 0 w 167"/>
                <a:gd name="T49" fmla="*/ 1 h 255"/>
                <a:gd name="T50" fmla="*/ 0 w 167"/>
                <a:gd name="T51" fmla="*/ 1 h 255"/>
                <a:gd name="T52" fmla="*/ 0 w 167"/>
                <a:gd name="T53" fmla="*/ 1 h 255"/>
                <a:gd name="T54" fmla="*/ 0 w 167"/>
                <a:gd name="T55" fmla="*/ 1 h 255"/>
                <a:gd name="T56" fmla="*/ 0 w 167"/>
                <a:gd name="T57" fmla="*/ 1 h 255"/>
                <a:gd name="T58" fmla="*/ 0 w 167"/>
                <a:gd name="T59" fmla="*/ 1 h 255"/>
                <a:gd name="T60" fmla="*/ 0 w 167"/>
                <a:gd name="T61" fmla="*/ 1 h 255"/>
                <a:gd name="T62" fmla="*/ 0 w 167"/>
                <a:gd name="T63" fmla="*/ 1 h 255"/>
                <a:gd name="T64" fmla="*/ 0 w 167"/>
                <a:gd name="T65" fmla="*/ 1 h 255"/>
                <a:gd name="T66" fmla="*/ 0 w 167"/>
                <a:gd name="T67" fmla="*/ 1 h 255"/>
                <a:gd name="T68" fmla="*/ 0 w 167"/>
                <a:gd name="T69" fmla="*/ 1 h 255"/>
                <a:gd name="T70" fmla="*/ 0 w 167"/>
                <a:gd name="T71" fmla="*/ 1 h 255"/>
                <a:gd name="T72" fmla="*/ 0 w 167"/>
                <a:gd name="T73" fmla="*/ 1 h 255"/>
                <a:gd name="T74" fmla="*/ 0 w 167"/>
                <a:gd name="T75" fmla="*/ 1 h 255"/>
                <a:gd name="T76" fmla="*/ 0 w 167"/>
                <a:gd name="T77" fmla="*/ 1 h 255"/>
                <a:gd name="T78" fmla="*/ 0 w 167"/>
                <a:gd name="T79" fmla="*/ 1 h 255"/>
                <a:gd name="T80" fmla="*/ 0 w 167"/>
                <a:gd name="T81" fmla="*/ 1 h 255"/>
                <a:gd name="T82" fmla="*/ 0 w 167"/>
                <a:gd name="T83" fmla="*/ 1 h 255"/>
                <a:gd name="T84" fmla="*/ 0 w 167"/>
                <a:gd name="T85" fmla="*/ 1 h 255"/>
                <a:gd name="T86" fmla="*/ 0 w 167"/>
                <a:gd name="T87" fmla="*/ 1 h 255"/>
                <a:gd name="T88" fmla="*/ 0 w 167"/>
                <a:gd name="T89" fmla="*/ 1 h 255"/>
                <a:gd name="T90" fmla="*/ 0 w 167"/>
                <a:gd name="T91" fmla="*/ 1 h 255"/>
                <a:gd name="T92" fmla="*/ 0 w 167"/>
                <a:gd name="T93" fmla="*/ 1 h 255"/>
                <a:gd name="T94" fmla="*/ 0 w 167"/>
                <a:gd name="T95" fmla="*/ 1 h 255"/>
                <a:gd name="T96" fmla="*/ 0 w 167"/>
                <a:gd name="T97" fmla="*/ 1 h 255"/>
                <a:gd name="T98" fmla="*/ 0 w 167"/>
                <a:gd name="T99" fmla="*/ 1 h 255"/>
                <a:gd name="T100" fmla="*/ 0 w 167"/>
                <a:gd name="T101" fmla="*/ 1 h 255"/>
                <a:gd name="T102" fmla="*/ 0 w 167"/>
                <a:gd name="T103" fmla="*/ 1 h 255"/>
                <a:gd name="T104" fmla="*/ 0 w 16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255"/>
                <a:gd name="T161" fmla="*/ 167 w 16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255">
                  <a:moveTo>
                    <a:pt x="111" y="12"/>
                  </a:moveTo>
                  <a:lnTo>
                    <a:pt x="109" y="23"/>
                  </a:lnTo>
                  <a:lnTo>
                    <a:pt x="108" y="31"/>
                  </a:lnTo>
                  <a:lnTo>
                    <a:pt x="105" y="38"/>
                  </a:lnTo>
                  <a:lnTo>
                    <a:pt x="101" y="42"/>
                  </a:lnTo>
                  <a:lnTo>
                    <a:pt x="92" y="47"/>
                  </a:lnTo>
                  <a:lnTo>
                    <a:pt x="80" y="52"/>
                  </a:lnTo>
                  <a:lnTo>
                    <a:pt x="67" y="57"/>
                  </a:lnTo>
                  <a:lnTo>
                    <a:pt x="53" y="63"/>
                  </a:lnTo>
                  <a:lnTo>
                    <a:pt x="40" y="70"/>
                  </a:lnTo>
                  <a:lnTo>
                    <a:pt x="29" y="77"/>
                  </a:lnTo>
                  <a:lnTo>
                    <a:pt x="21" y="83"/>
                  </a:lnTo>
                  <a:lnTo>
                    <a:pt x="17" y="90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21" y="95"/>
                  </a:lnTo>
                  <a:lnTo>
                    <a:pt x="25" y="92"/>
                  </a:lnTo>
                  <a:lnTo>
                    <a:pt x="30" y="86"/>
                  </a:lnTo>
                  <a:lnTo>
                    <a:pt x="38" y="81"/>
                  </a:lnTo>
                  <a:lnTo>
                    <a:pt x="46" y="76"/>
                  </a:lnTo>
                  <a:lnTo>
                    <a:pt x="55" y="72"/>
                  </a:lnTo>
                  <a:lnTo>
                    <a:pt x="65" y="68"/>
                  </a:lnTo>
                  <a:lnTo>
                    <a:pt x="75" y="65"/>
                  </a:lnTo>
                  <a:lnTo>
                    <a:pt x="84" y="64"/>
                  </a:lnTo>
                  <a:lnTo>
                    <a:pt x="94" y="63"/>
                  </a:lnTo>
                  <a:lnTo>
                    <a:pt x="91" y="77"/>
                  </a:lnTo>
                  <a:lnTo>
                    <a:pt x="87" y="88"/>
                  </a:lnTo>
                  <a:lnTo>
                    <a:pt x="84" y="99"/>
                  </a:lnTo>
                  <a:lnTo>
                    <a:pt x="80" y="106"/>
                  </a:lnTo>
                  <a:lnTo>
                    <a:pt x="67" y="108"/>
                  </a:lnTo>
                  <a:lnTo>
                    <a:pt x="54" y="111"/>
                  </a:lnTo>
                  <a:lnTo>
                    <a:pt x="42" y="116"/>
                  </a:lnTo>
                  <a:lnTo>
                    <a:pt x="32" y="122"/>
                  </a:lnTo>
                  <a:lnTo>
                    <a:pt x="22" y="128"/>
                  </a:lnTo>
                  <a:lnTo>
                    <a:pt x="16" y="134"/>
                  </a:lnTo>
                  <a:lnTo>
                    <a:pt x="11" y="141"/>
                  </a:lnTo>
                  <a:lnTo>
                    <a:pt x="9" y="149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5" y="152"/>
                  </a:lnTo>
                  <a:lnTo>
                    <a:pt x="17" y="146"/>
                  </a:lnTo>
                  <a:lnTo>
                    <a:pt x="20" y="143"/>
                  </a:lnTo>
                  <a:lnTo>
                    <a:pt x="26" y="139"/>
                  </a:lnTo>
                  <a:lnTo>
                    <a:pt x="34" y="134"/>
                  </a:lnTo>
                  <a:lnTo>
                    <a:pt x="43" y="130"/>
                  </a:lnTo>
                  <a:lnTo>
                    <a:pt x="54" y="125"/>
                  </a:lnTo>
                  <a:lnTo>
                    <a:pt x="63" y="122"/>
                  </a:lnTo>
                  <a:lnTo>
                    <a:pt x="74" y="119"/>
                  </a:lnTo>
                  <a:lnTo>
                    <a:pt x="82" y="119"/>
                  </a:lnTo>
                  <a:lnTo>
                    <a:pt x="80" y="133"/>
                  </a:lnTo>
                  <a:lnTo>
                    <a:pt x="78" y="146"/>
                  </a:lnTo>
                  <a:lnTo>
                    <a:pt x="74" y="156"/>
                  </a:lnTo>
                  <a:lnTo>
                    <a:pt x="70" y="163"/>
                  </a:lnTo>
                  <a:lnTo>
                    <a:pt x="59" y="167"/>
                  </a:lnTo>
                  <a:lnTo>
                    <a:pt x="50" y="170"/>
                  </a:lnTo>
                  <a:lnTo>
                    <a:pt x="40" y="175"/>
                  </a:lnTo>
                  <a:lnTo>
                    <a:pt x="32" y="179"/>
                  </a:lnTo>
                  <a:lnTo>
                    <a:pt x="25" y="184"/>
                  </a:lnTo>
                  <a:lnTo>
                    <a:pt x="18" y="191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8" y="200"/>
                  </a:lnTo>
                  <a:lnTo>
                    <a:pt x="25" y="196"/>
                  </a:lnTo>
                  <a:lnTo>
                    <a:pt x="33" y="190"/>
                  </a:lnTo>
                  <a:lnTo>
                    <a:pt x="40" y="185"/>
                  </a:lnTo>
                  <a:lnTo>
                    <a:pt x="47" y="182"/>
                  </a:lnTo>
                  <a:lnTo>
                    <a:pt x="54" y="178"/>
                  </a:lnTo>
                  <a:lnTo>
                    <a:pt x="59" y="176"/>
                  </a:lnTo>
                  <a:lnTo>
                    <a:pt x="65" y="175"/>
                  </a:lnTo>
                  <a:lnTo>
                    <a:pt x="63" y="182"/>
                  </a:lnTo>
                  <a:lnTo>
                    <a:pt x="59" y="191"/>
                  </a:lnTo>
                  <a:lnTo>
                    <a:pt x="53" y="201"/>
                  </a:lnTo>
                  <a:lnTo>
                    <a:pt x="46" y="214"/>
                  </a:lnTo>
                  <a:lnTo>
                    <a:pt x="37" y="225"/>
                  </a:lnTo>
                  <a:lnTo>
                    <a:pt x="28" y="236"/>
                  </a:lnTo>
                  <a:lnTo>
                    <a:pt x="17" y="244"/>
                  </a:lnTo>
                  <a:lnTo>
                    <a:pt x="7" y="250"/>
                  </a:lnTo>
                  <a:lnTo>
                    <a:pt x="1" y="252"/>
                  </a:lnTo>
                  <a:lnTo>
                    <a:pt x="0" y="254"/>
                  </a:lnTo>
                  <a:lnTo>
                    <a:pt x="1" y="255"/>
                  </a:lnTo>
                  <a:lnTo>
                    <a:pt x="9" y="254"/>
                  </a:lnTo>
                  <a:lnTo>
                    <a:pt x="16" y="252"/>
                  </a:lnTo>
                  <a:lnTo>
                    <a:pt x="24" y="246"/>
                  </a:lnTo>
                  <a:lnTo>
                    <a:pt x="34" y="239"/>
                  </a:lnTo>
                  <a:lnTo>
                    <a:pt x="46" y="229"/>
                  </a:lnTo>
                  <a:lnTo>
                    <a:pt x="57" y="217"/>
                  </a:lnTo>
                  <a:lnTo>
                    <a:pt x="66" y="204"/>
                  </a:lnTo>
                  <a:lnTo>
                    <a:pt x="74" y="190"/>
                  </a:lnTo>
                  <a:lnTo>
                    <a:pt x="79" y="174"/>
                  </a:lnTo>
                  <a:lnTo>
                    <a:pt x="90" y="178"/>
                  </a:lnTo>
                  <a:lnTo>
                    <a:pt x="100" y="186"/>
                  </a:lnTo>
                  <a:lnTo>
                    <a:pt x="107" y="196"/>
                  </a:lnTo>
                  <a:lnTo>
                    <a:pt x="107" y="205"/>
                  </a:lnTo>
                  <a:lnTo>
                    <a:pt x="104" y="214"/>
                  </a:lnTo>
                  <a:lnTo>
                    <a:pt x="103" y="220"/>
                  </a:lnTo>
                  <a:lnTo>
                    <a:pt x="105" y="221"/>
                  </a:lnTo>
                  <a:lnTo>
                    <a:pt x="111" y="217"/>
                  </a:lnTo>
                  <a:lnTo>
                    <a:pt x="115" y="212"/>
                  </a:lnTo>
                  <a:lnTo>
                    <a:pt x="117" y="207"/>
                  </a:lnTo>
                  <a:lnTo>
                    <a:pt x="117" y="204"/>
                  </a:lnTo>
                  <a:lnTo>
                    <a:pt x="116" y="198"/>
                  </a:lnTo>
                  <a:lnTo>
                    <a:pt x="111" y="186"/>
                  </a:lnTo>
                  <a:lnTo>
                    <a:pt x="104" y="176"/>
                  </a:lnTo>
                  <a:lnTo>
                    <a:pt x="97" y="169"/>
                  </a:lnTo>
                  <a:lnTo>
                    <a:pt x="92" y="164"/>
                  </a:lnTo>
                  <a:lnTo>
                    <a:pt x="95" y="153"/>
                  </a:lnTo>
                  <a:lnTo>
                    <a:pt x="97" y="138"/>
                  </a:lnTo>
                  <a:lnTo>
                    <a:pt x="100" y="125"/>
                  </a:lnTo>
                  <a:lnTo>
                    <a:pt x="101" y="115"/>
                  </a:lnTo>
                  <a:lnTo>
                    <a:pt x="103" y="111"/>
                  </a:lnTo>
                  <a:lnTo>
                    <a:pt x="105" y="110"/>
                  </a:lnTo>
                  <a:lnTo>
                    <a:pt x="111" y="111"/>
                  </a:lnTo>
                  <a:lnTo>
                    <a:pt x="119" y="115"/>
                  </a:lnTo>
                  <a:lnTo>
                    <a:pt x="128" y="121"/>
                  </a:lnTo>
                  <a:lnTo>
                    <a:pt x="138" y="129"/>
                  </a:lnTo>
                  <a:lnTo>
                    <a:pt x="146" y="141"/>
                  </a:lnTo>
                  <a:lnTo>
                    <a:pt x="150" y="158"/>
                  </a:lnTo>
                  <a:lnTo>
                    <a:pt x="151" y="164"/>
                  </a:lnTo>
                  <a:lnTo>
                    <a:pt x="153" y="166"/>
                  </a:lnTo>
                  <a:lnTo>
                    <a:pt x="154" y="163"/>
                  </a:lnTo>
                  <a:lnTo>
                    <a:pt x="155" y="156"/>
                  </a:lnTo>
                  <a:lnTo>
                    <a:pt x="155" y="151"/>
                  </a:lnTo>
                  <a:lnTo>
                    <a:pt x="153" y="143"/>
                  </a:lnTo>
                  <a:lnTo>
                    <a:pt x="150" y="133"/>
                  </a:lnTo>
                  <a:lnTo>
                    <a:pt x="145" y="123"/>
                  </a:lnTo>
                  <a:lnTo>
                    <a:pt x="138" y="114"/>
                  </a:lnTo>
                  <a:lnTo>
                    <a:pt x="129" y="107"/>
                  </a:lnTo>
                  <a:lnTo>
                    <a:pt x="119" y="100"/>
                  </a:lnTo>
                  <a:lnTo>
                    <a:pt x="104" y="96"/>
                  </a:lnTo>
                  <a:lnTo>
                    <a:pt x="108" y="88"/>
                  </a:lnTo>
                  <a:lnTo>
                    <a:pt x="112" y="78"/>
                  </a:lnTo>
                  <a:lnTo>
                    <a:pt x="115" y="69"/>
                  </a:lnTo>
                  <a:lnTo>
                    <a:pt x="115" y="62"/>
                  </a:lnTo>
                  <a:lnTo>
                    <a:pt x="121" y="63"/>
                  </a:lnTo>
                  <a:lnTo>
                    <a:pt x="129" y="65"/>
                  </a:lnTo>
                  <a:lnTo>
                    <a:pt x="136" y="68"/>
                  </a:lnTo>
                  <a:lnTo>
                    <a:pt x="144" y="70"/>
                  </a:lnTo>
                  <a:lnTo>
                    <a:pt x="149" y="75"/>
                  </a:lnTo>
                  <a:lnTo>
                    <a:pt x="154" y="79"/>
                  </a:lnTo>
                  <a:lnTo>
                    <a:pt x="158" y="85"/>
                  </a:lnTo>
                  <a:lnTo>
                    <a:pt x="161" y="92"/>
                  </a:lnTo>
                  <a:lnTo>
                    <a:pt x="163" y="99"/>
                  </a:lnTo>
                  <a:lnTo>
                    <a:pt x="166" y="100"/>
                  </a:lnTo>
                  <a:lnTo>
                    <a:pt x="167" y="96"/>
                  </a:lnTo>
                  <a:lnTo>
                    <a:pt x="167" y="88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7" y="70"/>
                  </a:lnTo>
                  <a:lnTo>
                    <a:pt x="151" y="63"/>
                  </a:lnTo>
                  <a:lnTo>
                    <a:pt x="145" y="57"/>
                  </a:lnTo>
                  <a:lnTo>
                    <a:pt x="138" y="52"/>
                  </a:lnTo>
                  <a:lnTo>
                    <a:pt x="130" y="48"/>
                  </a:lnTo>
                  <a:lnTo>
                    <a:pt x="124" y="46"/>
                  </a:lnTo>
                  <a:lnTo>
                    <a:pt x="124" y="34"/>
                  </a:lnTo>
                  <a:lnTo>
                    <a:pt x="124" y="24"/>
                  </a:lnTo>
                  <a:lnTo>
                    <a:pt x="124" y="15"/>
                  </a:lnTo>
                  <a:lnTo>
                    <a:pt x="122" y="5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3" y="5"/>
                  </a:lnTo>
                  <a:lnTo>
                    <a:pt x="111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7" name="Freeform 301"/>
            <p:cNvSpPr>
              <a:spLocks/>
            </p:cNvSpPr>
            <p:nvPr/>
          </p:nvSpPr>
          <p:spPr bwMode="auto">
            <a:xfrm flipH="1">
              <a:off x="1668" y="3516"/>
              <a:ext cx="120" cy="66"/>
            </a:xfrm>
            <a:custGeom>
              <a:avLst/>
              <a:gdLst>
                <a:gd name="T0" fmla="*/ 0 w 267"/>
                <a:gd name="T1" fmla="*/ 1 h 131"/>
                <a:gd name="T2" fmla="*/ 0 w 267"/>
                <a:gd name="T3" fmla="*/ 1 h 131"/>
                <a:gd name="T4" fmla="*/ 0 w 267"/>
                <a:gd name="T5" fmla="*/ 1 h 131"/>
                <a:gd name="T6" fmla="*/ 0 w 267"/>
                <a:gd name="T7" fmla="*/ 1 h 131"/>
                <a:gd name="T8" fmla="*/ 0 w 267"/>
                <a:gd name="T9" fmla="*/ 1 h 131"/>
                <a:gd name="T10" fmla="*/ 0 w 267"/>
                <a:gd name="T11" fmla="*/ 1 h 131"/>
                <a:gd name="T12" fmla="*/ 0 w 267"/>
                <a:gd name="T13" fmla="*/ 1 h 131"/>
                <a:gd name="T14" fmla="*/ 0 w 267"/>
                <a:gd name="T15" fmla="*/ 1 h 131"/>
                <a:gd name="T16" fmla="*/ 0 w 267"/>
                <a:gd name="T17" fmla="*/ 1 h 131"/>
                <a:gd name="T18" fmla="*/ 0 w 267"/>
                <a:gd name="T19" fmla="*/ 1 h 131"/>
                <a:gd name="T20" fmla="*/ 0 w 267"/>
                <a:gd name="T21" fmla="*/ 1 h 131"/>
                <a:gd name="T22" fmla="*/ 0 w 267"/>
                <a:gd name="T23" fmla="*/ 1 h 131"/>
                <a:gd name="T24" fmla="*/ 0 w 267"/>
                <a:gd name="T25" fmla="*/ 1 h 131"/>
                <a:gd name="T26" fmla="*/ 0 w 267"/>
                <a:gd name="T27" fmla="*/ 1 h 131"/>
                <a:gd name="T28" fmla="*/ 0 w 267"/>
                <a:gd name="T29" fmla="*/ 1 h 131"/>
                <a:gd name="T30" fmla="*/ 0 w 267"/>
                <a:gd name="T31" fmla="*/ 1 h 131"/>
                <a:gd name="T32" fmla="*/ 0 w 267"/>
                <a:gd name="T33" fmla="*/ 1 h 131"/>
                <a:gd name="T34" fmla="*/ 0 w 267"/>
                <a:gd name="T35" fmla="*/ 1 h 131"/>
                <a:gd name="T36" fmla="*/ 0 w 267"/>
                <a:gd name="T37" fmla="*/ 1 h 131"/>
                <a:gd name="T38" fmla="*/ 0 w 267"/>
                <a:gd name="T39" fmla="*/ 1 h 131"/>
                <a:gd name="T40" fmla="*/ 0 w 267"/>
                <a:gd name="T41" fmla="*/ 1 h 131"/>
                <a:gd name="T42" fmla="*/ 0 w 267"/>
                <a:gd name="T43" fmla="*/ 1 h 131"/>
                <a:gd name="T44" fmla="*/ 0 w 267"/>
                <a:gd name="T45" fmla="*/ 1 h 131"/>
                <a:gd name="T46" fmla="*/ 0 w 267"/>
                <a:gd name="T47" fmla="*/ 1 h 131"/>
                <a:gd name="T48" fmla="*/ 0 w 267"/>
                <a:gd name="T49" fmla="*/ 1 h 131"/>
                <a:gd name="T50" fmla="*/ 0 w 267"/>
                <a:gd name="T51" fmla="*/ 1 h 131"/>
                <a:gd name="T52" fmla="*/ 0 w 267"/>
                <a:gd name="T53" fmla="*/ 1 h 131"/>
                <a:gd name="T54" fmla="*/ 0 w 267"/>
                <a:gd name="T55" fmla="*/ 1 h 131"/>
                <a:gd name="T56" fmla="*/ 0 w 267"/>
                <a:gd name="T57" fmla="*/ 1 h 131"/>
                <a:gd name="T58" fmla="*/ 0 w 267"/>
                <a:gd name="T59" fmla="*/ 1 h 131"/>
                <a:gd name="T60" fmla="*/ 0 w 267"/>
                <a:gd name="T61" fmla="*/ 1 h 131"/>
                <a:gd name="T62" fmla="*/ 0 w 267"/>
                <a:gd name="T63" fmla="*/ 1 h 131"/>
                <a:gd name="T64" fmla="*/ 0 w 267"/>
                <a:gd name="T65" fmla="*/ 1 h 131"/>
                <a:gd name="T66" fmla="*/ 0 w 267"/>
                <a:gd name="T67" fmla="*/ 1 h 131"/>
                <a:gd name="T68" fmla="*/ 0 w 267"/>
                <a:gd name="T69" fmla="*/ 1 h 131"/>
                <a:gd name="T70" fmla="*/ 0 w 267"/>
                <a:gd name="T71" fmla="*/ 1 h 131"/>
                <a:gd name="T72" fmla="*/ 0 w 267"/>
                <a:gd name="T73" fmla="*/ 1 h 131"/>
                <a:gd name="T74" fmla="*/ 0 w 267"/>
                <a:gd name="T75" fmla="*/ 1 h 131"/>
                <a:gd name="T76" fmla="*/ 0 w 267"/>
                <a:gd name="T77" fmla="*/ 1 h 131"/>
                <a:gd name="T78" fmla="*/ 0 w 267"/>
                <a:gd name="T79" fmla="*/ 1 h 131"/>
                <a:gd name="T80" fmla="*/ 0 w 267"/>
                <a:gd name="T81" fmla="*/ 1 h 131"/>
                <a:gd name="T82" fmla="*/ 0 w 267"/>
                <a:gd name="T83" fmla="*/ 1 h 131"/>
                <a:gd name="T84" fmla="*/ 0 w 267"/>
                <a:gd name="T85" fmla="*/ 1 h 131"/>
                <a:gd name="T86" fmla="*/ 0 w 267"/>
                <a:gd name="T87" fmla="*/ 1 h 131"/>
                <a:gd name="T88" fmla="*/ 0 w 267"/>
                <a:gd name="T89" fmla="*/ 1 h 131"/>
                <a:gd name="T90" fmla="*/ 0 w 267"/>
                <a:gd name="T91" fmla="*/ 1 h 131"/>
                <a:gd name="T92" fmla="*/ 0 w 267"/>
                <a:gd name="T93" fmla="*/ 1 h 131"/>
                <a:gd name="T94" fmla="*/ 0 w 267"/>
                <a:gd name="T95" fmla="*/ 1 h 131"/>
                <a:gd name="T96" fmla="*/ 0 w 267"/>
                <a:gd name="T97" fmla="*/ 1 h 131"/>
                <a:gd name="T98" fmla="*/ 0 w 267"/>
                <a:gd name="T99" fmla="*/ 1 h 131"/>
                <a:gd name="T100" fmla="*/ 0 w 267"/>
                <a:gd name="T101" fmla="*/ 1 h 131"/>
                <a:gd name="T102" fmla="*/ 0 w 267"/>
                <a:gd name="T103" fmla="*/ 1 h 131"/>
                <a:gd name="T104" fmla="*/ 0 w 267"/>
                <a:gd name="T105" fmla="*/ 1 h 131"/>
                <a:gd name="T106" fmla="*/ 0 w 267"/>
                <a:gd name="T107" fmla="*/ 1 h 131"/>
                <a:gd name="T108" fmla="*/ 0 w 267"/>
                <a:gd name="T109" fmla="*/ 0 h 131"/>
                <a:gd name="T110" fmla="*/ 0 w 267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7"/>
                <a:gd name="T169" fmla="*/ 0 h 131"/>
                <a:gd name="T170" fmla="*/ 267 w 267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7" h="131">
                  <a:moveTo>
                    <a:pt x="238" y="3"/>
                  </a:moveTo>
                  <a:lnTo>
                    <a:pt x="230" y="6"/>
                  </a:lnTo>
                  <a:lnTo>
                    <a:pt x="220" y="9"/>
                  </a:lnTo>
                  <a:lnTo>
                    <a:pt x="206" y="14"/>
                  </a:lnTo>
                  <a:lnTo>
                    <a:pt x="193" y="18"/>
                  </a:lnTo>
                  <a:lnTo>
                    <a:pt x="181" y="23"/>
                  </a:lnTo>
                  <a:lnTo>
                    <a:pt x="170" y="28"/>
                  </a:lnTo>
                  <a:lnTo>
                    <a:pt x="162" y="32"/>
                  </a:lnTo>
                  <a:lnTo>
                    <a:pt x="158" y="34"/>
                  </a:lnTo>
                  <a:lnTo>
                    <a:pt x="152" y="30"/>
                  </a:lnTo>
                  <a:lnTo>
                    <a:pt x="145" y="28"/>
                  </a:lnTo>
                  <a:lnTo>
                    <a:pt x="137" y="24"/>
                  </a:lnTo>
                  <a:lnTo>
                    <a:pt x="127" y="22"/>
                  </a:lnTo>
                  <a:lnTo>
                    <a:pt x="118" y="22"/>
                  </a:lnTo>
                  <a:lnTo>
                    <a:pt x="108" y="21"/>
                  </a:lnTo>
                  <a:lnTo>
                    <a:pt x="100" y="22"/>
                  </a:lnTo>
                  <a:lnTo>
                    <a:pt x="92" y="24"/>
                  </a:lnTo>
                  <a:lnTo>
                    <a:pt x="87" y="26"/>
                  </a:lnTo>
                  <a:lnTo>
                    <a:pt x="88" y="28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4" y="29"/>
                  </a:lnTo>
                  <a:lnTo>
                    <a:pt x="109" y="30"/>
                  </a:lnTo>
                  <a:lnTo>
                    <a:pt x="117" y="32"/>
                  </a:lnTo>
                  <a:lnTo>
                    <a:pt x="123" y="34"/>
                  </a:lnTo>
                  <a:lnTo>
                    <a:pt x="131" y="38"/>
                  </a:lnTo>
                  <a:lnTo>
                    <a:pt x="137" y="40"/>
                  </a:lnTo>
                  <a:lnTo>
                    <a:pt x="142" y="44"/>
                  </a:lnTo>
                  <a:lnTo>
                    <a:pt x="145" y="46"/>
                  </a:lnTo>
                  <a:lnTo>
                    <a:pt x="139" y="51"/>
                  </a:lnTo>
                  <a:lnTo>
                    <a:pt x="133" y="57"/>
                  </a:lnTo>
                  <a:lnTo>
                    <a:pt x="125" y="63"/>
                  </a:lnTo>
                  <a:lnTo>
                    <a:pt x="118" y="67"/>
                  </a:lnTo>
                  <a:lnTo>
                    <a:pt x="109" y="64"/>
                  </a:lnTo>
                  <a:lnTo>
                    <a:pt x="98" y="63"/>
                  </a:lnTo>
                  <a:lnTo>
                    <a:pt x="87" y="61"/>
                  </a:lnTo>
                  <a:lnTo>
                    <a:pt x="73" y="60"/>
                  </a:lnTo>
                  <a:lnTo>
                    <a:pt x="62" y="60"/>
                  </a:lnTo>
                  <a:lnTo>
                    <a:pt x="51" y="60"/>
                  </a:lnTo>
                  <a:lnTo>
                    <a:pt x="42" y="60"/>
                  </a:lnTo>
                  <a:lnTo>
                    <a:pt x="35" y="62"/>
                  </a:lnTo>
                  <a:lnTo>
                    <a:pt x="42" y="62"/>
                  </a:lnTo>
                  <a:lnTo>
                    <a:pt x="50" y="63"/>
                  </a:lnTo>
                  <a:lnTo>
                    <a:pt x="58" y="64"/>
                  </a:lnTo>
                  <a:lnTo>
                    <a:pt x="68" y="66"/>
                  </a:lnTo>
                  <a:lnTo>
                    <a:pt x="77" y="68"/>
                  </a:lnTo>
                  <a:lnTo>
                    <a:pt x="85" y="69"/>
                  </a:lnTo>
                  <a:lnTo>
                    <a:pt x="93" y="72"/>
                  </a:lnTo>
                  <a:lnTo>
                    <a:pt x="100" y="75"/>
                  </a:lnTo>
                  <a:lnTo>
                    <a:pt x="91" y="83"/>
                  </a:lnTo>
                  <a:lnTo>
                    <a:pt x="80" y="90"/>
                  </a:lnTo>
                  <a:lnTo>
                    <a:pt x="68" y="94"/>
                  </a:lnTo>
                  <a:lnTo>
                    <a:pt x="55" y="99"/>
                  </a:lnTo>
                  <a:lnTo>
                    <a:pt x="43" y="101"/>
                  </a:lnTo>
                  <a:lnTo>
                    <a:pt x="30" y="104"/>
                  </a:lnTo>
                  <a:lnTo>
                    <a:pt x="19" y="105"/>
                  </a:lnTo>
                  <a:lnTo>
                    <a:pt x="10" y="105"/>
                  </a:lnTo>
                  <a:lnTo>
                    <a:pt x="2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9" y="111"/>
                  </a:lnTo>
                  <a:lnTo>
                    <a:pt x="17" y="111"/>
                  </a:lnTo>
                  <a:lnTo>
                    <a:pt x="27" y="111"/>
                  </a:lnTo>
                  <a:lnTo>
                    <a:pt x="40" y="109"/>
                  </a:lnTo>
                  <a:lnTo>
                    <a:pt x="55" y="107"/>
                  </a:lnTo>
                  <a:lnTo>
                    <a:pt x="71" y="105"/>
                  </a:lnTo>
                  <a:lnTo>
                    <a:pt x="85" y="100"/>
                  </a:lnTo>
                  <a:lnTo>
                    <a:pt x="98" y="93"/>
                  </a:lnTo>
                  <a:lnTo>
                    <a:pt x="110" y="86"/>
                  </a:lnTo>
                  <a:lnTo>
                    <a:pt x="117" y="96"/>
                  </a:lnTo>
                  <a:lnTo>
                    <a:pt x="118" y="106"/>
                  </a:lnTo>
                  <a:lnTo>
                    <a:pt x="117" y="117"/>
                  </a:lnTo>
                  <a:lnTo>
                    <a:pt x="109" y="127"/>
                  </a:lnTo>
                  <a:lnTo>
                    <a:pt x="105" y="130"/>
                  </a:lnTo>
                  <a:lnTo>
                    <a:pt x="106" y="131"/>
                  </a:lnTo>
                  <a:lnTo>
                    <a:pt x="110" y="131"/>
                  </a:lnTo>
                  <a:lnTo>
                    <a:pt x="117" y="129"/>
                  </a:lnTo>
                  <a:lnTo>
                    <a:pt x="123" y="122"/>
                  </a:lnTo>
                  <a:lnTo>
                    <a:pt x="129" y="111"/>
                  </a:lnTo>
                  <a:lnTo>
                    <a:pt x="130" y="97"/>
                  </a:lnTo>
                  <a:lnTo>
                    <a:pt x="127" y="83"/>
                  </a:lnTo>
                  <a:lnTo>
                    <a:pt x="133" y="78"/>
                  </a:lnTo>
                  <a:lnTo>
                    <a:pt x="139" y="72"/>
                  </a:lnTo>
                  <a:lnTo>
                    <a:pt x="146" y="67"/>
                  </a:lnTo>
                  <a:lnTo>
                    <a:pt x="152" y="61"/>
                  </a:lnTo>
                  <a:lnTo>
                    <a:pt x="159" y="56"/>
                  </a:lnTo>
                  <a:lnTo>
                    <a:pt x="166" y="52"/>
                  </a:lnTo>
                  <a:lnTo>
                    <a:pt x="172" y="48"/>
                  </a:lnTo>
                  <a:lnTo>
                    <a:pt x="179" y="46"/>
                  </a:lnTo>
                  <a:lnTo>
                    <a:pt x="185" y="55"/>
                  </a:lnTo>
                  <a:lnTo>
                    <a:pt x="189" y="68"/>
                  </a:lnTo>
                  <a:lnTo>
                    <a:pt x="189" y="82"/>
                  </a:lnTo>
                  <a:lnTo>
                    <a:pt x="185" y="96"/>
                  </a:lnTo>
                  <a:lnTo>
                    <a:pt x="184" y="99"/>
                  </a:lnTo>
                  <a:lnTo>
                    <a:pt x="185" y="101"/>
                  </a:lnTo>
                  <a:lnTo>
                    <a:pt x="189" y="100"/>
                  </a:lnTo>
                  <a:lnTo>
                    <a:pt x="193" y="97"/>
                  </a:lnTo>
                  <a:lnTo>
                    <a:pt x="197" y="86"/>
                  </a:lnTo>
                  <a:lnTo>
                    <a:pt x="200" y="72"/>
                  </a:lnTo>
                  <a:lnTo>
                    <a:pt x="200" y="55"/>
                  </a:lnTo>
                  <a:lnTo>
                    <a:pt x="193" y="39"/>
                  </a:lnTo>
                  <a:lnTo>
                    <a:pt x="199" y="34"/>
                  </a:lnTo>
                  <a:lnTo>
                    <a:pt x="206" y="29"/>
                  </a:lnTo>
                  <a:lnTo>
                    <a:pt x="217" y="23"/>
                  </a:lnTo>
                  <a:lnTo>
                    <a:pt x="229" y="17"/>
                  </a:lnTo>
                  <a:lnTo>
                    <a:pt x="239" y="11"/>
                  </a:lnTo>
                  <a:lnTo>
                    <a:pt x="251" y="7"/>
                  </a:lnTo>
                  <a:lnTo>
                    <a:pt x="260" y="2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53" y="1"/>
                  </a:lnTo>
                  <a:lnTo>
                    <a:pt x="243" y="2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Freeform 302"/>
            <p:cNvSpPr>
              <a:spLocks/>
            </p:cNvSpPr>
            <p:nvPr/>
          </p:nvSpPr>
          <p:spPr bwMode="auto">
            <a:xfrm flipH="1">
              <a:off x="1610" y="3479"/>
              <a:ext cx="10" cy="12"/>
            </a:xfrm>
            <a:custGeom>
              <a:avLst/>
              <a:gdLst>
                <a:gd name="T0" fmla="*/ 0 w 25"/>
                <a:gd name="T1" fmla="*/ 1 h 23"/>
                <a:gd name="T2" fmla="*/ 0 w 25"/>
                <a:gd name="T3" fmla="*/ 0 h 23"/>
                <a:gd name="T4" fmla="*/ 0 w 25"/>
                <a:gd name="T5" fmla="*/ 0 h 23"/>
                <a:gd name="T6" fmla="*/ 0 w 25"/>
                <a:gd name="T7" fmla="*/ 1 h 23"/>
                <a:gd name="T8" fmla="*/ 0 w 25"/>
                <a:gd name="T9" fmla="*/ 1 h 23"/>
                <a:gd name="T10" fmla="*/ 0 w 25"/>
                <a:gd name="T11" fmla="*/ 1 h 23"/>
                <a:gd name="T12" fmla="*/ 0 w 25"/>
                <a:gd name="T13" fmla="*/ 1 h 23"/>
                <a:gd name="T14" fmla="*/ 0 w 25"/>
                <a:gd name="T15" fmla="*/ 1 h 23"/>
                <a:gd name="T16" fmla="*/ 0 w 25"/>
                <a:gd name="T17" fmla="*/ 1 h 23"/>
                <a:gd name="T18" fmla="*/ 0 w 25"/>
                <a:gd name="T19" fmla="*/ 1 h 23"/>
                <a:gd name="T20" fmla="*/ 0 w 25"/>
                <a:gd name="T21" fmla="*/ 1 h 23"/>
                <a:gd name="T22" fmla="*/ 0 w 25"/>
                <a:gd name="T23" fmla="*/ 1 h 23"/>
                <a:gd name="T24" fmla="*/ 0 w 25"/>
                <a:gd name="T25" fmla="*/ 1 h 23"/>
                <a:gd name="T26" fmla="*/ 0 w 25"/>
                <a:gd name="T27" fmla="*/ 1 h 23"/>
                <a:gd name="T28" fmla="*/ 0 w 25"/>
                <a:gd name="T29" fmla="*/ 1 h 23"/>
                <a:gd name="T30" fmla="*/ 0 w 25"/>
                <a:gd name="T31" fmla="*/ 1 h 23"/>
                <a:gd name="T32" fmla="*/ 0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4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8" y="22"/>
                  </a:lnTo>
                  <a:lnTo>
                    <a:pt x="13" y="23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Freeform 303"/>
            <p:cNvSpPr>
              <a:spLocks/>
            </p:cNvSpPr>
            <p:nvPr/>
          </p:nvSpPr>
          <p:spPr bwMode="auto">
            <a:xfrm flipH="1">
              <a:off x="1614" y="3506"/>
              <a:ext cx="9" cy="8"/>
            </a:xfrm>
            <a:custGeom>
              <a:avLst/>
              <a:gdLst>
                <a:gd name="T0" fmla="*/ 0 w 21"/>
                <a:gd name="T1" fmla="*/ 1 h 15"/>
                <a:gd name="T2" fmla="*/ 0 w 21"/>
                <a:gd name="T3" fmla="*/ 0 h 15"/>
                <a:gd name="T4" fmla="*/ 0 w 21"/>
                <a:gd name="T5" fmla="*/ 0 h 15"/>
                <a:gd name="T6" fmla="*/ 0 w 21"/>
                <a:gd name="T7" fmla="*/ 0 h 15"/>
                <a:gd name="T8" fmla="*/ 0 w 21"/>
                <a:gd name="T9" fmla="*/ 1 h 15"/>
                <a:gd name="T10" fmla="*/ 0 w 21"/>
                <a:gd name="T11" fmla="*/ 1 h 15"/>
                <a:gd name="T12" fmla="*/ 0 w 21"/>
                <a:gd name="T13" fmla="*/ 1 h 15"/>
                <a:gd name="T14" fmla="*/ 0 w 21"/>
                <a:gd name="T15" fmla="*/ 1 h 15"/>
                <a:gd name="T16" fmla="*/ 0 w 21"/>
                <a:gd name="T17" fmla="*/ 1 h 15"/>
                <a:gd name="T18" fmla="*/ 0 w 21"/>
                <a:gd name="T19" fmla="*/ 1 h 15"/>
                <a:gd name="T20" fmla="*/ 0 w 21"/>
                <a:gd name="T21" fmla="*/ 1 h 15"/>
                <a:gd name="T22" fmla="*/ 0 w 21"/>
                <a:gd name="T23" fmla="*/ 1 h 15"/>
                <a:gd name="T24" fmla="*/ 0 w 21"/>
                <a:gd name="T25" fmla="*/ 1 h 15"/>
                <a:gd name="T26" fmla="*/ 0 w 21"/>
                <a:gd name="T27" fmla="*/ 1 h 15"/>
                <a:gd name="T28" fmla="*/ 0 w 21"/>
                <a:gd name="T29" fmla="*/ 1 h 15"/>
                <a:gd name="T30" fmla="*/ 0 w 21"/>
                <a:gd name="T31" fmla="*/ 1 h 15"/>
                <a:gd name="T32" fmla="*/ 0 w 21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5"/>
                <a:gd name="T53" fmla="*/ 21 w 2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5">
                  <a:moveTo>
                    <a:pt x="2" y="1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14" y="15"/>
                  </a:lnTo>
                  <a:lnTo>
                    <a:pt x="9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0" name="Freeform 304"/>
            <p:cNvSpPr>
              <a:spLocks/>
            </p:cNvSpPr>
            <p:nvPr/>
          </p:nvSpPr>
          <p:spPr bwMode="auto">
            <a:xfrm flipH="1">
              <a:off x="1590" y="3524"/>
              <a:ext cx="12" cy="12"/>
            </a:xfrm>
            <a:custGeom>
              <a:avLst/>
              <a:gdLst>
                <a:gd name="T0" fmla="*/ 0 w 27"/>
                <a:gd name="T1" fmla="*/ 1 h 23"/>
                <a:gd name="T2" fmla="*/ 0 w 27"/>
                <a:gd name="T3" fmla="*/ 1 h 23"/>
                <a:gd name="T4" fmla="*/ 0 w 27"/>
                <a:gd name="T5" fmla="*/ 0 h 23"/>
                <a:gd name="T6" fmla="*/ 0 w 27"/>
                <a:gd name="T7" fmla="*/ 0 h 23"/>
                <a:gd name="T8" fmla="*/ 0 w 27"/>
                <a:gd name="T9" fmla="*/ 1 h 23"/>
                <a:gd name="T10" fmla="*/ 0 w 27"/>
                <a:gd name="T11" fmla="*/ 1 h 23"/>
                <a:gd name="T12" fmla="*/ 0 w 27"/>
                <a:gd name="T13" fmla="*/ 1 h 23"/>
                <a:gd name="T14" fmla="*/ 0 w 27"/>
                <a:gd name="T15" fmla="*/ 1 h 23"/>
                <a:gd name="T16" fmla="*/ 0 w 27"/>
                <a:gd name="T17" fmla="*/ 1 h 23"/>
                <a:gd name="T18" fmla="*/ 0 w 27"/>
                <a:gd name="T19" fmla="*/ 1 h 23"/>
                <a:gd name="T20" fmla="*/ 0 w 27"/>
                <a:gd name="T21" fmla="*/ 1 h 23"/>
                <a:gd name="T22" fmla="*/ 0 w 27"/>
                <a:gd name="T23" fmla="*/ 1 h 23"/>
                <a:gd name="T24" fmla="*/ 0 w 27"/>
                <a:gd name="T25" fmla="*/ 1 h 23"/>
                <a:gd name="T26" fmla="*/ 0 w 27"/>
                <a:gd name="T27" fmla="*/ 1 h 23"/>
                <a:gd name="T28" fmla="*/ 0 w 27"/>
                <a:gd name="T29" fmla="*/ 1 h 23"/>
                <a:gd name="T30" fmla="*/ 0 w 27"/>
                <a:gd name="T31" fmla="*/ 1 h 23"/>
                <a:gd name="T32" fmla="*/ 0 w 27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2" y="6"/>
                  </a:moveTo>
                  <a:lnTo>
                    <a:pt x="8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18"/>
                  </a:lnTo>
                  <a:lnTo>
                    <a:pt x="21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Freeform 305"/>
            <p:cNvSpPr>
              <a:spLocks/>
            </p:cNvSpPr>
            <p:nvPr/>
          </p:nvSpPr>
          <p:spPr bwMode="auto">
            <a:xfrm flipH="1">
              <a:off x="1635" y="3520"/>
              <a:ext cx="13" cy="13"/>
            </a:xfrm>
            <a:custGeom>
              <a:avLst/>
              <a:gdLst>
                <a:gd name="T0" fmla="*/ 0 w 30"/>
                <a:gd name="T1" fmla="*/ 0 h 25"/>
                <a:gd name="T2" fmla="*/ 0 w 30"/>
                <a:gd name="T3" fmla="*/ 1 h 25"/>
                <a:gd name="T4" fmla="*/ 0 w 30"/>
                <a:gd name="T5" fmla="*/ 1 h 25"/>
                <a:gd name="T6" fmla="*/ 0 w 30"/>
                <a:gd name="T7" fmla="*/ 1 h 25"/>
                <a:gd name="T8" fmla="*/ 0 w 30"/>
                <a:gd name="T9" fmla="*/ 1 h 25"/>
                <a:gd name="T10" fmla="*/ 0 w 30"/>
                <a:gd name="T11" fmla="*/ 1 h 25"/>
                <a:gd name="T12" fmla="*/ 0 w 30"/>
                <a:gd name="T13" fmla="*/ 1 h 25"/>
                <a:gd name="T14" fmla="*/ 0 w 30"/>
                <a:gd name="T15" fmla="*/ 1 h 25"/>
                <a:gd name="T16" fmla="*/ 0 w 30"/>
                <a:gd name="T17" fmla="*/ 1 h 25"/>
                <a:gd name="T18" fmla="*/ 0 w 30"/>
                <a:gd name="T19" fmla="*/ 1 h 25"/>
                <a:gd name="T20" fmla="*/ 0 w 30"/>
                <a:gd name="T21" fmla="*/ 1 h 25"/>
                <a:gd name="T22" fmla="*/ 0 w 30"/>
                <a:gd name="T23" fmla="*/ 1 h 25"/>
                <a:gd name="T24" fmla="*/ 0 w 30"/>
                <a:gd name="T25" fmla="*/ 1 h 25"/>
                <a:gd name="T26" fmla="*/ 0 w 30"/>
                <a:gd name="T27" fmla="*/ 1 h 25"/>
                <a:gd name="T28" fmla="*/ 0 w 30"/>
                <a:gd name="T29" fmla="*/ 1 h 25"/>
                <a:gd name="T30" fmla="*/ 0 w 30"/>
                <a:gd name="T31" fmla="*/ 1 h 25"/>
                <a:gd name="T32" fmla="*/ 0 w 30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5"/>
                <a:gd name="T53" fmla="*/ 30 w 3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5">
                  <a:moveTo>
                    <a:pt x="16" y="0"/>
                  </a:moveTo>
                  <a:lnTo>
                    <a:pt x="23" y="1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29" y="17"/>
                  </a:lnTo>
                  <a:lnTo>
                    <a:pt x="26" y="22"/>
                  </a:lnTo>
                  <a:lnTo>
                    <a:pt x="23" y="24"/>
                  </a:lnTo>
                  <a:lnTo>
                    <a:pt x="17" y="25"/>
                  </a:lnTo>
                  <a:lnTo>
                    <a:pt x="11" y="24"/>
                  </a:lnTo>
                  <a:lnTo>
                    <a:pt x="5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Freeform 306"/>
            <p:cNvSpPr>
              <a:spLocks/>
            </p:cNvSpPr>
            <p:nvPr/>
          </p:nvSpPr>
          <p:spPr bwMode="auto">
            <a:xfrm flipH="1">
              <a:off x="1642" y="3491"/>
              <a:ext cx="13" cy="13"/>
            </a:xfrm>
            <a:custGeom>
              <a:avLst/>
              <a:gdLst>
                <a:gd name="T0" fmla="*/ 0 w 31"/>
                <a:gd name="T1" fmla="*/ 1 h 26"/>
                <a:gd name="T2" fmla="*/ 0 w 31"/>
                <a:gd name="T3" fmla="*/ 1 h 26"/>
                <a:gd name="T4" fmla="*/ 0 w 31"/>
                <a:gd name="T5" fmla="*/ 1 h 26"/>
                <a:gd name="T6" fmla="*/ 0 w 31"/>
                <a:gd name="T7" fmla="*/ 1 h 26"/>
                <a:gd name="T8" fmla="*/ 0 w 31"/>
                <a:gd name="T9" fmla="*/ 0 h 26"/>
                <a:gd name="T10" fmla="*/ 0 w 31"/>
                <a:gd name="T11" fmla="*/ 0 h 26"/>
                <a:gd name="T12" fmla="*/ 0 w 31"/>
                <a:gd name="T13" fmla="*/ 1 h 26"/>
                <a:gd name="T14" fmla="*/ 0 w 31"/>
                <a:gd name="T15" fmla="*/ 1 h 26"/>
                <a:gd name="T16" fmla="*/ 0 w 31"/>
                <a:gd name="T17" fmla="*/ 1 h 26"/>
                <a:gd name="T18" fmla="*/ 0 w 31"/>
                <a:gd name="T19" fmla="*/ 1 h 26"/>
                <a:gd name="T20" fmla="*/ 0 w 31"/>
                <a:gd name="T21" fmla="*/ 1 h 26"/>
                <a:gd name="T22" fmla="*/ 0 w 31"/>
                <a:gd name="T23" fmla="*/ 1 h 26"/>
                <a:gd name="T24" fmla="*/ 0 w 31"/>
                <a:gd name="T25" fmla="*/ 1 h 26"/>
                <a:gd name="T26" fmla="*/ 0 w 31"/>
                <a:gd name="T27" fmla="*/ 1 h 26"/>
                <a:gd name="T28" fmla="*/ 0 w 31"/>
                <a:gd name="T29" fmla="*/ 1 h 26"/>
                <a:gd name="T30" fmla="*/ 0 w 31"/>
                <a:gd name="T31" fmla="*/ 1 h 26"/>
                <a:gd name="T32" fmla="*/ 0 w 31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6"/>
                <a:gd name="T53" fmla="*/ 31 w 3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1" y="13"/>
                  </a:lnTo>
                  <a:lnTo>
                    <a:pt x="29" y="18"/>
                  </a:lnTo>
                  <a:lnTo>
                    <a:pt x="25" y="22"/>
                  </a:lnTo>
                  <a:lnTo>
                    <a:pt x="21" y="26"/>
                  </a:lnTo>
                  <a:lnTo>
                    <a:pt x="16" y="26"/>
                  </a:lnTo>
                  <a:lnTo>
                    <a:pt x="10" y="23"/>
                  </a:lnTo>
                  <a:lnTo>
                    <a:pt x="3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Freeform 307"/>
            <p:cNvSpPr>
              <a:spLocks/>
            </p:cNvSpPr>
            <p:nvPr/>
          </p:nvSpPr>
          <p:spPr bwMode="auto">
            <a:xfrm flipH="1">
              <a:off x="1665" y="3491"/>
              <a:ext cx="12" cy="11"/>
            </a:xfrm>
            <a:custGeom>
              <a:avLst/>
              <a:gdLst>
                <a:gd name="T0" fmla="*/ 0 w 26"/>
                <a:gd name="T1" fmla="*/ 1 h 22"/>
                <a:gd name="T2" fmla="*/ 0 w 26"/>
                <a:gd name="T3" fmla="*/ 1 h 22"/>
                <a:gd name="T4" fmla="*/ 0 w 26"/>
                <a:gd name="T5" fmla="*/ 1 h 22"/>
                <a:gd name="T6" fmla="*/ 0 w 26"/>
                <a:gd name="T7" fmla="*/ 1 h 22"/>
                <a:gd name="T8" fmla="*/ 0 w 26"/>
                <a:gd name="T9" fmla="*/ 0 h 22"/>
                <a:gd name="T10" fmla="*/ 0 w 26"/>
                <a:gd name="T11" fmla="*/ 0 h 22"/>
                <a:gd name="T12" fmla="*/ 0 w 26"/>
                <a:gd name="T13" fmla="*/ 1 h 22"/>
                <a:gd name="T14" fmla="*/ 0 w 26"/>
                <a:gd name="T15" fmla="*/ 1 h 22"/>
                <a:gd name="T16" fmla="*/ 0 w 26"/>
                <a:gd name="T17" fmla="*/ 1 h 22"/>
                <a:gd name="T18" fmla="*/ 0 w 26"/>
                <a:gd name="T19" fmla="*/ 1 h 22"/>
                <a:gd name="T20" fmla="*/ 0 w 26"/>
                <a:gd name="T21" fmla="*/ 1 h 22"/>
                <a:gd name="T22" fmla="*/ 0 w 26"/>
                <a:gd name="T23" fmla="*/ 1 h 22"/>
                <a:gd name="T24" fmla="*/ 0 w 26"/>
                <a:gd name="T25" fmla="*/ 1 h 22"/>
                <a:gd name="T26" fmla="*/ 0 w 26"/>
                <a:gd name="T27" fmla="*/ 1 h 22"/>
                <a:gd name="T28" fmla="*/ 0 w 26"/>
                <a:gd name="T29" fmla="*/ 1 h 22"/>
                <a:gd name="T30" fmla="*/ 0 w 26"/>
                <a:gd name="T31" fmla="*/ 1 h 22"/>
                <a:gd name="T32" fmla="*/ 0 w 26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2"/>
                <a:gd name="T53" fmla="*/ 26 w 2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2">
                  <a:moveTo>
                    <a:pt x="0" y="14"/>
                  </a:move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6" y="9"/>
                  </a:lnTo>
                  <a:lnTo>
                    <a:pt x="25" y="14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0" y="22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Freeform 308"/>
            <p:cNvSpPr>
              <a:spLocks/>
            </p:cNvSpPr>
            <p:nvPr/>
          </p:nvSpPr>
          <p:spPr bwMode="auto">
            <a:xfrm flipH="1">
              <a:off x="1646" y="3472"/>
              <a:ext cx="13" cy="11"/>
            </a:xfrm>
            <a:custGeom>
              <a:avLst/>
              <a:gdLst>
                <a:gd name="T0" fmla="*/ 0 w 28"/>
                <a:gd name="T1" fmla="*/ 0 h 23"/>
                <a:gd name="T2" fmla="*/ 0 w 28"/>
                <a:gd name="T3" fmla="*/ 0 h 23"/>
                <a:gd name="T4" fmla="*/ 0 w 28"/>
                <a:gd name="T5" fmla="*/ 0 h 23"/>
                <a:gd name="T6" fmla="*/ 0 w 28"/>
                <a:gd name="T7" fmla="*/ 0 h 23"/>
                <a:gd name="T8" fmla="*/ 0 w 28"/>
                <a:gd name="T9" fmla="*/ 0 h 23"/>
                <a:gd name="T10" fmla="*/ 0 w 28"/>
                <a:gd name="T11" fmla="*/ 0 h 23"/>
                <a:gd name="T12" fmla="*/ 0 w 28"/>
                <a:gd name="T13" fmla="*/ 0 h 23"/>
                <a:gd name="T14" fmla="*/ 0 w 28"/>
                <a:gd name="T15" fmla="*/ 0 h 23"/>
                <a:gd name="T16" fmla="*/ 0 w 28"/>
                <a:gd name="T17" fmla="*/ 0 h 23"/>
                <a:gd name="T18" fmla="*/ 0 w 28"/>
                <a:gd name="T19" fmla="*/ 0 h 23"/>
                <a:gd name="T20" fmla="*/ 0 w 28"/>
                <a:gd name="T21" fmla="*/ 0 h 23"/>
                <a:gd name="T22" fmla="*/ 0 w 28"/>
                <a:gd name="T23" fmla="*/ 0 h 23"/>
                <a:gd name="T24" fmla="*/ 0 w 28"/>
                <a:gd name="T25" fmla="*/ 0 h 23"/>
                <a:gd name="T26" fmla="*/ 0 w 28"/>
                <a:gd name="T27" fmla="*/ 0 h 23"/>
                <a:gd name="T28" fmla="*/ 0 w 28"/>
                <a:gd name="T29" fmla="*/ 0 h 23"/>
                <a:gd name="T30" fmla="*/ 0 w 28"/>
                <a:gd name="T31" fmla="*/ 0 h 23"/>
                <a:gd name="T32" fmla="*/ 0 w 2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3"/>
                <a:gd name="T53" fmla="*/ 28 w 2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3">
                  <a:moveTo>
                    <a:pt x="0" y="13"/>
                  </a:move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27" y="13"/>
                  </a:lnTo>
                  <a:lnTo>
                    <a:pt x="25" y="17"/>
                  </a:lnTo>
                  <a:lnTo>
                    <a:pt x="21" y="21"/>
                  </a:lnTo>
                  <a:lnTo>
                    <a:pt x="18" y="23"/>
                  </a:lnTo>
                  <a:lnTo>
                    <a:pt x="11" y="23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Freeform 309"/>
            <p:cNvSpPr>
              <a:spLocks/>
            </p:cNvSpPr>
            <p:nvPr/>
          </p:nvSpPr>
          <p:spPr bwMode="auto">
            <a:xfrm flipH="1">
              <a:off x="1138" y="3426"/>
              <a:ext cx="101" cy="95"/>
            </a:xfrm>
            <a:custGeom>
              <a:avLst/>
              <a:gdLst>
                <a:gd name="T0" fmla="*/ 0 w 224"/>
                <a:gd name="T1" fmla="*/ 1 h 190"/>
                <a:gd name="T2" fmla="*/ 0 w 224"/>
                <a:gd name="T3" fmla="*/ 1 h 190"/>
                <a:gd name="T4" fmla="*/ 0 w 224"/>
                <a:gd name="T5" fmla="*/ 1 h 190"/>
                <a:gd name="T6" fmla="*/ 0 w 224"/>
                <a:gd name="T7" fmla="*/ 1 h 190"/>
                <a:gd name="T8" fmla="*/ 0 w 224"/>
                <a:gd name="T9" fmla="*/ 1 h 190"/>
                <a:gd name="T10" fmla="*/ 0 w 224"/>
                <a:gd name="T11" fmla="*/ 1 h 190"/>
                <a:gd name="T12" fmla="*/ 0 w 224"/>
                <a:gd name="T13" fmla="*/ 1 h 190"/>
                <a:gd name="T14" fmla="*/ 0 w 224"/>
                <a:gd name="T15" fmla="*/ 1 h 190"/>
                <a:gd name="T16" fmla="*/ 0 w 224"/>
                <a:gd name="T17" fmla="*/ 1 h 190"/>
                <a:gd name="T18" fmla="*/ 0 w 224"/>
                <a:gd name="T19" fmla="*/ 1 h 190"/>
                <a:gd name="T20" fmla="*/ 0 w 224"/>
                <a:gd name="T21" fmla="*/ 1 h 190"/>
                <a:gd name="T22" fmla="*/ 0 w 224"/>
                <a:gd name="T23" fmla="*/ 1 h 190"/>
                <a:gd name="T24" fmla="*/ 0 w 224"/>
                <a:gd name="T25" fmla="*/ 1 h 190"/>
                <a:gd name="T26" fmla="*/ 0 w 224"/>
                <a:gd name="T27" fmla="*/ 1 h 190"/>
                <a:gd name="T28" fmla="*/ 0 w 224"/>
                <a:gd name="T29" fmla="*/ 1 h 190"/>
                <a:gd name="T30" fmla="*/ 0 w 224"/>
                <a:gd name="T31" fmla="*/ 1 h 190"/>
                <a:gd name="T32" fmla="*/ 0 w 224"/>
                <a:gd name="T33" fmla="*/ 1 h 190"/>
                <a:gd name="T34" fmla="*/ 0 w 224"/>
                <a:gd name="T35" fmla="*/ 1 h 190"/>
                <a:gd name="T36" fmla="*/ 0 w 224"/>
                <a:gd name="T37" fmla="*/ 0 h 190"/>
                <a:gd name="T38" fmla="*/ 0 w 224"/>
                <a:gd name="T39" fmla="*/ 1 h 190"/>
                <a:gd name="T40" fmla="*/ 0 w 224"/>
                <a:gd name="T41" fmla="*/ 1 h 190"/>
                <a:gd name="T42" fmla="*/ 0 w 224"/>
                <a:gd name="T43" fmla="*/ 1 h 190"/>
                <a:gd name="T44" fmla="*/ 0 w 224"/>
                <a:gd name="T45" fmla="*/ 1 h 190"/>
                <a:gd name="T46" fmla="*/ 0 w 224"/>
                <a:gd name="T47" fmla="*/ 1 h 190"/>
                <a:gd name="T48" fmla="*/ 0 w 224"/>
                <a:gd name="T49" fmla="*/ 1 h 190"/>
                <a:gd name="T50" fmla="*/ 0 w 224"/>
                <a:gd name="T51" fmla="*/ 1 h 190"/>
                <a:gd name="T52" fmla="*/ 0 w 224"/>
                <a:gd name="T53" fmla="*/ 1 h 190"/>
                <a:gd name="T54" fmla="*/ 0 w 224"/>
                <a:gd name="T55" fmla="*/ 1 h 190"/>
                <a:gd name="T56" fmla="*/ 0 w 224"/>
                <a:gd name="T57" fmla="*/ 1 h 190"/>
                <a:gd name="T58" fmla="*/ 0 w 224"/>
                <a:gd name="T59" fmla="*/ 1 h 190"/>
                <a:gd name="T60" fmla="*/ 0 w 224"/>
                <a:gd name="T61" fmla="*/ 1 h 190"/>
                <a:gd name="T62" fmla="*/ 0 w 224"/>
                <a:gd name="T63" fmla="*/ 1 h 190"/>
                <a:gd name="T64" fmla="*/ 0 w 224"/>
                <a:gd name="T65" fmla="*/ 1 h 190"/>
                <a:gd name="T66" fmla="*/ 0 w 224"/>
                <a:gd name="T67" fmla="*/ 1 h 190"/>
                <a:gd name="T68" fmla="*/ 0 w 224"/>
                <a:gd name="T69" fmla="*/ 1 h 190"/>
                <a:gd name="T70" fmla="*/ 0 w 224"/>
                <a:gd name="T71" fmla="*/ 1 h 190"/>
                <a:gd name="T72" fmla="*/ 0 w 224"/>
                <a:gd name="T73" fmla="*/ 1 h 190"/>
                <a:gd name="T74" fmla="*/ 0 w 224"/>
                <a:gd name="T75" fmla="*/ 1 h 190"/>
                <a:gd name="T76" fmla="*/ 0 w 224"/>
                <a:gd name="T77" fmla="*/ 1 h 190"/>
                <a:gd name="T78" fmla="*/ 0 w 224"/>
                <a:gd name="T79" fmla="*/ 1 h 190"/>
                <a:gd name="T80" fmla="*/ 0 w 224"/>
                <a:gd name="T81" fmla="*/ 1 h 190"/>
                <a:gd name="T82" fmla="*/ 0 w 224"/>
                <a:gd name="T83" fmla="*/ 1 h 190"/>
                <a:gd name="T84" fmla="*/ 0 w 224"/>
                <a:gd name="T85" fmla="*/ 1 h 190"/>
                <a:gd name="T86" fmla="*/ 0 w 224"/>
                <a:gd name="T87" fmla="*/ 1 h 190"/>
                <a:gd name="T88" fmla="*/ 0 w 224"/>
                <a:gd name="T89" fmla="*/ 1 h 190"/>
                <a:gd name="T90" fmla="*/ 0 w 224"/>
                <a:gd name="T91" fmla="*/ 1 h 190"/>
                <a:gd name="T92" fmla="*/ 0 w 224"/>
                <a:gd name="T93" fmla="*/ 1 h 190"/>
                <a:gd name="T94" fmla="*/ 0 w 224"/>
                <a:gd name="T95" fmla="*/ 1 h 190"/>
                <a:gd name="T96" fmla="*/ 0 w 224"/>
                <a:gd name="T97" fmla="*/ 1 h 190"/>
                <a:gd name="T98" fmla="*/ 0 w 224"/>
                <a:gd name="T99" fmla="*/ 1 h 190"/>
                <a:gd name="T100" fmla="*/ 0 w 224"/>
                <a:gd name="T101" fmla="*/ 1 h 190"/>
                <a:gd name="T102" fmla="*/ 0 w 224"/>
                <a:gd name="T103" fmla="*/ 1 h 190"/>
                <a:gd name="T104" fmla="*/ 0 w 224"/>
                <a:gd name="T105" fmla="*/ 1 h 190"/>
                <a:gd name="T106" fmla="*/ 0 w 224"/>
                <a:gd name="T107" fmla="*/ 1 h 190"/>
                <a:gd name="T108" fmla="*/ 0 w 224"/>
                <a:gd name="T109" fmla="*/ 1 h 190"/>
                <a:gd name="T110" fmla="*/ 0 w 224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4"/>
                <a:gd name="T169" fmla="*/ 0 h 190"/>
                <a:gd name="T170" fmla="*/ 224 w 224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4" h="190">
                  <a:moveTo>
                    <a:pt x="161" y="152"/>
                  </a:moveTo>
                  <a:lnTo>
                    <a:pt x="168" y="152"/>
                  </a:lnTo>
                  <a:lnTo>
                    <a:pt x="177" y="150"/>
                  </a:lnTo>
                  <a:lnTo>
                    <a:pt x="185" y="146"/>
                  </a:lnTo>
                  <a:lnTo>
                    <a:pt x="191" y="142"/>
                  </a:lnTo>
                  <a:lnTo>
                    <a:pt x="197" y="136"/>
                  </a:lnTo>
                  <a:lnTo>
                    <a:pt x="199" y="128"/>
                  </a:lnTo>
                  <a:lnTo>
                    <a:pt x="198" y="119"/>
                  </a:lnTo>
                  <a:lnTo>
                    <a:pt x="191" y="107"/>
                  </a:lnTo>
                  <a:lnTo>
                    <a:pt x="186" y="103"/>
                  </a:lnTo>
                  <a:lnTo>
                    <a:pt x="179" y="103"/>
                  </a:lnTo>
                  <a:lnTo>
                    <a:pt x="172" y="103"/>
                  </a:lnTo>
                  <a:lnTo>
                    <a:pt x="166" y="105"/>
                  </a:lnTo>
                  <a:lnTo>
                    <a:pt x="161" y="100"/>
                  </a:lnTo>
                  <a:lnTo>
                    <a:pt x="156" y="95"/>
                  </a:lnTo>
                  <a:lnTo>
                    <a:pt x="152" y="90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7" y="80"/>
                  </a:lnTo>
                  <a:lnTo>
                    <a:pt x="151" y="81"/>
                  </a:lnTo>
                  <a:lnTo>
                    <a:pt x="157" y="83"/>
                  </a:lnTo>
                  <a:lnTo>
                    <a:pt x="165" y="84"/>
                  </a:lnTo>
                  <a:lnTo>
                    <a:pt x="170" y="85"/>
                  </a:lnTo>
                  <a:lnTo>
                    <a:pt x="174" y="88"/>
                  </a:lnTo>
                  <a:lnTo>
                    <a:pt x="176" y="90"/>
                  </a:lnTo>
                  <a:lnTo>
                    <a:pt x="178" y="93"/>
                  </a:lnTo>
                  <a:lnTo>
                    <a:pt x="182" y="98"/>
                  </a:lnTo>
                  <a:lnTo>
                    <a:pt x="190" y="100"/>
                  </a:lnTo>
                  <a:lnTo>
                    <a:pt x="201" y="100"/>
                  </a:lnTo>
                  <a:lnTo>
                    <a:pt x="210" y="97"/>
                  </a:lnTo>
                  <a:lnTo>
                    <a:pt x="218" y="91"/>
                  </a:lnTo>
                  <a:lnTo>
                    <a:pt x="223" y="83"/>
                  </a:lnTo>
                  <a:lnTo>
                    <a:pt x="224" y="73"/>
                  </a:lnTo>
                  <a:lnTo>
                    <a:pt x="224" y="67"/>
                  </a:lnTo>
                  <a:lnTo>
                    <a:pt x="223" y="62"/>
                  </a:lnTo>
                  <a:lnTo>
                    <a:pt x="220" y="59"/>
                  </a:lnTo>
                  <a:lnTo>
                    <a:pt x="219" y="55"/>
                  </a:lnTo>
                  <a:lnTo>
                    <a:pt x="214" y="52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5" y="46"/>
                  </a:lnTo>
                  <a:lnTo>
                    <a:pt x="189" y="46"/>
                  </a:lnTo>
                  <a:lnTo>
                    <a:pt x="183" y="47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69" y="55"/>
                  </a:lnTo>
                  <a:lnTo>
                    <a:pt x="164" y="55"/>
                  </a:lnTo>
                  <a:lnTo>
                    <a:pt x="157" y="53"/>
                  </a:lnTo>
                  <a:lnTo>
                    <a:pt x="152" y="52"/>
                  </a:lnTo>
                  <a:lnTo>
                    <a:pt x="164" y="44"/>
                  </a:lnTo>
                  <a:lnTo>
                    <a:pt x="176" y="32"/>
                  </a:lnTo>
                  <a:lnTo>
                    <a:pt x="182" y="20"/>
                  </a:lnTo>
                  <a:lnTo>
                    <a:pt x="179" y="9"/>
                  </a:lnTo>
                  <a:lnTo>
                    <a:pt x="176" y="5"/>
                  </a:lnTo>
                  <a:lnTo>
                    <a:pt x="169" y="2"/>
                  </a:lnTo>
                  <a:lnTo>
                    <a:pt x="164" y="1"/>
                  </a:lnTo>
                  <a:lnTo>
                    <a:pt x="157" y="0"/>
                  </a:lnTo>
                  <a:lnTo>
                    <a:pt x="151" y="1"/>
                  </a:lnTo>
                  <a:lnTo>
                    <a:pt x="144" y="4"/>
                  </a:lnTo>
                  <a:lnTo>
                    <a:pt x="139" y="6"/>
                  </a:lnTo>
                  <a:lnTo>
                    <a:pt x="135" y="9"/>
                  </a:lnTo>
                  <a:lnTo>
                    <a:pt x="129" y="17"/>
                  </a:lnTo>
                  <a:lnTo>
                    <a:pt x="128" y="28"/>
                  </a:lnTo>
                  <a:lnTo>
                    <a:pt x="128" y="37"/>
                  </a:lnTo>
                  <a:lnTo>
                    <a:pt x="132" y="44"/>
                  </a:lnTo>
                  <a:lnTo>
                    <a:pt x="135" y="50"/>
                  </a:lnTo>
                  <a:lnTo>
                    <a:pt x="133" y="53"/>
                  </a:lnTo>
                  <a:lnTo>
                    <a:pt x="131" y="54"/>
                  </a:lnTo>
                  <a:lnTo>
                    <a:pt x="127" y="55"/>
                  </a:lnTo>
                  <a:lnTo>
                    <a:pt x="124" y="54"/>
                  </a:lnTo>
                  <a:lnTo>
                    <a:pt x="123" y="51"/>
                  </a:lnTo>
                  <a:lnTo>
                    <a:pt x="122" y="45"/>
                  </a:lnTo>
                  <a:lnTo>
                    <a:pt x="122" y="39"/>
                  </a:lnTo>
                  <a:lnTo>
                    <a:pt x="119" y="32"/>
                  </a:lnTo>
                  <a:lnTo>
                    <a:pt x="114" y="25"/>
                  </a:lnTo>
                  <a:lnTo>
                    <a:pt x="103" y="23"/>
                  </a:lnTo>
                  <a:lnTo>
                    <a:pt x="86" y="29"/>
                  </a:lnTo>
                  <a:lnTo>
                    <a:pt x="81" y="23"/>
                  </a:lnTo>
                  <a:lnTo>
                    <a:pt x="74" y="19"/>
                  </a:lnTo>
                  <a:lnTo>
                    <a:pt x="66" y="15"/>
                  </a:lnTo>
                  <a:lnTo>
                    <a:pt x="57" y="14"/>
                  </a:lnTo>
                  <a:lnTo>
                    <a:pt x="48" y="15"/>
                  </a:lnTo>
                  <a:lnTo>
                    <a:pt x="39" y="19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7" y="46"/>
                  </a:lnTo>
                  <a:lnTo>
                    <a:pt x="32" y="54"/>
                  </a:lnTo>
                  <a:lnTo>
                    <a:pt x="40" y="60"/>
                  </a:lnTo>
                  <a:lnTo>
                    <a:pt x="54" y="61"/>
                  </a:lnTo>
                  <a:lnTo>
                    <a:pt x="62" y="61"/>
                  </a:lnTo>
                  <a:lnTo>
                    <a:pt x="69" y="64"/>
                  </a:lnTo>
                  <a:lnTo>
                    <a:pt x="74" y="68"/>
                  </a:lnTo>
                  <a:lnTo>
                    <a:pt x="77" y="73"/>
                  </a:lnTo>
                  <a:lnTo>
                    <a:pt x="69" y="78"/>
                  </a:lnTo>
                  <a:lnTo>
                    <a:pt x="62" y="84"/>
                  </a:lnTo>
                  <a:lnTo>
                    <a:pt x="54" y="89"/>
                  </a:lnTo>
                  <a:lnTo>
                    <a:pt x="49" y="92"/>
                  </a:lnTo>
                  <a:lnTo>
                    <a:pt x="41" y="91"/>
                  </a:lnTo>
                  <a:lnTo>
                    <a:pt x="35" y="90"/>
                  </a:lnTo>
                  <a:lnTo>
                    <a:pt x="28" y="90"/>
                  </a:lnTo>
                  <a:lnTo>
                    <a:pt x="23" y="91"/>
                  </a:lnTo>
                  <a:lnTo>
                    <a:pt x="18" y="92"/>
                  </a:lnTo>
                  <a:lnTo>
                    <a:pt x="14" y="95"/>
                  </a:lnTo>
                  <a:lnTo>
                    <a:pt x="10" y="98"/>
                  </a:lnTo>
                  <a:lnTo>
                    <a:pt x="6" y="102"/>
                  </a:lnTo>
                  <a:lnTo>
                    <a:pt x="2" y="108"/>
                  </a:lnTo>
                  <a:lnTo>
                    <a:pt x="0" y="117"/>
                  </a:lnTo>
                  <a:lnTo>
                    <a:pt x="2" y="125"/>
                  </a:lnTo>
                  <a:lnTo>
                    <a:pt x="6" y="131"/>
                  </a:lnTo>
                  <a:lnTo>
                    <a:pt x="10" y="135"/>
                  </a:lnTo>
                  <a:lnTo>
                    <a:pt x="14" y="137"/>
                  </a:lnTo>
                  <a:lnTo>
                    <a:pt x="19" y="138"/>
                  </a:lnTo>
                  <a:lnTo>
                    <a:pt x="25" y="140"/>
                  </a:lnTo>
                  <a:lnTo>
                    <a:pt x="32" y="141"/>
                  </a:lnTo>
                  <a:lnTo>
                    <a:pt x="37" y="140"/>
                  </a:lnTo>
                  <a:lnTo>
                    <a:pt x="43" y="140"/>
                  </a:lnTo>
                  <a:lnTo>
                    <a:pt x="48" y="137"/>
                  </a:lnTo>
                  <a:lnTo>
                    <a:pt x="53" y="133"/>
                  </a:lnTo>
                  <a:lnTo>
                    <a:pt x="56" y="127"/>
                  </a:lnTo>
                  <a:lnTo>
                    <a:pt x="56" y="121"/>
                  </a:lnTo>
                  <a:lnTo>
                    <a:pt x="56" y="117"/>
                  </a:lnTo>
                  <a:lnTo>
                    <a:pt x="64" y="110"/>
                  </a:lnTo>
                  <a:lnTo>
                    <a:pt x="73" y="105"/>
                  </a:lnTo>
                  <a:lnTo>
                    <a:pt x="82" y="100"/>
                  </a:lnTo>
                  <a:lnTo>
                    <a:pt x="86" y="98"/>
                  </a:lnTo>
                  <a:lnTo>
                    <a:pt x="89" y="100"/>
                  </a:lnTo>
                  <a:lnTo>
                    <a:pt x="91" y="104"/>
                  </a:lnTo>
                  <a:lnTo>
                    <a:pt x="94" y="106"/>
                  </a:lnTo>
                  <a:lnTo>
                    <a:pt x="98" y="108"/>
                  </a:lnTo>
                  <a:lnTo>
                    <a:pt x="93" y="115"/>
                  </a:lnTo>
                  <a:lnTo>
                    <a:pt x="89" y="122"/>
                  </a:lnTo>
                  <a:lnTo>
                    <a:pt x="86" y="130"/>
                  </a:lnTo>
                  <a:lnTo>
                    <a:pt x="83" y="135"/>
                  </a:lnTo>
                  <a:lnTo>
                    <a:pt x="73" y="141"/>
                  </a:lnTo>
                  <a:lnTo>
                    <a:pt x="64" y="149"/>
                  </a:lnTo>
                  <a:lnTo>
                    <a:pt x="58" y="158"/>
                  </a:lnTo>
                  <a:lnTo>
                    <a:pt x="58" y="167"/>
                  </a:lnTo>
                  <a:lnTo>
                    <a:pt x="62" y="175"/>
                  </a:lnTo>
                  <a:lnTo>
                    <a:pt x="70" y="183"/>
                  </a:lnTo>
                  <a:lnTo>
                    <a:pt x="81" y="188"/>
                  </a:lnTo>
                  <a:lnTo>
                    <a:pt x="91" y="190"/>
                  </a:lnTo>
                  <a:lnTo>
                    <a:pt x="98" y="189"/>
                  </a:lnTo>
                  <a:lnTo>
                    <a:pt x="104" y="187"/>
                  </a:lnTo>
                  <a:lnTo>
                    <a:pt x="111" y="183"/>
                  </a:lnTo>
                  <a:lnTo>
                    <a:pt x="118" y="180"/>
                  </a:lnTo>
                  <a:lnTo>
                    <a:pt x="122" y="176"/>
                  </a:lnTo>
                  <a:lnTo>
                    <a:pt x="124" y="173"/>
                  </a:lnTo>
                  <a:lnTo>
                    <a:pt x="126" y="170"/>
                  </a:lnTo>
                  <a:lnTo>
                    <a:pt x="127" y="165"/>
                  </a:lnTo>
                  <a:lnTo>
                    <a:pt x="124" y="156"/>
                  </a:lnTo>
                  <a:lnTo>
                    <a:pt x="120" y="149"/>
                  </a:lnTo>
                  <a:lnTo>
                    <a:pt x="115" y="144"/>
                  </a:lnTo>
                  <a:lnTo>
                    <a:pt x="110" y="141"/>
                  </a:lnTo>
                  <a:lnTo>
                    <a:pt x="111" y="133"/>
                  </a:lnTo>
                  <a:lnTo>
                    <a:pt x="112" y="125"/>
                  </a:lnTo>
                  <a:lnTo>
                    <a:pt x="114" y="119"/>
                  </a:lnTo>
                  <a:lnTo>
                    <a:pt x="115" y="114"/>
                  </a:lnTo>
                  <a:lnTo>
                    <a:pt x="119" y="114"/>
                  </a:lnTo>
                  <a:lnTo>
                    <a:pt x="124" y="113"/>
                  </a:lnTo>
                  <a:lnTo>
                    <a:pt x="127" y="112"/>
                  </a:lnTo>
                  <a:lnTo>
                    <a:pt x="128" y="112"/>
                  </a:lnTo>
                  <a:lnTo>
                    <a:pt x="135" y="121"/>
                  </a:lnTo>
                  <a:lnTo>
                    <a:pt x="139" y="134"/>
                  </a:lnTo>
                  <a:lnTo>
                    <a:pt x="145" y="146"/>
                  </a:lnTo>
                  <a:lnTo>
                    <a:pt x="161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Freeform 310"/>
            <p:cNvSpPr>
              <a:spLocks/>
            </p:cNvSpPr>
            <p:nvPr/>
          </p:nvSpPr>
          <p:spPr bwMode="auto">
            <a:xfrm flipH="1">
              <a:off x="1053" y="3231"/>
              <a:ext cx="109" cy="165"/>
            </a:xfrm>
            <a:custGeom>
              <a:avLst/>
              <a:gdLst>
                <a:gd name="T0" fmla="*/ 0 w 241"/>
                <a:gd name="T1" fmla="*/ 2 h 328"/>
                <a:gd name="T2" fmla="*/ 0 w 241"/>
                <a:gd name="T3" fmla="*/ 2 h 328"/>
                <a:gd name="T4" fmla="*/ 0 w 241"/>
                <a:gd name="T5" fmla="*/ 2 h 328"/>
                <a:gd name="T6" fmla="*/ 0 w 241"/>
                <a:gd name="T7" fmla="*/ 2 h 328"/>
                <a:gd name="T8" fmla="*/ 0 w 241"/>
                <a:gd name="T9" fmla="*/ 2 h 328"/>
                <a:gd name="T10" fmla="*/ 0 w 241"/>
                <a:gd name="T11" fmla="*/ 2 h 328"/>
                <a:gd name="T12" fmla="*/ 0 w 241"/>
                <a:gd name="T13" fmla="*/ 2 h 328"/>
                <a:gd name="T14" fmla="*/ 0 w 241"/>
                <a:gd name="T15" fmla="*/ 2 h 328"/>
                <a:gd name="T16" fmla="*/ 0 w 241"/>
                <a:gd name="T17" fmla="*/ 2 h 328"/>
                <a:gd name="T18" fmla="*/ 0 w 241"/>
                <a:gd name="T19" fmla="*/ 1 h 328"/>
                <a:gd name="T20" fmla="*/ 0 w 241"/>
                <a:gd name="T21" fmla="*/ 1 h 328"/>
                <a:gd name="T22" fmla="*/ 0 w 241"/>
                <a:gd name="T23" fmla="*/ 1 h 328"/>
                <a:gd name="T24" fmla="*/ 0 w 241"/>
                <a:gd name="T25" fmla="*/ 1 h 328"/>
                <a:gd name="T26" fmla="*/ 0 w 241"/>
                <a:gd name="T27" fmla="*/ 1 h 328"/>
                <a:gd name="T28" fmla="*/ 0 w 241"/>
                <a:gd name="T29" fmla="*/ 1 h 328"/>
                <a:gd name="T30" fmla="*/ 0 w 241"/>
                <a:gd name="T31" fmla="*/ 1 h 328"/>
                <a:gd name="T32" fmla="*/ 0 w 241"/>
                <a:gd name="T33" fmla="*/ 1 h 328"/>
                <a:gd name="T34" fmla="*/ 0 w 241"/>
                <a:gd name="T35" fmla="*/ 1 h 328"/>
                <a:gd name="T36" fmla="*/ 0 w 241"/>
                <a:gd name="T37" fmla="*/ 1 h 328"/>
                <a:gd name="T38" fmla="*/ 0 w 241"/>
                <a:gd name="T39" fmla="*/ 1 h 328"/>
                <a:gd name="T40" fmla="*/ 0 w 241"/>
                <a:gd name="T41" fmla="*/ 1 h 328"/>
                <a:gd name="T42" fmla="*/ 0 w 241"/>
                <a:gd name="T43" fmla="*/ 1 h 328"/>
                <a:gd name="T44" fmla="*/ 0 w 241"/>
                <a:gd name="T45" fmla="*/ 1 h 328"/>
                <a:gd name="T46" fmla="*/ 0 w 241"/>
                <a:gd name="T47" fmla="*/ 1 h 328"/>
                <a:gd name="T48" fmla="*/ 0 w 241"/>
                <a:gd name="T49" fmla="*/ 1 h 328"/>
                <a:gd name="T50" fmla="*/ 0 w 241"/>
                <a:gd name="T51" fmla="*/ 1 h 328"/>
                <a:gd name="T52" fmla="*/ 0 w 241"/>
                <a:gd name="T53" fmla="*/ 1 h 328"/>
                <a:gd name="T54" fmla="*/ 0 w 241"/>
                <a:gd name="T55" fmla="*/ 1 h 328"/>
                <a:gd name="T56" fmla="*/ 0 w 241"/>
                <a:gd name="T57" fmla="*/ 0 h 328"/>
                <a:gd name="T58" fmla="*/ 0 w 241"/>
                <a:gd name="T59" fmla="*/ 1 h 328"/>
                <a:gd name="T60" fmla="*/ 0 w 241"/>
                <a:gd name="T61" fmla="*/ 1 h 328"/>
                <a:gd name="T62" fmla="*/ 0 w 241"/>
                <a:gd name="T63" fmla="*/ 1 h 328"/>
                <a:gd name="T64" fmla="*/ 0 w 241"/>
                <a:gd name="T65" fmla="*/ 1 h 328"/>
                <a:gd name="T66" fmla="*/ 0 w 241"/>
                <a:gd name="T67" fmla="*/ 1 h 328"/>
                <a:gd name="T68" fmla="*/ 0 w 241"/>
                <a:gd name="T69" fmla="*/ 1 h 328"/>
                <a:gd name="T70" fmla="*/ 0 w 241"/>
                <a:gd name="T71" fmla="*/ 1 h 328"/>
                <a:gd name="T72" fmla="*/ 0 w 241"/>
                <a:gd name="T73" fmla="*/ 1 h 328"/>
                <a:gd name="T74" fmla="*/ 0 w 241"/>
                <a:gd name="T75" fmla="*/ 1 h 328"/>
                <a:gd name="T76" fmla="*/ 0 w 241"/>
                <a:gd name="T77" fmla="*/ 1 h 328"/>
                <a:gd name="T78" fmla="*/ 0 w 241"/>
                <a:gd name="T79" fmla="*/ 1 h 328"/>
                <a:gd name="T80" fmla="*/ 0 w 241"/>
                <a:gd name="T81" fmla="*/ 1 h 328"/>
                <a:gd name="T82" fmla="*/ 0 w 241"/>
                <a:gd name="T83" fmla="*/ 1 h 328"/>
                <a:gd name="T84" fmla="*/ 0 w 241"/>
                <a:gd name="T85" fmla="*/ 1 h 328"/>
                <a:gd name="T86" fmla="*/ 0 w 241"/>
                <a:gd name="T87" fmla="*/ 1 h 328"/>
                <a:gd name="T88" fmla="*/ 0 w 241"/>
                <a:gd name="T89" fmla="*/ 2 h 328"/>
                <a:gd name="T90" fmla="*/ 0 w 241"/>
                <a:gd name="T91" fmla="*/ 2 h 328"/>
                <a:gd name="T92" fmla="*/ 0 w 241"/>
                <a:gd name="T93" fmla="*/ 2 h 328"/>
                <a:gd name="T94" fmla="*/ 0 w 241"/>
                <a:gd name="T95" fmla="*/ 2 h 328"/>
                <a:gd name="T96" fmla="*/ 0 w 241"/>
                <a:gd name="T97" fmla="*/ 2 h 328"/>
                <a:gd name="T98" fmla="*/ 0 w 241"/>
                <a:gd name="T99" fmla="*/ 2 h 328"/>
                <a:gd name="T100" fmla="*/ 0 w 241"/>
                <a:gd name="T101" fmla="*/ 2 h 328"/>
                <a:gd name="T102" fmla="*/ 0 w 241"/>
                <a:gd name="T103" fmla="*/ 2 h 328"/>
                <a:gd name="T104" fmla="*/ 0 w 241"/>
                <a:gd name="T105" fmla="*/ 2 h 328"/>
                <a:gd name="T106" fmla="*/ 0 w 241"/>
                <a:gd name="T107" fmla="*/ 2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1"/>
                <a:gd name="T163" fmla="*/ 0 h 328"/>
                <a:gd name="T164" fmla="*/ 241 w 241"/>
                <a:gd name="T165" fmla="*/ 328 h 3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1" h="328">
                  <a:moveTo>
                    <a:pt x="0" y="328"/>
                  </a:moveTo>
                  <a:lnTo>
                    <a:pt x="21" y="307"/>
                  </a:lnTo>
                  <a:lnTo>
                    <a:pt x="44" y="291"/>
                  </a:lnTo>
                  <a:lnTo>
                    <a:pt x="69" y="277"/>
                  </a:lnTo>
                  <a:lnTo>
                    <a:pt x="94" y="268"/>
                  </a:lnTo>
                  <a:lnTo>
                    <a:pt x="120" y="261"/>
                  </a:lnTo>
                  <a:lnTo>
                    <a:pt x="145" y="258"/>
                  </a:lnTo>
                  <a:lnTo>
                    <a:pt x="169" y="257"/>
                  </a:lnTo>
                  <a:lnTo>
                    <a:pt x="191" y="259"/>
                  </a:lnTo>
                  <a:lnTo>
                    <a:pt x="191" y="252"/>
                  </a:lnTo>
                  <a:lnTo>
                    <a:pt x="193" y="243"/>
                  </a:lnTo>
                  <a:lnTo>
                    <a:pt x="195" y="234"/>
                  </a:lnTo>
                  <a:lnTo>
                    <a:pt x="199" y="224"/>
                  </a:lnTo>
                  <a:lnTo>
                    <a:pt x="206" y="214"/>
                  </a:lnTo>
                  <a:lnTo>
                    <a:pt x="215" y="206"/>
                  </a:lnTo>
                  <a:lnTo>
                    <a:pt x="227" y="199"/>
                  </a:lnTo>
                  <a:lnTo>
                    <a:pt x="241" y="193"/>
                  </a:lnTo>
                  <a:lnTo>
                    <a:pt x="229" y="170"/>
                  </a:lnTo>
                  <a:lnTo>
                    <a:pt x="223" y="141"/>
                  </a:lnTo>
                  <a:lnTo>
                    <a:pt x="224" y="115"/>
                  </a:lnTo>
                  <a:lnTo>
                    <a:pt x="239" y="93"/>
                  </a:lnTo>
                  <a:lnTo>
                    <a:pt x="229" y="88"/>
                  </a:lnTo>
                  <a:lnTo>
                    <a:pt x="219" y="83"/>
                  </a:lnTo>
                  <a:lnTo>
                    <a:pt x="206" y="76"/>
                  </a:lnTo>
                  <a:lnTo>
                    <a:pt x="193" y="65"/>
                  </a:lnTo>
                  <a:lnTo>
                    <a:pt x="181" y="53"/>
                  </a:lnTo>
                  <a:lnTo>
                    <a:pt x="170" y="38"/>
                  </a:lnTo>
                  <a:lnTo>
                    <a:pt x="161" y="20"/>
                  </a:lnTo>
                  <a:lnTo>
                    <a:pt x="157" y="0"/>
                  </a:lnTo>
                  <a:lnTo>
                    <a:pt x="150" y="11"/>
                  </a:lnTo>
                  <a:lnTo>
                    <a:pt x="141" y="23"/>
                  </a:lnTo>
                  <a:lnTo>
                    <a:pt x="131" y="34"/>
                  </a:lnTo>
                  <a:lnTo>
                    <a:pt x="117" y="46"/>
                  </a:lnTo>
                  <a:lnTo>
                    <a:pt x="103" y="55"/>
                  </a:lnTo>
                  <a:lnTo>
                    <a:pt x="89" y="63"/>
                  </a:lnTo>
                  <a:lnTo>
                    <a:pt x="71" y="66"/>
                  </a:lnTo>
                  <a:lnTo>
                    <a:pt x="54" y="68"/>
                  </a:lnTo>
                  <a:lnTo>
                    <a:pt x="61" y="84"/>
                  </a:lnTo>
                  <a:lnTo>
                    <a:pt x="63" y="102"/>
                  </a:lnTo>
                  <a:lnTo>
                    <a:pt x="57" y="124"/>
                  </a:lnTo>
                  <a:lnTo>
                    <a:pt x="38" y="145"/>
                  </a:lnTo>
                  <a:lnTo>
                    <a:pt x="49" y="182"/>
                  </a:lnTo>
                  <a:lnTo>
                    <a:pt x="49" y="217"/>
                  </a:lnTo>
                  <a:lnTo>
                    <a:pt x="42" y="249"/>
                  </a:lnTo>
                  <a:lnTo>
                    <a:pt x="35" y="273"/>
                  </a:lnTo>
                  <a:lnTo>
                    <a:pt x="27" y="287"/>
                  </a:lnTo>
                  <a:lnTo>
                    <a:pt x="17" y="300"/>
                  </a:lnTo>
                  <a:lnTo>
                    <a:pt x="9" y="312"/>
                  </a:lnTo>
                  <a:lnTo>
                    <a:pt x="3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7" name="Freeform 311"/>
            <p:cNvSpPr>
              <a:spLocks/>
            </p:cNvSpPr>
            <p:nvPr/>
          </p:nvSpPr>
          <p:spPr bwMode="auto">
            <a:xfrm flipH="1">
              <a:off x="1321" y="3266"/>
              <a:ext cx="175" cy="146"/>
            </a:xfrm>
            <a:custGeom>
              <a:avLst/>
              <a:gdLst>
                <a:gd name="T0" fmla="*/ 0 w 389"/>
                <a:gd name="T1" fmla="*/ 2 h 291"/>
                <a:gd name="T2" fmla="*/ 0 w 389"/>
                <a:gd name="T3" fmla="*/ 2 h 291"/>
                <a:gd name="T4" fmla="*/ 0 w 389"/>
                <a:gd name="T5" fmla="*/ 2 h 291"/>
                <a:gd name="T6" fmla="*/ 0 w 389"/>
                <a:gd name="T7" fmla="*/ 2 h 291"/>
                <a:gd name="T8" fmla="*/ 0 w 389"/>
                <a:gd name="T9" fmla="*/ 2 h 291"/>
                <a:gd name="T10" fmla="*/ 0 w 389"/>
                <a:gd name="T11" fmla="*/ 2 h 291"/>
                <a:gd name="T12" fmla="*/ 0 w 389"/>
                <a:gd name="T13" fmla="*/ 2 h 291"/>
                <a:gd name="T14" fmla="*/ 0 w 389"/>
                <a:gd name="T15" fmla="*/ 2 h 291"/>
                <a:gd name="T16" fmla="*/ 0 w 389"/>
                <a:gd name="T17" fmla="*/ 2 h 291"/>
                <a:gd name="T18" fmla="*/ 0 w 389"/>
                <a:gd name="T19" fmla="*/ 2 h 291"/>
                <a:gd name="T20" fmla="*/ 0 w 389"/>
                <a:gd name="T21" fmla="*/ 2 h 291"/>
                <a:gd name="T22" fmla="*/ 0 w 389"/>
                <a:gd name="T23" fmla="*/ 2 h 291"/>
                <a:gd name="T24" fmla="*/ 0 w 389"/>
                <a:gd name="T25" fmla="*/ 2 h 291"/>
                <a:gd name="T26" fmla="*/ 0 w 389"/>
                <a:gd name="T27" fmla="*/ 2 h 291"/>
                <a:gd name="T28" fmla="*/ 0 w 389"/>
                <a:gd name="T29" fmla="*/ 1 h 291"/>
                <a:gd name="T30" fmla="*/ 0 w 389"/>
                <a:gd name="T31" fmla="*/ 1 h 291"/>
                <a:gd name="T32" fmla="*/ 0 w 389"/>
                <a:gd name="T33" fmla="*/ 1 h 291"/>
                <a:gd name="T34" fmla="*/ 0 w 389"/>
                <a:gd name="T35" fmla="*/ 1 h 291"/>
                <a:gd name="T36" fmla="*/ 0 w 389"/>
                <a:gd name="T37" fmla="*/ 1 h 291"/>
                <a:gd name="T38" fmla="*/ 0 w 389"/>
                <a:gd name="T39" fmla="*/ 1 h 291"/>
                <a:gd name="T40" fmla="*/ 0 w 389"/>
                <a:gd name="T41" fmla="*/ 1 h 291"/>
                <a:gd name="T42" fmla="*/ 0 w 389"/>
                <a:gd name="T43" fmla="*/ 1 h 291"/>
                <a:gd name="T44" fmla="*/ 0 w 389"/>
                <a:gd name="T45" fmla="*/ 1 h 291"/>
                <a:gd name="T46" fmla="*/ 0 w 389"/>
                <a:gd name="T47" fmla="*/ 1 h 291"/>
                <a:gd name="T48" fmla="*/ 0 w 389"/>
                <a:gd name="T49" fmla="*/ 1 h 291"/>
                <a:gd name="T50" fmla="*/ 0 w 389"/>
                <a:gd name="T51" fmla="*/ 1 h 291"/>
                <a:gd name="T52" fmla="*/ 0 w 389"/>
                <a:gd name="T53" fmla="*/ 1 h 291"/>
                <a:gd name="T54" fmla="*/ 0 w 389"/>
                <a:gd name="T55" fmla="*/ 1 h 291"/>
                <a:gd name="T56" fmla="*/ 0 w 389"/>
                <a:gd name="T57" fmla="*/ 1 h 291"/>
                <a:gd name="T58" fmla="*/ 0 w 389"/>
                <a:gd name="T59" fmla="*/ 1 h 291"/>
                <a:gd name="T60" fmla="*/ 0 w 389"/>
                <a:gd name="T61" fmla="*/ 1 h 291"/>
                <a:gd name="T62" fmla="*/ 0 w 389"/>
                <a:gd name="T63" fmla="*/ 1 h 291"/>
                <a:gd name="T64" fmla="*/ 0 w 389"/>
                <a:gd name="T65" fmla="*/ 1 h 291"/>
                <a:gd name="T66" fmla="*/ 0 w 389"/>
                <a:gd name="T67" fmla="*/ 1 h 291"/>
                <a:gd name="T68" fmla="*/ 0 w 389"/>
                <a:gd name="T69" fmla="*/ 1 h 291"/>
                <a:gd name="T70" fmla="*/ 0 w 389"/>
                <a:gd name="T71" fmla="*/ 1 h 291"/>
                <a:gd name="T72" fmla="*/ 0 w 389"/>
                <a:gd name="T73" fmla="*/ 0 h 291"/>
                <a:gd name="T74" fmla="*/ 0 w 389"/>
                <a:gd name="T75" fmla="*/ 1 h 291"/>
                <a:gd name="T76" fmla="*/ 0 w 389"/>
                <a:gd name="T77" fmla="*/ 1 h 291"/>
                <a:gd name="T78" fmla="*/ 0 w 389"/>
                <a:gd name="T79" fmla="*/ 1 h 291"/>
                <a:gd name="T80" fmla="*/ 0 w 389"/>
                <a:gd name="T81" fmla="*/ 1 h 291"/>
                <a:gd name="T82" fmla="*/ 0 w 389"/>
                <a:gd name="T83" fmla="*/ 1 h 291"/>
                <a:gd name="T84" fmla="*/ 0 w 389"/>
                <a:gd name="T85" fmla="*/ 1 h 291"/>
                <a:gd name="T86" fmla="*/ 0 w 389"/>
                <a:gd name="T87" fmla="*/ 1 h 291"/>
                <a:gd name="T88" fmla="*/ 0 w 389"/>
                <a:gd name="T89" fmla="*/ 1 h 291"/>
                <a:gd name="T90" fmla="*/ 0 w 389"/>
                <a:gd name="T91" fmla="*/ 1 h 291"/>
                <a:gd name="T92" fmla="*/ 0 w 389"/>
                <a:gd name="T93" fmla="*/ 1 h 291"/>
                <a:gd name="T94" fmla="*/ 0 w 389"/>
                <a:gd name="T95" fmla="*/ 1 h 291"/>
                <a:gd name="T96" fmla="*/ 0 w 389"/>
                <a:gd name="T97" fmla="*/ 1 h 291"/>
                <a:gd name="T98" fmla="*/ 0 w 389"/>
                <a:gd name="T99" fmla="*/ 1 h 291"/>
                <a:gd name="T100" fmla="*/ 0 w 389"/>
                <a:gd name="T101" fmla="*/ 1 h 291"/>
                <a:gd name="T102" fmla="*/ 0 w 389"/>
                <a:gd name="T103" fmla="*/ 1 h 291"/>
                <a:gd name="T104" fmla="*/ 0 w 389"/>
                <a:gd name="T105" fmla="*/ 2 h 291"/>
                <a:gd name="T106" fmla="*/ 0 w 389"/>
                <a:gd name="T107" fmla="*/ 2 h 291"/>
                <a:gd name="T108" fmla="*/ 0 w 389"/>
                <a:gd name="T109" fmla="*/ 2 h 291"/>
                <a:gd name="T110" fmla="*/ 0 w 389"/>
                <a:gd name="T111" fmla="*/ 2 h 291"/>
                <a:gd name="T112" fmla="*/ 0 w 389"/>
                <a:gd name="T113" fmla="*/ 2 h 291"/>
                <a:gd name="T114" fmla="*/ 0 w 389"/>
                <a:gd name="T115" fmla="*/ 2 h 291"/>
                <a:gd name="T116" fmla="*/ 0 w 389"/>
                <a:gd name="T117" fmla="*/ 2 h 291"/>
                <a:gd name="T118" fmla="*/ 0 w 389"/>
                <a:gd name="T119" fmla="*/ 2 h 291"/>
                <a:gd name="T120" fmla="*/ 0 w 389"/>
                <a:gd name="T121" fmla="*/ 2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9"/>
                <a:gd name="T184" fmla="*/ 0 h 291"/>
                <a:gd name="T185" fmla="*/ 389 w 389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9" h="291">
                  <a:moveTo>
                    <a:pt x="196" y="291"/>
                  </a:moveTo>
                  <a:lnTo>
                    <a:pt x="210" y="289"/>
                  </a:lnTo>
                  <a:lnTo>
                    <a:pt x="230" y="286"/>
                  </a:lnTo>
                  <a:lnTo>
                    <a:pt x="251" y="281"/>
                  </a:lnTo>
                  <a:lnTo>
                    <a:pt x="275" y="276"/>
                  </a:lnTo>
                  <a:lnTo>
                    <a:pt x="298" y="273"/>
                  </a:lnTo>
                  <a:lnTo>
                    <a:pt x="322" y="271"/>
                  </a:lnTo>
                  <a:lnTo>
                    <a:pt x="345" y="270"/>
                  </a:lnTo>
                  <a:lnTo>
                    <a:pt x="363" y="270"/>
                  </a:lnTo>
                  <a:lnTo>
                    <a:pt x="371" y="271"/>
                  </a:lnTo>
                  <a:lnTo>
                    <a:pt x="379" y="272"/>
                  </a:lnTo>
                  <a:lnTo>
                    <a:pt x="385" y="274"/>
                  </a:lnTo>
                  <a:lnTo>
                    <a:pt x="389" y="274"/>
                  </a:lnTo>
                  <a:lnTo>
                    <a:pt x="368" y="260"/>
                  </a:lnTo>
                  <a:lnTo>
                    <a:pt x="350" y="242"/>
                  </a:lnTo>
                  <a:lnTo>
                    <a:pt x="334" y="221"/>
                  </a:lnTo>
                  <a:lnTo>
                    <a:pt x="321" y="197"/>
                  </a:lnTo>
                  <a:lnTo>
                    <a:pt x="310" y="172"/>
                  </a:lnTo>
                  <a:lnTo>
                    <a:pt x="302" y="144"/>
                  </a:lnTo>
                  <a:lnTo>
                    <a:pt x="297" y="116"/>
                  </a:lnTo>
                  <a:lnTo>
                    <a:pt x="295" y="89"/>
                  </a:lnTo>
                  <a:lnTo>
                    <a:pt x="284" y="88"/>
                  </a:lnTo>
                  <a:lnTo>
                    <a:pt x="271" y="84"/>
                  </a:lnTo>
                  <a:lnTo>
                    <a:pt x="256" y="76"/>
                  </a:lnTo>
                  <a:lnTo>
                    <a:pt x="241" y="67"/>
                  </a:lnTo>
                  <a:lnTo>
                    <a:pt x="226" y="54"/>
                  </a:lnTo>
                  <a:lnTo>
                    <a:pt x="213" y="40"/>
                  </a:lnTo>
                  <a:lnTo>
                    <a:pt x="202" y="25"/>
                  </a:lnTo>
                  <a:lnTo>
                    <a:pt x="194" y="8"/>
                  </a:lnTo>
                  <a:lnTo>
                    <a:pt x="181" y="15"/>
                  </a:lnTo>
                  <a:lnTo>
                    <a:pt x="164" y="22"/>
                  </a:lnTo>
                  <a:lnTo>
                    <a:pt x="143" y="26"/>
                  </a:lnTo>
                  <a:lnTo>
                    <a:pt x="119" y="30"/>
                  </a:lnTo>
                  <a:lnTo>
                    <a:pt x="93" y="29"/>
                  </a:lnTo>
                  <a:lnTo>
                    <a:pt x="64" y="24"/>
                  </a:lnTo>
                  <a:lnTo>
                    <a:pt x="34" y="15"/>
                  </a:lnTo>
                  <a:lnTo>
                    <a:pt x="2" y="0"/>
                  </a:lnTo>
                  <a:lnTo>
                    <a:pt x="10" y="11"/>
                  </a:lnTo>
                  <a:lnTo>
                    <a:pt x="18" y="25"/>
                  </a:lnTo>
                  <a:lnTo>
                    <a:pt x="25" y="40"/>
                  </a:lnTo>
                  <a:lnTo>
                    <a:pt x="29" y="59"/>
                  </a:lnTo>
                  <a:lnTo>
                    <a:pt x="30" y="78"/>
                  </a:lnTo>
                  <a:lnTo>
                    <a:pt x="26" y="100"/>
                  </a:lnTo>
                  <a:lnTo>
                    <a:pt x="17" y="124"/>
                  </a:lnTo>
                  <a:lnTo>
                    <a:pt x="0" y="151"/>
                  </a:lnTo>
                  <a:lnTo>
                    <a:pt x="19" y="157"/>
                  </a:lnTo>
                  <a:lnTo>
                    <a:pt x="38" y="164"/>
                  </a:lnTo>
                  <a:lnTo>
                    <a:pt x="56" y="173"/>
                  </a:lnTo>
                  <a:lnTo>
                    <a:pt x="72" y="185"/>
                  </a:lnTo>
                  <a:lnTo>
                    <a:pt x="85" y="199"/>
                  </a:lnTo>
                  <a:lnTo>
                    <a:pt x="94" y="218"/>
                  </a:lnTo>
                  <a:lnTo>
                    <a:pt x="100" y="240"/>
                  </a:lnTo>
                  <a:lnTo>
                    <a:pt x="97" y="265"/>
                  </a:lnTo>
                  <a:lnTo>
                    <a:pt x="108" y="264"/>
                  </a:lnTo>
                  <a:lnTo>
                    <a:pt x="119" y="263"/>
                  </a:lnTo>
                  <a:lnTo>
                    <a:pt x="131" y="263"/>
                  </a:lnTo>
                  <a:lnTo>
                    <a:pt x="143" y="265"/>
                  </a:lnTo>
                  <a:lnTo>
                    <a:pt x="155" y="268"/>
                  </a:lnTo>
                  <a:lnTo>
                    <a:pt x="168" y="273"/>
                  </a:lnTo>
                  <a:lnTo>
                    <a:pt x="181" y="281"/>
                  </a:lnTo>
                  <a:lnTo>
                    <a:pt x="196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Freeform 312"/>
            <p:cNvSpPr>
              <a:spLocks/>
            </p:cNvSpPr>
            <p:nvPr/>
          </p:nvSpPr>
          <p:spPr bwMode="auto">
            <a:xfrm flipH="1">
              <a:off x="1228" y="3443"/>
              <a:ext cx="179" cy="184"/>
            </a:xfrm>
            <a:custGeom>
              <a:avLst/>
              <a:gdLst>
                <a:gd name="T0" fmla="*/ 0 w 399"/>
                <a:gd name="T1" fmla="*/ 1 h 367"/>
                <a:gd name="T2" fmla="*/ 0 w 399"/>
                <a:gd name="T3" fmla="*/ 1 h 367"/>
                <a:gd name="T4" fmla="*/ 0 w 399"/>
                <a:gd name="T5" fmla="*/ 1 h 367"/>
                <a:gd name="T6" fmla="*/ 0 w 399"/>
                <a:gd name="T7" fmla="*/ 1 h 367"/>
                <a:gd name="T8" fmla="*/ 0 w 399"/>
                <a:gd name="T9" fmla="*/ 1 h 367"/>
                <a:gd name="T10" fmla="*/ 0 w 399"/>
                <a:gd name="T11" fmla="*/ 1 h 367"/>
                <a:gd name="T12" fmla="*/ 0 w 399"/>
                <a:gd name="T13" fmla="*/ 1 h 367"/>
                <a:gd name="T14" fmla="*/ 0 w 399"/>
                <a:gd name="T15" fmla="*/ 1 h 367"/>
                <a:gd name="T16" fmla="*/ 0 w 399"/>
                <a:gd name="T17" fmla="*/ 1 h 367"/>
                <a:gd name="T18" fmla="*/ 0 w 399"/>
                <a:gd name="T19" fmla="*/ 1 h 367"/>
                <a:gd name="T20" fmla="*/ 0 w 399"/>
                <a:gd name="T21" fmla="*/ 1 h 367"/>
                <a:gd name="T22" fmla="*/ 0 w 399"/>
                <a:gd name="T23" fmla="*/ 1 h 367"/>
                <a:gd name="T24" fmla="*/ 0 w 399"/>
                <a:gd name="T25" fmla="*/ 1 h 367"/>
                <a:gd name="T26" fmla="*/ 0 w 399"/>
                <a:gd name="T27" fmla="*/ 1 h 367"/>
                <a:gd name="T28" fmla="*/ 0 w 399"/>
                <a:gd name="T29" fmla="*/ 1 h 367"/>
                <a:gd name="T30" fmla="*/ 0 w 399"/>
                <a:gd name="T31" fmla="*/ 1 h 367"/>
                <a:gd name="T32" fmla="*/ 0 w 399"/>
                <a:gd name="T33" fmla="*/ 1 h 367"/>
                <a:gd name="T34" fmla="*/ 0 w 399"/>
                <a:gd name="T35" fmla="*/ 1 h 367"/>
                <a:gd name="T36" fmla="*/ 0 w 399"/>
                <a:gd name="T37" fmla="*/ 1 h 367"/>
                <a:gd name="T38" fmla="*/ 0 w 399"/>
                <a:gd name="T39" fmla="*/ 1 h 367"/>
                <a:gd name="T40" fmla="*/ 0 w 399"/>
                <a:gd name="T41" fmla="*/ 1 h 367"/>
                <a:gd name="T42" fmla="*/ 0 w 399"/>
                <a:gd name="T43" fmla="*/ 1 h 367"/>
                <a:gd name="T44" fmla="*/ 0 w 399"/>
                <a:gd name="T45" fmla="*/ 1 h 367"/>
                <a:gd name="T46" fmla="*/ 0 w 399"/>
                <a:gd name="T47" fmla="*/ 1 h 367"/>
                <a:gd name="T48" fmla="*/ 0 w 399"/>
                <a:gd name="T49" fmla="*/ 1 h 367"/>
                <a:gd name="T50" fmla="*/ 0 w 399"/>
                <a:gd name="T51" fmla="*/ 1 h 367"/>
                <a:gd name="T52" fmla="*/ 0 w 399"/>
                <a:gd name="T53" fmla="*/ 2 h 367"/>
                <a:gd name="T54" fmla="*/ 0 w 399"/>
                <a:gd name="T55" fmla="*/ 2 h 367"/>
                <a:gd name="T56" fmla="*/ 0 w 399"/>
                <a:gd name="T57" fmla="*/ 2 h 367"/>
                <a:gd name="T58" fmla="*/ 0 w 399"/>
                <a:gd name="T59" fmla="*/ 2 h 367"/>
                <a:gd name="T60" fmla="*/ 0 w 399"/>
                <a:gd name="T61" fmla="*/ 2 h 367"/>
                <a:gd name="T62" fmla="*/ 0 w 399"/>
                <a:gd name="T63" fmla="*/ 2 h 367"/>
                <a:gd name="T64" fmla="*/ 0 w 399"/>
                <a:gd name="T65" fmla="*/ 2 h 367"/>
                <a:gd name="T66" fmla="*/ 0 w 399"/>
                <a:gd name="T67" fmla="*/ 2 h 367"/>
                <a:gd name="T68" fmla="*/ 0 w 399"/>
                <a:gd name="T69" fmla="*/ 2 h 367"/>
                <a:gd name="T70" fmla="*/ 0 w 399"/>
                <a:gd name="T71" fmla="*/ 1 h 367"/>
                <a:gd name="T72" fmla="*/ 0 w 399"/>
                <a:gd name="T73" fmla="*/ 1 h 367"/>
                <a:gd name="T74" fmla="*/ 0 w 399"/>
                <a:gd name="T75" fmla="*/ 1 h 367"/>
                <a:gd name="T76" fmla="*/ 0 w 399"/>
                <a:gd name="T77" fmla="*/ 1 h 367"/>
                <a:gd name="T78" fmla="*/ 0 w 399"/>
                <a:gd name="T79" fmla="*/ 1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9"/>
                <a:gd name="T121" fmla="*/ 0 h 367"/>
                <a:gd name="T122" fmla="*/ 399 w 39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9" h="367">
                  <a:moveTo>
                    <a:pt x="53" y="174"/>
                  </a:moveTo>
                  <a:lnTo>
                    <a:pt x="58" y="174"/>
                  </a:lnTo>
                  <a:lnTo>
                    <a:pt x="65" y="175"/>
                  </a:lnTo>
                  <a:lnTo>
                    <a:pt x="74" y="176"/>
                  </a:lnTo>
                  <a:lnTo>
                    <a:pt x="86" y="176"/>
                  </a:lnTo>
                  <a:lnTo>
                    <a:pt x="99" y="177"/>
                  </a:lnTo>
                  <a:lnTo>
                    <a:pt x="112" y="176"/>
                  </a:lnTo>
                  <a:lnTo>
                    <a:pt x="128" y="175"/>
                  </a:lnTo>
                  <a:lnTo>
                    <a:pt x="144" y="173"/>
                  </a:lnTo>
                  <a:lnTo>
                    <a:pt x="161" y="169"/>
                  </a:lnTo>
                  <a:lnTo>
                    <a:pt x="177" y="164"/>
                  </a:lnTo>
                  <a:lnTo>
                    <a:pt x="194" y="158"/>
                  </a:lnTo>
                  <a:lnTo>
                    <a:pt x="211" y="148"/>
                  </a:lnTo>
                  <a:lnTo>
                    <a:pt x="227" y="138"/>
                  </a:lnTo>
                  <a:lnTo>
                    <a:pt x="241" y="124"/>
                  </a:lnTo>
                  <a:lnTo>
                    <a:pt x="256" y="108"/>
                  </a:lnTo>
                  <a:lnTo>
                    <a:pt x="267" y="88"/>
                  </a:lnTo>
                  <a:lnTo>
                    <a:pt x="277" y="71"/>
                  </a:lnTo>
                  <a:lnTo>
                    <a:pt x="286" y="56"/>
                  </a:lnTo>
                  <a:lnTo>
                    <a:pt x="292" y="42"/>
                  </a:lnTo>
                  <a:lnTo>
                    <a:pt x="300" y="31"/>
                  </a:lnTo>
                  <a:lnTo>
                    <a:pt x="307" y="22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31" y="9"/>
                  </a:lnTo>
                  <a:lnTo>
                    <a:pt x="340" y="9"/>
                  </a:lnTo>
                  <a:lnTo>
                    <a:pt x="350" y="8"/>
                  </a:lnTo>
                  <a:lnTo>
                    <a:pt x="360" y="7"/>
                  </a:lnTo>
                  <a:lnTo>
                    <a:pt x="369" y="5"/>
                  </a:lnTo>
                  <a:lnTo>
                    <a:pt x="377" y="4"/>
                  </a:lnTo>
                  <a:lnTo>
                    <a:pt x="385" y="3"/>
                  </a:lnTo>
                  <a:lnTo>
                    <a:pt x="393" y="1"/>
                  </a:lnTo>
                  <a:lnTo>
                    <a:pt x="398" y="0"/>
                  </a:lnTo>
                  <a:lnTo>
                    <a:pt x="398" y="1"/>
                  </a:lnTo>
                  <a:lnTo>
                    <a:pt x="398" y="3"/>
                  </a:lnTo>
                  <a:lnTo>
                    <a:pt x="399" y="4"/>
                  </a:lnTo>
                  <a:lnTo>
                    <a:pt x="399" y="7"/>
                  </a:lnTo>
                  <a:lnTo>
                    <a:pt x="366" y="16"/>
                  </a:lnTo>
                  <a:lnTo>
                    <a:pt x="341" y="32"/>
                  </a:lnTo>
                  <a:lnTo>
                    <a:pt x="323" y="52"/>
                  </a:lnTo>
                  <a:lnTo>
                    <a:pt x="308" y="75"/>
                  </a:lnTo>
                  <a:lnTo>
                    <a:pt x="299" y="98"/>
                  </a:lnTo>
                  <a:lnTo>
                    <a:pt x="294" y="120"/>
                  </a:lnTo>
                  <a:lnTo>
                    <a:pt x="290" y="139"/>
                  </a:lnTo>
                  <a:lnTo>
                    <a:pt x="288" y="154"/>
                  </a:lnTo>
                  <a:lnTo>
                    <a:pt x="287" y="167"/>
                  </a:lnTo>
                  <a:lnTo>
                    <a:pt x="288" y="182"/>
                  </a:lnTo>
                  <a:lnTo>
                    <a:pt x="291" y="200"/>
                  </a:lnTo>
                  <a:lnTo>
                    <a:pt x="295" y="219"/>
                  </a:lnTo>
                  <a:lnTo>
                    <a:pt x="283" y="220"/>
                  </a:lnTo>
                  <a:lnTo>
                    <a:pt x="269" y="226"/>
                  </a:lnTo>
                  <a:lnTo>
                    <a:pt x="253" y="234"/>
                  </a:lnTo>
                  <a:lnTo>
                    <a:pt x="237" y="246"/>
                  </a:lnTo>
                  <a:lnTo>
                    <a:pt x="224" y="260"/>
                  </a:lnTo>
                  <a:lnTo>
                    <a:pt x="215" y="276"/>
                  </a:lnTo>
                  <a:lnTo>
                    <a:pt x="209" y="294"/>
                  </a:lnTo>
                  <a:lnTo>
                    <a:pt x="212" y="312"/>
                  </a:lnTo>
                  <a:lnTo>
                    <a:pt x="196" y="312"/>
                  </a:lnTo>
                  <a:lnTo>
                    <a:pt x="175" y="314"/>
                  </a:lnTo>
                  <a:lnTo>
                    <a:pt x="153" y="319"/>
                  </a:lnTo>
                  <a:lnTo>
                    <a:pt x="129" y="326"/>
                  </a:lnTo>
                  <a:lnTo>
                    <a:pt x="105" y="335"/>
                  </a:lnTo>
                  <a:lnTo>
                    <a:pt x="83" y="345"/>
                  </a:lnTo>
                  <a:lnTo>
                    <a:pt x="66" y="356"/>
                  </a:lnTo>
                  <a:lnTo>
                    <a:pt x="53" y="367"/>
                  </a:lnTo>
                  <a:lnTo>
                    <a:pt x="55" y="351"/>
                  </a:lnTo>
                  <a:lnTo>
                    <a:pt x="55" y="334"/>
                  </a:lnTo>
                  <a:lnTo>
                    <a:pt x="53" y="314"/>
                  </a:lnTo>
                  <a:lnTo>
                    <a:pt x="48" y="294"/>
                  </a:lnTo>
                  <a:lnTo>
                    <a:pt x="40" y="275"/>
                  </a:lnTo>
                  <a:lnTo>
                    <a:pt x="29" y="257"/>
                  </a:lnTo>
                  <a:lnTo>
                    <a:pt x="16" y="242"/>
                  </a:lnTo>
                  <a:lnTo>
                    <a:pt x="0" y="230"/>
                  </a:lnTo>
                  <a:lnTo>
                    <a:pt x="12" y="230"/>
                  </a:lnTo>
                  <a:lnTo>
                    <a:pt x="24" y="228"/>
                  </a:lnTo>
                  <a:lnTo>
                    <a:pt x="36" y="223"/>
                  </a:lnTo>
                  <a:lnTo>
                    <a:pt x="46" y="217"/>
                  </a:lnTo>
                  <a:lnTo>
                    <a:pt x="54" y="211"/>
                  </a:lnTo>
                  <a:lnTo>
                    <a:pt x="58" y="200"/>
                  </a:lnTo>
                  <a:lnTo>
                    <a:pt x="58" y="188"/>
                  </a:lnTo>
                  <a:lnTo>
                    <a:pt x="53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Freeform 313"/>
            <p:cNvSpPr>
              <a:spLocks/>
            </p:cNvSpPr>
            <p:nvPr/>
          </p:nvSpPr>
          <p:spPr bwMode="auto">
            <a:xfrm flipH="1">
              <a:off x="1183" y="3447"/>
              <a:ext cx="110" cy="186"/>
            </a:xfrm>
            <a:custGeom>
              <a:avLst/>
              <a:gdLst>
                <a:gd name="T0" fmla="*/ 0 w 243"/>
                <a:gd name="T1" fmla="*/ 0 h 373"/>
                <a:gd name="T2" fmla="*/ 0 w 243"/>
                <a:gd name="T3" fmla="*/ 0 h 373"/>
                <a:gd name="T4" fmla="*/ 0 w 243"/>
                <a:gd name="T5" fmla="*/ 0 h 373"/>
                <a:gd name="T6" fmla="*/ 0 w 243"/>
                <a:gd name="T7" fmla="*/ 0 h 373"/>
                <a:gd name="T8" fmla="*/ 0 w 243"/>
                <a:gd name="T9" fmla="*/ 0 h 373"/>
                <a:gd name="T10" fmla="*/ 0 w 243"/>
                <a:gd name="T11" fmla="*/ 0 h 373"/>
                <a:gd name="T12" fmla="*/ 0 w 243"/>
                <a:gd name="T13" fmla="*/ 0 h 373"/>
                <a:gd name="T14" fmla="*/ 0 w 243"/>
                <a:gd name="T15" fmla="*/ 0 h 373"/>
                <a:gd name="T16" fmla="*/ 0 w 243"/>
                <a:gd name="T17" fmla="*/ 0 h 373"/>
                <a:gd name="T18" fmla="*/ 0 w 243"/>
                <a:gd name="T19" fmla="*/ 0 h 373"/>
                <a:gd name="T20" fmla="*/ 0 w 243"/>
                <a:gd name="T21" fmla="*/ 0 h 373"/>
                <a:gd name="T22" fmla="*/ 0 w 243"/>
                <a:gd name="T23" fmla="*/ 0 h 373"/>
                <a:gd name="T24" fmla="*/ 0 w 243"/>
                <a:gd name="T25" fmla="*/ 0 h 373"/>
                <a:gd name="T26" fmla="*/ 0 w 243"/>
                <a:gd name="T27" fmla="*/ 0 h 373"/>
                <a:gd name="T28" fmla="*/ 0 w 243"/>
                <a:gd name="T29" fmla="*/ 0 h 373"/>
                <a:gd name="T30" fmla="*/ 0 w 243"/>
                <a:gd name="T31" fmla="*/ 0 h 373"/>
                <a:gd name="T32" fmla="*/ 0 w 243"/>
                <a:gd name="T33" fmla="*/ 0 h 373"/>
                <a:gd name="T34" fmla="*/ 0 w 243"/>
                <a:gd name="T35" fmla="*/ 0 h 373"/>
                <a:gd name="T36" fmla="*/ 0 w 243"/>
                <a:gd name="T37" fmla="*/ 0 h 373"/>
                <a:gd name="T38" fmla="*/ 0 w 243"/>
                <a:gd name="T39" fmla="*/ 0 h 373"/>
                <a:gd name="T40" fmla="*/ 0 w 243"/>
                <a:gd name="T41" fmla="*/ 0 h 373"/>
                <a:gd name="T42" fmla="*/ 0 w 243"/>
                <a:gd name="T43" fmla="*/ 0 h 373"/>
                <a:gd name="T44" fmla="*/ 0 w 243"/>
                <a:gd name="T45" fmla="*/ 0 h 373"/>
                <a:gd name="T46" fmla="*/ 0 w 243"/>
                <a:gd name="T47" fmla="*/ 0 h 373"/>
                <a:gd name="T48" fmla="*/ 0 w 243"/>
                <a:gd name="T49" fmla="*/ 0 h 373"/>
                <a:gd name="T50" fmla="*/ 0 w 243"/>
                <a:gd name="T51" fmla="*/ 0 h 373"/>
                <a:gd name="T52" fmla="*/ 0 w 243"/>
                <a:gd name="T53" fmla="*/ 0 h 373"/>
                <a:gd name="T54" fmla="*/ 0 w 243"/>
                <a:gd name="T55" fmla="*/ 0 h 373"/>
                <a:gd name="T56" fmla="*/ 0 w 243"/>
                <a:gd name="T57" fmla="*/ 0 h 373"/>
                <a:gd name="T58" fmla="*/ 0 w 243"/>
                <a:gd name="T59" fmla="*/ 0 h 373"/>
                <a:gd name="T60" fmla="*/ 0 w 243"/>
                <a:gd name="T61" fmla="*/ 0 h 373"/>
                <a:gd name="T62" fmla="*/ 0 w 243"/>
                <a:gd name="T63" fmla="*/ 0 h 373"/>
                <a:gd name="T64" fmla="*/ 0 w 243"/>
                <a:gd name="T65" fmla="*/ 0 h 373"/>
                <a:gd name="T66" fmla="*/ 0 w 243"/>
                <a:gd name="T67" fmla="*/ 0 h 373"/>
                <a:gd name="T68" fmla="*/ 0 w 243"/>
                <a:gd name="T69" fmla="*/ 0 h 373"/>
                <a:gd name="T70" fmla="*/ 0 w 243"/>
                <a:gd name="T71" fmla="*/ 0 h 373"/>
                <a:gd name="T72" fmla="*/ 0 w 243"/>
                <a:gd name="T73" fmla="*/ 0 h 373"/>
                <a:gd name="T74" fmla="*/ 0 w 243"/>
                <a:gd name="T75" fmla="*/ 0 h 373"/>
                <a:gd name="T76" fmla="*/ 0 w 243"/>
                <a:gd name="T77" fmla="*/ 0 h 373"/>
                <a:gd name="T78" fmla="*/ 0 w 243"/>
                <a:gd name="T79" fmla="*/ 1 h 373"/>
                <a:gd name="T80" fmla="*/ 0 w 243"/>
                <a:gd name="T81" fmla="*/ 1 h 373"/>
                <a:gd name="T82" fmla="*/ 0 w 243"/>
                <a:gd name="T83" fmla="*/ 1 h 373"/>
                <a:gd name="T84" fmla="*/ 0 w 243"/>
                <a:gd name="T85" fmla="*/ 1 h 373"/>
                <a:gd name="T86" fmla="*/ 0 w 243"/>
                <a:gd name="T87" fmla="*/ 1 h 373"/>
                <a:gd name="T88" fmla="*/ 0 w 243"/>
                <a:gd name="T89" fmla="*/ 1 h 373"/>
                <a:gd name="T90" fmla="*/ 0 w 243"/>
                <a:gd name="T91" fmla="*/ 1 h 373"/>
                <a:gd name="T92" fmla="*/ 0 w 243"/>
                <a:gd name="T93" fmla="*/ 1 h 373"/>
                <a:gd name="T94" fmla="*/ 0 w 243"/>
                <a:gd name="T95" fmla="*/ 1 h 373"/>
                <a:gd name="T96" fmla="*/ 0 w 243"/>
                <a:gd name="T97" fmla="*/ 1 h 373"/>
                <a:gd name="T98" fmla="*/ 0 w 243"/>
                <a:gd name="T99" fmla="*/ 1 h 373"/>
                <a:gd name="T100" fmla="*/ 0 w 243"/>
                <a:gd name="T101" fmla="*/ 1 h 373"/>
                <a:gd name="T102" fmla="*/ 0 w 243"/>
                <a:gd name="T103" fmla="*/ 1 h 373"/>
                <a:gd name="T104" fmla="*/ 0 w 243"/>
                <a:gd name="T105" fmla="*/ 1 h 373"/>
                <a:gd name="T106" fmla="*/ 0 w 243"/>
                <a:gd name="T107" fmla="*/ 0 h 373"/>
                <a:gd name="T108" fmla="*/ 0 w 243"/>
                <a:gd name="T109" fmla="*/ 0 h 373"/>
                <a:gd name="T110" fmla="*/ 0 w 243"/>
                <a:gd name="T111" fmla="*/ 0 h 373"/>
                <a:gd name="T112" fmla="*/ 0 w 243"/>
                <a:gd name="T113" fmla="*/ 0 h 373"/>
                <a:gd name="T114" fmla="*/ 0 w 243"/>
                <a:gd name="T115" fmla="*/ 0 h 373"/>
                <a:gd name="T116" fmla="*/ 0 w 243"/>
                <a:gd name="T117" fmla="*/ 0 h 373"/>
                <a:gd name="T118" fmla="*/ 0 w 243"/>
                <a:gd name="T119" fmla="*/ 0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"/>
                <a:gd name="T181" fmla="*/ 0 h 373"/>
                <a:gd name="T182" fmla="*/ 243 w 24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" h="373">
                  <a:moveTo>
                    <a:pt x="143" y="0"/>
                  </a:moveTo>
                  <a:lnTo>
                    <a:pt x="146" y="4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73" y="19"/>
                  </a:lnTo>
                  <a:lnTo>
                    <a:pt x="181" y="19"/>
                  </a:lnTo>
                  <a:lnTo>
                    <a:pt x="188" y="22"/>
                  </a:lnTo>
                  <a:lnTo>
                    <a:pt x="193" y="26"/>
                  </a:lnTo>
                  <a:lnTo>
                    <a:pt x="196" y="31"/>
                  </a:lnTo>
                  <a:lnTo>
                    <a:pt x="188" y="36"/>
                  </a:lnTo>
                  <a:lnTo>
                    <a:pt x="181" y="42"/>
                  </a:lnTo>
                  <a:lnTo>
                    <a:pt x="173" y="47"/>
                  </a:lnTo>
                  <a:lnTo>
                    <a:pt x="168" y="50"/>
                  </a:lnTo>
                  <a:lnTo>
                    <a:pt x="160" y="49"/>
                  </a:lnTo>
                  <a:lnTo>
                    <a:pt x="154" y="48"/>
                  </a:lnTo>
                  <a:lnTo>
                    <a:pt x="147" y="48"/>
                  </a:lnTo>
                  <a:lnTo>
                    <a:pt x="142" y="49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6"/>
                  </a:lnTo>
                  <a:lnTo>
                    <a:pt x="125" y="60"/>
                  </a:lnTo>
                  <a:lnTo>
                    <a:pt x="122" y="63"/>
                  </a:lnTo>
                  <a:lnTo>
                    <a:pt x="121" y="66"/>
                  </a:lnTo>
                  <a:lnTo>
                    <a:pt x="119" y="71"/>
                  </a:lnTo>
                  <a:lnTo>
                    <a:pt x="119" y="75"/>
                  </a:lnTo>
                  <a:lnTo>
                    <a:pt x="119" y="78"/>
                  </a:lnTo>
                  <a:lnTo>
                    <a:pt x="121" y="81"/>
                  </a:lnTo>
                  <a:lnTo>
                    <a:pt x="123" y="86"/>
                  </a:lnTo>
                  <a:lnTo>
                    <a:pt x="125" y="89"/>
                  </a:lnTo>
                  <a:lnTo>
                    <a:pt x="129" y="93"/>
                  </a:lnTo>
                  <a:lnTo>
                    <a:pt x="133" y="95"/>
                  </a:lnTo>
                  <a:lnTo>
                    <a:pt x="138" y="96"/>
                  </a:lnTo>
                  <a:lnTo>
                    <a:pt x="144" y="98"/>
                  </a:lnTo>
                  <a:lnTo>
                    <a:pt x="151" y="99"/>
                  </a:lnTo>
                  <a:lnTo>
                    <a:pt x="156" y="98"/>
                  </a:lnTo>
                  <a:lnTo>
                    <a:pt x="162" y="98"/>
                  </a:lnTo>
                  <a:lnTo>
                    <a:pt x="167" y="95"/>
                  </a:lnTo>
                  <a:lnTo>
                    <a:pt x="172" y="91"/>
                  </a:lnTo>
                  <a:lnTo>
                    <a:pt x="175" y="85"/>
                  </a:lnTo>
                  <a:lnTo>
                    <a:pt x="175" y="79"/>
                  </a:lnTo>
                  <a:lnTo>
                    <a:pt x="175" y="75"/>
                  </a:lnTo>
                  <a:lnTo>
                    <a:pt x="183" y="68"/>
                  </a:lnTo>
                  <a:lnTo>
                    <a:pt x="192" y="63"/>
                  </a:lnTo>
                  <a:lnTo>
                    <a:pt x="201" y="58"/>
                  </a:lnTo>
                  <a:lnTo>
                    <a:pt x="205" y="56"/>
                  </a:lnTo>
                  <a:lnTo>
                    <a:pt x="208" y="58"/>
                  </a:lnTo>
                  <a:lnTo>
                    <a:pt x="210" y="62"/>
                  </a:lnTo>
                  <a:lnTo>
                    <a:pt x="213" y="64"/>
                  </a:lnTo>
                  <a:lnTo>
                    <a:pt x="217" y="66"/>
                  </a:lnTo>
                  <a:lnTo>
                    <a:pt x="212" y="73"/>
                  </a:lnTo>
                  <a:lnTo>
                    <a:pt x="208" y="80"/>
                  </a:lnTo>
                  <a:lnTo>
                    <a:pt x="205" y="88"/>
                  </a:lnTo>
                  <a:lnTo>
                    <a:pt x="202" y="93"/>
                  </a:lnTo>
                  <a:lnTo>
                    <a:pt x="194" y="98"/>
                  </a:lnTo>
                  <a:lnTo>
                    <a:pt x="187" y="102"/>
                  </a:lnTo>
                  <a:lnTo>
                    <a:pt x="181" y="109"/>
                  </a:lnTo>
                  <a:lnTo>
                    <a:pt x="179" y="116"/>
                  </a:lnTo>
                  <a:lnTo>
                    <a:pt x="177" y="118"/>
                  </a:lnTo>
                  <a:lnTo>
                    <a:pt x="177" y="121"/>
                  </a:lnTo>
                  <a:lnTo>
                    <a:pt x="177" y="123"/>
                  </a:lnTo>
                  <a:lnTo>
                    <a:pt x="177" y="125"/>
                  </a:lnTo>
                  <a:lnTo>
                    <a:pt x="180" y="131"/>
                  </a:lnTo>
                  <a:lnTo>
                    <a:pt x="185" y="137"/>
                  </a:lnTo>
                  <a:lnTo>
                    <a:pt x="192" y="141"/>
                  </a:lnTo>
                  <a:lnTo>
                    <a:pt x="201" y="146"/>
                  </a:lnTo>
                  <a:lnTo>
                    <a:pt x="206" y="147"/>
                  </a:lnTo>
                  <a:lnTo>
                    <a:pt x="212" y="147"/>
                  </a:lnTo>
                  <a:lnTo>
                    <a:pt x="217" y="147"/>
                  </a:lnTo>
                  <a:lnTo>
                    <a:pt x="221" y="146"/>
                  </a:lnTo>
                  <a:lnTo>
                    <a:pt x="226" y="144"/>
                  </a:lnTo>
                  <a:lnTo>
                    <a:pt x="230" y="141"/>
                  </a:lnTo>
                  <a:lnTo>
                    <a:pt x="234" y="140"/>
                  </a:lnTo>
                  <a:lnTo>
                    <a:pt x="237" y="138"/>
                  </a:lnTo>
                  <a:lnTo>
                    <a:pt x="242" y="156"/>
                  </a:lnTo>
                  <a:lnTo>
                    <a:pt x="243" y="175"/>
                  </a:lnTo>
                  <a:lnTo>
                    <a:pt x="242" y="193"/>
                  </a:lnTo>
                  <a:lnTo>
                    <a:pt x="235" y="212"/>
                  </a:lnTo>
                  <a:lnTo>
                    <a:pt x="226" y="229"/>
                  </a:lnTo>
                  <a:lnTo>
                    <a:pt x="214" y="247"/>
                  </a:lnTo>
                  <a:lnTo>
                    <a:pt x="200" y="263"/>
                  </a:lnTo>
                  <a:lnTo>
                    <a:pt x="183" y="280"/>
                  </a:lnTo>
                  <a:lnTo>
                    <a:pt x="165" y="296"/>
                  </a:lnTo>
                  <a:lnTo>
                    <a:pt x="146" y="310"/>
                  </a:lnTo>
                  <a:lnTo>
                    <a:pt x="126" y="322"/>
                  </a:lnTo>
                  <a:lnTo>
                    <a:pt x="106" y="334"/>
                  </a:lnTo>
                  <a:lnTo>
                    <a:pt x="86" y="344"/>
                  </a:lnTo>
                  <a:lnTo>
                    <a:pt x="68" y="352"/>
                  </a:lnTo>
                  <a:lnTo>
                    <a:pt x="50" y="359"/>
                  </a:lnTo>
                  <a:lnTo>
                    <a:pt x="32" y="364"/>
                  </a:lnTo>
                  <a:lnTo>
                    <a:pt x="29" y="365"/>
                  </a:lnTo>
                  <a:lnTo>
                    <a:pt x="22" y="367"/>
                  </a:lnTo>
                  <a:lnTo>
                    <a:pt x="15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5" y="366"/>
                  </a:lnTo>
                  <a:lnTo>
                    <a:pt x="13" y="359"/>
                  </a:lnTo>
                  <a:lnTo>
                    <a:pt x="21" y="350"/>
                  </a:lnTo>
                  <a:lnTo>
                    <a:pt x="29" y="341"/>
                  </a:lnTo>
                  <a:lnTo>
                    <a:pt x="35" y="330"/>
                  </a:lnTo>
                  <a:lnTo>
                    <a:pt x="42" y="320"/>
                  </a:lnTo>
                  <a:lnTo>
                    <a:pt x="46" y="308"/>
                  </a:lnTo>
                  <a:lnTo>
                    <a:pt x="50" y="298"/>
                  </a:lnTo>
                  <a:lnTo>
                    <a:pt x="51" y="287"/>
                  </a:lnTo>
                  <a:lnTo>
                    <a:pt x="51" y="272"/>
                  </a:lnTo>
                  <a:lnTo>
                    <a:pt x="48" y="254"/>
                  </a:lnTo>
                  <a:lnTo>
                    <a:pt x="44" y="234"/>
                  </a:lnTo>
                  <a:lnTo>
                    <a:pt x="39" y="212"/>
                  </a:lnTo>
                  <a:lnTo>
                    <a:pt x="35" y="193"/>
                  </a:lnTo>
                  <a:lnTo>
                    <a:pt x="32" y="175"/>
                  </a:lnTo>
                  <a:lnTo>
                    <a:pt x="31" y="160"/>
                  </a:lnTo>
                  <a:lnTo>
                    <a:pt x="32" y="147"/>
                  </a:lnTo>
                  <a:lnTo>
                    <a:pt x="34" y="132"/>
                  </a:lnTo>
                  <a:lnTo>
                    <a:pt x="38" y="113"/>
                  </a:lnTo>
                  <a:lnTo>
                    <a:pt x="43" y="91"/>
                  </a:lnTo>
                  <a:lnTo>
                    <a:pt x="52" y="68"/>
                  </a:lnTo>
                  <a:lnTo>
                    <a:pt x="67" y="45"/>
                  </a:lnTo>
                  <a:lnTo>
                    <a:pt x="85" y="25"/>
                  </a:lnTo>
                  <a:lnTo>
                    <a:pt x="110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Freeform 314"/>
            <p:cNvSpPr>
              <a:spLocks/>
            </p:cNvSpPr>
            <p:nvPr/>
          </p:nvSpPr>
          <p:spPr bwMode="auto">
            <a:xfrm flipH="1">
              <a:off x="1013" y="3222"/>
              <a:ext cx="492" cy="310"/>
            </a:xfrm>
            <a:custGeom>
              <a:avLst/>
              <a:gdLst>
                <a:gd name="T0" fmla="*/ 1 w 1094"/>
                <a:gd name="T1" fmla="*/ 1 h 620"/>
                <a:gd name="T2" fmla="*/ 1 w 1094"/>
                <a:gd name="T3" fmla="*/ 1 h 620"/>
                <a:gd name="T4" fmla="*/ 1 w 1094"/>
                <a:gd name="T5" fmla="*/ 1 h 620"/>
                <a:gd name="T6" fmla="*/ 1 w 1094"/>
                <a:gd name="T7" fmla="*/ 1 h 620"/>
                <a:gd name="T8" fmla="*/ 1 w 1094"/>
                <a:gd name="T9" fmla="*/ 1 h 620"/>
                <a:gd name="T10" fmla="*/ 1 w 1094"/>
                <a:gd name="T11" fmla="*/ 1 h 620"/>
                <a:gd name="T12" fmla="*/ 1 w 1094"/>
                <a:gd name="T13" fmla="*/ 2 h 620"/>
                <a:gd name="T14" fmla="*/ 1 w 1094"/>
                <a:gd name="T15" fmla="*/ 2 h 620"/>
                <a:gd name="T16" fmla="*/ 1 w 1094"/>
                <a:gd name="T17" fmla="*/ 2 h 620"/>
                <a:gd name="T18" fmla="*/ 1 w 1094"/>
                <a:gd name="T19" fmla="*/ 2 h 620"/>
                <a:gd name="T20" fmla="*/ 1 w 1094"/>
                <a:gd name="T21" fmla="*/ 2 h 620"/>
                <a:gd name="T22" fmla="*/ 2 w 1094"/>
                <a:gd name="T23" fmla="*/ 2 h 620"/>
                <a:gd name="T24" fmla="*/ 2 w 1094"/>
                <a:gd name="T25" fmla="*/ 2 h 620"/>
                <a:gd name="T26" fmla="*/ 2 w 1094"/>
                <a:gd name="T27" fmla="*/ 2 h 620"/>
                <a:gd name="T28" fmla="*/ 2 w 1094"/>
                <a:gd name="T29" fmla="*/ 2 h 620"/>
                <a:gd name="T30" fmla="*/ 2 w 1094"/>
                <a:gd name="T31" fmla="*/ 2 h 620"/>
                <a:gd name="T32" fmla="*/ 2 w 1094"/>
                <a:gd name="T33" fmla="*/ 2 h 620"/>
                <a:gd name="T34" fmla="*/ 1 w 1094"/>
                <a:gd name="T35" fmla="*/ 2 h 620"/>
                <a:gd name="T36" fmla="*/ 1 w 1094"/>
                <a:gd name="T37" fmla="*/ 2 h 620"/>
                <a:gd name="T38" fmla="*/ 1 w 1094"/>
                <a:gd name="T39" fmla="*/ 2 h 620"/>
                <a:gd name="T40" fmla="*/ 1 w 1094"/>
                <a:gd name="T41" fmla="*/ 2 h 620"/>
                <a:gd name="T42" fmla="*/ 1 w 1094"/>
                <a:gd name="T43" fmla="*/ 2 h 620"/>
                <a:gd name="T44" fmla="*/ 1 w 1094"/>
                <a:gd name="T45" fmla="*/ 2 h 620"/>
                <a:gd name="T46" fmla="*/ 1 w 1094"/>
                <a:gd name="T47" fmla="*/ 2 h 620"/>
                <a:gd name="T48" fmla="*/ 1 w 1094"/>
                <a:gd name="T49" fmla="*/ 2 h 620"/>
                <a:gd name="T50" fmla="*/ 1 w 1094"/>
                <a:gd name="T51" fmla="*/ 2 h 620"/>
                <a:gd name="T52" fmla="*/ 1 w 1094"/>
                <a:gd name="T53" fmla="*/ 2 h 620"/>
                <a:gd name="T54" fmla="*/ 1 w 1094"/>
                <a:gd name="T55" fmla="*/ 2 h 620"/>
                <a:gd name="T56" fmla="*/ 1 w 1094"/>
                <a:gd name="T57" fmla="*/ 2 h 620"/>
                <a:gd name="T58" fmla="*/ 1 w 1094"/>
                <a:gd name="T59" fmla="*/ 2 h 620"/>
                <a:gd name="T60" fmla="*/ 1 w 1094"/>
                <a:gd name="T61" fmla="*/ 2 h 620"/>
                <a:gd name="T62" fmla="*/ 1 w 1094"/>
                <a:gd name="T63" fmla="*/ 3 h 620"/>
                <a:gd name="T64" fmla="*/ 0 w 1094"/>
                <a:gd name="T65" fmla="*/ 3 h 620"/>
                <a:gd name="T66" fmla="*/ 0 w 1094"/>
                <a:gd name="T67" fmla="*/ 3 h 620"/>
                <a:gd name="T68" fmla="*/ 0 w 1094"/>
                <a:gd name="T69" fmla="*/ 3 h 620"/>
                <a:gd name="T70" fmla="*/ 0 w 1094"/>
                <a:gd name="T71" fmla="*/ 3 h 620"/>
                <a:gd name="T72" fmla="*/ 0 w 1094"/>
                <a:gd name="T73" fmla="*/ 3 h 620"/>
                <a:gd name="T74" fmla="*/ 0 w 1094"/>
                <a:gd name="T75" fmla="*/ 3 h 620"/>
                <a:gd name="T76" fmla="*/ 0 w 1094"/>
                <a:gd name="T77" fmla="*/ 2 h 620"/>
                <a:gd name="T78" fmla="*/ 0 w 1094"/>
                <a:gd name="T79" fmla="*/ 2 h 620"/>
                <a:gd name="T80" fmla="*/ 0 w 1094"/>
                <a:gd name="T81" fmla="*/ 2 h 620"/>
                <a:gd name="T82" fmla="*/ 0 w 1094"/>
                <a:gd name="T83" fmla="*/ 2 h 620"/>
                <a:gd name="T84" fmla="*/ 1 w 1094"/>
                <a:gd name="T85" fmla="*/ 2 h 620"/>
                <a:gd name="T86" fmla="*/ 1 w 1094"/>
                <a:gd name="T87" fmla="*/ 2 h 620"/>
                <a:gd name="T88" fmla="*/ 1 w 1094"/>
                <a:gd name="T89" fmla="*/ 2 h 620"/>
                <a:gd name="T90" fmla="*/ 1 w 1094"/>
                <a:gd name="T91" fmla="*/ 2 h 620"/>
                <a:gd name="T92" fmla="*/ 1 w 1094"/>
                <a:gd name="T93" fmla="*/ 2 h 620"/>
                <a:gd name="T94" fmla="*/ 1 w 1094"/>
                <a:gd name="T95" fmla="*/ 2 h 620"/>
                <a:gd name="T96" fmla="*/ 1 w 1094"/>
                <a:gd name="T97" fmla="*/ 2 h 620"/>
                <a:gd name="T98" fmla="*/ 0 w 1094"/>
                <a:gd name="T99" fmla="*/ 2 h 620"/>
                <a:gd name="T100" fmla="*/ 0 w 1094"/>
                <a:gd name="T101" fmla="*/ 1 h 620"/>
                <a:gd name="T102" fmla="*/ 0 w 1094"/>
                <a:gd name="T103" fmla="*/ 1 h 620"/>
                <a:gd name="T104" fmla="*/ 0 w 1094"/>
                <a:gd name="T105" fmla="*/ 1 h 620"/>
                <a:gd name="T106" fmla="*/ 1 w 1094"/>
                <a:gd name="T107" fmla="*/ 1 h 620"/>
                <a:gd name="T108" fmla="*/ 1 w 1094"/>
                <a:gd name="T109" fmla="*/ 1 h 620"/>
                <a:gd name="T110" fmla="*/ 1 w 1094"/>
                <a:gd name="T111" fmla="*/ 2 h 620"/>
                <a:gd name="T112" fmla="*/ 1 w 1094"/>
                <a:gd name="T113" fmla="*/ 2 h 620"/>
                <a:gd name="T114" fmla="*/ 1 w 1094"/>
                <a:gd name="T115" fmla="*/ 2 h 620"/>
                <a:gd name="T116" fmla="*/ 1 w 1094"/>
                <a:gd name="T117" fmla="*/ 2 h 620"/>
                <a:gd name="T118" fmla="*/ 1 w 1094"/>
                <a:gd name="T119" fmla="*/ 2 h 620"/>
                <a:gd name="T120" fmla="*/ 1 w 1094"/>
                <a:gd name="T121" fmla="*/ 2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4"/>
                <a:gd name="T184" fmla="*/ 0 h 620"/>
                <a:gd name="T185" fmla="*/ 1094 w 1094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4" h="620">
                  <a:moveTo>
                    <a:pt x="595" y="259"/>
                  </a:moveTo>
                  <a:lnTo>
                    <a:pt x="592" y="236"/>
                  </a:lnTo>
                  <a:lnTo>
                    <a:pt x="591" y="212"/>
                  </a:lnTo>
                  <a:lnTo>
                    <a:pt x="594" y="189"/>
                  </a:lnTo>
                  <a:lnTo>
                    <a:pt x="598" y="165"/>
                  </a:lnTo>
                  <a:lnTo>
                    <a:pt x="603" y="143"/>
                  </a:lnTo>
                  <a:lnTo>
                    <a:pt x="611" y="124"/>
                  </a:lnTo>
                  <a:lnTo>
                    <a:pt x="621" y="105"/>
                  </a:lnTo>
                  <a:lnTo>
                    <a:pt x="632" y="91"/>
                  </a:lnTo>
                  <a:lnTo>
                    <a:pt x="644" y="79"/>
                  </a:lnTo>
                  <a:lnTo>
                    <a:pt x="654" y="67"/>
                  </a:lnTo>
                  <a:lnTo>
                    <a:pt x="664" y="57"/>
                  </a:lnTo>
                  <a:lnTo>
                    <a:pt x="671" y="46"/>
                  </a:lnTo>
                  <a:lnTo>
                    <a:pt x="679" y="36"/>
                  </a:lnTo>
                  <a:lnTo>
                    <a:pt x="687" y="26"/>
                  </a:lnTo>
                  <a:lnTo>
                    <a:pt x="694" y="13"/>
                  </a:lnTo>
                  <a:lnTo>
                    <a:pt x="699" y="0"/>
                  </a:lnTo>
                  <a:lnTo>
                    <a:pt x="700" y="9"/>
                  </a:lnTo>
                  <a:lnTo>
                    <a:pt x="704" y="22"/>
                  </a:lnTo>
                  <a:lnTo>
                    <a:pt x="711" y="38"/>
                  </a:lnTo>
                  <a:lnTo>
                    <a:pt x="719" y="54"/>
                  </a:lnTo>
                  <a:lnTo>
                    <a:pt x="728" y="72"/>
                  </a:lnTo>
                  <a:lnTo>
                    <a:pt x="739" y="89"/>
                  </a:lnTo>
                  <a:lnTo>
                    <a:pt x="750" y="104"/>
                  </a:lnTo>
                  <a:lnTo>
                    <a:pt x="762" y="115"/>
                  </a:lnTo>
                  <a:lnTo>
                    <a:pt x="775" y="127"/>
                  </a:lnTo>
                  <a:lnTo>
                    <a:pt x="786" y="138"/>
                  </a:lnTo>
                  <a:lnTo>
                    <a:pt x="794" y="151"/>
                  </a:lnTo>
                  <a:lnTo>
                    <a:pt x="800" y="164"/>
                  </a:lnTo>
                  <a:lnTo>
                    <a:pt x="811" y="201"/>
                  </a:lnTo>
                  <a:lnTo>
                    <a:pt x="811" y="236"/>
                  </a:lnTo>
                  <a:lnTo>
                    <a:pt x="804" y="268"/>
                  </a:lnTo>
                  <a:lnTo>
                    <a:pt x="797" y="292"/>
                  </a:lnTo>
                  <a:lnTo>
                    <a:pt x="790" y="303"/>
                  </a:lnTo>
                  <a:lnTo>
                    <a:pt x="782" y="315"/>
                  </a:lnTo>
                  <a:lnTo>
                    <a:pt x="771" y="327"/>
                  </a:lnTo>
                  <a:lnTo>
                    <a:pt x="760" y="339"/>
                  </a:lnTo>
                  <a:lnTo>
                    <a:pt x="746" y="352"/>
                  </a:lnTo>
                  <a:lnTo>
                    <a:pt x="733" y="364"/>
                  </a:lnTo>
                  <a:lnTo>
                    <a:pt x="721" y="378"/>
                  </a:lnTo>
                  <a:lnTo>
                    <a:pt x="710" y="393"/>
                  </a:lnTo>
                  <a:lnTo>
                    <a:pt x="704" y="404"/>
                  </a:lnTo>
                  <a:lnTo>
                    <a:pt x="703" y="414"/>
                  </a:lnTo>
                  <a:lnTo>
                    <a:pt x="703" y="422"/>
                  </a:lnTo>
                  <a:lnTo>
                    <a:pt x="707" y="424"/>
                  </a:lnTo>
                  <a:lnTo>
                    <a:pt x="716" y="420"/>
                  </a:lnTo>
                  <a:lnTo>
                    <a:pt x="723" y="413"/>
                  </a:lnTo>
                  <a:lnTo>
                    <a:pt x="728" y="404"/>
                  </a:lnTo>
                  <a:lnTo>
                    <a:pt x="732" y="395"/>
                  </a:lnTo>
                  <a:lnTo>
                    <a:pt x="739" y="382"/>
                  </a:lnTo>
                  <a:lnTo>
                    <a:pt x="745" y="369"/>
                  </a:lnTo>
                  <a:lnTo>
                    <a:pt x="753" y="357"/>
                  </a:lnTo>
                  <a:lnTo>
                    <a:pt x="762" y="347"/>
                  </a:lnTo>
                  <a:lnTo>
                    <a:pt x="783" y="326"/>
                  </a:lnTo>
                  <a:lnTo>
                    <a:pt x="806" y="310"/>
                  </a:lnTo>
                  <a:lnTo>
                    <a:pt x="831" y="296"/>
                  </a:lnTo>
                  <a:lnTo>
                    <a:pt x="856" y="287"/>
                  </a:lnTo>
                  <a:lnTo>
                    <a:pt x="882" y="280"/>
                  </a:lnTo>
                  <a:lnTo>
                    <a:pt x="907" y="277"/>
                  </a:lnTo>
                  <a:lnTo>
                    <a:pt x="931" y="276"/>
                  </a:lnTo>
                  <a:lnTo>
                    <a:pt x="953" y="278"/>
                  </a:lnTo>
                  <a:lnTo>
                    <a:pt x="961" y="280"/>
                  </a:lnTo>
                  <a:lnTo>
                    <a:pt x="968" y="281"/>
                  </a:lnTo>
                  <a:lnTo>
                    <a:pt x="974" y="284"/>
                  </a:lnTo>
                  <a:lnTo>
                    <a:pt x="981" y="286"/>
                  </a:lnTo>
                  <a:lnTo>
                    <a:pt x="994" y="292"/>
                  </a:lnTo>
                  <a:lnTo>
                    <a:pt x="1006" y="298"/>
                  </a:lnTo>
                  <a:lnTo>
                    <a:pt x="1019" y="304"/>
                  </a:lnTo>
                  <a:lnTo>
                    <a:pt x="1031" y="311"/>
                  </a:lnTo>
                  <a:lnTo>
                    <a:pt x="1044" y="319"/>
                  </a:lnTo>
                  <a:lnTo>
                    <a:pt x="1059" y="327"/>
                  </a:lnTo>
                  <a:lnTo>
                    <a:pt x="1076" y="336"/>
                  </a:lnTo>
                  <a:lnTo>
                    <a:pt x="1094" y="345"/>
                  </a:lnTo>
                  <a:lnTo>
                    <a:pt x="1084" y="346"/>
                  </a:lnTo>
                  <a:lnTo>
                    <a:pt x="1070" y="348"/>
                  </a:lnTo>
                  <a:lnTo>
                    <a:pt x="1056" y="351"/>
                  </a:lnTo>
                  <a:lnTo>
                    <a:pt x="1040" y="354"/>
                  </a:lnTo>
                  <a:lnTo>
                    <a:pt x="1026" y="359"/>
                  </a:lnTo>
                  <a:lnTo>
                    <a:pt x="1011" y="364"/>
                  </a:lnTo>
                  <a:lnTo>
                    <a:pt x="999" y="372"/>
                  </a:lnTo>
                  <a:lnTo>
                    <a:pt x="990" y="383"/>
                  </a:lnTo>
                  <a:lnTo>
                    <a:pt x="977" y="399"/>
                  </a:lnTo>
                  <a:lnTo>
                    <a:pt x="960" y="416"/>
                  </a:lnTo>
                  <a:lnTo>
                    <a:pt x="940" y="432"/>
                  </a:lnTo>
                  <a:lnTo>
                    <a:pt x="916" y="447"/>
                  </a:lnTo>
                  <a:lnTo>
                    <a:pt x="891" y="460"/>
                  </a:lnTo>
                  <a:lnTo>
                    <a:pt x="865" y="467"/>
                  </a:lnTo>
                  <a:lnTo>
                    <a:pt x="837" y="469"/>
                  </a:lnTo>
                  <a:lnTo>
                    <a:pt x="811" y="463"/>
                  </a:lnTo>
                  <a:lnTo>
                    <a:pt x="806" y="460"/>
                  </a:lnTo>
                  <a:lnTo>
                    <a:pt x="800" y="458"/>
                  </a:lnTo>
                  <a:lnTo>
                    <a:pt x="794" y="455"/>
                  </a:lnTo>
                  <a:lnTo>
                    <a:pt x="787" y="454"/>
                  </a:lnTo>
                  <a:lnTo>
                    <a:pt x="781" y="454"/>
                  </a:lnTo>
                  <a:lnTo>
                    <a:pt x="775" y="455"/>
                  </a:lnTo>
                  <a:lnTo>
                    <a:pt x="770" y="458"/>
                  </a:lnTo>
                  <a:lnTo>
                    <a:pt x="766" y="460"/>
                  </a:lnTo>
                  <a:lnTo>
                    <a:pt x="761" y="463"/>
                  </a:lnTo>
                  <a:lnTo>
                    <a:pt x="756" y="463"/>
                  </a:lnTo>
                  <a:lnTo>
                    <a:pt x="749" y="461"/>
                  </a:lnTo>
                  <a:lnTo>
                    <a:pt x="744" y="460"/>
                  </a:lnTo>
                  <a:lnTo>
                    <a:pt x="754" y="454"/>
                  </a:lnTo>
                  <a:lnTo>
                    <a:pt x="764" y="445"/>
                  </a:lnTo>
                  <a:lnTo>
                    <a:pt x="771" y="436"/>
                  </a:lnTo>
                  <a:lnTo>
                    <a:pt x="774" y="425"/>
                  </a:lnTo>
                  <a:lnTo>
                    <a:pt x="774" y="423"/>
                  </a:lnTo>
                  <a:lnTo>
                    <a:pt x="774" y="421"/>
                  </a:lnTo>
                  <a:lnTo>
                    <a:pt x="773" y="420"/>
                  </a:lnTo>
                  <a:lnTo>
                    <a:pt x="771" y="417"/>
                  </a:lnTo>
                  <a:lnTo>
                    <a:pt x="770" y="415"/>
                  </a:lnTo>
                  <a:lnTo>
                    <a:pt x="768" y="414"/>
                  </a:lnTo>
                  <a:lnTo>
                    <a:pt x="766" y="413"/>
                  </a:lnTo>
                  <a:lnTo>
                    <a:pt x="764" y="412"/>
                  </a:lnTo>
                  <a:lnTo>
                    <a:pt x="754" y="409"/>
                  </a:lnTo>
                  <a:lnTo>
                    <a:pt x="744" y="409"/>
                  </a:lnTo>
                  <a:lnTo>
                    <a:pt x="735" y="413"/>
                  </a:lnTo>
                  <a:lnTo>
                    <a:pt x="727" y="417"/>
                  </a:lnTo>
                  <a:lnTo>
                    <a:pt x="721" y="425"/>
                  </a:lnTo>
                  <a:lnTo>
                    <a:pt x="720" y="436"/>
                  </a:lnTo>
                  <a:lnTo>
                    <a:pt x="720" y="445"/>
                  </a:lnTo>
                  <a:lnTo>
                    <a:pt x="724" y="452"/>
                  </a:lnTo>
                  <a:lnTo>
                    <a:pt x="727" y="458"/>
                  </a:lnTo>
                  <a:lnTo>
                    <a:pt x="725" y="461"/>
                  </a:lnTo>
                  <a:lnTo>
                    <a:pt x="723" y="462"/>
                  </a:lnTo>
                  <a:lnTo>
                    <a:pt x="719" y="463"/>
                  </a:lnTo>
                  <a:lnTo>
                    <a:pt x="716" y="462"/>
                  </a:lnTo>
                  <a:lnTo>
                    <a:pt x="715" y="459"/>
                  </a:lnTo>
                  <a:lnTo>
                    <a:pt x="714" y="453"/>
                  </a:lnTo>
                  <a:lnTo>
                    <a:pt x="714" y="447"/>
                  </a:lnTo>
                  <a:lnTo>
                    <a:pt x="711" y="440"/>
                  </a:lnTo>
                  <a:lnTo>
                    <a:pt x="706" y="433"/>
                  </a:lnTo>
                  <a:lnTo>
                    <a:pt x="695" y="431"/>
                  </a:lnTo>
                  <a:lnTo>
                    <a:pt x="678" y="437"/>
                  </a:lnTo>
                  <a:lnTo>
                    <a:pt x="673" y="431"/>
                  </a:lnTo>
                  <a:lnTo>
                    <a:pt x="666" y="427"/>
                  </a:lnTo>
                  <a:lnTo>
                    <a:pt x="658" y="423"/>
                  </a:lnTo>
                  <a:lnTo>
                    <a:pt x="649" y="422"/>
                  </a:lnTo>
                  <a:lnTo>
                    <a:pt x="640" y="423"/>
                  </a:lnTo>
                  <a:lnTo>
                    <a:pt x="631" y="427"/>
                  </a:lnTo>
                  <a:lnTo>
                    <a:pt x="623" y="432"/>
                  </a:lnTo>
                  <a:lnTo>
                    <a:pt x="615" y="443"/>
                  </a:lnTo>
                  <a:lnTo>
                    <a:pt x="610" y="444"/>
                  </a:lnTo>
                  <a:lnTo>
                    <a:pt x="602" y="446"/>
                  </a:lnTo>
                  <a:lnTo>
                    <a:pt x="594" y="447"/>
                  </a:lnTo>
                  <a:lnTo>
                    <a:pt x="586" y="448"/>
                  </a:lnTo>
                  <a:lnTo>
                    <a:pt x="577" y="450"/>
                  </a:lnTo>
                  <a:lnTo>
                    <a:pt x="567" y="451"/>
                  </a:lnTo>
                  <a:lnTo>
                    <a:pt x="557" y="452"/>
                  </a:lnTo>
                  <a:lnTo>
                    <a:pt x="548" y="452"/>
                  </a:lnTo>
                  <a:lnTo>
                    <a:pt x="538" y="454"/>
                  </a:lnTo>
                  <a:lnTo>
                    <a:pt x="531" y="458"/>
                  </a:lnTo>
                  <a:lnTo>
                    <a:pt x="524" y="465"/>
                  </a:lnTo>
                  <a:lnTo>
                    <a:pt x="517" y="474"/>
                  </a:lnTo>
                  <a:lnTo>
                    <a:pt x="509" y="485"/>
                  </a:lnTo>
                  <a:lnTo>
                    <a:pt x="503" y="499"/>
                  </a:lnTo>
                  <a:lnTo>
                    <a:pt x="494" y="514"/>
                  </a:lnTo>
                  <a:lnTo>
                    <a:pt x="484" y="531"/>
                  </a:lnTo>
                  <a:lnTo>
                    <a:pt x="473" y="551"/>
                  </a:lnTo>
                  <a:lnTo>
                    <a:pt x="458" y="567"/>
                  </a:lnTo>
                  <a:lnTo>
                    <a:pt x="444" y="581"/>
                  </a:lnTo>
                  <a:lnTo>
                    <a:pt x="428" y="591"/>
                  </a:lnTo>
                  <a:lnTo>
                    <a:pt x="411" y="601"/>
                  </a:lnTo>
                  <a:lnTo>
                    <a:pt x="394" y="607"/>
                  </a:lnTo>
                  <a:lnTo>
                    <a:pt x="378" y="612"/>
                  </a:lnTo>
                  <a:lnTo>
                    <a:pt x="361" y="616"/>
                  </a:lnTo>
                  <a:lnTo>
                    <a:pt x="345" y="618"/>
                  </a:lnTo>
                  <a:lnTo>
                    <a:pt x="329" y="619"/>
                  </a:lnTo>
                  <a:lnTo>
                    <a:pt x="316" y="620"/>
                  </a:lnTo>
                  <a:lnTo>
                    <a:pt x="303" y="619"/>
                  </a:lnTo>
                  <a:lnTo>
                    <a:pt x="291" y="619"/>
                  </a:lnTo>
                  <a:lnTo>
                    <a:pt x="282" y="618"/>
                  </a:lnTo>
                  <a:lnTo>
                    <a:pt x="275" y="617"/>
                  </a:lnTo>
                  <a:lnTo>
                    <a:pt x="270" y="617"/>
                  </a:lnTo>
                  <a:lnTo>
                    <a:pt x="261" y="616"/>
                  </a:lnTo>
                  <a:lnTo>
                    <a:pt x="249" y="613"/>
                  </a:lnTo>
                  <a:lnTo>
                    <a:pt x="234" y="610"/>
                  </a:lnTo>
                  <a:lnTo>
                    <a:pt x="217" y="605"/>
                  </a:lnTo>
                  <a:lnTo>
                    <a:pt x="200" y="599"/>
                  </a:lnTo>
                  <a:lnTo>
                    <a:pt x="182" y="594"/>
                  </a:lnTo>
                  <a:lnTo>
                    <a:pt x="166" y="586"/>
                  </a:lnTo>
                  <a:lnTo>
                    <a:pt x="150" y="578"/>
                  </a:lnTo>
                  <a:lnTo>
                    <a:pt x="134" y="569"/>
                  </a:lnTo>
                  <a:lnTo>
                    <a:pt x="118" y="563"/>
                  </a:lnTo>
                  <a:lnTo>
                    <a:pt x="101" y="558"/>
                  </a:lnTo>
                  <a:lnTo>
                    <a:pt x="83" y="553"/>
                  </a:lnTo>
                  <a:lnTo>
                    <a:pt x="66" y="551"/>
                  </a:lnTo>
                  <a:lnTo>
                    <a:pt x="49" y="549"/>
                  </a:lnTo>
                  <a:lnTo>
                    <a:pt x="31" y="548"/>
                  </a:lnTo>
                  <a:lnTo>
                    <a:pt x="17" y="548"/>
                  </a:lnTo>
                  <a:lnTo>
                    <a:pt x="0" y="545"/>
                  </a:lnTo>
                  <a:lnTo>
                    <a:pt x="1" y="539"/>
                  </a:lnTo>
                  <a:lnTo>
                    <a:pt x="9" y="534"/>
                  </a:lnTo>
                  <a:lnTo>
                    <a:pt x="17" y="528"/>
                  </a:lnTo>
                  <a:lnTo>
                    <a:pt x="35" y="511"/>
                  </a:lnTo>
                  <a:lnTo>
                    <a:pt x="58" y="490"/>
                  </a:lnTo>
                  <a:lnTo>
                    <a:pt x="83" y="466"/>
                  </a:lnTo>
                  <a:lnTo>
                    <a:pt x="109" y="443"/>
                  </a:lnTo>
                  <a:lnTo>
                    <a:pt x="137" y="421"/>
                  </a:lnTo>
                  <a:lnTo>
                    <a:pt x="166" y="401"/>
                  </a:lnTo>
                  <a:lnTo>
                    <a:pt x="192" y="387"/>
                  </a:lnTo>
                  <a:lnTo>
                    <a:pt x="216" y="380"/>
                  </a:lnTo>
                  <a:lnTo>
                    <a:pt x="230" y="378"/>
                  </a:lnTo>
                  <a:lnTo>
                    <a:pt x="250" y="375"/>
                  </a:lnTo>
                  <a:lnTo>
                    <a:pt x="271" y="370"/>
                  </a:lnTo>
                  <a:lnTo>
                    <a:pt x="295" y="365"/>
                  </a:lnTo>
                  <a:lnTo>
                    <a:pt x="318" y="362"/>
                  </a:lnTo>
                  <a:lnTo>
                    <a:pt x="342" y="360"/>
                  </a:lnTo>
                  <a:lnTo>
                    <a:pt x="365" y="359"/>
                  </a:lnTo>
                  <a:lnTo>
                    <a:pt x="383" y="359"/>
                  </a:lnTo>
                  <a:lnTo>
                    <a:pt x="401" y="361"/>
                  </a:lnTo>
                  <a:lnTo>
                    <a:pt x="421" y="367"/>
                  </a:lnTo>
                  <a:lnTo>
                    <a:pt x="442" y="374"/>
                  </a:lnTo>
                  <a:lnTo>
                    <a:pt x="463" y="382"/>
                  </a:lnTo>
                  <a:lnTo>
                    <a:pt x="482" y="390"/>
                  </a:lnTo>
                  <a:lnTo>
                    <a:pt x="498" y="398"/>
                  </a:lnTo>
                  <a:lnTo>
                    <a:pt x="511" y="404"/>
                  </a:lnTo>
                  <a:lnTo>
                    <a:pt x="517" y="408"/>
                  </a:lnTo>
                  <a:lnTo>
                    <a:pt x="525" y="414"/>
                  </a:lnTo>
                  <a:lnTo>
                    <a:pt x="532" y="420"/>
                  </a:lnTo>
                  <a:lnTo>
                    <a:pt x="540" y="425"/>
                  </a:lnTo>
                  <a:lnTo>
                    <a:pt x="548" y="430"/>
                  </a:lnTo>
                  <a:lnTo>
                    <a:pt x="553" y="432"/>
                  </a:lnTo>
                  <a:lnTo>
                    <a:pt x="561" y="433"/>
                  </a:lnTo>
                  <a:lnTo>
                    <a:pt x="570" y="433"/>
                  </a:lnTo>
                  <a:lnTo>
                    <a:pt x="579" y="433"/>
                  </a:lnTo>
                  <a:lnTo>
                    <a:pt x="588" y="432"/>
                  </a:lnTo>
                  <a:lnTo>
                    <a:pt x="598" y="431"/>
                  </a:lnTo>
                  <a:lnTo>
                    <a:pt x="604" y="430"/>
                  </a:lnTo>
                  <a:lnTo>
                    <a:pt x="611" y="428"/>
                  </a:lnTo>
                  <a:lnTo>
                    <a:pt x="619" y="423"/>
                  </a:lnTo>
                  <a:lnTo>
                    <a:pt x="621" y="420"/>
                  </a:lnTo>
                  <a:lnTo>
                    <a:pt x="620" y="416"/>
                  </a:lnTo>
                  <a:lnTo>
                    <a:pt x="615" y="412"/>
                  </a:lnTo>
                  <a:lnTo>
                    <a:pt x="610" y="409"/>
                  </a:lnTo>
                  <a:lnTo>
                    <a:pt x="603" y="408"/>
                  </a:lnTo>
                  <a:lnTo>
                    <a:pt x="594" y="408"/>
                  </a:lnTo>
                  <a:lnTo>
                    <a:pt x="585" y="408"/>
                  </a:lnTo>
                  <a:lnTo>
                    <a:pt x="574" y="408"/>
                  </a:lnTo>
                  <a:lnTo>
                    <a:pt x="562" y="408"/>
                  </a:lnTo>
                  <a:lnTo>
                    <a:pt x="552" y="409"/>
                  </a:lnTo>
                  <a:lnTo>
                    <a:pt x="541" y="409"/>
                  </a:lnTo>
                  <a:lnTo>
                    <a:pt x="531" y="409"/>
                  </a:lnTo>
                  <a:lnTo>
                    <a:pt x="520" y="409"/>
                  </a:lnTo>
                  <a:lnTo>
                    <a:pt x="508" y="407"/>
                  </a:lnTo>
                  <a:lnTo>
                    <a:pt x="495" y="404"/>
                  </a:lnTo>
                  <a:lnTo>
                    <a:pt x="478" y="398"/>
                  </a:lnTo>
                  <a:lnTo>
                    <a:pt x="459" y="389"/>
                  </a:lnTo>
                  <a:lnTo>
                    <a:pt x="437" y="378"/>
                  </a:lnTo>
                  <a:lnTo>
                    <a:pt x="409" y="363"/>
                  </a:lnTo>
                  <a:lnTo>
                    <a:pt x="388" y="349"/>
                  </a:lnTo>
                  <a:lnTo>
                    <a:pt x="370" y="331"/>
                  </a:lnTo>
                  <a:lnTo>
                    <a:pt x="354" y="310"/>
                  </a:lnTo>
                  <a:lnTo>
                    <a:pt x="341" y="286"/>
                  </a:lnTo>
                  <a:lnTo>
                    <a:pt x="330" y="261"/>
                  </a:lnTo>
                  <a:lnTo>
                    <a:pt x="322" y="233"/>
                  </a:lnTo>
                  <a:lnTo>
                    <a:pt x="317" y="205"/>
                  </a:lnTo>
                  <a:lnTo>
                    <a:pt x="315" y="178"/>
                  </a:lnTo>
                  <a:lnTo>
                    <a:pt x="315" y="159"/>
                  </a:lnTo>
                  <a:lnTo>
                    <a:pt x="317" y="142"/>
                  </a:lnTo>
                  <a:lnTo>
                    <a:pt x="320" y="125"/>
                  </a:lnTo>
                  <a:lnTo>
                    <a:pt x="324" y="109"/>
                  </a:lnTo>
                  <a:lnTo>
                    <a:pt x="334" y="122"/>
                  </a:lnTo>
                  <a:lnTo>
                    <a:pt x="351" y="135"/>
                  </a:lnTo>
                  <a:lnTo>
                    <a:pt x="372" y="148"/>
                  </a:lnTo>
                  <a:lnTo>
                    <a:pt x="396" y="159"/>
                  </a:lnTo>
                  <a:lnTo>
                    <a:pt x="421" y="170"/>
                  </a:lnTo>
                  <a:lnTo>
                    <a:pt x="448" y="178"/>
                  </a:lnTo>
                  <a:lnTo>
                    <a:pt x="471" y="185"/>
                  </a:lnTo>
                  <a:lnTo>
                    <a:pt x="492" y="190"/>
                  </a:lnTo>
                  <a:lnTo>
                    <a:pt x="505" y="194"/>
                  </a:lnTo>
                  <a:lnTo>
                    <a:pt x="520" y="197"/>
                  </a:lnTo>
                  <a:lnTo>
                    <a:pt x="536" y="203"/>
                  </a:lnTo>
                  <a:lnTo>
                    <a:pt x="552" y="210"/>
                  </a:lnTo>
                  <a:lnTo>
                    <a:pt x="567" y="219"/>
                  </a:lnTo>
                  <a:lnTo>
                    <a:pt x="581" y="231"/>
                  </a:lnTo>
                  <a:lnTo>
                    <a:pt x="591" y="245"/>
                  </a:lnTo>
                  <a:lnTo>
                    <a:pt x="598" y="263"/>
                  </a:lnTo>
                  <a:lnTo>
                    <a:pt x="607" y="288"/>
                  </a:lnTo>
                  <a:lnTo>
                    <a:pt x="616" y="308"/>
                  </a:lnTo>
                  <a:lnTo>
                    <a:pt x="621" y="330"/>
                  </a:lnTo>
                  <a:lnTo>
                    <a:pt x="617" y="360"/>
                  </a:lnTo>
                  <a:lnTo>
                    <a:pt x="617" y="369"/>
                  </a:lnTo>
                  <a:lnTo>
                    <a:pt x="620" y="378"/>
                  </a:lnTo>
                  <a:lnTo>
                    <a:pt x="627" y="386"/>
                  </a:lnTo>
                  <a:lnTo>
                    <a:pt x="635" y="394"/>
                  </a:lnTo>
                  <a:lnTo>
                    <a:pt x="642" y="401"/>
                  </a:lnTo>
                  <a:lnTo>
                    <a:pt x="652" y="408"/>
                  </a:lnTo>
                  <a:lnTo>
                    <a:pt x="660" y="413"/>
                  </a:lnTo>
                  <a:lnTo>
                    <a:pt x="666" y="416"/>
                  </a:lnTo>
                  <a:lnTo>
                    <a:pt x="675" y="421"/>
                  </a:lnTo>
                  <a:lnTo>
                    <a:pt x="685" y="424"/>
                  </a:lnTo>
                  <a:lnTo>
                    <a:pt x="690" y="423"/>
                  </a:lnTo>
                  <a:lnTo>
                    <a:pt x="691" y="420"/>
                  </a:lnTo>
                  <a:lnTo>
                    <a:pt x="691" y="413"/>
                  </a:lnTo>
                  <a:lnTo>
                    <a:pt x="691" y="406"/>
                  </a:lnTo>
                  <a:lnTo>
                    <a:pt x="690" y="398"/>
                  </a:lnTo>
                  <a:lnTo>
                    <a:pt x="686" y="390"/>
                  </a:lnTo>
                  <a:lnTo>
                    <a:pt x="681" y="384"/>
                  </a:lnTo>
                  <a:lnTo>
                    <a:pt x="671" y="375"/>
                  </a:lnTo>
                  <a:lnTo>
                    <a:pt x="660" y="362"/>
                  </a:lnTo>
                  <a:lnTo>
                    <a:pt x="645" y="347"/>
                  </a:lnTo>
                  <a:lnTo>
                    <a:pt x="629" y="329"/>
                  </a:lnTo>
                  <a:lnTo>
                    <a:pt x="615" y="308"/>
                  </a:lnTo>
                  <a:lnTo>
                    <a:pt x="603" y="285"/>
                  </a:lnTo>
                  <a:lnTo>
                    <a:pt x="595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Freeform 315"/>
            <p:cNvSpPr>
              <a:spLocks/>
            </p:cNvSpPr>
            <p:nvPr/>
          </p:nvSpPr>
          <p:spPr bwMode="auto">
            <a:xfrm flipH="1">
              <a:off x="1045" y="3462"/>
              <a:ext cx="128" cy="153"/>
            </a:xfrm>
            <a:custGeom>
              <a:avLst/>
              <a:gdLst>
                <a:gd name="T0" fmla="*/ 0 w 283"/>
                <a:gd name="T1" fmla="*/ 1 h 305"/>
                <a:gd name="T2" fmla="*/ 0 w 283"/>
                <a:gd name="T3" fmla="*/ 1 h 305"/>
                <a:gd name="T4" fmla="*/ 0 w 283"/>
                <a:gd name="T5" fmla="*/ 1 h 305"/>
                <a:gd name="T6" fmla="*/ 0 w 283"/>
                <a:gd name="T7" fmla="*/ 1 h 305"/>
                <a:gd name="T8" fmla="*/ 0 w 283"/>
                <a:gd name="T9" fmla="*/ 1 h 305"/>
                <a:gd name="T10" fmla="*/ 0 w 283"/>
                <a:gd name="T11" fmla="*/ 1 h 305"/>
                <a:gd name="T12" fmla="*/ 0 w 283"/>
                <a:gd name="T13" fmla="*/ 1 h 305"/>
                <a:gd name="T14" fmla="*/ 0 w 283"/>
                <a:gd name="T15" fmla="*/ 1 h 305"/>
                <a:gd name="T16" fmla="*/ 0 w 283"/>
                <a:gd name="T17" fmla="*/ 1 h 305"/>
                <a:gd name="T18" fmla="*/ 0 w 283"/>
                <a:gd name="T19" fmla="*/ 1 h 305"/>
                <a:gd name="T20" fmla="*/ 0 w 283"/>
                <a:gd name="T21" fmla="*/ 1 h 305"/>
                <a:gd name="T22" fmla="*/ 0 w 283"/>
                <a:gd name="T23" fmla="*/ 1 h 305"/>
                <a:gd name="T24" fmla="*/ 0 w 283"/>
                <a:gd name="T25" fmla="*/ 1 h 305"/>
                <a:gd name="T26" fmla="*/ 0 w 283"/>
                <a:gd name="T27" fmla="*/ 1 h 305"/>
                <a:gd name="T28" fmla="*/ 0 w 283"/>
                <a:gd name="T29" fmla="*/ 1 h 305"/>
                <a:gd name="T30" fmla="*/ 0 w 283"/>
                <a:gd name="T31" fmla="*/ 1 h 305"/>
                <a:gd name="T32" fmla="*/ 0 w 283"/>
                <a:gd name="T33" fmla="*/ 1 h 305"/>
                <a:gd name="T34" fmla="*/ 0 w 283"/>
                <a:gd name="T35" fmla="*/ 1 h 305"/>
                <a:gd name="T36" fmla="*/ 0 w 283"/>
                <a:gd name="T37" fmla="*/ 1 h 305"/>
                <a:gd name="T38" fmla="*/ 0 w 283"/>
                <a:gd name="T39" fmla="*/ 1 h 305"/>
                <a:gd name="T40" fmla="*/ 0 w 283"/>
                <a:gd name="T41" fmla="*/ 1 h 305"/>
                <a:gd name="T42" fmla="*/ 0 w 283"/>
                <a:gd name="T43" fmla="*/ 1 h 305"/>
                <a:gd name="T44" fmla="*/ 0 w 283"/>
                <a:gd name="T45" fmla="*/ 2 h 305"/>
                <a:gd name="T46" fmla="*/ 0 w 283"/>
                <a:gd name="T47" fmla="*/ 2 h 305"/>
                <a:gd name="T48" fmla="*/ 0 w 283"/>
                <a:gd name="T49" fmla="*/ 2 h 305"/>
                <a:gd name="T50" fmla="*/ 0 w 283"/>
                <a:gd name="T51" fmla="*/ 2 h 305"/>
                <a:gd name="T52" fmla="*/ 0 w 283"/>
                <a:gd name="T53" fmla="*/ 2 h 305"/>
                <a:gd name="T54" fmla="*/ 0 w 283"/>
                <a:gd name="T55" fmla="*/ 1 h 305"/>
                <a:gd name="T56" fmla="*/ 0 w 283"/>
                <a:gd name="T57" fmla="*/ 1 h 305"/>
                <a:gd name="T58" fmla="*/ 0 w 283"/>
                <a:gd name="T59" fmla="*/ 1 h 305"/>
                <a:gd name="T60" fmla="*/ 0 w 283"/>
                <a:gd name="T61" fmla="*/ 1 h 305"/>
                <a:gd name="T62" fmla="*/ 0 w 283"/>
                <a:gd name="T63" fmla="*/ 1 h 305"/>
                <a:gd name="T64" fmla="*/ 0 w 283"/>
                <a:gd name="T65" fmla="*/ 1 h 305"/>
                <a:gd name="T66" fmla="*/ 0 w 283"/>
                <a:gd name="T67" fmla="*/ 1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3"/>
                <a:gd name="T103" fmla="*/ 0 h 305"/>
                <a:gd name="T104" fmla="*/ 283 w 283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3" h="305">
                  <a:moveTo>
                    <a:pt x="77" y="0"/>
                  </a:moveTo>
                  <a:lnTo>
                    <a:pt x="76" y="10"/>
                  </a:lnTo>
                  <a:lnTo>
                    <a:pt x="71" y="18"/>
                  </a:lnTo>
                  <a:lnTo>
                    <a:pt x="63" y="24"/>
                  </a:lnTo>
                  <a:lnTo>
                    <a:pt x="54" y="27"/>
                  </a:lnTo>
                  <a:lnTo>
                    <a:pt x="43" y="27"/>
                  </a:lnTo>
                  <a:lnTo>
                    <a:pt x="35" y="25"/>
                  </a:lnTo>
                  <a:lnTo>
                    <a:pt x="31" y="20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3" y="12"/>
                  </a:lnTo>
                  <a:lnTo>
                    <a:pt x="18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5" y="17"/>
                  </a:lnTo>
                  <a:lnTo>
                    <a:pt x="9" y="22"/>
                  </a:lnTo>
                  <a:lnTo>
                    <a:pt x="14" y="27"/>
                  </a:lnTo>
                  <a:lnTo>
                    <a:pt x="19" y="32"/>
                  </a:lnTo>
                  <a:lnTo>
                    <a:pt x="25" y="30"/>
                  </a:lnTo>
                  <a:lnTo>
                    <a:pt x="32" y="30"/>
                  </a:lnTo>
                  <a:lnTo>
                    <a:pt x="39" y="30"/>
                  </a:lnTo>
                  <a:lnTo>
                    <a:pt x="44" y="34"/>
                  </a:lnTo>
                  <a:lnTo>
                    <a:pt x="50" y="42"/>
                  </a:lnTo>
                  <a:lnTo>
                    <a:pt x="52" y="49"/>
                  </a:lnTo>
                  <a:lnTo>
                    <a:pt x="52" y="55"/>
                  </a:lnTo>
                  <a:lnTo>
                    <a:pt x="51" y="61"/>
                  </a:lnTo>
                  <a:lnTo>
                    <a:pt x="48" y="64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42" y="72"/>
                  </a:lnTo>
                  <a:lnTo>
                    <a:pt x="35" y="76"/>
                  </a:lnTo>
                  <a:lnTo>
                    <a:pt x="27" y="78"/>
                  </a:lnTo>
                  <a:lnTo>
                    <a:pt x="21" y="79"/>
                  </a:lnTo>
                  <a:lnTo>
                    <a:pt x="14" y="79"/>
                  </a:lnTo>
                  <a:lnTo>
                    <a:pt x="4" y="107"/>
                  </a:lnTo>
                  <a:lnTo>
                    <a:pt x="1" y="135"/>
                  </a:lnTo>
                  <a:lnTo>
                    <a:pt x="6" y="161"/>
                  </a:lnTo>
                  <a:lnTo>
                    <a:pt x="21" y="186"/>
                  </a:lnTo>
                  <a:lnTo>
                    <a:pt x="42" y="209"/>
                  </a:lnTo>
                  <a:lnTo>
                    <a:pt x="72" y="231"/>
                  </a:lnTo>
                  <a:lnTo>
                    <a:pt x="110" y="249"/>
                  </a:lnTo>
                  <a:lnTo>
                    <a:pt x="158" y="262"/>
                  </a:lnTo>
                  <a:lnTo>
                    <a:pt x="176" y="267"/>
                  </a:lnTo>
                  <a:lnTo>
                    <a:pt x="194" y="273"/>
                  </a:lnTo>
                  <a:lnTo>
                    <a:pt x="214" y="279"/>
                  </a:lnTo>
                  <a:lnTo>
                    <a:pt x="231" y="284"/>
                  </a:lnTo>
                  <a:lnTo>
                    <a:pt x="248" y="291"/>
                  </a:lnTo>
                  <a:lnTo>
                    <a:pt x="262" y="297"/>
                  </a:lnTo>
                  <a:lnTo>
                    <a:pt x="273" y="302"/>
                  </a:lnTo>
                  <a:lnTo>
                    <a:pt x="283" y="305"/>
                  </a:lnTo>
                  <a:lnTo>
                    <a:pt x="273" y="290"/>
                  </a:lnTo>
                  <a:lnTo>
                    <a:pt x="266" y="273"/>
                  </a:lnTo>
                  <a:lnTo>
                    <a:pt x="258" y="254"/>
                  </a:lnTo>
                  <a:lnTo>
                    <a:pt x="252" y="235"/>
                  </a:lnTo>
                  <a:lnTo>
                    <a:pt x="248" y="215"/>
                  </a:lnTo>
                  <a:lnTo>
                    <a:pt x="245" y="196"/>
                  </a:lnTo>
                  <a:lnTo>
                    <a:pt x="242" y="176"/>
                  </a:lnTo>
                  <a:lnTo>
                    <a:pt x="239" y="160"/>
                  </a:lnTo>
                  <a:lnTo>
                    <a:pt x="237" y="141"/>
                  </a:lnTo>
                  <a:lnTo>
                    <a:pt x="230" y="120"/>
                  </a:lnTo>
                  <a:lnTo>
                    <a:pt x="221" y="94"/>
                  </a:lnTo>
                  <a:lnTo>
                    <a:pt x="206" y="69"/>
                  </a:lnTo>
                  <a:lnTo>
                    <a:pt x="185" y="46"/>
                  </a:lnTo>
                  <a:lnTo>
                    <a:pt x="158" y="25"/>
                  </a:lnTo>
                  <a:lnTo>
                    <a:pt x="122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316"/>
            <p:cNvSpPr>
              <a:spLocks/>
            </p:cNvSpPr>
            <p:nvPr/>
          </p:nvSpPr>
          <p:spPr bwMode="auto">
            <a:xfrm flipH="1">
              <a:off x="1189" y="3499"/>
              <a:ext cx="16" cy="15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0 h 31"/>
                <a:gd name="T4" fmla="*/ 0 w 33"/>
                <a:gd name="T5" fmla="*/ 0 h 31"/>
                <a:gd name="T6" fmla="*/ 0 w 33"/>
                <a:gd name="T7" fmla="*/ 0 h 31"/>
                <a:gd name="T8" fmla="*/ 0 w 33"/>
                <a:gd name="T9" fmla="*/ 0 h 31"/>
                <a:gd name="T10" fmla="*/ 0 w 33"/>
                <a:gd name="T11" fmla="*/ 0 h 31"/>
                <a:gd name="T12" fmla="*/ 0 w 33"/>
                <a:gd name="T13" fmla="*/ 0 h 31"/>
                <a:gd name="T14" fmla="*/ 0 w 33"/>
                <a:gd name="T15" fmla="*/ 0 h 31"/>
                <a:gd name="T16" fmla="*/ 0 w 33"/>
                <a:gd name="T17" fmla="*/ 0 h 31"/>
                <a:gd name="T18" fmla="*/ 0 w 33"/>
                <a:gd name="T19" fmla="*/ 0 h 31"/>
                <a:gd name="T20" fmla="*/ 0 w 33"/>
                <a:gd name="T21" fmla="*/ 0 h 31"/>
                <a:gd name="T22" fmla="*/ 0 w 33"/>
                <a:gd name="T23" fmla="*/ 0 h 31"/>
                <a:gd name="T24" fmla="*/ 0 w 33"/>
                <a:gd name="T25" fmla="*/ 0 h 31"/>
                <a:gd name="T26" fmla="*/ 0 w 33"/>
                <a:gd name="T27" fmla="*/ 0 h 31"/>
                <a:gd name="T28" fmla="*/ 0 w 33"/>
                <a:gd name="T29" fmla="*/ 0 h 31"/>
                <a:gd name="T30" fmla="*/ 0 w 33"/>
                <a:gd name="T31" fmla="*/ 0 h 31"/>
                <a:gd name="T32" fmla="*/ 0 w 3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1"/>
                <a:gd name="T53" fmla="*/ 33 w 3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1">
                  <a:moveTo>
                    <a:pt x="33" y="20"/>
                  </a:moveTo>
                  <a:lnTo>
                    <a:pt x="30" y="26"/>
                  </a:lnTo>
                  <a:lnTo>
                    <a:pt x="26" y="30"/>
                  </a:lnTo>
                  <a:lnTo>
                    <a:pt x="21" y="31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9" y="7"/>
                  </a:lnTo>
                  <a:lnTo>
                    <a:pt x="33" y="14"/>
                  </a:lnTo>
                  <a:lnTo>
                    <a:pt x="33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Freeform 317"/>
            <p:cNvSpPr>
              <a:spLocks/>
            </p:cNvSpPr>
            <p:nvPr/>
          </p:nvSpPr>
          <p:spPr bwMode="auto">
            <a:xfrm flipH="1">
              <a:off x="1217" y="3474"/>
              <a:ext cx="16" cy="16"/>
            </a:xfrm>
            <a:custGeom>
              <a:avLst/>
              <a:gdLst>
                <a:gd name="T0" fmla="*/ 0 w 36"/>
                <a:gd name="T1" fmla="*/ 1 h 31"/>
                <a:gd name="T2" fmla="*/ 0 w 36"/>
                <a:gd name="T3" fmla="*/ 1 h 31"/>
                <a:gd name="T4" fmla="*/ 0 w 36"/>
                <a:gd name="T5" fmla="*/ 1 h 31"/>
                <a:gd name="T6" fmla="*/ 0 w 36"/>
                <a:gd name="T7" fmla="*/ 1 h 31"/>
                <a:gd name="T8" fmla="*/ 0 w 36"/>
                <a:gd name="T9" fmla="*/ 1 h 31"/>
                <a:gd name="T10" fmla="*/ 0 w 36"/>
                <a:gd name="T11" fmla="*/ 1 h 31"/>
                <a:gd name="T12" fmla="*/ 0 w 36"/>
                <a:gd name="T13" fmla="*/ 1 h 31"/>
                <a:gd name="T14" fmla="*/ 0 w 36"/>
                <a:gd name="T15" fmla="*/ 1 h 31"/>
                <a:gd name="T16" fmla="*/ 0 w 36"/>
                <a:gd name="T17" fmla="*/ 1 h 31"/>
                <a:gd name="T18" fmla="*/ 0 w 36"/>
                <a:gd name="T19" fmla="*/ 0 h 31"/>
                <a:gd name="T20" fmla="*/ 0 w 36"/>
                <a:gd name="T21" fmla="*/ 0 h 31"/>
                <a:gd name="T22" fmla="*/ 0 w 36"/>
                <a:gd name="T23" fmla="*/ 1 h 31"/>
                <a:gd name="T24" fmla="*/ 0 w 36"/>
                <a:gd name="T25" fmla="*/ 1 h 31"/>
                <a:gd name="T26" fmla="*/ 0 w 36"/>
                <a:gd name="T27" fmla="*/ 1 h 31"/>
                <a:gd name="T28" fmla="*/ 0 w 36"/>
                <a:gd name="T29" fmla="*/ 1 h 31"/>
                <a:gd name="T30" fmla="*/ 0 w 36"/>
                <a:gd name="T31" fmla="*/ 1 h 31"/>
                <a:gd name="T32" fmla="*/ 0 w 36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1"/>
                <a:gd name="T53" fmla="*/ 36 w 36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1">
                  <a:moveTo>
                    <a:pt x="32" y="29"/>
                  </a:moveTo>
                  <a:lnTo>
                    <a:pt x="25" y="31"/>
                  </a:lnTo>
                  <a:lnTo>
                    <a:pt x="17" y="31"/>
                  </a:lnTo>
                  <a:lnTo>
                    <a:pt x="8" y="29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7"/>
                  </a:lnTo>
                  <a:lnTo>
                    <a:pt x="6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4" name="Freeform 318"/>
            <p:cNvSpPr>
              <a:spLocks/>
            </p:cNvSpPr>
            <p:nvPr/>
          </p:nvSpPr>
          <p:spPr bwMode="auto">
            <a:xfrm flipH="1">
              <a:off x="1178" y="3459"/>
              <a:ext cx="17" cy="17"/>
            </a:xfrm>
            <a:custGeom>
              <a:avLst/>
              <a:gdLst>
                <a:gd name="T0" fmla="*/ 0 w 35"/>
                <a:gd name="T1" fmla="*/ 1 h 32"/>
                <a:gd name="T2" fmla="*/ 0 w 35"/>
                <a:gd name="T3" fmla="*/ 1 h 32"/>
                <a:gd name="T4" fmla="*/ 0 w 35"/>
                <a:gd name="T5" fmla="*/ 1 h 32"/>
                <a:gd name="T6" fmla="*/ 0 w 35"/>
                <a:gd name="T7" fmla="*/ 1 h 32"/>
                <a:gd name="T8" fmla="*/ 0 w 35"/>
                <a:gd name="T9" fmla="*/ 1 h 32"/>
                <a:gd name="T10" fmla="*/ 0 w 35"/>
                <a:gd name="T11" fmla="*/ 1 h 32"/>
                <a:gd name="T12" fmla="*/ 0 w 35"/>
                <a:gd name="T13" fmla="*/ 1 h 32"/>
                <a:gd name="T14" fmla="*/ 0 w 35"/>
                <a:gd name="T15" fmla="*/ 1 h 32"/>
                <a:gd name="T16" fmla="*/ 0 w 35"/>
                <a:gd name="T17" fmla="*/ 1 h 32"/>
                <a:gd name="T18" fmla="*/ 0 w 35"/>
                <a:gd name="T19" fmla="*/ 1 h 32"/>
                <a:gd name="T20" fmla="*/ 0 w 35"/>
                <a:gd name="T21" fmla="*/ 0 h 32"/>
                <a:gd name="T22" fmla="*/ 0 w 35"/>
                <a:gd name="T23" fmla="*/ 1 h 32"/>
                <a:gd name="T24" fmla="*/ 0 w 35"/>
                <a:gd name="T25" fmla="*/ 1 h 32"/>
                <a:gd name="T26" fmla="*/ 0 w 35"/>
                <a:gd name="T27" fmla="*/ 1 h 32"/>
                <a:gd name="T28" fmla="*/ 0 w 35"/>
                <a:gd name="T29" fmla="*/ 1 h 32"/>
                <a:gd name="T30" fmla="*/ 0 w 35"/>
                <a:gd name="T31" fmla="*/ 1 h 32"/>
                <a:gd name="T32" fmla="*/ 0 w 35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2"/>
                <a:gd name="T53" fmla="*/ 35 w 3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2">
                  <a:moveTo>
                    <a:pt x="31" y="28"/>
                  </a:moveTo>
                  <a:lnTo>
                    <a:pt x="26" y="31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5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Freeform 319"/>
            <p:cNvSpPr>
              <a:spLocks/>
            </p:cNvSpPr>
            <p:nvPr/>
          </p:nvSpPr>
          <p:spPr bwMode="auto">
            <a:xfrm flipH="1">
              <a:off x="1155" y="3482"/>
              <a:ext cx="16" cy="16"/>
            </a:xfrm>
            <a:custGeom>
              <a:avLst/>
              <a:gdLst>
                <a:gd name="T0" fmla="*/ 0 w 35"/>
                <a:gd name="T1" fmla="*/ 1 h 31"/>
                <a:gd name="T2" fmla="*/ 0 w 35"/>
                <a:gd name="T3" fmla="*/ 1 h 31"/>
                <a:gd name="T4" fmla="*/ 0 w 35"/>
                <a:gd name="T5" fmla="*/ 1 h 31"/>
                <a:gd name="T6" fmla="*/ 0 w 35"/>
                <a:gd name="T7" fmla="*/ 1 h 31"/>
                <a:gd name="T8" fmla="*/ 0 w 35"/>
                <a:gd name="T9" fmla="*/ 1 h 31"/>
                <a:gd name="T10" fmla="*/ 0 w 35"/>
                <a:gd name="T11" fmla="*/ 1 h 31"/>
                <a:gd name="T12" fmla="*/ 0 w 35"/>
                <a:gd name="T13" fmla="*/ 1 h 31"/>
                <a:gd name="T14" fmla="*/ 0 w 35"/>
                <a:gd name="T15" fmla="*/ 0 h 31"/>
                <a:gd name="T16" fmla="*/ 0 w 35"/>
                <a:gd name="T17" fmla="*/ 1 h 31"/>
                <a:gd name="T18" fmla="*/ 0 w 35"/>
                <a:gd name="T19" fmla="*/ 1 h 31"/>
                <a:gd name="T20" fmla="*/ 0 w 35"/>
                <a:gd name="T21" fmla="*/ 1 h 31"/>
                <a:gd name="T22" fmla="*/ 0 w 35"/>
                <a:gd name="T23" fmla="*/ 1 h 31"/>
                <a:gd name="T24" fmla="*/ 0 w 35"/>
                <a:gd name="T25" fmla="*/ 1 h 31"/>
                <a:gd name="T26" fmla="*/ 0 w 35"/>
                <a:gd name="T27" fmla="*/ 1 h 31"/>
                <a:gd name="T28" fmla="*/ 0 w 35"/>
                <a:gd name="T29" fmla="*/ 1 h 31"/>
                <a:gd name="T30" fmla="*/ 0 w 35"/>
                <a:gd name="T31" fmla="*/ 1 h 31"/>
                <a:gd name="T32" fmla="*/ 0 w 35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1"/>
                <a:gd name="T53" fmla="*/ 35 w 3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1">
                  <a:moveTo>
                    <a:pt x="27" y="31"/>
                  </a:moveTo>
                  <a:lnTo>
                    <a:pt x="32" y="26"/>
                  </a:lnTo>
                  <a:lnTo>
                    <a:pt x="35" y="19"/>
                  </a:lnTo>
                  <a:lnTo>
                    <a:pt x="35" y="13"/>
                  </a:lnTo>
                  <a:lnTo>
                    <a:pt x="34" y="7"/>
                  </a:lnTo>
                  <a:lnTo>
                    <a:pt x="28" y="3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1" y="29"/>
                  </a:lnTo>
                  <a:lnTo>
                    <a:pt x="21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Freeform 320"/>
            <p:cNvSpPr>
              <a:spLocks/>
            </p:cNvSpPr>
            <p:nvPr/>
          </p:nvSpPr>
          <p:spPr bwMode="auto">
            <a:xfrm flipH="1">
              <a:off x="1142" y="3455"/>
              <a:ext cx="14" cy="14"/>
            </a:xfrm>
            <a:custGeom>
              <a:avLst/>
              <a:gdLst>
                <a:gd name="T0" fmla="*/ 0 w 32"/>
                <a:gd name="T1" fmla="*/ 1 h 28"/>
                <a:gd name="T2" fmla="*/ 0 w 32"/>
                <a:gd name="T3" fmla="*/ 1 h 28"/>
                <a:gd name="T4" fmla="*/ 0 w 32"/>
                <a:gd name="T5" fmla="*/ 1 h 28"/>
                <a:gd name="T6" fmla="*/ 0 w 32"/>
                <a:gd name="T7" fmla="*/ 1 h 28"/>
                <a:gd name="T8" fmla="*/ 0 w 32"/>
                <a:gd name="T9" fmla="*/ 1 h 28"/>
                <a:gd name="T10" fmla="*/ 0 w 32"/>
                <a:gd name="T11" fmla="*/ 1 h 28"/>
                <a:gd name="T12" fmla="*/ 0 w 32"/>
                <a:gd name="T13" fmla="*/ 1 h 28"/>
                <a:gd name="T14" fmla="*/ 0 w 32"/>
                <a:gd name="T15" fmla="*/ 1 h 28"/>
                <a:gd name="T16" fmla="*/ 0 w 32"/>
                <a:gd name="T17" fmla="*/ 1 h 28"/>
                <a:gd name="T18" fmla="*/ 0 w 32"/>
                <a:gd name="T19" fmla="*/ 1 h 28"/>
                <a:gd name="T20" fmla="*/ 0 w 32"/>
                <a:gd name="T21" fmla="*/ 1 h 28"/>
                <a:gd name="T22" fmla="*/ 0 w 32"/>
                <a:gd name="T23" fmla="*/ 1 h 28"/>
                <a:gd name="T24" fmla="*/ 0 w 32"/>
                <a:gd name="T25" fmla="*/ 0 h 28"/>
                <a:gd name="T26" fmla="*/ 0 w 32"/>
                <a:gd name="T27" fmla="*/ 0 h 28"/>
                <a:gd name="T28" fmla="*/ 0 w 32"/>
                <a:gd name="T29" fmla="*/ 1 h 28"/>
                <a:gd name="T30" fmla="*/ 0 w 32"/>
                <a:gd name="T31" fmla="*/ 1 h 28"/>
                <a:gd name="T32" fmla="*/ 0 w 32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8"/>
                <a:gd name="T53" fmla="*/ 32 w 32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8">
                  <a:moveTo>
                    <a:pt x="32" y="11"/>
                  </a:moveTo>
                  <a:lnTo>
                    <a:pt x="32" y="16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28"/>
                  </a:lnTo>
                  <a:lnTo>
                    <a:pt x="11" y="28"/>
                  </a:lnTo>
                  <a:lnTo>
                    <a:pt x="6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7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Freeform 321"/>
            <p:cNvSpPr>
              <a:spLocks/>
            </p:cNvSpPr>
            <p:nvPr/>
          </p:nvSpPr>
          <p:spPr bwMode="auto">
            <a:xfrm flipH="1">
              <a:off x="1164" y="3430"/>
              <a:ext cx="13" cy="15"/>
            </a:xfrm>
            <a:custGeom>
              <a:avLst/>
              <a:gdLst>
                <a:gd name="T0" fmla="*/ 0 w 28"/>
                <a:gd name="T1" fmla="*/ 0 h 31"/>
                <a:gd name="T2" fmla="*/ 0 w 28"/>
                <a:gd name="T3" fmla="*/ 0 h 31"/>
                <a:gd name="T4" fmla="*/ 0 w 28"/>
                <a:gd name="T5" fmla="*/ 0 h 31"/>
                <a:gd name="T6" fmla="*/ 0 w 28"/>
                <a:gd name="T7" fmla="*/ 0 h 31"/>
                <a:gd name="T8" fmla="*/ 0 w 28"/>
                <a:gd name="T9" fmla="*/ 0 h 31"/>
                <a:gd name="T10" fmla="*/ 0 w 28"/>
                <a:gd name="T11" fmla="*/ 0 h 31"/>
                <a:gd name="T12" fmla="*/ 0 w 28"/>
                <a:gd name="T13" fmla="*/ 0 h 31"/>
                <a:gd name="T14" fmla="*/ 0 w 28"/>
                <a:gd name="T15" fmla="*/ 0 h 31"/>
                <a:gd name="T16" fmla="*/ 0 w 28"/>
                <a:gd name="T17" fmla="*/ 0 h 31"/>
                <a:gd name="T18" fmla="*/ 0 w 28"/>
                <a:gd name="T19" fmla="*/ 0 h 31"/>
                <a:gd name="T20" fmla="*/ 0 w 28"/>
                <a:gd name="T21" fmla="*/ 0 h 31"/>
                <a:gd name="T22" fmla="*/ 0 w 28"/>
                <a:gd name="T23" fmla="*/ 0 h 31"/>
                <a:gd name="T24" fmla="*/ 0 w 28"/>
                <a:gd name="T25" fmla="*/ 0 h 31"/>
                <a:gd name="T26" fmla="*/ 0 w 28"/>
                <a:gd name="T27" fmla="*/ 0 h 31"/>
                <a:gd name="T28" fmla="*/ 0 w 28"/>
                <a:gd name="T29" fmla="*/ 0 h 31"/>
                <a:gd name="T30" fmla="*/ 0 w 28"/>
                <a:gd name="T31" fmla="*/ 0 h 31"/>
                <a:gd name="T32" fmla="*/ 0 w 28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1"/>
                <a:gd name="T53" fmla="*/ 28 w 2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1">
                  <a:moveTo>
                    <a:pt x="20" y="0"/>
                  </a:moveTo>
                  <a:lnTo>
                    <a:pt x="25" y="2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19" y="28"/>
                  </a:lnTo>
                  <a:lnTo>
                    <a:pt x="14" y="30"/>
                  </a:lnTo>
                  <a:lnTo>
                    <a:pt x="8" y="31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Freeform 322"/>
            <p:cNvSpPr>
              <a:spLocks/>
            </p:cNvSpPr>
            <p:nvPr/>
          </p:nvSpPr>
          <p:spPr bwMode="auto">
            <a:xfrm flipH="1">
              <a:off x="1187" y="3440"/>
              <a:ext cx="16" cy="17"/>
            </a:xfrm>
            <a:custGeom>
              <a:avLst/>
              <a:gdLst>
                <a:gd name="T0" fmla="*/ 0 w 35"/>
                <a:gd name="T1" fmla="*/ 1 h 33"/>
                <a:gd name="T2" fmla="*/ 0 w 35"/>
                <a:gd name="T3" fmla="*/ 1 h 33"/>
                <a:gd name="T4" fmla="*/ 0 w 35"/>
                <a:gd name="T5" fmla="*/ 1 h 33"/>
                <a:gd name="T6" fmla="*/ 0 w 35"/>
                <a:gd name="T7" fmla="*/ 1 h 33"/>
                <a:gd name="T8" fmla="*/ 0 w 35"/>
                <a:gd name="T9" fmla="*/ 1 h 33"/>
                <a:gd name="T10" fmla="*/ 0 w 35"/>
                <a:gd name="T11" fmla="*/ 1 h 33"/>
                <a:gd name="T12" fmla="*/ 0 w 35"/>
                <a:gd name="T13" fmla="*/ 1 h 33"/>
                <a:gd name="T14" fmla="*/ 0 w 35"/>
                <a:gd name="T15" fmla="*/ 1 h 33"/>
                <a:gd name="T16" fmla="*/ 0 w 35"/>
                <a:gd name="T17" fmla="*/ 1 h 33"/>
                <a:gd name="T18" fmla="*/ 0 w 35"/>
                <a:gd name="T19" fmla="*/ 1 h 33"/>
                <a:gd name="T20" fmla="*/ 0 w 35"/>
                <a:gd name="T21" fmla="*/ 1 h 33"/>
                <a:gd name="T22" fmla="*/ 0 w 35"/>
                <a:gd name="T23" fmla="*/ 1 h 33"/>
                <a:gd name="T24" fmla="*/ 0 w 35"/>
                <a:gd name="T25" fmla="*/ 0 h 33"/>
                <a:gd name="T26" fmla="*/ 0 w 35"/>
                <a:gd name="T27" fmla="*/ 1 h 33"/>
                <a:gd name="T28" fmla="*/ 0 w 35"/>
                <a:gd name="T29" fmla="*/ 1 h 33"/>
                <a:gd name="T30" fmla="*/ 0 w 35"/>
                <a:gd name="T31" fmla="*/ 1 h 33"/>
                <a:gd name="T32" fmla="*/ 0 w 35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32" y="17"/>
                  </a:moveTo>
                  <a:lnTo>
                    <a:pt x="28" y="23"/>
                  </a:lnTo>
                  <a:lnTo>
                    <a:pt x="24" y="29"/>
                  </a:lnTo>
                  <a:lnTo>
                    <a:pt x="19" y="32"/>
                  </a:lnTo>
                  <a:lnTo>
                    <a:pt x="11" y="33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2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Freeform 323"/>
            <p:cNvSpPr>
              <a:spLocks/>
            </p:cNvSpPr>
            <p:nvPr/>
          </p:nvSpPr>
          <p:spPr bwMode="auto">
            <a:xfrm flipH="1">
              <a:off x="1206" y="3438"/>
              <a:ext cx="16" cy="14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0 w 33"/>
                <a:gd name="T5" fmla="*/ 0 h 29"/>
                <a:gd name="T6" fmla="*/ 0 w 33"/>
                <a:gd name="T7" fmla="*/ 0 h 29"/>
                <a:gd name="T8" fmla="*/ 0 w 33"/>
                <a:gd name="T9" fmla="*/ 0 h 29"/>
                <a:gd name="T10" fmla="*/ 0 w 33"/>
                <a:gd name="T11" fmla="*/ 0 h 29"/>
                <a:gd name="T12" fmla="*/ 0 w 33"/>
                <a:gd name="T13" fmla="*/ 0 h 29"/>
                <a:gd name="T14" fmla="*/ 0 w 33"/>
                <a:gd name="T15" fmla="*/ 0 h 29"/>
                <a:gd name="T16" fmla="*/ 0 w 33"/>
                <a:gd name="T17" fmla="*/ 0 h 29"/>
                <a:gd name="T18" fmla="*/ 0 w 33"/>
                <a:gd name="T19" fmla="*/ 0 h 29"/>
                <a:gd name="T20" fmla="*/ 0 w 33"/>
                <a:gd name="T21" fmla="*/ 0 h 29"/>
                <a:gd name="T22" fmla="*/ 0 w 33"/>
                <a:gd name="T23" fmla="*/ 0 h 29"/>
                <a:gd name="T24" fmla="*/ 0 w 33"/>
                <a:gd name="T25" fmla="*/ 0 h 29"/>
                <a:gd name="T26" fmla="*/ 0 w 33"/>
                <a:gd name="T27" fmla="*/ 0 h 29"/>
                <a:gd name="T28" fmla="*/ 0 w 33"/>
                <a:gd name="T29" fmla="*/ 0 h 29"/>
                <a:gd name="T30" fmla="*/ 0 w 33"/>
                <a:gd name="T31" fmla="*/ 0 h 29"/>
                <a:gd name="T32" fmla="*/ 0 w 33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1" y="19"/>
                  </a:lnTo>
                  <a:lnTo>
                    <a:pt x="26" y="23"/>
                  </a:lnTo>
                  <a:lnTo>
                    <a:pt x="21" y="28"/>
                  </a:lnTo>
                  <a:lnTo>
                    <a:pt x="13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Freeform 324"/>
            <p:cNvSpPr>
              <a:spLocks/>
            </p:cNvSpPr>
            <p:nvPr/>
          </p:nvSpPr>
          <p:spPr bwMode="auto">
            <a:xfrm flipH="1">
              <a:off x="1034" y="3364"/>
              <a:ext cx="127" cy="79"/>
            </a:xfrm>
            <a:custGeom>
              <a:avLst/>
              <a:gdLst>
                <a:gd name="T0" fmla="*/ 0 w 281"/>
                <a:gd name="T1" fmla="*/ 0 h 159"/>
                <a:gd name="T2" fmla="*/ 0 w 281"/>
                <a:gd name="T3" fmla="*/ 0 h 159"/>
                <a:gd name="T4" fmla="*/ 0 w 281"/>
                <a:gd name="T5" fmla="*/ 0 h 159"/>
                <a:gd name="T6" fmla="*/ 0 w 281"/>
                <a:gd name="T7" fmla="*/ 0 h 159"/>
                <a:gd name="T8" fmla="*/ 0 w 281"/>
                <a:gd name="T9" fmla="*/ 0 h 159"/>
                <a:gd name="T10" fmla="*/ 0 w 281"/>
                <a:gd name="T11" fmla="*/ 0 h 159"/>
                <a:gd name="T12" fmla="*/ 0 w 281"/>
                <a:gd name="T13" fmla="*/ 0 h 159"/>
                <a:gd name="T14" fmla="*/ 0 w 281"/>
                <a:gd name="T15" fmla="*/ 0 h 159"/>
                <a:gd name="T16" fmla="*/ 0 w 281"/>
                <a:gd name="T17" fmla="*/ 0 h 159"/>
                <a:gd name="T18" fmla="*/ 0 w 281"/>
                <a:gd name="T19" fmla="*/ 0 h 159"/>
                <a:gd name="T20" fmla="*/ 0 w 281"/>
                <a:gd name="T21" fmla="*/ 0 h 159"/>
                <a:gd name="T22" fmla="*/ 0 w 281"/>
                <a:gd name="T23" fmla="*/ 0 h 159"/>
                <a:gd name="T24" fmla="*/ 0 w 281"/>
                <a:gd name="T25" fmla="*/ 0 h 159"/>
                <a:gd name="T26" fmla="*/ 0 w 281"/>
                <a:gd name="T27" fmla="*/ 0 h 159"/>
                <a:gd name="T28" fmla="*/ 0 w 281"/>
                <a:gd name="T29" fmla="*/ 0 h 159"/>
                <a:gd name="T30" fmla="*/ 0 w 281"/>
                <a:gd name="T31" fmla="*/ 0 h 159"/>
                <a:gd name="T32" fmla="*/ 0 w 281"/>
                <a:gd name="T33" fmla="*/ 0 h 159"/>
                <a:gd name="T34" fmla="*/ 0 w 281"/>
                <a:gd name="T35" fmla="*/ 0 h 159"/>
                <a:gd name="T36" fmla="*/ 0 w 281"/>
                <a:gd name="T37" fmla="*/ 0 h 159"/>
                <a:gd name="T38" fmla="*/ 0 w 281"/>
                <a:gd name="T39" fmla="*/ 0 h 159"/>
                <a:gd name="T40" fmla="*/ 0 w 281"/>
                <a:gd name="T41" fmla="*/ 0 h 159"/>
                <a:gd name="T42" fmla="*/ 0 w 281"/>
                <a:gd name="T43" fmla="*/ 0 h 159"/>
                <a:gd name="T44" fmla="*/ 0 w 281"/>
                <a:gd name="T45" fmla="*/ 0 h 159"/>
                <a:gd name="T46" fmla="*/ 0 w 281"/>
                <a:gd name="T47" fmla="*/ 0 h 159"/>
                <a:gd name="T48" fmla="*/ 0 w 281"/>
                <a:gd name="T49" fmla="*/ 0 h 159"/>
                <a:gd name="T50" fmla="*/ 0 w 281"/>
                <a:gd name="T51" fmla="*/ 0 h 159"/>
                <a:gd name="T52" fmla="*/ 0 w 281"/>
                <a:gd name="T53" fmla="*/ 0 h 159"/>
                <a:gd name="T54" fmla="*/ 0 w 281"/>
                <a:gd name="T55" fmla="*/ 0 h 159"/>
                <a:gd name="T56" fmla="*/ 0 w 281"/>
                <a:gd name="T57" fmla="*/ 0 h 159"/>
                <a:gd name="T58" fmla="*/ 0 w 281"/>
                <a:gd name="T59" fmla="*/ 0 h 159"/>
                <a:gd name="T60" fmla="*/ 0 w 281"/>
                <a:gd name="T61" fmla="*/ 0 h 159"/>
                <a:gd name="T62" fmla="*/ 0 w 281"/>
                <a:gd name="T63" fmla="*/ 0 h 159"/>
                <a:gd name="T64" fmla="*/ 0 w 281"/>
                <a:gd name="T65" fmla="*/ 0 h 159"/>
                <a:gd name="T66" fmla="*/ 0 w 281"/>
                <a:gd name="T67" fmla="*/ 0 h 159"/>
                <a:gd name="T68" fmla="*/ 0 w 281"/>
                <a:gd name="T69" fmla="*/ 0 h 159"/>
                <a:gd name="T70" fmla="*/ 0 w 281"/>
                <a:gd name="T71" fmla="*/ 0 h 159"/>
                <a:gd name="T72" fmla="*/ 0 w 281"/>
                <a:gd name="T73" fmla="*/ 0 h 159"/>
                <a:gd name="T74" fmla="*/ 0 w 281"/>
                <a:gd name="T75" fmla="*/ 0 h 159"/>
                <a:gd name="T76" fmla="*/ 0 w 281"/>
                <a:gd name="T77" fmla="*/ 0 h 159"/>
                <a:gd name="T78" fmla="*/ 0 w 281"/>
                <a:gd name="T79" fmla="*/ 0 h 159"/>
                <a:gd name="T80" fmla="*/ 0 w 281"/>
                <a:gd name="T81" fmla="*/ 0 h 159"/>
                <a:gd name="T82" fmla="*/ 0 w 281"/>
                <a:gd name="T83" fmla="*/ 0 h 159"/>
                <a:gd name="T84" fmla="*/ 0 w 281"/>
                <a:gd name="T85" fmla="*/ 0 h 159"/>
                <a:gd name="T86" fmla="*/ 0 w 281"/>
                <a:gd name="T87" fmla="*/ 0 h 159"/>
                <a:gd name="T88" fmla="*/ 0 w 281"/>
                <a:gd name="T89" fmla="*/ 0 h 159"/>
                <a:gd name="T90" fmla="*/ 0 w 281"/>
                <a:gd name="T91" fmla="*/ 0 h 159"/>
                <a:gd name="T92" fmla="*/ 0 w 281"/>
                <a:gd name="T93" fmla="*/ 0 h 159"/>
                <a:gd name="T94" fmla="*/ 0 w 281"/>
                <a:gd name="T95" fmla="*/ 0 h 159"/>
                <a:gd name="T96" fmla="*/ 0 w 281"/>
                <a:gd name="T97" fmla="*/ 0 h 159"/>
                <a:gd name="T98" fmla="*/ 0 w 281"/>
                <a:gd name="T99" fmla="*/ 0 h 159"/>
                <a:gd name="T100" fmla="*/ 0 w 281"/>
                <a:gd name="T101" fmla="*/ 0 h 159"/>
                <a:gd name="T102" fmla="*/ 0 w 281"/>
                <a:gd name="T103" fmla="*/ 0 h 159"/>
                <a:gd name="T104" fmla="*/ 0 w 281"/>
                <a:gd name="T105" fmla="*/ 0 h 159"/>
                <a:gd name="T106" fmla="*/ 0 w 281"/>
                <a:gd name="T107" fmla="*/ 0 h 159"/>
                <a:gd name="T108" fmla="*/ 0 w 281"/>
                <a:gd name="T109" fmla="*/ 0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1"/>
                <a:gd name="T166" fmla="*/ 0 h 159"/>
                <a:gd name="T167" fmla="*/ 281 w 281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1" h="159">
                  <a:moveTo>
                    <a:pt x="0" y="128"/>
                  </a:moveTo>
                  <a:lnTo>
                    <a:pt x="2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9" y="136"/>
                  </a:lnTo>
                  <a:lnTo>
                    <a:pt x="10" y="137"/>
                  </a:lnTo>
                  <a:lnTo>
                    <a:pt x="10" y="139"/>
                  </a:lnTo>
                  <a:lnTo>
                    <a:pt x="10" y="141"/>
                  </a:lnTo>
                  <a:lnTo>
                    <a:pt x="15" y="137"/>
                  </a:lnTo>
                  <a:lnTo>
                    <a:pt x="21" y="133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38" y="133"/>
                  </a:lnTo>
                  <a:lnTo>
                    <a:pt x="52" y="139"/>
                  </a:lnTo>
                  <a:lnTo>
                    <a:pt x="69" y="145"/>
                  </a:lnTo>
                  <a:lnTo>
                    <a:pt x="88" y="149"/>
                  </a:lnTo>
                  <a:lnTo>
                    <a:pt x="108" y="154"/>
                  </a:lnTo>
                  <a:lnTo>
                    <a:pt x="125" y="158"/>
                  </a:lnTo>
                  <a:lnTo>
                    <a:pt x="141" y="159"/>
                  </a:lnTo>
                  <a:lnTo>
                    <a:pt x="151" y="159"/>
                  </a:lnTo>
                  <a:lnTo>
                    <a:pt x="162" y="156"/>
                  </a:lnTo>
                  <a:lnTo>
                    <a:pt x="164" y="155"/>
                  </a:lnTo>
                  <a:lnTo>
                    <a:pt x="159" y="154"/>
                  </a:lnTo>
                  <a:lnTo>
                    <a:pt x="151" y="154"/>
                  </a:lnTo>
                  <a:lnTo>
                    <a:pt x="137" y="154"/>
                  </a:lnTo>
                  <a:lnTo>
                    <a:pt x="121" y="152"/>
                  </a:lnTo>
                  <a:lnTo>
                    <a:pt x="105" y="147"/>
                  </a:lnTo>
                  <a:lnTo>
                    <a:pt x="89" y="143"/>
                  </a:lnTo>
                  <a:lnTo>
                    <a:pt x="75" y="138"/>
                  </a:lnTo>
                  <a:lnTo>
                    <a:pt x="61" y="132"/>
                  </a:lnTo>
                  <a:lnTo>
                    <a:pt x="51" y="126"/>
                  </a:lnTo>
                  <a:lnTo>
                    <a:pt x="43" y="121"/>
                  </a:lnTo>
                  <a:lnTo>
                    <a:pt x="40" y="117"/>
                  </a:lnTo>
                  <a:lnTo>
                    <a:pt x="43" y="115"/>
                  </a:lnTo>
                  <a:lnTo>
                    <a:pt x="48" y="115"/>
                  </a:lnTo>
                  <a:lnTo>
                    <a:pt x="55" y="113"/>
                  </a:lnTo>
                  <a:lnTo>
                    <a:pt x="63" y="109"/>
                  </a:lnTo>
                  <a:lnTo>
                    <a:pt x="71" y="107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92" y="105"/>
                  </a:lnTo>
                  <a:lnTo>
                    <a:pt x="105" y="109"/>
                  </a:lnTo>
                  <a:lnTo>
                    <a:pt x="119" y="114"/>
                  </a:lnTo>
                  <a:lnTo>
                    <a:pt x="135" y="118"/>
                  </a:lnTo>
                  <a:lnTo>
                    <a:pt x="151" y="123"/>
                  </a:lnTo>
                  <a:lnTo>
                    <a:pt x="167" y="125"/>
                  </a:lnTo>
                  <a:lnTo>
                    <a:pt x="181" y="126"/>
                  </a:lnTo>
                  <a:lnTo>
                    <a:pt x="192" y="125"/>
                  </a:lnTo>
                  <a:lnTo>
                    <a:pt x="200" y="123"/>
                  </a:lnTo>
                  <a:lnTo>
                    <a:pt x="204" y="121"/>
                  </a:lnTo>
                  <a:lnTo>
                    <a:pt x="202" y="120"/>
                  </a:lnTo>
                  <a:lnTo>
                    <a:pt x="194" y="120"/>
                  </a:lnTo>
                  <a:lnTo>
                    <a:pt x="188" y="120"/>
                  </a:lnTo>
                  <a:lnTo>
                    <a:pt x="180" y="120"/>
                  </a:lnTo>
                  <a:lnTo>
                    <a:pt x="172" y="118"/>
                  </a:lnTo>
                  <a:lnTo>
                    <a:pt x="164" y="117"/>
                  </a:lnTo>
                  <a:lnTo>
                    <a:pt x="156" y="116"/>
                  </a:lnTo>
                  <a:lnTo>
                    <a:pt x="148" y="114"/>
                  </a:lnTo>
                  <a:lnTo>
                    <a:pt x="141" y="110"/>
                  </a:lnTo>
                  <a:lnTo>
                    <a:pt x="133" y="108"/>
                  </a:lnTo>
                  <a:lnTo>
                    <a:pt x="119" y="103"/>
                  </a:lnTo>
                  <a:lnTo>
                    <a:pt x="109" y="100"/>
                  </a:lnTo>
                  <a:lnTo>
                    <a:pt x="101" y="98"/>
                  </a:lnTo>
                  <a:lnTo>
                    <a:pt x="96" y="94"/>
                  </a:lnTo>
                  <a:lnTo>
                    <a:pt x="101" y="92"/>
                  </a:lnTo>
                  <a:lnTo>
                    <a:pt x="106" y="90"/>
                  </a:lnTo>
                  <a:lnTo>
                    <a:pt x="114" y="87"/>
                  </a:lnTo>
                  <a:lnTo>
                    <a:pt x="122" y="86"/>
                  </a:lnTo>
                  <a:lnTo>
                    <a:pt x="129" y="85"/>
                  </a:lnTo>
                  <a:lnTo>
                    <a:pt x="137" y="84"/>
                  </a:lnTo>
                  <a:lnTo>
                    <a:pt x="142" y="83"/>
                  </a:lnTo>
                  <a:lnTo>
                    <a:pt x="147" y="81"/>
                  </a:lnTo>
                  <a:lnTo>
                    <a:pt x="151" y="80"/>
                  </a:lnTo>
                  <a:lnTo>
                    <a:pt x="158" y="81"/>
                  </a:lnTo>
                  <a:lnTo>
                    <a:pt x="163" y="83"/>
                  </a:lnTo>
                  <a:lnTo>
                    <a:pt x="169" y="85"/>
                  </a:lnTo>
                  <a:lnTo>
                    <a:pt x="177" y="87"/>
                  </a:lnTo>
                  <a:lnTo>
                    <a:pt x="184" y="91"/>
                  </a:lnTo>
                  <a:lnTo>
                    <a:pt x="191" y="93"/>
                  </a:lnTo>
                  <a:lnTo>
                    <a:pt x="196" y="95"/>
                  </a:lnTo>
                  <a:lnTo>
                    <a:pt x="206" y="99"/>
                  </a:lnTo>
                  <a:lnTo>
                    <a:pt x="217" y="100"/>
                  </a:lnTo>
                  <a:lnTo>
                    <a:pt x="221" y="99"/>
                  </a:lnTo>
                  <a:lnTo>
                    <a:pt x="217" y="95"/>
                  </a:lnTo>
                  <a:lnTo>
                    <a:pt x="212" y="93"/>
                  </a:lnTo>
                  <a:lnTo>
                    <a:pt x="206" y="91"/>
                  </a:lnTo>
                  <a:lnTo>
                    <a:pt x="200" y="87"/>
                  </a:lnTo>
                  <a:lnTo>
                    <a:pt x="193" y="85"/>
                  </a:lnTo>
                  <a:lnTo>
                    <a:pt x="188" y="83"/>
                  </a:lnTo>
                  <a:lnTo>
                    <a:pt x="183" y="80"/>
                  </a:lnTo>
                  <a:lnTo>
                    <a:pt x="179" y="78"/>
                  </a:lnTo>
                  <a:lnTo>
                    <a:pt x="176" y="76"/>
                  </a:lnTo>
                  <a:lnTo>
                    <a:pt x="185" y="75"/>
                  </a:lnTo>
                  <a:lnTo>
                    <a:pt x="197" y="72"/>
                  </a:lnTo>
                  <a:lnTo>
                    <a:pt x="212" y="70"/>
                  </a:lnTo>
                  <a:lnTo>
                    <a:pt x="227" y="68"/>
                  </a:lnTo>
                  <a:lnTo>
                    <a:pt x="243" y="65"/>
                  </a:lnTo>
                  <a:lnTo>
                    <a:pt x="258" y="63"/>
                  </a:lnTo>
                  <a:lnTo>
                    <a:pt x="268" y="61"/>
                  </a:lnTo>
                  <a:lnTo>
                    <a:pt x="275" y="60"/>
                  </a:lnTo>
                  <a:lnTo>
                    <a:pt x="281" y="58"/>
                  </a:lnTo>
                  <a:lnTo>
                    <a:pt x="281" y="56"/>
                  </a:lnTo>
                  <a:lnTo>
                    <a:pt x="277" y="55"/>
                  </a:lnTo>
                  <a:lnTo>
                    <a:pt x="268" y="54"/>
                  </a:lnTo>
                  <a:lnTo>
                    <a:pt x="259" y="54"/>
                  </a:lnTo>
                  <a:lnTo>
                    <a:pt x="246" y="54"/>
                  </a:lnTo>
                  <a:lnTo>
                    <a:pt x="230" y="55"/>
                  </a:lnTo>
                  <a:lnTo>
                    <a:pt x="214" y="56"/>
                  </a:lnTo>
                  <a:lnTo>
                    <a:pt x="198" y="58"/>
                  </a:lnTo>
                  <a:lnTo>
                    <a:pt x="185" y="61"/>
                  </a:lnTo>
                  <a:lnTo>
                    <a:pt x="173" y="63"/>
                  </a:lnTo>
                  <a:lnTo>
                    <a:pt x="166" y="65"/>
                  </a:lnTo>
                  <a:lnTo>
                    <a:pt x="169" y="52"/>
                  </a:lnTo>
                  <a:lnTo>
                    <a:pt x="176" y="34"/>
                  </a:lnTo>
                  <a:lnTo>
                    <a:pt x="184" y="17"/>
                  </a:lnTo>
                  <a:lnTo>
                    <a:pt x="193" y="7"/>
                  </a:lnTo>
                  <a:lnTo>
                    <a:pt x="197" y="2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7" y="4"/>
                  </a:lnTo>
                  <a:lnTo>
                    <a:pt x="183" y="9"/>
                  </a:lnTo>
                  <a:lnTo>
                    <a:pt x="177" y="15"/>
                  </a:lnTo>
                  <a:lnTo>
                    <a:pt x="171" y="24"/>
                  </a:lnTo>
                  <a:lnTo>
                    <a:pt x="164" y="33"/>
                  </a:lnTo>
                  <a:lnTo>
                    <a:pt x="158" y="42"/>
                  </a:lnTo>
                  <a:lnTo>
                    <a:pt x="151" y="52"/>
                  </a:lnTo>
                  <a:lnTo>
                    <a:pt x="147" y="58"/>
                  </a:lnTo>
                  <a:lnTo>
                    <a:pt x="146" y="64"/>
                  </a:lnTo>
                  <a:lnTo>
                    <a:pt x="139" y="65"/>
                  </a:lnTo>
                  <a:lnTo>
                    <a:pt x="131" y="68"/>
                  </a:lnTo>
                  <a:lnTo>
                    <a:pt x="122" y="70"/>
                  </a:lnTo>
                  <a:lnTo>
                    <a:pt x="113" y="72"/>
                  </a:lnTo>
                  <a:lnTo>
                    <a:pt x="104" y="75"/>
                  </a:lnTo>
                  <a:lnTo>
                    <a:pt x="94" y="77"/>
                  </a:lnTo>
                  <a:lnTo>
                    <a:pt x="88" y="79"/>
                  </a:lnTo>
                  <a:lnTo>
                    <a:pt x="83" y="80"/>
                  </a:lnTo>
                  <a:lnTo>
                    <a:pt x="84" y="67"/>
                  </a:lnTo>
                  <a:lnTo>
                    <a:pt x="89" y="47"/>
                  </a:lnTo>
                  <a:lnTo>
                    <a:pt x="96" y="27"/>
                  </a:lnTo>
                  <a:lnTo>
                    <a:pt x="102" y="14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97" y="12"/>
                  </a:lnTo>
                  <a:lnTo>
                    <a:pt x="88" y="26"/>
                  </a:lnTo>
                  <a:lnTo>
                    <a:pt x="76" y="45"/>
                  </a:lnTo>
                  <a:lnTo>
                    <a:pt x="68" y="65"/>
                  </a:lnTo>
                  <a:lnTo>
                    <a:pt x="65" y="84"/>
                  </a:lnTo>
                  <a:lnTo>
                    <a:pt x="54" y="91"/>
                  </a:lnTo>
                  <a:lnTo>
                    <a:pt x="44" y="98"/>
                  </a:lnTo>
                  <a:lnTo>
                    <a:pt x="36" y="105"/>
                  </a:lnTo>
                  <a:lnTo>
                    <a:pt x="30" y="109"/>
                  </a:lnTo>
                  <a:lnTo>
                    <a:pt x="26" y="111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2" y="103"/>
                  </a:lnTo>
                  <a:lnTo>
                    <a:pt x="25" y="90"/>
                  </a:lnTo>
                  <a:lnTo>
                    <a:pt x="29" y="69"/>
                  </a:lnTo>
                  <a:lnTo>
                    <a:pt x="34" y="48"/>
                  </a:lnTo>
                  <a:lnTo>
                    <a:pt x="38" y="34"/>
                  </a:lnTo>
                  <a:lnTo>
                    <a:pt x="26" y="50"/>
                  </a:lnTo>
                  <a:lnTo>
                    <a:pt x="14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Freeform 325"/>
            <p:cNvSpPr>
              <a:spLocks/>
            </p:cNvSpPr>
            <p:nvPr/>
          </p:nvSpPr>
          <p:spPr bwMode="auto">
            <a:xfrm flipH="1">
              <a:off x="1066" y="3493"/>
              <a:ext cx="88" cy="100"/>
            </a:xfrm>
            <a:custGeom>
              <a:avLst/>
              <a:gdLst>
                <a:gd name="T0" fmla="*/ 0 w 195"/>
                <a:gd name="T1" fmla="*/ 1 h 200"/>
                <a:gd name="T2" fmla="*/ 0 w 195"/>
                <a:gd name="T3" fmla="*/ 1 h 200"/>
                <a:gd name="T4" fmla="*/ 0 w 195"/>
                <a:gd name="T5" fmla="*/ 1 h 200"/>
                <a:gd name="T6" fmla="*/ 0 w 195"/>
                <a:gd name="T7" fmla="*/ 1 h 200"/>
                <a:gd name="T8" fmla="*/ 0 w 195"/>
                <a:gd name="T9" fmla="*/ 1 h 200"/>
                <a:gd name="T10" fmla="*/ 0 w 195"/>
                <a:gd name="T11" fmla="*/ 1 h 200"/>
                <a:gd name="T12" fmla="*/ 0 w 195"/>
                <a:gd name="T13" fmla="*/ 1 h 200"/>
                <a:gd name="T14" fmla="*/ 0 w 195"/>
                <a:gd name="T15" fmla="*/ 1 h 200"/>
                <a:gd name="T16" fmla="*/ 0 w 195"/>
                <a:gd name="T17" fmla="*/ 1 h 200"/>
                <a:gd name="T18" fmla="*/ 0 w 195"/>
                <a:gd name="T19" fmla="*/ 1 h 200"/>
                <a:gd name="T20" fmla="*/ 0 w 195"/>
                <a:gd name="T21" fmla="*/ 1 h 200"/>
                <a:gd name="T22" fmla="*/ 0 w 195"/>
                <a:gd name="T23" fmla="*/ 1 h 200"/>
                <a:gd name="T24" fmla="*/ 0 w 195"/>
                <a:gd name="T25" fmla="*/ 1 h 200"/>
                <a:gd name="T26" fmla="*/ 0 w 195"/>
                <a:gd name="T27" fmla="*/ 1 h 200"/>
                <a:gd name="T28" fmla="*/ 0 w 195"/>
                <a:gd name="T29" fmla="*/ 1 h 200"/>
                <a:gd name="T30" fmla="*/ 0 w 195"/>
                <a:gd name="T31" fmla="*/ 1 h 200"/>
                <a:gd name="T32" fmla="*/ 0 w 195"/>
                <a:gd name="T33" fmla="*/ 1 h 200"/>
                <a:gd name="T34" fmla="*/ 0 w 195"/>
                <a:gd name="T35" fmla="*/ 1 h 200"/>
                <a:gd name="T36" fmla="*/ 0 w 195"/>
                <a:gd name="T37" fmla="*/ 1 h 200"/>
                <a:gd name="T38" fmla="*/ 0 w 195"/>
                <a:gd name="T39" fmla="*/ 1 h 200"/>
                <a:gd name="T40" fmla="*/ 0 w 195"/>
                <a:gd name="T41" fmla="*/ 1 h 200"/>
                <a:gd name="T42" fmla="*/ 0 w 195"/>
                <a:gd name="T43" fmla="*/ 1 h 200"/>
                <a:gd name="T44" fmla="*/ 0 w 195"/>
                <a:gd name="T45" fmla="*/ 1 h 200"/>
                <a:gd name="T46" fmla="*/ 0 w 195"/>
                <a:gd name="T47" fmla="*/ 1 h 200"/>
                <a:gd name="T48" fmla="*/ 0 w 195"/>
                <a:gd name="T49" fmla="*/ 1 h 200"/>
                <a:gd name="T50" fmla="*/ 0 w 195"/>
                <a:gd name="T51" fmla="*/ 1 h 200"/>
                <a:gd name="T52" fmla="*/ 0 w 195"/>
                <a:gd name="T53" fmla="*/ 1 h 200"/>
                <a:gd name="T54" fmla="*/ 0 w 195"/>
                <a:gd name="T55" fmla="*/ 1 h 200"/>
                <a:gd name="T56" fmla="*/ 0 w 195"/>
                <a:gd name="T57" fmla="*/ 1 h 200"/>
                <a:gd name="T58" fmla="*/ 0 w 195"/>
                <a:gd name="T59" fmla="*/ 1 h 200"/>
                <a:gd name="T60" fmla="*/ 0 w 195"/>
                <a:gd name="T61" fmla="*/ 1 h 200"/>
                <a:gd name="T62" fmla="*/ 0 w 195"/>
                <a:gd name="T63" fmla="*/ 1 h 200"/>
                <a:gd name="T64" fmla="*/ 0 w 195"/>
                <a:gd name="T65" fmla="*/ 1 h 200"/>
                <a:gd name="T66" fmla="*/ 0 w 195"/>
                <a:gd name="T67" fmla="*/ 1 h 200"/>
                <a:gd name="T68" fmla="*/ 0 w 195"/>
                <a:gd name="T69" fmla="*/ 1 h 200"/>
                <a:gd name="T70" fmla="*/ 0 w 195"/>
                <a:gd name="T71" fmla="*/ 1 h 200"/>
                <a:gd name="T72" fmla="*/ 0 w 195"/>
                <a:gd name="T73" fmla="*/ 1 h 200"/>
                <a:gd name="T74" fmla="*/ 0 w 195"/>
                <a:gd name="T75" fmla="*/ 1 h 200"/>
                <a:gd name="T76" fmla="*/ 0 w 195"/>
                <a:gd name="T77" fmla="*/ 1 h 200"/>
                <a:gd name="T78" fmla="*/ 0 w 195"/>
                <a:gd name="T79" fmla="*/ 1 h 200"/>
                <a:gd name="T80" fmla="*/ 0 w 195"/>
                <a:gd name="T81" fmla="*/ 1 h 200"/>
                <a:gd name="T82" fmla="*/ 0 w 195"/>
                <a:gd name="T83" fmla="*/ 1 h 200"/>
                <a:gd name="T84" fmla="*/ 0 w 195"/>
                <a:gd name="T85" fmla="*/ 1 h 200"/>
                <a:gd name="T86" fmla="*/ 0 w 195"/>
                <a:gd name="T87" fmla="*/ 1 h 200"/>
                <a:gd name="T88" fmla="*/ 0 w 195"/>
                <a:gd name="T89" fmla="*/ 1 h 200"/>
                <a:gd name="T90" fmla="*/ 0 w 195"/>
                <a:gd name="T91" fmla="*/ 1 h 200"/>
                <a:gd name="T92" fmla="*/ 0 w 195"/>
                <a:gd name="T93" fmla="*/ 1 h 200"/>
                <a:gd name="T94" fmla="*/ 0 w 195"/>
                <a:gd name="T95" fmla="*/ 1 h 200"/>
                <a:gd name="T96" fmla="*/ 0 w 195"/>
                <a:gd name="T97" fmla="*/ 1 h 200"/>
                <a:gd name="T98" fmla="*/ 0 w 195"/>
                <a:gd name="T99" fmla="*/ 1 h 200"/>
                <a:gd name="T100" fmla="*/ 0 w 195"/>
                <a:gd name="T101" fmla="*/ 1 h 200"/>
                <a:gd name="T102" fmla="*/ 0 w 195"/>
                <a:gd name="T103" fmla="*/ 1 h 200"/>
                <a:gd name="T104" fmla="*/ 0 w 195"/>
                <a:gd name="T105" fmla="*/ 1 h 200"/>
                <a:gd name="T106" fmla="*/ 0 w 195"/>
                <a:gd name="T107" fmla="*/ 1 h 200"/>
                <a:gd name="T108" fmla="*/ 0 w 195"/>
                <a:gd name="T109" fmla="*/ 1 h 200"/>
                <a:gd name="T110" fmla="*/ 0 w 195"/>
                <a:gd name="T111" fmla="*/ 1 h 200"/>
                <a:gd name="T112" fmla="*/ 0 w 195"/>
                <a:gd name="T113" fmla="*/ 1 h 200"/>
                <a:gd name="T114" fmla="*/ 0 w 195"/>
                <a:gd name="T115" fmla="*/ 1 h 200"/>
                <a:gd name="T116" fmla="*/ 0 w 195"/>
                <a:gd name="T117" fmla="*/ 1 h 200"/>
                <a:gd name="T118" fmla="*/ 0 w 195"/>
                <a:gd name="T119" fmla="*/ 1 h 200"/>
                <a:gd name="T120" fmla="*/ 0 w 195"/>
                <a:gd name="T121" fmla="*/ 1 h 200"/>
                <a:gd name="T122" fmla="*/ 0 w 195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5"/>
                <a:gd name="T187" fmla="*/ 0 h 200"/>
                <a:gd name="T188" fmla="*/ 195 w 195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5" h="200">
                  <a:moveTo>
                    <a:pt x="9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8" y="18"/>
                  </a:lnTo>
                  <a:lnTo>
                    <a:pt x="16" y="26"/>
                  </a:lnTo>
                  <a:lnTo>
                    <a:pt x="19" y="34"/>
                  </a:lnTo>
                  <a:lnTo>
                    <a:pt x="19" y="41"/>
                  </a:lnTo>
                  <a:lnTo>
                    <a:pt x="18" y="54"/>
                  </a:lnTo>
                  <a:lnTo>
                    <a:pt x="19" y="76"/>
                  </a:lnTo>
                  <a:lnTo>
                    <a:pt x="21" y="99"/>
                  </a:lnTo>
                  <a:lnTo>
                    <a:pt x="23" y="114"/>
                  </a:lnTo>
                  <a:lnTo>
                    <a:pt x="27" y="121"/>
                  </a:lnTo>
                  <a:lnTo>
                    <a:pt x="30" y="124"/>
                  </a:lnTo>
                  <a:lnTo>
                    <a:pt x="33" y="123"/>
                  </a:lnTo>
                  <a:lnTo>
                    <a:pt x="33" y="116"/>
                  </a:lnTo>
                  <a:lnTo>
                    <a:pt x="31" y="102"/>
                  </a:lnTo>
                  <a:lnTo>
                    <a:pt x="33" y="84"/>
                  </a:lnTo>
                  <a:lnTo>
                    <a:pt x="34" y="67"/>
                  </a:lnTo>
                  <a:lnTo>
                    <a:pt x="37" y="54"/>
                  </a:lnTo>
                  <a:lnTo>
                    <a:pt x="42" y="57"/>
                  </a:lnTo>
                  <a:lnTo>
                    <a:pt x="47" y="61"/>
                  </a:lnTo>
                  <a:lnTo>
                    <a:pt x="54" y="64"/>
                  </a:lnTo>
                  <a:lnTo>
                    <a:pt x="59" y="69"/>
                  </a:lnTo>
                  <a:lnTo>
                    <a:pt x="64" y="74"/>
                  </a:lnTo>
                  <a:lnTo>
                    <a:pt x="70" y="78"/>
                  </a:lnTo>
                  <a:lnTo>
                    <a:pt x="73" y="83"/>
                  </a:lnTo>
                  <a:lnTo>
                    <a:pt x="76" y="86"/>
                  </a:lnTo>
                  <a:lnTo>
                    <a:pt x="80" y="98"/>
                  </a:lnTo>
                  <a:lnTo>
                    <a:pt x="83" y="114"/>
                  </a:lnTo>
                  <a:lnTo>
                    <a:pt x="85" y="132"/>
                  </a:lnTo>
                  <a:lnTo>
                    <a:pt x="85" y="146"/>
                  </a:lnTo>
                  <a:lnTo>
                    <a:pt x="84" y="157"/>
                  </a:lnTo>
                  <a:lnTo>
                    <a:pt x="83" y="166"/>
                  </a:lnTo>
                  <a:lnTo>
                    <a:pt x="84" y="176"/>
                  </a:lnTo>
                  <a:lnTo>
                    <a:pt x="87" y="183"/>
                  </a:lnTo>
                  <a:lnTo>
                    <a:pt x="89" y="186"/>
                  </a:lnTo>
                  <a:lnTo>
                    <a:pt x="91" y="184"/>
                  </a:lnTo>
                  <a:lnTo>
                    <a:pt x="92" y="180"/>
                  </a:lnTo>
                  <a:lnTo>
                    <a:pt x="91" y="173"/>
                  </a:lnTo>
                  <a:lnTo>
                    <a:pt x="91" y="163"/>
                  </a:lnTo>
                  <a:lnTo>
                    <a:pt x="93" y="155"/>
                  </a:lnTo>
                  <a:lnTo>
                    <a:pt x="96" y="148"/>
                  </a:lnTo>
                  <a:lnTo>
                    <a:pt x="97" y="143"/>
                  </a:lnTo>
                  <a:lnTo>
                    <a:pt x="98" y="135"/>
                  </a:lnTo>
                  <a:lnTo>
                    <a:pt x="98" y="121"/>
                  </a:lnTo>
                  <a:lnTo>
                    <a:pt x="98" y="108"/>
                  </a:lnTo>
                  <a:lnTo>
                    <a:pt x="97" y="99"/>
                  </a:lnTo>
                  <a:lnTo>
                    <a:pt x="110" y="112"/>
                  </a:lnTo>
                  <a:lnTo>
                    <a:pt x="124" y="127"/>
                  </a:lnTo>
                  <a:lnTo>
                    <a:pt x="138" y="143"/>
                  </a:lnTo>
                  <a:lnTo>
                    <a:pt x="152" y="159"/>
                  </a:lnTo>
                  <a:lnTo>
                    <a:pt x="166" y="174"/>
                  </a:lnTo>
                  <a:lnTo>
                    <a:pt x="177" y="186"/>
                  </a:lnTo>
                  <a:lnTo>
                    <a:pt x="187" y="196"/>
                  </a:lnTo>
                  <a:lnTo>
                    <a:pt x="195" y="200"/>
                  </a:lnTo>
                  <a:lnTo>
                    <a:pt x="189" y="192"/>
                  </a:lnTo>
                  <a:lnTo>
                    <a:pt x="184" y="182"/>
                  </a:lnTo>
                  <a:lnTo>
                    <a:pt x="177" y="173"/>
                  </a:lnTo>
                  <a:lnTo>
                    <a:pt x="171" y="162"/>
                  </a:lnTo>
                  <a:lnTo>
                    <a:pt x="164" y="153"/>
                  </a:lnTo>
                  <a:lnTo>
                    <a:pt x="159" y="144"/>
                  </a:lnTo>
                  <a:lnTo>
                    <a:pt x="154" y="137"/>
                  </a:lnTo>
                  <a:lnTo>
                    <a:pt x="151" y="132"/>
                  </a:lnTo>
                  <a:lnTo>
                    <a:pt x="149" y="128"/>
                  </a:lnTo>
                  <a:lnTo>
                    <a:pt x="145" y="122"/>
                  </a:lnTo>
                  <a:lnTo>
                    <a:pt x="138" y="116"/>
                  </a:lnTo>
                  <a:lnTo>
                    <a:pt x="131" y="109"/>
                  </a:lnTo>
                  <a:lnTo>
                    <a:pt x="125" y="103"/>
                  </a:lnTo>
                  <a:lnTo>
                    <a:pt x="118" y="98"/>
                  </a:lnTo>
                  <a:lnTo>
                    <a:pt x="112" y="93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20" y="91"/>
                  </a:lnTo>
                  <a:lnTo>
                    <a:pt x="126" y="92"/>
                  </a:lnTo>
                  <a:lnTo>
                    <a:pt x="134" y="93"/>
                  </a:lnTo>
                  <a:lnTo>
                    <a:pt x="141" y="95"/>
                  </a:lnTo>
                  <a:lnTo>
                    <a:pt x="147" y="98"/>
                  </a:lnTo>
                  <a:lnTo>
                    <a:pt x="152" y="101"/>
                  </a:lnTo>
                  <a:lnTo>
                    <a:pt x="156" y="103"/>
                  </a:lnTo>
                  <a:lnTo>
                    <a:pt x="162" y="107"/>
                  </a:lnTo>
                  <a:lnTo>
                    <a:pt x="167" y="108"/>
                  </a:lnTo>
                  <a:lnTo>
                    <a:pt x="170" y="107"/>
                  </a:lnTo>
                  <a:lnTo>
                    <a:pt x="166" y="101"/>
                  </a:lnTo>
                  <a:lnTo>
                    <a:pt x="160" y="97"/>
                  </a:lnTo>
                  <a:lnTo>
                    <a:pt x="152" y="92"/>
                  </a:lnTo>
                  <a:lnTo>
                    <a:pt x="143" y="86"/>
                  </a:lnTo>
                  <a:lnTo>
                    <a:pt x="131" y="80"/>
                  </a:lnTo>
                  <a:lnTo>
                    <a:pt x="120" y="76"/>
                  </a:lnTo>
                  <a:lnTo>
                    <a:pt x="108" y="71"/>
                  </a:lnTo>
                  <a:lnTo>
                    <a:pt x="97" y="68"/>
                  </a:lnTo>
                  <a:lnTo>
                    <a:pt x="87" y="67"/>
                  </a:lnTo>
                  <a:lnTo>
                    <a:pt x="81" y="64"/>
                  </a:lnTo>
                  <a:lnTo>
                    <a:pt x="75" y="62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58" y="49"/>
                  </a:lnTo>
                  <a:lnTo>
                    <a:pt x="52" y="45"/>
                  </a:lnTo>
                  <a:lnTo>
                    <a:pt x="48" y="41"/>
                  </a:lnTo>
                  <a:lnTo>
                    <a:pt x="44" y="37"/>
                  </a:lnTo>
                  <a:lnTo>
                    <a:pt x="51" y="34"/>
                  </a:lnTo>
                  <a:lnTo>
                    <a:pt x="59" y="33"/>
                  </a:lnTo>
                  <a:lnTo>
                    <a:pt x="68" y="32"/>
                  </a:lnTo>
                  <a:lnTo>
                    <a:pt x="79" y="32"/>
                  </a:lnTo>
                  <a:lnTo>
                    <a:pt x="89" y="32"/>
                  </a:lnTo>
                  <a:lnTo>
                    <a:pt x="98" y="32"/>
                  </a:lnTo>
                  <a:lnTo>
                    <a:pt x="106" y="33"/>
                  </a:lnTo>
                  <a:lnTo>
                    <a:pt x="113" y="34"/>
                  </a:lnTo>
                  <a:lnTo>
                    <a:pt x="122" y="37"/>
                  </a:lnTo>
                  <a:lnTo>
                    <a:pt x="127" y="36"/>
                  </a:lnTo>
                  <a:lnTo>
                    <a:pt x="125" y="32"/>
                  </a:lnTo>
                  <a:lnTo>
                    <a:pt x="113" y="27"/>
                  </a:lnTo>
                  <a:lnTo>
                    <a:pt x="102" y="25"/>
                  </a:lnTo>
                  <a:lnTo>
                    <a:pt x="91" y="24"/>
                  </a:lnTo>
                  <a:lnTo>
                    <a:pt x="79" y="22"/>
                  </a:lnTo>
                  <a:lnTo>
                    <a:pt x="67" y="22"/>
                  </a:lnTo>
                  <a:lnTo>
                    <a:pt x="55" y="21"/>
                  </a:lnTo>
                  <a:lnTo>
                    <a:pt x="44" y="21"/>
                  </a:lnTo>
                  <a:lnTo>
                    <a:pt x="37" y="19"/>
                  </a:lnTo>
                  <a:lnTo>
                    <a:pt x="30" y="19"/>
                  </a:lnTo>
                  <a:lnTo>
                    <a:pt x="22" y="17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Freeform 326"/>
            <p:cNvSpPr>
              <a:spLocks/>
            </p:cNvSpPr>
            <p:nvPr/>
          </p:nvSpPr>
          <p:spPr bwMode="auto">
            <a:xfrm flipH="1">
              <a:off x="1200" y="3475"/>
              <a:ext cx="65" cy="131"/>
            </a:xfrm>
            <a:custGeom>
              <a:avLst/>
              <a:gdLst>
                <a:gd name="T0" fmla="*/ 0 w 144"/>
                <a:gd name="T1" fmla="*/ 0 h 263"/>
                <a:gd name="T2" fmla="*/ 0 w 144"/>
                <a:gd name="T3" fmla="*/ 0 h 263"/>
                <a:gd name="T4" fmla="*/ 0 w 144"/>
                <a:gd name="T5" fmla="*/ 0 h 263"/>
                <a:gd name="T6" fmla="*/ 0 w 144"/>
                <a:gd name="T7" fmla="*/ 0 h 263"/>
                <a:gd name="T8" fmla="*/ 0 w 144"/>
                <a:gd name="T9" fmla="*/ 0 h 263"/>
                <a:gd name="T10" fmla="*/ 0 w 144"/>
                <a:gd name="T11" fmla="*/ 0 h 263"/>
                <a:gd name="T12" fmla="*/ 0 w 144"/>
                <a:gd name="T13" fmla="*/ 0 h 263"/>
                <a:gd name="T14" fmla="*/ 0 w 144"/>
                <a:gd name="T15" fmla="*/ 0 h 263"/>
                <a:gd name="T16" fmla="*/ 0 w 144"/>
                <a:gd name="T17" fmla="*/ 0 h 263"/>
                <a:gd name="T18" fmla="*/ 0 w 144"/>
                <a:gd name="T19" fmla="*/ 0 h 263"/>
                <a:gd name="T20" fmla="*/ 0 w 144"/>
                <a:gd name="T21" fmla="*/ 0 h 263"/>
                <a:gd name="T22" fmla="*/ 0 w 144"/>
                <a:gd name="T23" fmla="*/ 0 h 263"/>
                <a:gd name="T24" fmla="*/ 0 w 144"/>
                <a:gd name="T25" fmla="*/ 0 h 263"/>
                <a:gd name="T26" fmla="*/ 0 w 144"/>
                <a:gd name="T27" fmla="*/ 0 h 263"/>
                <a:gd name="T28" fmla="*/ 0 w 144"/>
                <a:gd name="T29" fmla="*/ 0 h 263"/>
                <a:gd name="T30" fmla="*/ 0 w 144"/>
                <a:gd name="T31" fmla="*/ 1 h 263"/>
                <a:gd name="T32" fmla="*/ 0 w 144"/>
                <a:gd name="T33" fmla="*/ 1 h 263"/>
                <a:gd name="T34" fmla="*/ 0 w 144"/>
                <a:gd name="T35" fmla="*/ 0 h 263"/>
                <a:gd name="T36" fmla="*/ 0 w 144"/>
                <a:gd name="T37" fmla="*/ 0 h 263"/>
                <a:gd name="T38" fmla="*/ 0 w 144"/>
                <a:gd name="T39" fmla="*/ 0 h 263"/>
                <a:gd name="T40" fmla="*/ 0 w 144"/>
                <a:gd name="T41" fmla="*/ 0 h 263"/>
                <a:gd name="T42" fmla="*/ 0 w 144"/>
                <a:gd name="T43" fmla="*/ 0 h 263"/>
                <a:gd name="T44" fmla="*/ 0 w 144"/>
                <a:gd name="T45" fmla="*/ 0 h 263"/>
                <a:gd name="T46" fmla="*/ 0 w 144"/>
                <a:gd name="T47" fmla="*/ 0 h 263"/>
                <a:gd name="T48" fmla="*/ 0 w 144"/>
                <a:gd name="T49" fmla="*/ 0 h 263"/>
                <a:gd name="T50" fmla="*/ 0 w 144"/>
                <a:gd name="T51" fmla="*/ 0 h 263"/>
                <a:gd name="T52" fmla="*/ 0 w 144"/>
                <a:gd name="T53" fmla="*/ 0 h 263"/>
                <a:gd name="T54" fmla="*/ 0 w 144"/>
                <a:gd name="T55" fmla="*/ 0 h 263"/>
                <a:gd name="T56" fmla="*/ 0 w 144"/>
                <a:gd name="T57" fmla="*/ 0 h 263"/>
                <a:gd name="T58" fmla="*/ 0 w 144"/>
                <a:gd name="T59" fmla="*/ 0 h 263"/>
                <a:gd name="T60" fmla="*/ 0 w 144"/>
                <a:gd name="T61" fmla="*/ 0 h 263"/>
                <a:gd name="T62" fmla="*/ 0 w 144"/>
                <a:gd name="T63" fmla="*/ 0 h 263"/>
                <a:gd name="T64" fmla="*/ 0 w 144"/>
                <a:gd name="T65" fmla="*/ 0 h 263"/>
                <a:gd name="T66" fmla="*/ 0 w 144"/>
                <a:gd name="T67" fmla="*/ 0 h 263"/>
                <a:gd name="T68" fmla="*/ 0 w 144"/>
                <a:gd name="T69" fmla="*/ 0 h 263"/>
                <a:gd name="T70" fmla="*/ 0 w 144"/>
                <a:gd name="T71" fmla="*/ 0 h 263"/>
                <a:gd name="T72" fmla="*/ 0 w 144"/>
                <a:gd name="T73" fmla="*/ 0 h 263"/>
                <a:gd name="T74" fmla="*/ 0 w 144"/>
                <a:gd name="T75" fmla="*/ 0 h 263"/>
                <a:gd name="T76" fmla="*/ 0 w 144"/>
                <a:gd name="T77" fmla="*/ 0 h 263"/>
                <a:gd name="T78" fmla="*/ 0 w 144"/>
                <a:gd name="T79" fmla="*/ 0 h 263"/>
                <a:gd name="T80" fmla="*/ 0 w 144"/>
                <a:gd name="T81" fmla="*/ 0 h 263"/>
                <a:gd name="T82" fmla="*/ 0 w 144"/>
                <a:gd name="T83" fmla="*/ 0 h 263"/>
                <a:gd name="T84" fmla="*/ 0 w 144"/>
                <a:gd name="T85" fmla="*/ 0 h 263"/>
                <a:gd name="T86" fmla="*/ 0 w 144"/>
                <a:gd name="T87" fmla="*/ 0 h 263"/>
                <a:gd name="T88" fmla="*/ 0 w 144"/>
                <a:gd name="T89" fmla="*/ 0 h 263"/>
                <a:gd name="T90" fmla="*/ 0 w 144"/>
                <a:gd name="T91" fmla="*/ 0 h 263"/>
                <a:gd name="T92" fmla="*/ 0 w 144"/>
                <a:gd name="T93" fmla="*/ 0 h 263"/>
                <a:gd name="T94" fmla="*/ 0 w 144"/>
                <a:gd name="T95" fmla="*/ 0 h 263"/>
                <a:gd name="T96" fmla="*/ 0 w 144"/>
                <a:gd name="T97" fmla="*/ 0 h 263"/>
                <a:gd name="T98" fmla="*/ 0 w 144"/>
                <a:gd name="T99" fmla="*/ 0 h 263"/>
                <a:gd name="T100" fmla="*/ 0 w 144"/>
                <a:gd name="T101" fmla="*/ 0 h 263"/>
                <a:gd name="T102" fmla="*/ 0 w 144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4"/>
                <a:gd name="T157" fmla="*/ 0 h 263"/>
                <a:gd name="T158" fmla="*/ 144 w 144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4" h="263">
                  <a:moveTo>
                    <a:pt x="141" y="37"/>
                  </a:moveTo>
                  <a:lnTo>
                    <a:pt x="133" y="42"/>
                  </a:lnTo>
                  <a:lnTo>
                    <a:pt x="126" y="46"/>
                  </a:lnTo>
                  <a:lnTo>
                    <a:pt x="120" y="53"/>
                  </a:lnTo>
                  <a:lnTo>
                    <a:pt x="118" y="60"/>
                  </a:lnTo>
                  <a:lnTo>
                    <a:pt x="115" y="57"/>
                  </a:lnTo>
                  <a:lnTo>
                    <a:pt x="112" y="54"/>
                  </a:lnTo>
                  <a:lnTo>
                    <a:pt x="111" y="53"/>
                  </a:lnTo>
                  <a:lnTo>
                    <a:pt x="108" y="53"/>
                  </a:lnTo>
                  <a:lnTo>
                    <a:pt x="106" y="57"/>
                  </a:lnTo>
                  <a:lnTo>
                    <a:pt x="103" y="66"/>
                  </a:lnTo>
                  <a:lnTo>
                    <a:pt x="101" y="76"/>
                  </a:lnTo>
                  <a:lnTo>
                    <a:pt x="102" y="83"/>
                  </a:lnTo>
                  <a:lnTo>
                    <a:pt x="108" y="96"/>
                  </a:lnTo>
                  <a:lnTo>
                    <a:pt x="118" y="118"/>
                  </a:lnTo>
                  <a:lnTo>
                    <a:pt x="124" y="139"/>
                  </a:lnTo>
                  <a:lnTo>
                    <a:pt x="127" y="154"/>
                  </a:lnTo>
                  <a:lnTo>
                    <a:pt x="126" y="163"/>
                  </a:lnTo>
                  <a:lnTo>
                    <a:pt x="123" y="166"/>
                  </a:lnTo>
                  <a:lnTo>
                    <a:pt x="120" y="165"/>
                  </a:lnTo>
                  <a:lnTo>
                    <a:pt x="120" y="159"/>
                  </a:lnTo>
                  <a:lnTo>
                    <a:pt x="118" y="146"/>
                  </a:lnTo>
                  <a:lnTo>
                    <a:pt x="111" y="129"/>
                  </a:lnTo>
                  <a:lnTo>
                    <a:pt x="102" y="113"/>
                  </a:lnTo>
                  <a:lnTo>
                    <a:pt x="93" y="104"/>
                  </a:lnTo>
                  <a:lnTo>
                    <a:pt x="85" y="119"/>
                  </a:lnTo>
                  <a:lnTo>
                    <a:pt x="77" y="141"/>
                  </a:lnTo>
                  <a:lnTo>
                    <a:pt x="70" y="161"/>
                  </a:lnTo>
                  <a:lnTo>
                    <a:pt x="69" y="178"/>
                  </a:lnTo>
                  <a:lnTo>
                    <a:pt x="70" y="193"/>
                  </a:lnTo>
                  <a:lnTo>
                    <a:pt x="72" y="210"/>
                  </a:lnTo>
                  <a:lnTo>
                    <a:pt x="72" y="227"/>
                  </a:lnTo>
                  <a:lnTo>
                    <a:pt x="68" y="237"/>
                  </a:lnTo>
                  <a:lnTo>
                    <a:pt x="64" y="241"/>
                  </a:lnTo>
                  <a:lnTo>
                    <a:pt x="62" y="240"/>
                  </a:lnTo>
                  <a:lnTo>
                    <a:pt x="62" y="236"/>
                  </a:lnTo>
                  <a:lnTo>
                    <a:pt x="64" y="229"/>
                  </a:lnTo>
                  <a:lnTo>
                    <a:pt x="65" y="220"/>
                  </a:lnTo>
                  <a:lnTo>
                    <a:pt x="64" y="209"/>
                  </a:lnTo>
                  <a:lnTo>
                    <a:pt x="62" y="198"/>
                  </a:lnTo>
                  <a:lnTo>
                    <a:pt x="60" y="190"/>
                  </a:lnTo>
                  <a:lnTo>
                    <a:pt x="56" y="198"/>
                  </a:lnTo>
                  <a:lnTo>
                    <a:pt x="51" y="207"/>
                  </a:lnTo>
                  <a:lnTo>
                    <a:pt x="45" y="218"/>
                  </a:lnTo>
                  <a:lnTo>
                    <a:pt x="40" y="229"/>
                  </a:lnTo>
                  <a:lnTo>
                    <a:pt x="33" y="240"/>
                  </a:lnTo>
                  <a:lnTo>
                    <a:pt x="27" y="249"/>
                  </a:lnTo>
                  <a:lnTo>
                    <a:pt x="20" y="256"/>
                  </a:lnTo>
                  <a:lnTo>
                    <a:pt x="12" y="260"/>
                  </a:lnTo>
                  <a:lnTo>
                    <a:pt x="6" y="263"/>
                  </a:lnTo>
                  <a:lnTo>
                    <a:pt x="3" y="263"/>
                  </a:lnTo>
                  <a:lnTo>
                    <a:pt x="4" y="259"/>
                  </a:lnTo>
                  <a:lnTo>
                    <a:pt x="10" y="256"/>
                  </a:lnTo>
                  <a:lnTo>
                    <a:pt x="19" y="244"/>
                  </a:lnTo>
                  <a:lnTo>
                    <a:pt x="31" y="225"/>
                  </a:lnTo>
                  <a:lnTo>
                    <a:pt x="41" y="204"/>
                  </a:lnTo>
                  <a:lnTo>
                    <a:pt x="47" y="190"/>
                  </a:lnTo>
                  <a:lnTo>
                    <a:pt x="43" y="190"/>
                  </a:lnTo>
                  <a:lnTo>
                    <a:pt x="37" y="191"/>
                  </a:lnTo>
                  <a:lnTo>
                    <a:pt x="32" y="191"/>
                  </a:lnTo>
                  <a:lnTo>
                    <a:pt x="25" y="193"/>
                  </a:lnTo>
                  <a:lnTo>
                    <a:pt x="20" y="194"/>
                  </a:lnTo>
                  <a:lnTo>
                    <a:pt x="15" y="195"/>
                  </a:lnTo>
                  <a:lnTo>
                    <a:pt x="11" y="197"/>
                  </a:lnTo>
                  <a:lnTo>
                    <a:pt x="7" y="198"/>
                  </a:lnTo>
                  <a:lnTo>
                    <a:pt x="3" y="201"/>
                  </a:lnTo>
                  <a:lnTo>
                    <a:pt x="0" y="201"/>
                  </a:lnTo>
                  <a:lnTo>
                    <a:pt x="2" y="198"/>
                  </a:lnTo>
                  <a:lnTo>
                    <a:pt x="6" y="195"/>
                  </a:lnTo>
                  <a:lnTo>
                    <a:pt x="10" y="193"/>
                  </a:lnTo>
                  <a:lnTo>
                    <a:pt x="15" y="189"/>
                  </a:lnTo>
                  <a:lnTo>
                    <a:pt x="22" y="187"/>
                  </a:lnTo>
                  <a:lnTo>
                    <a:pt x="29" y="183"/>
                  </a:lnTo>
                  <a:lnTo>
                    <a:pt x="36" y="180"/>
                  </a:lnTo>
                  <a:lnTo>
                    <a:pt x="43" y="178"/>
                  </a:lnTo>
                  <a:lnTo>
                    <a:pt x="48" y="174"/>
                  </a:lnTo>
                  <a:lnTo>
                    <a:pt x="52" y="173"/>
                  </a:lnTo>
                  <a:lnTo>
                    <a:pt x="57" y="153"/>
                  </a:lnTo>
                  <a:lnTo>
                    <a:pt x="65" y="131"/>
                  </a:lnTo>
                  <a:lnTo>
                    <a:pt x="73" y="112"/>
                  </a:lnTo>
                  <a:lnTo>
                    <a:pt x="78" y="101"/>
                  </a:lnTo>
                  <a:lnTo>
                    <a:pt x="69" y="100"/>
                  </a:lnTo>
                  <a:lnTo>
                    <a:pt x="58" y="100"/>
                  </a:lnTo>
                  <a:lnTo>
                    <a:pt x="48" y="100"/>
                  </a:lnTo>
                  <a:lnTo>
                    <a:pt x="39" y="100"/>
                  </a:lnTo>
                  <a:lnTo>
                    <a:pt x="28" y="101"/>
                  </a:lnTo>
                  <a:lnTo>
                    <a:pt x="20" y="103"/>
                  </a:lnTo>
                  <a:lnTo>
                    <a:pt x="14" y="105"/>
                  </a:lnTo>
                  <a:lnTo>
                    <a:pt x="10" y="106"/>
                  </a:lnTo>
                  <a:lnTo>
                    <a:pt x="4" y="108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7" y="103"/>
                  </a:lnTo>
                  <a:lnTo>
                    <a:pt x="12" y="100"/>
                  </a:lnTo>
                  <a:lnTo>
                    <a:pt x="20" y="97"/>
                  </a:lnTo>
                  <a:lnTo>
                    <a:pt x="31" y="93"/>
                  </a:lnTo>
                  <a:lnTo>
                    <a:pt x="43" y="90"/>
                  </a:lnTo>
                  <a:lnTo>
                    <a:pt x="53" y="88"/>
                  </a:lnTo>
                  <a:lnTo>
                    <a:pt x="64" y="84"/>
                  </a:lnTo>
                  <a:lnTo>
                    <a:pt x="73" y="83"/>
                  </a:lnTo>
                  <a:lnTo>
                    <a:pt x="78" y="82"/>
                  </a:lnTo>
                  <a:lnTo>
                    <a:pt x="85" y="77"/>
                  </a:lnTo>
                  <a:lnTo>
                    <a:pt x="90" y="67"/>
                  </a:lnTo>
                  <a:lnTo>
                    <a:pt x="93" y="57"/>
                  </a:lnTo>
                  <a:lnTo>
                    <a:pt x="94" y="50"/>
                  </a:lnTo>
                  <a:lnTo>
                    <a:pt x="91" y="46"/>
                  </a:lnTo>
                  <a:lnTo>
                    <a:pt x="85" y="44"/>
                  </a:lnTo>
                  <a:lnTo>
                    <a:pt x="76" y="43"/>
                  </a:lnTo>
                  <a:lnTo>
                    <a:pt x="69" y="44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4" y="52"/>
                  </a:lnTo>
                  <a:lnTo>
                    <a:pt x="35" y="54"/>
                  </a:lnTo>
                  <a:lnTo>
                    <a:pt x="28" y="57"/>
                  </a:lnTo>
                  <a:lnTo>
                    <a:pt x="22" y="59"/>
                  </a:lnTo>
                  <a:lnTo>
                    <a:pt x="16" y="61"/>
                  </a:lnTo>
                  <a:lnTo>
                    <a:pt x="12" y="63"/>
                  </a:lnTo>
                  <a:lnTo>
                    <a:pt x="7" y="67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8" y="6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5" y="43"/>
                  </a:lnTo>
                  <a:lnTo>
                    <a:pt x="32" y="36"/>
                  </a:lnTo>
                  <a:lnTo>
                    <a:pt x="40" y="30"/>
                  </a:lnTo>
                  <a:lnTo>
                    <a:pt x="47" y="24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58" y="22"/>
                  </a:lnTo>
                  <a:lnTo>
                    <a:pt x="60" y="25"/>
                  </a:lnTo>
                  <a:lnTo>
                    <a:pt x="62" y="30"/>
                  </a:lnTo>
                  <a:lnTo>
                    <a:pt x="64" y="33"/>
                  </a:lnTo>
                  <a:lnTo>
                    <a:pt x="68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83" y="42"/>
                  </a:lnTo>
                  <a:lnTo>
                    <a:pt x="90" y="43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6" y="39"/>
                  </a:lnTo>
                  <a:lnTo>
                    <a:pt x="111" y="35"/>
                  </a:lnTo>
                  <a:lnTo>
                    <a:pt x="114" y="29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22" y="12"/>
                  </a:lnTo>
                  <a:lnTo>
                    <a:pt x="131" y="7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36" y="8"/>
                  </a:lnTo>
                  <a:lnTo>
                    <a:pt x="127" y="16"/>
                  </a:lnTo>
                  <a:lnTo>
                    <a:pt x="122" y="23"/>
                  </a:lnTo>
                  <a:lnTo>
                    <a:pt x="122" y="29"/>
                  </a:lnTo>
                  <a:lnTo>
                    <a:pt x="126" y="33"/>
                  </a:lnTo>
                  <a:lnTo>
                    <a:pt x="130" y="38"/>
                  </a:lnTo>
                  <a:lnTo>
                    <a:pt x="135" y="39"/>
                  </a:lnTo>
                  <a:lnTo>
                    <a:pt x="141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Freeform 327"/>
            <p:cNvSpPr>
              <a:spLocks/>
            </p:cNvSpPr>
            <p:nvPr/>
          </p:nvSpPr>
          <p:spPr bwMode="auto">
            <a:xfrm flipH="1">
              <a:off x="1192" y="3520"/>
              <a:ext cx="10" cy="17"/>
            </a:xfrm>
            <a:custGeom>
              <a:avLst/>
              <a:gdLst>
                <a:gd name="T0" fmla="*/ 0 w 22"/>
                <a:gd name="T1" fmla="*/ 0 h 33"/>
                <a:gd name="T2" fmla="*/ 0 w 22"/>
                <a:gd name="T3" fmla="*/ 1 h 33"/>
                <a:gd name="T4" fmla="*/ 0 w 22"/>
                <a:gd name="T5" fmla="*/ 1 h 33"/>
                <a:gd name="T6" fmla="*/ 0 w 22"/>
                <a:gd name="T7" fmla="*/ 1 h 33"/>
                <a:gd name="T8" fmla="*/ 0 w 22"/>
                <a:gd name="T9" fmla="*/ 0 h 33"/>
                <a:gd name="T10" fmla="*/ 0 w 22"/>
                <a:gd name="T11" fmla="*/ 1 h 33"/>
                <a:gd name="T12" fmla="*/ 0 w 22"/>
                <a:gd name="T13" fmla="*/ 1 h 33"/>
                <a:gd name="T14" fmla="*/ 0 w 22"/>
                <a:gd name="T15" fmla="*/ 1 h 33"/>
                <a:gd name="T16" fmla="*/ 0 w 22"/>
                <a:gd name="T17" fmla="*/ 1 h 33"/>
                <a:gd name="T18" fmla="*/ 0 w 22"/>
                <a:gd name="T19" fmla="*/ 1 h 33"/>
                <a:gd name="T20" fmla="*/ 0 w 22"/>
                <a:gd name="T21" fmla="*/ 1 h 33"/>
                <a:gd name="T22" fmla="*/ 0 w 22"/>
                <a:gd name="T23" fmla="*/ 1 h 33"/>
                <a:gd name="T24" fmla="*/ 0 w 22"/>
                <a:gd name="T25" fmla="*/ 1 h 33"/>
                <a:gd name="T26" fmla="*/ 0 w 22"/>
                <a:gd name="T27" fmla="*/ 1 h 33"/>
                <a:gd name="T28" fmla="*/ 0 w 22"/>
                <a:gd name="T29" fmla="*/ 1 h 33"/>
                <a:gd name="T30" fmla="*/ 0 w 22"/>
                <a:gd name="T31" fmla="*/ 1 h 33"/>
                <a:gd name="T32" fmla="*/ 0 w 22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0" y="0"/>
                  </a:moveTo>
                  <a:lnTo>
                    <a:pt x="5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1" y="8"/>
                  </a:lnTo>
                  <a:lnTo>
                    <a:pt x="22" y="16"/>
                  </a:lnTo>
                  <a:lnTo>
                    <a:pt x="21" y="23"/>
                  </a:lnTo>
                  <a:lnTo>
                    <a:pt x="20" y="31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6" y="32"/>
                  </a:lnTo>
                  <a:lnTo>
                    <a:pt x="16" y="29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Freeform 328"/>
            <p:cNvSpPr>
              <a:spLocks/>
            </p:cNvSpPr>
            <p:nvPr/>
          </p:nvSpPr>
          <p:spPr bwMode="auto">
            <a:xfrm flipH="1">
              <a:off x="1265" y="3408"/>
              <a:ext cx="198" cy="116"/>
            </a:xfrm>
            <a:custGeom>
              <a:avLst/>
              <a:gdLst>
                <a:gd name="T0" fmla="*/ 0 w 441"/>
                <a:gd name="T1" fmla="*/ 1 h 232"/>
                <a:gd name="T2" fmla="*/ 0 w 441"/>
                <a:gd name="T3" fmla="*/ 1 h 232"/>
                <a:gd name="T4" fmla="*/ 0 w 441"/>
                <a:gd name="T5" fmla="*/ 1 h 232"/>
                <a:gd name="T6" fmla="*/ 0 w 441"/>
                <a:gd name="T7" fmla="*/ 1 h 232"/>
                <a:gd name="T8" fmla="*/ 0 w 441"/>
                <a:gd name="T9" fmla="*/ 1 h 232"/>
                <a:gd name="T10" fmla="*/ 0 w 441"/>
                <a:gd name="T11" fmla="*/ 1 h 232"/>
                <a:gd name="T12" fmla="*/ 0 w 441"/>
                <a:gd name="T13" fmla="*/ 1 h 232"/>
                <a:gd name="T14" fmla="*/ 0 w 441"/>
                <a:gd name="T15" fmla="*/ 1 h 232"/>
                <a:gd name="T16" fmla="*/ 0 w 441"/>
                <a:gd name="T17" fmla="*/ 1 h 232"/>
                <a:gd name="T18" fmla="*/ 0 w 441"/>
                <a:gd name="T19" fmla="*/ 1 h 232"/>
                <a:gd name="T20" fmla="*/ 0 w 441"/>
                <a:gd name="T21" fmla="*/ 1 h 232"/>
                <a:gd name="T22" fmla="*/ 0 w 441"/>
                <a:gd name="T23" fmla="*/ 1 h 232"/>
                <a:gd name="T24" fmla="*/ 0 w 441"/>
                <a:gd name="T25" fmla="*/ 1 h 232"/>
                <a:gd name="T26" fmla="*/ 0 w 441"/>
                <a:gd name="T27" fmla="*/ 1 h 232"/>
                <a:gd name="T28" fmla="*/ 0 w 441"/>
                <a:gd name="T29" fmla="*/ 1 h 232"/>
                <a:gd name="T30" fmla="*/ 0 w 441"/>
                <a:gd name="T31" fmla="*/ 1 h 232"/>
                <a:gd name="T32" fmla="*/ 0 w 441"/>
                <a:gd name="T33" fmla="*/ 1 h 232"/>
                <a:gd name="T34" fmla="*/ 0 w 441"/>
                <a:gd name="T35" fmla="*/ 1 h 232"/>
                <a:gd name="T36" fmla="*/ 0 w 441"/>
                <a:gd name="T37" fmla="*/ 1 h 232"/>
                <a:gd name="T38" fmla="*/ 0 w 441"/>
                <a:gd name="T39" fmla="*/ 1 h 232"/>
                <a:gd name="T40" fmla="*/ 0 w 441"/>
                <a:gd name="T41" fmla="*/ 1 h 232"/>
                <a:gd name="T42" fmla="*/ 0 w 441"/>
                <a:gd name="T43" fmla="*/ 1 h 232"/>
                <a:gd name="T44" fmla="*/ 0 w 441"/>
                <a:gd name="T45" fmla="*/ 1 h 232"/>
                <a:gd name="T46" fmla="*/ 0 w 441"/>
                <a:gd name="T47" fmla="*/ 1 h 232"/>
                <a:gd name="T48" fmla="*/ 0 w 441"/>
                <a:gd name="T49" fmla="*/ 1 h 232"/>
                <a:gd name="T50" fmla="*/ 0 w 441"/>
                <a:gd name="T51" fmla="*/ 1 h 232"/>
                <a:gd name="T52" fmla="*/ 0 w 441"/>
                <a:gd name="T53" fmla="*/ 1 h 232"/>
                <a:gd name="T54" fmla="*/ 0 w 441"/>
                <a:gd name="T55" fmla="*/ 1 h 232"/>
                <a:gd name="T56" fmla="*/ 0 w 441"/>
                <a:gd name="T57" fmla="*/ 1 h 232"/>
                <a:gd name="T58" fmla="*/ 0 w 441"/>
                <a:gd name="T59" fmla="*/ 1 h 232"/>
                <a:gd name="T60" fmla="*/ 0 w 441"/>
                <a:gd name="T61" fmla="*/ 1 h 232"/>
                <a:gd name="T62" fmla="*/ 0 w 441"/>
                <a:gd name="T63" fmla="*/ 1 h 232"/>
                <a:gd name="T64" fmla="*/ 0 w 441"/>
                <a:gd name="T65" fmla="*/ 1 h 232"/>
                <a:gd name="T66" fmla="*/ 0 w 441"/>
                <a:gd name="T67" fmla="*/ 1 h 232"/>
                <a:gd name="T68" fmla="*/ 0 w 441"/>
                <a:gd name="T69" fmla="*/ 1 h 232"/>
                <a:gd name="T70" fmla="*/ 0 w 441"/>
                <a:gd name="T71" fmla="*/ 1 h 232"/>
                <a:gd name="T72" fmla="*/ 0 w 441"/>
                <a:gd name="T73" fmla="*/ 1 h 232"/>
                <a:gd name="T74" fmla="*/ 0 w 441"/>
                <a:gd name="T75" fmla="*/ 1 h 232"/>
                <a:gd name="T76" fmla="*/ 0 w 441"/>
                <a:gd name="T77" fmla="*/ 1 h 232"/>
                <a:gd name="T78" fmla="*/ 0 w 441"/>
                <a:gd name="T79" fmla="*/ 1 h 232"/>
                <a:gd name="T80" fmla="*/ 0 w 441"/>
                <a:gd name="T81" fmla="*/ 1 h 232"/>
                <a:gd name="T82" fmla="*/ 0 w 441"/>
                <a:gd name="T83" fmla="*/ 1 h 232"/>
                <a:gd name="T84" fmla="*/ 0 w 441"/>
                <a:gd name="T85" fmla="*/ 1 h 232"/>
                <a:gd name="T86" fmla="*/ 0 w 441"/>
                <a:gd name="T87" fmla="*/ 1 h 232"/>
                <a:gd name="T88" fmla="*/ 0 w 441"/>
                <a:gd name="T89" fmla="*/ 1 h 232"/>
                <a:gd name="T90" fmla="*/ 0 w 441"/>
                <a:gd name="T91" fmla="*/ 1 h 232"/>
                <a:gd name="T92" fmla="*/ 0 w 441"/>
                <a:gd name="T93" fmla="*/ 1 h 232"/>
                <a:gd name="T94" fmla="*/ 0 w 441"/>
                <a:gd name="T95" fmla="*/ 1 h 232"/>
                <a:gd name="T96" fmla="*/ 0 w 441"/>
                <a:gd name="T97" fmla="*/ 1 h 232"/>
                <a:gd name="T98" fmla="*/ 0 w 441"/>
                <a:gd name="T99" fmla="*/ 1 h 232"/>
                <a:gd name="T100" fmla="*/ 0 w 441"/>
                <a:gd name="T101" fmla="*/ 1 h 232"/>
                <a:gd name="T102" fmla="*/ 0 w 441"/>
                <a:gd name="T103" fmla="*/ 1 h 232"/>
                <a:gd name="T104" fmla="*/ 0 w 441"/>
                <a:gd name="T105" fmla="*/ 1 h 232"/>
                <a:gd name="T106" fmla="*/ 0 w 441"/>
                <a:gd name="T107" fmla="*/ 1 h 232"/>
                <a:gd name="T108" fmla="*/ 1 w 441"/>
                <a:gd name="T109" fmla="*/ 1 h 232"/>
                <a:gd name="T110" fmla="*/ 1 w 441"/>
                <a:gd name="T111" fmla="*/ 1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1"/>
                <a:gd name="T169" fmla="*/ 0 h 232"/>
                <a:gd name="T170" fmla="*/ 441 w 441"/>
                <a:gd name="T171" fmla="*/ 232 h 2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1" h="232">
                  <a:moveTo>
                    <a:pt x="423" y="74"/>
                  </a:moveTo>
                  <a:lnTo>
                    <a:pt x="416" y="78"/>
                  </a:lnTo>
                  <a:lnTo>
                    <a:pt x="407" y="82"/>
                  </a:lnTo>
                  <a:lnTo>
                    <a:pt x="397" y="87"/>
                  </a:lnTo>
                  <a:lnTo>
                    <a:pt x="384" y="91"/>
                  </a:lnTo>
                  <a:lnTo>
                    <a:pt x="372" y="96"/>
                  </a:lnTo>
                  <a:lnTo>
                    <a:pt x="361" y="101"/>
                  </a:lnTo>
                  <a:lnTo>
                    <a:pt x="355" y="104"/>
                  </a:lnTo>
                  <a:lnTo>
                    <a:pt x="351" y="108"/>
                  </a:lnTo>
                  <a:lnTo>
                    <a:pt x="345" y="118"/>
                  </a:lnTo>
                  <a:lnTo>
                    <a:pt x="335" y="136"/>
                  </a:lnTo>
                  <a:lnTo>
                    <a:pt x="323" y="156"/>
                  </a:lnTo>
                  <a:lnTo>
                    <a:pt x="312" y="171"/>
                  </a:lnTo>
                  <a:lnTo>
                    <a:pt x="306" y="178"/>
                  </a:lnTo>
                  <a:lnTo>
                    <a:pt x="297" y="186"/>
                  </a:lnTo>
                  <a:lnTo>
                    <a:pt x="286" y="195"/>
                  </a:lnTo>
                  <a:lnTo>
                    <a:pt x="273" y="204"/>
                  </a:lnTo>
                  <a:lnTo>
                    <a:pt x="261" y="214"/>
                  </a:lnTo>
                  <a:lnTo>
                    <a:pt x="251" y="222"/>
                  </a:lnTo>
                  <a:lnTo>
                    <a:pt x="240" y="227"/>
                  </a:lnTo>
                  <a:lnTo>
                    <a:pt x="233" y="231"/>
                  </a:lnTo>
                  <a:lnTo>
                    <a:pt x="227" y="232"/>
                  </a:lnTo>
                  <a:lnTo>
                    <a:pt x="224" y="231"/>
                  </a:lnTo>
                  <a:lnTo>
                    <a:pt x="227" y="229"/>
                  </a:lnTo>
                  <a:lnTo>
                    <a:pt x="231" y="225"/>
                  </a:lnTo>
                  <a:lnTo>
                    <a:pt x="236" y="222"/>
                  </a:lnTo>
                  <a:lnTo>
                    <a:pt x="244" y="215"/>
                  </a:lnTo>
                  <a:lnTo>
                    <a:pt x="256" y="206"/>
                  </a:lnTo>
                  <a:lnTo>
                    <a:pt x="268" y="196"/>
                  </a:lnTo>
                  <a:lnTo>
                    <a:pt x="279" y="186"/>
                  </a:lnTo>
                  <a:lnTo>
                    <a:pt x="291" y="177"/>
                  </a:lnTo>
                  <a:lnTo>
                    <a:pt x="301" y="167"/>
                  </a:lnTo>
                  <a:lnTo>
                    <a:pt x="306" y="162"/>
                  </a:lnTo>
                  <a:lnTo>
                    <a:pt x="312" y="151"/>
                  </a:lnTo>
                  <a:lnTo>
                    <a:pt x="318" y="139"/>
                  </a:lnTo>
                  <a:lnTo>
                    <a:pt x="322" y="128"/>
                  </a:lnTo>
                  <a:lnTo>
                    <a:pt x="324" y="120"/>
                  </a:lnTo>
                  <a:lnTo>
                    <a:pt x="324" y="117"/>
                  </a:lnTo>
                  <a:lnTo>
                    <a:pt x="323" y="116"/>
                  </a:lnTo>
                  <a:lnTo>
                    <a:pt x="319" y="117"/>
                  </a:lnTo>
                  <a:lnTo>
                    <a:pt x="312" y="119"/>
                  </a:lnTo>
                  <a:lnTo>
                    <a:pt x="307" y="121"/>
                  </a:lnTo>
                  <a:lnTo>
                    <a:pt x="299" y="126"/>
                  </a:lnTo>
                  <a:lnTo>
                    <a:pt x="291" y="129"/>
                  </a:lnTo>
                  <a:lnTo>
                    <a:pt x="282" y="134"/>
                  </a:lnTo>
                  <a:lnTo>
                    <a:pt x="273" y="139"/>
                  </a:lnTo>
                  <a:lnTo>
                    <a:pt x="264" y="142"/>
                  </a:lnTo>
                  <a:lnTo>
                    <a:pt x="257" y="144"/>
                  </a:lnTo>
                  <a:lnTo>
                    <a:pt x="252" y="146"/>
                  </a:lnTo>
                  <a:lnTo>
                    <a:pt x="241" y="159"/>
                  </a:lnTo>
                  <a:lnTo>
                    <a:pt x="227" y="172"/>
                  </a:lnTo>
                  <a:lnTo>
                    <a:pt x="210" y="184"/>
                  </a:lnTo>
                  <a:lnTo>
                    <a:pt x="191" y="195"/>
                  </a:lnTo>
                  <a:lnTo>
                    <a:pt x="173" y="204"/>
                  </a:lnTo>
                  <a:lnTo>
                    <a:pt x="157" y="211"/>
                  </a:lnTo>
                  <a:lnTo>
                    <a:pt x="144" y="216"/>
                  </a:lnTo>
                  <a:lnTo>
                    <a:pt x="135" y="218"/>
                  </a:lnTo>
                  <a:lnTo>
                    <a:pt x="124" y="219"/>
                  </a:lnTo>
                  <a:lnTo>
                    <a:pt x="119" y="219"/>
                  </a:lnTo>
                  <a:lnTo>
                    <a:pt x="120" y="217"/>
                  </a:lnTo>
                  <a:lnTo>
                    <a:pt x="128" y="215"/>
                  </a:lnTo>
                  <a:lnTo>
                    <a:pt x="141" y="209"/>
                  </a:lnTo>
                  <a:lnTo>
                    <a:pt x="157" y="201"/>
                  </a:lnTo>
                  <a:lnTo>
                    <a:pt x="174" y="192"/>
                  </a:lnTo>
                  <a:lnTo>
                    <a:pt x="190" y="180"/>
                  </a:lnTo>
                  <a:lnTo>
                    <a:pt x="206" y="169"/>
                  </a:lnTo>
                  <a:lnTo>
                    <a:pt x="219" y="158"/>
                  </a:lnTo>
                  <a:lnTo>
                    <a:pt x="228" y="149"/>
                  </a:lnTo>
                  <a:lnTo>
                    <a:pt x="232" y="142"/>
                  </a:lnTo>
                  <a:lnTo>
                    <a:pt x="232" y="140"/>
                  </a:lnTo>
                  <a:lnTo>
                    <a:pt x="229" y="139"/>
                  </a:lnTo>
                  <a:lnTo>
                    <a:pt x="224" y="139"/>
                  </a:lnTo>
                  <a:lnTo>
                    <a:pt x="215" y="139"/>
                  </a:lnTo>
                  <a:lnTo>
                    <a:pt x="208" y="139"/>
                  </a:lnTo>
                  <a:lnTo>
                    <a:pt x="202" y="140"/>
                  </a:lnTo>
                  <a:lnTo>
                    <a:pt x="194" y="141"/>
                  </a:lnTo>
                  <a:lnTo>
                    <a:pt x="187" y="141"/>
                  </a:lnTo>
                  <a:lnTo>
                    <a:pt x="179" y="142"/>
                  </a:lnTo>
                  <a:lnTo>
                    <a:pt x="173" y="143"/>
                  </a:lnTo>
                  <a:lnTo>
                    <a:pt x="168" y="143"/>
                  </a:lnTo>
                  <a:lnTo>
                    <a:pt x="164" y="143"/>
                  </a:lnTo>
                  <a:lnTo>
                    <a:pt x="152" y="150"/>
                  </a:lnTo>
                  <a:lnTo>
                    <a:pt x="136" y="157"/>
                  </a:lnTo>
                  <a:lnTo>
                    <a:pt x="119" y="164"/>
                  </a:lnTo>
                  <a:lnTo>
                    <a:pt x="100" y="170"/>
                  </a:lnTo>
                  <a:lnTo>
                    <a:pt x="82" y="176"/>
                  </a:lnTo>
                  <a:lnTo>
                    <a:pt x="66" y="180"/>
                  </a:lnTo>
                  <a:lnTo>
                    <a:pt x="54" y="184"/>
                  </a:lnTo>
                  <a:lnTo>
                    <a:pt x="46" y="186"/>
                  </a:lnTo>
                  <a:lnTo>
                    <a:pt x="38" y="187"/>
                  </a:lnTo>
                  <a:lnTo>
                    <a:pt x="35" y="185"/>
                  </a:lnTo>
                  <a:lnTo>
                    <a:pt x="37" y="181"/>
                  </a:lnTo>
                  <a:lnTo>
                    <a:pt x="48" y="178"/>
                  </a:lnTo>
                  <a:lnTo>
                    <a:pt x="60" y="176"/>
                  </a:lnTo>
                  <a:lnTo>
                    <a:pt x="73" y="172"/>
                  </a:lnTo>
                  <a:lnTo>
                    <a:pt x="87" y="167"/>
                  </a:lnTo>
                  <a:lnTo>
                    <a:pt x="100" y="162"/>
                  </a:lnTo>
                  <a:lnTo>
                    <a:pt x="114" y="156"/>
                  </a:lnTo>
                  <a:lnTo>
                    <a:pt x="124" y="149"/>
                  </a:lnTo>
                  <a:lnTo>
                    <a:pt x="132" y="143"/>
                  </a:lnTo>
                  <a:lnTo>
                    <a:pt x="137" y="138"/>
                  </a:lnTo>
                  <a:lnTo>
                    <a:pt x="123" y="135"/>
                  </a:lnTo>
                  <a:lnTo>
                    <a:pt x="107" y="134"/>
                  </a:lnTo>
                  <a:lnTo>
                    <a:pt x="89" y="134"/>
                  </a:lnTo>
                  <a:lnTo>
                    <a:pt x="71" y="135"/>
                  </a:lnTo>
                  <a:lnTo>
                    <a:pt x="54" y="138"/>
                  </a:lnTo>
                  <a:lnTo>
                    <a:pt x="38" y="140"/>
                  </a:lnTo>
                  <a:lnTo>
                    <a:pt x="27" y="141"/>
                  </a:lnTo>
                  <a:lnTo>
                    <a:pt x="17" y="143"/>
                  </a:lnTo>
                  <a:lnTo>
                    <a:pt x="7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7" y="141"/>
                  </a:lnTo>
                  <a:lnTo>
                    <a:pt x="15" y="138"/>
                  </a:lnTo>
                  <a:lnTo>
                    <a:pt x="25" y="133"/>
                  </a:lnTo>
                  <a:lnTo>
                    <a:pt x="40" y="128"/>
                  </a:lnTo>
                  <a:lnTo>
                    <a:pt x="57" y="125"/>
                  </a:lnTo>
                  <a:lnTo>
                    <a:pt x="75" y="121"/>
                  </a:lnTo>
                  <a:lnTo>
                    <a:pt x="95" y="119"/>
                  </a:lnTo>
                  <a:lnTo>
                    <a:pt x="115" y="119"/>
                  </a:lnTo>
                  <a:lnTo>
                    <a:pt x="133" y="121"/>
                  </a:lnTo>
                  <a:lnTo>
                    <a:pt x="128" y="116"/>
                  </a:lnTo>
                  <a:lnTo>
                    <a:pt x="119" y="108"/>
                  </a:lnTo>
                  <a:lnTo>
                    <a:pt x="108" y="101"/>
                  </a:lnTo>
                  <a:lnTo>
                    <a:pt x="96" y="93"/>
                  </a:lnTo>
                  <a:lnTo>
                    <a:pt x="85" y="86"/>
                  </a:lnTo>
                  <a:lnTo>
                    <a:pt x="74" y="80"/>
                  </a:lnTo>
                  <a:lnTo>
                    <a:pt x="65" y="74"/>
                  </a:lnTo>
                  <a:lnTo>
                    <a:pt x="58" y="71"/>
                  </a:lnTo>
                  <a:lnTo>
                    <a:pt x="49" y="66"/>
                  </a:lnTo>
                  <a:lnTo>
                    <a:pt x="46" y="63"/>
                  </a:lnTo>
                  <a:lnTo>
                    <a:pt x="49" y="60"/>
                  </a:lnTo>
                  <a:lnTo>
                    <a:pt x="58" y="63"/>
                  </a:lnTo>
                  <a:lnTo>
                    <a:pt x="67" y="66"/>
                  </a:lnTo>
                  <a:lnTo>
                    <a:pt x="81" y="72"/>
                  </a:lnTo>
                  <a:lnTo>
                    <a:pt x="95" y="79"/>
                  </a:lnTo>
                  <a:lnTo>
                    <a:pt x="112" y="87"/>
                  </a:lnTo>
                  <a:lnTo>
                    <a:pt x="128" y="95"/>
                  </a:lnTo>
                  <a:lnTo>
                    <a:pt x="143" y="103"/>
                  </a:lnTo>
                  <a:lnTo>
                    <a:pt x="154" y="110"/>
                  </a:lnTo>
                  <a:lnTo>
                    <a:pt x="161" y="116"/>
                  </a:lnTo>
                  <a:lnTo>
                    <a:pt x="168" y="116"/>
                  </a:lnTo>
                  <a:lnTo>
                    <a:pt x="175" y="117"/>
                  </a:lnTo>
                  <a:lnTo>
                    <a:pt x="185" y="117"/>
                  </a:lnTo>
                  <a:lnTo>
                    <a:pt x="194" y="117"/>
                  </a:lnTo>
                  <a:lnTo>
                    <a:pt x="203" y="117"/>
                  </a:lnTo>
                  <a:lnTo>
                    <a:pt x="212" y="117"/>
                  </a:lnTo>
                  <a:lnTo>
                    <a:pt x="219" y="117"/>
                  </a:lnTo>
                  <a:lnTo>
                    <a:pt x="224" y="117"/>
                  </a:lnTo>
                  <a:lnTo>
                    <a:pt x="222" y="110"/>
                  </a:lnTo>
                  <a:lnTo>
                    <a:pt x="215" y="103"/>
                  </a:lnTo>
                  <a:lnTo>
                    <a:pt x="208" y="95"/>
                  </a:lnTo>
                  <a:lnTo>
                    <a:pt x="200" y="87"/>
                  </a:lnTo>
                  <a:lnTo>
                    <a:pt x="193" y="80"/>
                  </a:lnTo>
                  <a:lnTo>
                    <a:pt x="185" y="73"/>
                  </a:lnTo>
                  <a:lnTo>
                    <a:pt x="178" y="67"/>
                  </a:lnTo>
                  <a:lnTo>
                    <a:pt x="173" y="63"/>
                  </a:lnTo>
                  <a:lnTo>
                    <a:pt x="168" y="59"/>
                  </a:lnTo>
                  <a:lnTo>
                    <a:pt x="162" y="56"/>
                  </a:lnTo>
                  <a:lnTo>
                    <a:pt x="156" y="52"/>
                  </a:lnTo>
                  <a:lnTo>
                    <a:pt x="150" y="49"/>
                  </a:lnTo>
                  <a:lnTo>
                    <a:pt x="145" y="46"/>
                  </a:lnTo>
                  <a:lnTo>
                    <a:pt x="140" y="43"/>
                  </a:lnTo>
                  <a:lnTo>
                    <a:pt x="136" y="41"/>
                  </a:lnTo>
                  <a:lnTo>
                    <a:pt x="132" y="38"/>
                  </a:lnTo>
                  <a:lnTo>
                    <a:pt x="127" y="33"/>
                  </a:lnTo>
                  <a:lnTo>
                    <a:pt x="125" y="27"/>
                  </a:lnTo>
                  <a:lnTo>
                    <a:pt x="128" y="26"/>
                  </a:lnTo>
                  <a:lnTo>
                    <a:pt x="141" y="34"/>
                  </a:lnTo>
                  <a:lnTo>
                    <a:pt x="152" y="41"/>
                  </a:lnTo>
                  <a:lnTo>
                    <a:pt x="165" y="50"/>
                  </a:lnTo>
                  <a:lnTo>
                    <a:pt x="181" y="60"/>
                  </a:lnTo>
                  <a:lnTo>
                    <a:pt x="195" y="71"/>
                  </a:lnTo>
                  <a:lnTo>
                    <a:pt x="210" y="81"/>
                  </a:lnTo>
                  <a:lnTo>
                    <a:pt x="223" y="90"/>
                  </a:lnTo>
                  <a:lnTo>
                    <a:pt x="233" y="97"/>
                  </a:lnTo>
                  <a:lnTo>
                    <a:pt x="240" y="103"/>
                  </a:lnTo>
                  <a:lnTo>
                    <a:pt x="247" y="109"/>
                  </a:lnTo>
                  <a:lnTo>
                    <a:pt x="253" y="110"/>
                  </a:lnTo>
                  <a:lnTo>
                    <a:pt x="260" y="109"/>
                  </a:lnTo>
                  <a:lnTo>
                    <a:pt x="268" y="108"/>
                  </a:lnTo>
                  <a:lnTo>
                    <a:pt x="273" y="106"/>
                  </a:lnTo>
                  <a:lnTo>
                    <a:pt x="281" y="105"/>
                  </a:lnTo>
                  <a:lnTo>
                    <a:pt x="289" y="104"/>
                  </a:lnTo>
                  <a:lnTo>
                    <a:pt x="297" y="102"/>
                  </a:lnTo>
                  <a:lnTo>
                    <a:pt x="306" y="101"/>
                  </a:lnTo>
                  <a:lnTo>
                    <a:pt x="312" y="100"/>
                  </a:lnTo>
                  <a:lnTo>
                    <a:pt x="318" y="97"/>
                  </a:lnTo>
                  <a:lnTo>
                    <a:pt x="322" y="96"/>
                  </a:lnTo>
                  <a:lnTo>
                    <a:pt x="326" y="93"/>
                  </a:lnTo>
                  <a:lnTo>
                    <a:pt x="326" y="89"/>
                  </a:lnTo>
                  <a:lnTo>
                    <a:pt x="323" y="86"/>
                  </a:lnTo>
                  <a:lnTo>
                    <a:pt x="316" y="79"/>
                  </a:lnTo>
                  <a:lnTo>
                    <a:pt x="310" y="73"/>
                  </a:lnTo>
                  <a:lnTo>
                    <a:pt x="299" y="65"/>
                  </a:lnTo>
                  <a:lnTo>
                    <a:pt x="287" y="55"/>
                  </a:lnTo>
                  <a:lnTo>
                    <a:pt x="273" y="43"/>
                  </a:lnTo>
                  <a:lnTo>
                    <a:pt x="258" y="33"/>
                  </a:lnTo>
                  <a:lnTo>
                    <a:pt x="245" y="22"/>
                  </a:lnTo>
                  <a:lnTo>
                    <a:pt x="233" y="14"/>
                  </a:lnTo>
                  <a:lnTo>
                    <a:pt x="225" y="10"/>
                  </a:lnTo>
                  <a:lnTo>
                    <a:pt x="218" y="4"/>
                  </a:lnTo>
                  <a:lnTo>
                    <a:pt x="220" y="0"/>
                  </a:lnTo>
                  <a:lnTo>
                    <a:pt x="228" y="3"/>
                  </a:lnTo>
                  <a:lnTo>
                    <a:pt x="243" y="10"/>
                  </a:lnTo>
                  <a:lnTo>
                    <a:pt x="252" y="17"/>
                  </a:lnTo>
                  <a:lnTo>
                    <a:pt x="265" y="27"/>
                  </a:lnTo>
                  <a:lnTo>
                    <a:pt x="281" y="37"/>
                  </a:lnTo>
                  <a:lnTo>
                    <a:pt x="297" y="48"/>
                  </a:lnTo>
                  <a:lnTo>
                    <a:pt x="312" y="58"/>
                  </a:lnTo>
                  <a:lnTo>
                    <a:pt x="326" y="67"/>
                  </a:lnTo>
                  <a:lnTo>
                    <a:pt x="336" y="74"/>
                  </a:lnTo>
                  <a:lnTo>
                    <a:pt x="341" y="76"/>
                  </a:lnTo>
                  <a:lnTo>
                    <a:pt x="348" y="76"/>
                  </a:lnTo>
                  <a:lnTo>
                    <a:pt x="358" y="75"/>
                  </a:lnTo>
                  <a:lnTo>
                    <a:pt x="373" y="73"/>
                  </a:lnTo>
                  <a:lnTo>
                    <a:pt x="389" y="71"/>
                  </a:lnTo>
                  <a:lnTo>
                    <a:pt x="405" y="67"/>
                  </a:lnTo>
                  <a:lnTo>
                    <a:pt x="419" y="65"/>
                  </a:lnTo>
                  <a:lnTo>
                    <a:pt x="431" y="63"/>
                  </a:lnTo>
                  <a:lnTo>
                    <a:pt x="438" y="63"/>
                  </a:lnTo>
                  <a:lnTo>
                    <a:pt x="441" y="64"/>
                  </a:lnTo>
                  <a:lnTo>
                    <a:pt x="439" y="65"/>
                  </a:lnTo>
                  <a:lnTo>
                    <a:pt x="431" y="68"/>
                  </a:lnTo>
                  <a:lnTo>
                    <a:pt x="423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" name="Freeform 329"/>
            <p:cNvSpPr>
              <a:spLocks/>
            </p:cNvSpPr>
            <p:nvPr/>
          </p:nvSpPr>
          <p:spPr bwMode="auto">
            <a:xfrm flipH="1">
              <a:off x="1223" y="3296"/>
              <a:ext cx="131" cy="127"/>
            </a:xfrm>
            <a:custGeom>
              <a:avLst/>
              <a:gdLst>
                <a:gd name="T0" fmla="*/ 0 w 290"/>
                <a:gd name="T1" fmla="*/ 1 h 254"/>
                <a:gd name="T2" fmla="*/ 0 w 290"/>
                <a:gd name="T3" fmla="*/ 1 h 254"/>
                <a:gd name="T4" fmla="*/ 0 w 290"/>
                <a:gd name="T5" fmla="*/ 1 h 254"/>
                <a:gd name="T6" fmla="*/ 0 w 290"/>
                <a:gd name="T7" fmla="*/ 1 h 254"/>
                <a:gd name="T8" fmla="*/ 0 w 290"/>
                <a:gd name="T9" fmla="*/ 1 h 254"/>
                <a:gd name="T10" fmla="*/ 0 w 290"/>
                <a:gd name="T11" fmla="*/ 1 h 254"/>
                <a:gd name="T12" fmla="*/ 0 w 290"/>
                <a:gd name="T13" fmla="*/ 1 h 254"/>
                <a:gd name="T14" fmla="*/ 0 w 290"/>
                <a:gd name="T15" fmla="*/ 1 h 254"/>
                <a:gd name="T16" fmla="*/ 0 w 290"/>
                <a:gd name="T17" fmla="*/ 1 h 254"/>
                <a:gd name="T18" fmla="*/ 0 w 290"/>
                <a:gd name="T19" fmla="*/ 1 h 254"/>
                <a:gd name="T20" fmla="*/ 0 w 290"/>
                <a:gd name="T21" fmla="*/ 1 h 254"/>
                <a:gd name="T22" fmla="*/ 0 w 290"/>
                <a:gd name="T23" fmla="*/ 1 h 254"/>
                <a:gd name="T24" fmla="*/ 0 w 290"/>
                <a:gd name="T25" fmla="*/ 1 h 254"/>
                <a:gd name="T26" fmla="*/ 0 w 290"/>
                <a:gd name="T27" fmla="*/ 1 h 254"/>
                <a:gd name="T28" fmla="*/ 0 w 290"/>
                <a:gd name="T29" fmla="*/ 1 h 254"/>
                <a:gd name="T30" fmla="*/ 0 w 290"/>
                <a:gd name="T31" fmla="*/ 1 h 254"/>
                <a:gd name="T32" fmla="*/ 0 w 290"/>
                <a:gd name="T33" fmla="*/ 1 h 254"/>
                <a:gd name="T34" fmla="*/ 0 w 290"/>
                <a:gd name="T35" fmla="*/ 1 h 254"/>
                <a:gd name="T36" fmla="*/ 0 w 290"/>
                <a:gd name="T37" fmla="*/ 1 h 254"/>
                <a:gd name="T38" fmla="*/ 0 w 290"/>
                <a:gd name="T39" fmla="*/ 1 h 254"/>
                <a:gd name="T40" fmla="*/ 0 w 290"/>
                <a:gd name="T41" fmla="*/ 1 h 254"/>
                <a:gd name="T42" fmla="*/ 0 w 290"/>
                <a:gd name="T43" fmla="*/ 1 h 254"/>
                <a:gd name="T44" fmla="*/ 0 w 290"/>
                <a:gd name="T45" fmla="*/ 1 h 254"/>
                <a:gd name="T46" fmla="*/ 0 w 290"/>
                <a:gd name="T47" fmla="*/ 1 h 254"/>
                <a:gd name="T48" fmla="*/ 0 w 290"/>
                <a:gd name="T49" fmla="*/ 1 h 254"/>
                <a:gd name="T50" fmla="*/ 0 w 290"/>
                <a:gd name="T51" fmla="*/ 1 h 254"/>
                <a:gd name="T52" fmla="*/ 0 w 290"/>
                <a:gd name="T53" fmla="*/ 1 h 254"/>
                <a:gd name="T54" fmla="*/ 0 w 290"/>
                <a:gd name="T55" fmla="*/ 1 h 254"/>
                <a:gd name="T56" fmla="*/ 0 w 290"/>
                <a:gd name="T57" fmla="*/ 1 h 254"/>
                <a:gd name="T58" fmla="*/ 0 w 290"/>
                <a:gd name="T59" fmla="*/ 1 h 254"/>
                <a:gd name="T60" fmla="*/ 0 w 290"/>
                <a:gd name="T61" fmla="*/ 1 h 254"/>
                <a:gd name="T62" fmla="*/ 0 w 290"/>
                <a:gd name="T63" fmla="*/ 1 h 254"/>
                <a:gd name="T64" fmla="*/ 0 w 290"/>
                <a:gd name="T65" fmla="*/ 1 h 254"/>
                <a:gd name="T66" fmla="*/ 0 w 290"/>
                <a:gd name="T67" fmla="*/ 1 h 254"/>
                <a:gd name="T68" fmla="*/ 0 w 290"/>
                <a:gd name="T69" fmla="*/ 1 h 254"/>
                <a:gd name="T70" fmla="*/ 0 w 290"/>
                <a:gd name="T71" fmla="*/ 1 h 254"/>
                <a:gd name="T72" fmla="*/ 0 w 290"/>
                <a:gd name="T73" fmla="*/ 1 h 254"/>
                <a:gd name="T74" fmla="*/ 0 w 290"/>
                <a:gd name="T75" fmla="*/ 1 h 254"/>
                <a:gd name="T76" fmla="*/ 0 w 290"/>
                <a:gd name="T77" fmla="*/ 1 h 254"/>
                <a:gd name="T78" fmla="*/ 0 w 290"/>
                <a:gd name="T79" fmla="*/ 1 h 254"/>
                <a:gd name="T80" fmla="*/ 0 w 290"/>
                <a:gd name="T81" fmla="*/ 1 h 254"/>
                <a:gd name="T82" fmla="*/ 0 w 290"/>
                <a:gd name="T83" fmla="*/ 1 h 254"/>
                <a:gd name="T84" fmla="*/ 0 w 290"/>
                <a:gd name="T85" fmla="*/ 1 h 254"/>
                <a:gd name="T86" fmla="*/ 0 w 290"/>
                <a:gd name="T87" fmla="*/ 1 h 254"/>
                <a:gd name="T88" fmla="*/ 0 w 290"/>
                <a:gd name="T89" fmla="*/ 1 h 254"/>
                <a:gd name="T90" fmla="*/ 0 w 290"/>
                <a:gd name="T91" fmla="*/ 1 h 254"/>
                <a:gd name="T92" fmla="*/ 0 w 290"/>
                <a:gd name="T93" fmla="*/ 1 h 254"/>
                <a:gd name="T94" fmla="*/ 0 w 290"/>
                <a:gd name="T95" fmla="*/ 1 h 254"/>
                <a:gd name="T96" fmla="*/ 0 w 290"/>
                <a:gd name="T97" fmla="*/ 1 h 254"/>
                <a:gd name="T98" fmla="*/ 0 w 290"/>
                <a:gd name="T99" fmla="*/ 1 h 254"/>
                <a:gd name="T100" fmla="*/ 0 w 290"/>
                <a:gd name="T101" fmla="*/ 1 h 254"/>
                <a:gd name="T102" fmla="*/ 0 w 290"/>
                <a:gd name="T103" fmla="*/ 1 h 254"/>
                <a:gd name="T104" fmla="*/ 0 w 290"/>
                <a:gd name="T105" fmla="*/ 1 h 254"/>
                <a:gd name="T106" fmla="*/ 0 w 290"/>
                <a:gd name="T107" fmla="*/ 1 h 254"/>
                <a:gd name="T108" fmla="*/ 0 w 290"/>
                <a:gd name="T109" fmla="*/ 1 h 254"/>
                <a:gd name="T110" fmla="*/ 0 w 290"/>
                <a:gd name="T111" fmla="*/ 1 h 254"/>
                <a:gd name="T112" fmla="*/ 0 w 290"/>
                <a:gd name="T113" fmla="*/ 1 h 254"/>
                <a:gd name="T114" fmla="*/ 0 w 290"/>
                <a:gd name="T115" fmla="*/ 1 h 254"/>
                <a:gd name="T116" fmla="*/ 0 w 290"/>
                <a:gd name="T117" fmla="*/ 1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54"/>
                <a:gd name="T179" fmla="*/ 290 w 290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54">
                  <a:moveTo>
                    <a:pt x="279" y="250"/>
                  </a:moveTo>
                  <a:lnTo>
                    <a:pt x="274" y="246"/>
                  </a:lnTo>
                  <a:lnTo>
                    <a:pt x="269" y="242"/>
                  </a:lnTo>
                  <a:lnTo>
                    <a:pt x="262" y="237"/>
                  </a:lnTo>
                  <a:lnTo>
                    <a:pt x="257" y="232"/>
                  </a:lnTo>
                  <a:lnTo>
                    <a:pt x="250" y="228"/>
                  </a:lnTo>
                  <a:lnTo>
                    <a:pt x="244" y="224"/>
                  </a:lnTo>
                  <a:lnTo>
                    <a:pt x="238" y="222"/>
                  </a:lnTo>
                  <a:lnTo>
                    <a:pt x="232" y="222"/>
                  </a:lnTo>
                  <a:lnTo>
                    <a:pt x="216" y="224"/>
                  </a:lnTo>
                  <a:lnTo>
                    <a:pt x="197" y="226"/>
                  </a:lnTo>
                  <a:lnTo>
                    <a:pt x="175" y="226"/>
                  </a:lnTo>
                  <a:lnTo>
                    <a:pt x="153" y="226"/>
                  </a:lnTo>
                  <a:lnTo>
                    <a:pt x="130" y="226"/>
                  </a:lnTo>
                  <a:lnTo>
                    <a:pt x="112" y="223"/>
                  </a:lnTo>
                  <a:lnTo>
                    <a:pt x="96" y="221"/>
                  </a:lnTo>
                  <a:lnTo>
                    <a:pt x="86" y="217"/>
                  </a:lnTo>
                  <a:lnTo>
                    <a:pt x="78" y="212"/>
                  </a:lnTo>
                  <a:lnTo>
                    <a:pt x="78" y="209"/>
                  </a:lnTo>
                  <a:lnTo>
                    <a:pt x="86" y="211"/>
                  </a:lnTo>
                  <a:lnTo>
                    <a:pt x="99" y="213"/>
                  </a:lnTo>
                  <a:lnTo>
                    <a:pt x="109" y="214"/>
                  </a:lnTo>
                  <a:lnTo>
                    <a:pt x="124" y="215"/>
                  </a:lnTo>
                  <a:lnTo>
                    <a:pt x="142" y="215"/>
                  </a:lnTo>
                  <a:lnTo>
                    <a:pt x="161" y="215"/>
                  </a:lnTo>
                  <a:lnTo>
                    <a:pt x="179" y="215"/>
                  </a:lnTo>
                  <a:lnTo>
                    <a:pt x="196" y="214"/>
                  </a:lnTo>
                  <a:lnTo>
                    <a:pt x="209" y="212"/>
                  </a:lnTo>
                  <a:lnTo>
                    <a:pt x="217" y="209"/>
                  </a:lnTo>
                  <a:lnTo>
                    <a:pt x="212" y="205"/>
                  </a:lnTo>
                  <a:lnTo>
                    <a:pt x="204" y="201"/>
                  </a:lnTo>
                  <a:lnTo>
                    <a:pt x="196" y="197"/>
                  </a:lnTo>
                  <a:lnTo>
                    <a:pt x="187" y="192"/>
                  </a:lnTo>
                  <a:lnTo>
                    <a:pt x="179" y="189"/>
                  </a:lnTo>
                  <a:lnTo>
                    <a:pt x="171" y="185"/>
                  </a:lnTo>
                  <a:lnTo>
                    <a:pt x="165" y="182"/>
                  </a:lnTo>
                  <a:lnTo>
                    <a:pt x="161" y="179"/>
                  </a:lnTo>
                  <a:lnTo>
                    <a:pt x="145" y="181"/>
                  </a:lnTo>
                  <a:lnTo>
                    <a:pt x="125" y="178"/>
                  </a:lnTo>
                  <a:lnTo>
                    <a:pt x="103" y="176"/>
                  </a:lnTo>
                  <a:lnTo>
                    <a:pt x="82" y="171"/>
                  </a:lnTo>
                  <a:lnTo>
                    <a:pt x="61" y="167"/>
                  </a:lnTo>
                  <a:lnTo>
                    <a:pt x="42" y="161"/>
                  </a:lnTo>
                  <a:lnTo>
                    <a:pt x="28" y="154"/>
                  </a:lnTo>
                  <a:lnTo>
                    <a:pt x="18" y="148"/>
                  </a:lnTo>
                  <a:lnTo>
                    <a:pt x="12" y="140"/>
                  </a:lnTo>
                  <a:lnTo>
                    <a:pt x="12" y="137"/>
                  </a:lnTo>
                  <a:lnTo>
                    <a:pt x="17" y="139"/>
                  </a:lnTo>
                  <a:lnTo>
                    <a:pt x="28" y="144"/>
                  </a:lnTo>
                  <a:lnTo>
                    <a:pt x="37" y="147"/>
                  </a:lnTo>
                  <a:lnTo>
                    <a:pt x="50" y="152"/>
                  </a:lnTo>
                  <a:lnTo>
                    <a:pt x="66" y="156"/>
                  </a:lnTo>
                  <a:lnTo>
                    <a:pt x="83" y="160"/>
                  </a:lnTo>
                  <a:lnTo>
                    <a:pt x="101" y="163"/>
                  </a:lnTo>
                  <a:lnTo>
                    <a:pt x="117" y="166"/>
                  </a:lnTo>
                  <a:lnTo>
                    <a:pt x="132" y="167"/>
                  </a:lnTo>
                  <a:lnTo>
                    <a:pt x="142" y="166"/>
                  </a:lnTo>
                  <a:lnTo>
                    <a:pt x="129" y="154"/>
                  </a:lnTo>
                  <a:lnTo>
                    <a:pt x="117" y="146"/>
                  </a:lnTo>
                  <a:lnTo>
                    <a:pt x="109" y="140"/>
                  </a:lnTo>
                  <a:lnTo>
                    <a:pt x="105" y="135"/>
                  </a:lnTo>
                  <a:lnTo>
                    <a:pt x="95" y="132"/>
                  </a:lnTo>
                  <a:lnTo>
                    <a:pt x="80" y="130"/>
                  </a:lnTo>
                  <a:lnTo>
                    <a:pt x="64" y="126"/>
                  </a:lnTo>
                  <a:lnTo>
                    <a:pt x="49" y="121"/>
                  </a:lnTo>
                  <a:lnTo>
                    <a:pt x="32" y="114"/>
                  </a:lnTo>
                  <a:lnTo>
                    <a:pt x="17" y="103"/>
                  </a:lnTo>
                  <a:lnTo>
                    <a:pt x="7" y="91"/>
                  </a:lnTo>
                  <a:lnTo>
                    <a:pt x="0" y="75"/>
                  </a:lnTo>
                  <a:lnTo>
                    <a:pt x="8" y="82"/>
                  </a:lnTo>
                  <a:lnTo>
                    <a:pt x="18" y="90"/>
                  </a:lnTo>
                  <a:lnTo>
                    <a:pt x="29" y="97"/>
                  </a:lnTo>
                  <a:lnTo>
                    <a:pt x="39" y="103"/>
                  </a:lnTo>
                  <a:lnTo>
                    <a:pt x="51" y="109"/>
                  </a:lnTo>
                  <a:lnTo>
                    <a:pt x="64" y="113"/>
                  </a:lnTo>
                  <a:lnTo>
                    <a:pt x="75" y="115"/>
                  </a:lnTo>
                  <a:lnTo>
                    <a:pt x="87" y="116"/>
                  </a:lnTo>
                  <a:lnTo>
                    <a:pt x="75" y="102"/>
                  </a:lnTo>
                  <a:lnTo>
                    <a:pt x="63" y="88"/>
                  </a:lnTo>
                  <a:lnTo>
                    <a:pt x="51" y="76"/>
                  </a:lnTo>
                  <a:lnTo>
                    <a:pt x="41" y="63"/>
                  </a:lnTo>
                  <a:lnTo>
                    <a:pt x="30" y="53"/>
                  </a:lnTo>
                  <a:lnTo>
                    <a:pt x="24" y="44"/>
                  </a:lnTo>
                  <a:lnTo>
                    <a:pt x="18" y="37"/>
                  </a:lnTo>
                  <a:lnTo>
                    <a:pt x="16" y="33"/>
                  </a:lnTo>
                  <a:lnTo>
                    <a:pt x="14" y="26"/>
                  </a:lnTo>
                  <a:lnTo>
                    <a:pt x="13" y="18"/>
                  </a:lnTo>
                  <a:lnTo>
                    <a:pt x="12" y="8"/>
                  </a:lnTo>
                  <a:lnTo>
                    <a:pt x="9" y="0"/>
                  </a:lnTo>
                  <a:lnTo>
                    <a:pt x="16" y="11"/>
                  </a:lnTo>
                  <a:lnTo>
                    <a:pt x="26" y="26"/>
                  </a:lnTo>
                  <a:lnTo>
                    <a:pt x="39" y="44"/>
                  </a:lnTo>
                  <a:lnTo>
                    <a:pt x="54" y="62"/>
                  </a:lnTo>
                  <a:lnTo>
                    <a:pt x="67" y="79"/>
                  </a:lnTo>
                  <a:lnTo>
                    <a:pt x="80" y="95"/>
                  </a:lnTo>
                  <a:lnTo>
                    <a:pt x="91" y="106"/>
                  </a:lnTo>
                  <a:lnTo>
                    <a:pt x="97" y="111"/>
                  </a:lnTo>
                  <a:lnTo>
                    <a:pt x="104" y="113"/>
                  </a:lnTo>
                  <a:lnTo>
                    <a:pt x="107" y="109"/>
                  </a:lnTo>
                  <a:lnTo>
                    <a:pt x="107" y="105"/>
                  </a:lnTo>
                  <a:lnTo>
                    <a:pt x="107" y="98"/>
                  </a:lnTo>
                  <a:lnTo>
                    <a:pt x="104" y="85"/>
                  </a:lnTo>
                  <a:lnTo>
                    <a:pt x="97" y="65"/>
                  </a:lnTo>
                  <a:lnTo>
                    <a:pt x="91" y="46"/>
                  </a:lnTo>
                  <a:lnTo>
                    <a:pt x="87" y="33"/>
                  </a:lnTo>
                  <a:lnTo>
                    <a:pt x="87" y="29"/>
                  </a:lnTo>
                  <a:lnTo>
                    <a:pt x="89" y="27"/>
                  </a:lnTo>
                  <a:lnTo>
                    <a:pt x="93" y="31"/>
                  </a:lnTo>
                  <a:lnTo>
                    <a:pt x="97" y="38"/>
                  </a:lnTo>
                  <a:lnTo>
                    <a:pt x="104" y="53"/>
                  </a:lnTo>
                  <a:lnTo>
                    <a:pt x="114" y="78"/>
                  </a:lnTo>
                  <a:lnTo>
                    <a:pt x="120" y="105"/>
                  </a:lnTo>
                  <a:lnTo>
                    <a:pt x="118" y="124"/>
                  </a:lnTo>
                  <a:lnTo>
                    <a:pt x="126" y="131"/>
                  </a:lnTo>
                  <a:lnTo>
                    <a:pt x="134" y="138"/>
                  </a:lnTo>
                  <a:lnTo>
                    <a:pt x="142" y="143"/>
                  </a:lnTo>
                  <a:lnTo>
                    <a:pt x="149" y="148"/>
                  </a:lnTo>
                  <a:lnTo>
                    <a:pt x="155" y="152"/>
                  </a:lnTo>
                  <a:lnTo>
                    <a:pt x="161" y="155"/>
                  </a:lnTo>
                  <a:lnTo>
                    <a:pt x="165" y="159"/>
                  </a:lnTo>
                  <a:lnTo>
                    <a:pt x="167" y="160"/>
                  </a:lnTo>
                  <a:lnTo>
                    <a:pt x="170" y="162"/>
                  </a:lnTo>
                  <a:lnTo>
                    <a:pt x="172" y="163"/>
                  </a:lnTo>
                  <a:lnTo>
                    <a:pt x="175" y="161"/>
                  </a:lnTo>
                  <a:lnTo>
                    <a:pt x="178" y="155"/>
                  </a:lnTo>
                  <a:lnTo>
                    <a:pt x="179" y="140"/>
                  </a:lnTo>
                  <a:lnTo>
                    <a:pt x="176" y="116"/>
                  </a:lnTo>
                  <a:lnTo>
                    <a:pt x="170" y="88"/>
                  </a:lnTo>
                  <a:lnTo>
                    <a:pt x="157" y="67"/>
                  </a:lnTo>
                  <a:lnTo>
                    <a:pt x="151" y="57"/>
                  </a:lnTo>
                  <a:lnTo>
                    <a:pt x="151" y="54"/>
                  </a:lnTo>
                  <a:lnTo>
                    <a:pt x="157" y="55"/>
                  </a:lnTo>
                  <a:lnTo>
                    <a:pt x="163" y="61"/>
                  </a:lnTo>
                  <a:lnTo>
                    <a:pt x="167" y="67"/>
                  </a:lnTo>
                  <a:lnTo>
                    <a:pt x="172" y="77"/>
                  </a:lnTo>
                  <a:lnTo>
                    <a:pt x="179" y="90"/>
                  </a:lnTo>
                  <a:lnTo>
                    <a:pt x="184" y="103"/>
                  </a:lnTo>
                  <a:lnTo>
                    <a:pt x="190" y="120"/>
                  </a:lnTo>
                  <a:lnTo>
                    <a:pt x="192" y="137"/>
                  </a:lnTo>
                  <a:lnTo>
                    <a:pt x="191" y="155"/>
                  </a:lnTo>
                  <a:lnTo>
                    <a:pt x="187" y="173"/>
                  </a:lnTo>
                  <a:lnTo>
                    <a:pt x="192" y="177"/>
                  </a:lnTo>
                  <a:lnTo>
                    <a:pt x="197" y="182"/>
                  </a:lnTo>
                  <a:lnTo>
                    <a:pt x="204" y="186"/>
                  </a:lnTo>
                  <a:lnTo>
                    <a:pt x="211" y="190"/>
                  </a:lnTo>
                  <a:lnTo>
                    <a:pt x="216" y="193"/>
                  </a:lnTo>
                  <a:lnTo>
                    <a:pt x="222" y="196"/>
                  </a:lnTo>
                  <a:lnTo>
                    <a:pt x="226" y="198"/>
                  </a:lnTo>
                  <a:lnTo>
                    <a:pt x="230" y="200"/>
                  </a:lnTo>
                  <a:lnTo>
                    <a:pt x="236" y="191"/>
                  </a:lnTo>
                  <a:lnTo>
                    <a:pt x="237" y="175"/>
                  </a:lnTo>
                  <a:lnTo>
                    <a:pt x="236" y="159"/>
                  </a:lnTo>
                  <a:lnTo>
                    <a:pt x="234" y="145"/>
                  </a:lnTo>
                  <a:lnTo>
                    <a:pt x="233" y="130"/>
                  </a:lnTo>
                  <a:lnTo>
                    <a:pt x="232" y="111"/>
                  </a:lnTo>
                  <a:lnTo>
                    <a:pt x="229" y="94"/>
                  </a:lnTo>
                  <a:lnTo>
                    <a:pt x="226" y="83"/>
                  </a:lnTo>
                  <a:lnTo>
                    <a:pt x="226" y="79"/>
                  </a:lnTo>
                  <a:lnTo>
                    <a:pt x="230" y="82"/>
                  </a:lnTo>
                  <a:lnTo>
                    <a:pt x="237" y="88"/>
                  </a:lnTo>
                  <a:lnTo>
                    <a:pt x="241" y="101"/>
                  </a:lnTo>
                  <a:lnTo>
                    <a:pt x="242" y="123"/>
                  </a:lnTo>
                  <a:lnTo>
                    <a:pt x="245" y="155"/>
                  </a:lnTo>
                  <a:lnTo>
                    <a:pt x="248" y="186"/>
                  </a:lnTo>
                  <a:lnTo>
                    <a:pt x="249" y="206"/>
                  </a:lnTo>
                  <a:lnTo>
                    <a:pt x="257" y="214"/>
                  </a:lnTo>
                  <a:lnTo>
                    <a:pt x="265" y="222"/>
                  </a:lnTo>
                  <a:lnTo>
                    <a:pt x="270" y="229"/>
                  </a:lnTo>
                  <a:lnTo>
                    <a:pt x="276" y="235"/>
                  </a:lnTo>
                  <a:lnTo>
                    <a:pt x="280" y="241"/>
                  </a:lnTo>
                  <a:lnTo>
                    <a:pt x="284" y="245"/>
                  </a:lnTo>
                  <a:lnTo>
                    <a:pt x="288" y="249"/>
                  </a:lnTo>
                  <a:lnTo>
                    <a:pt x="290" y="251"/>
                  </a:lnTo>
                  <a:lnTo>
                    <a:pt x="290" y="253"/>
                  </a:lnTo>
                  <a:lnTo>
                    <a:pt x="288" y="254"/>
                  </a:lnTo>
                  <a:lnTo>
                    <a:pt x="284" y="253"/>
                  </a:lnTo>
                  <a:lnTo>
                    <a:pt x="279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330"/>
            <p:cNvSpPr>
              <a:spLocks/>
            </p:cNvSpPr>
            <p:nvPr/>
          </p:nvSpPr>
          <p:spPr bwMode="auto">
            <a:xfrm flipH="1">
              <a:off x="1141" y="3257"/>
              <a:ext cx="95" cy="156"/>
            </a:xfrm>
            <a:custGeom>
              <a:avLst/>
              <a:gdLst>
                <a:gd name="T0" fmla="*/ 0 w 212"/>
                <a:gd name="T1" fmla="*/ 1 h 313"/>
                <a:gd name="T2" fmla="*/ 0 w 212"/>
                <a:gd name="T3" fmla="*/ 1 h 313"/>
                <a:gd name="T4" fmla="*/ 0 w 212"/>
                <a:gd name="T5" fmla="*/ 1 h 313"/>
                <a:gd name="T6" fmla="*/ 0 w 212"/>
                <a:gd name="T7" fmla="*/ 0 h 313"/>
                <a:gd name="T8" fmla="*/ 0 w 212"/>
                <a:gd name="T9" fmla="*/ 0 h 313"/>
                <a:gd name="T10" fmla="*/ 0 w 212"/>
                <a:gd name="T11" fmla="*/ 0 h 313"/>
                <a:gd name="T12" fmla="*/ 0 w 212"/>
                <a:gd name="T13" fmla="*/ 0 h 313"/>
                <a:gd name="T14" fmla="*/ 0 w 212"/>
                <a:gd name="T15" fmla="*/ 0 h 313"/>
                <a:gd name="T16" fmla="*/ 0 w 212"/>
                <a:gd name="T17" fmla="*/ 0 h 313"/>
                <a:gd name="T18" fmla="*/ 0 w 212"/>
                <a:gd name="T19" fmla="*/ 0 h 313"/>
                <a:gd name="T20" fmla="*/ 0 w 212"/>
                <a:gd name="T21" fmla="*/ 0 h 313"/>
                <a:gd name="T22" fmla="*/ 0 w 212"/>
                <a:gd name="T23" fmla="*/ 0 h 313"/>
                <a:gd name="T24" fmla="*/ 0 w 212"/>
                <a:gd name="T25" fmla="*/ 0 h 313"/>
                <a:gd name="T26" fmla="*/ 0 w 212"/>
                <a:gd name="T27" fmla="*/ 0 h 313"/>
                <a:gd name="T28" fmla="*/ 0 w 212"/>
                <a:gd name="T29" fmla="*/ 0 h 313"/>
                <a:gd name="T30" fmla="*/ 0 w 212"/>
                <a:gd name="T31" fmla="*/ 0 h 313"/>
                <a:gd name="T32" fmla="*/ 0 w 212"/>
                <a:gd name="T33" fmla="*/ 0 h 313"/>
                <a:gd name="T34" fmla="*/ 0 w 212"/>
                <a:gd name="T35" fmla="*/ 0 h 313"/>
                <a:gd name="T36" fmla="*/ 0 w 212"/>
                <a:gd name="T37" fmla="*/ 0 h 313"/>
                <a:gd name="T38" fmla="*/ 0 w 212"/>
                <a:gd name="T39" fmla="*/ 0 h 313"/>
                <a:gd name="T40" fmla="*/ 0 w 212"/>
                <a:gd name="T41" fmla="*/ 0 h 313"/>
                <a:gd name="T42" fmla="*/ 0 w 212"/>
                <a:gd name="T43" fmla="*/ 0 h 313"/>
                <a:gd name="T44" fmla="*/ 0 w 212"/>
                <a:gd name="T45" fmla="*/ 0 h 313"/>
                <a:gd name="T46" fmla="*/ 0 w 212"/>
                <a:gd name="T47" fmla="*/ 0 h 313"/>
                <a:gd name="T48" fmla="*/ 0 w 212"/>
                <a:gd name="T49" fmla="*/ 0 h 313"/>
                <a:gd name="T50" fmla="*/ 0 w 212"/>
                <a:gd name="T51" fmla="*/ 0 h 313"/>
                <a:gd name="T52" fmla="*/ 0 w 212"/>
                <a:gd name="T53" fmla="*/ 0 h 313"/>
                <a:gd name="T54" fmla="*/ 0 w 212"/>
                <a:gd name="T55" fmla="*/ 0 h 313"/>
                <a:gd name="T56" fmla="*/ 0 w 212"/>
                <a:gd name="T57" fmla="*/ 0 h 313"/>
                <a:gd name="T58" fmla="*/ 0 w 212"/>
                <a:gd name="T59" fmla="*/ 0 h 313"/>
                <a:gd name="T60" fmla="*/ 0 w 212"/>
                <a:gd name="T61" fmla="*/ 0 h 313"/>
                <a:gd name="T62" fmla="*/ 0 w 212"/>
                <a:gd name="T63" fmla="*/ 0 h 313"/>
                <a:gd name="T64" fmla="*/ 0 w 212"/>
                <a:gd name="T65" fmla="*/ 0 h 313"/>
                <a:gd name="T66" fmla="*/ 0 w 212"/>
                <a:gd name="T67" fmla="*/ 0 h 313"/>
                <a:gd name="T68" fmla="*/ 0 w 212"/>
                <a:gd name="T69" fmla="*/ 0 h 313"/>
                <a:gd name="T70" fmla="*/ 0 w 212"/>
                <a:gd name="T71" fmla="*/ 0 h 313"/>
                <a:gd name="T72" fmla="*/ 0 w 212"/>
                <a:gd name="T73" fmla="*/ 0 h 313"/>
                <a:gd name="T74" fmla="*/ 0 w 212"/>
                <a:gd name="T75" fmla="*/ 0 h 313"/>
                <a:gd name="T76" fmla="*/ 0 w 212"/>
                <a:gd name="T77" fmla="*/ 0 h 313"/>
                <a:gd name="T78" fmla="*/ 0 w 212"/>
                <a:gd name="T79" fmla="*/ 0 h 313"/>
                <a:gd name="T80" fmla="*/ 0 w 212"/>
                <a:gd name="T81" fmla="*/ 0 h 313"/>
                <a:gd name="T82" fmla="*/ 0 w 212"/>
                <a:gd name="T83" fmla="*/ 0 h 313"/>
                <a:gd name="T84" fmla="*/ 0 w 212"/>
                <a:gd name="T85" fmla="*/ 0 h 313"/>
                <a:gd name="T86" fmla="*/ 0 w 212"/>
                <a:gd name="T87" fmla="*/ 0 h 313"/>
                <a:gd name="T88" fmla="*/ 0 w 212"/>
                <a:gd name="T89" fmla="*/ 0 h 313"/>
                <a:gd name="T90" fmla="*/ 0 w 212"/>
                <a:gd name="T91" fmla="*/ 0 h 313"/>
                <a:gd name="T92" fmla="*/ 0 w 212"/>
                <a:gd name="T93" fmla="*/ 0 h 313"/>
                <a:gd name="T94" fmla="*/ 0 w 212"/>
                <a:gd name="T95" fmla="*/ 0 h 313"/>
                <a:gd name="T96" fmla="*/ 0 w 212"/>
                <a:gd name="T97" fmla="*/ 0 h 313"/>
                <a:gd name="T98" fmla="*/ 0 w 212"/>
                <a:gd name="T99" fmla="*/ 0 h 313"/>
                <a:gd name="T100" fmla="*/ 0 w 212"/>
                <a:gd name="T101" fmla="*/ 0 h 313"/>
                <a:gd name="T102" fmla="*/ 0 w 212"/>
                <a:gd name="T103" fmla="*/ 0 h 313"/>
                <a:gd name="T104" fmla="*/ 0 w 212"/>
                <a:gd name="T105" fmla="*/ 0 h 313"/>
                <a:gd name="T106" fmla="*/ 0 w 212"/>
                <a:gd name="T107" fmla="*/ 0 h 313"/>
                <a:gd name="T108" fmla="*/ 0 w 212"/>
                <a:gd name="T109" fmla="*/ 0 h 313"/>
                <a:gd name="T110" fmla="*/ 0 w 212"/>
                <a:gd name="T111" fmla="*/ 0 h 313"/>
                <a:gd name="T112" fmla="*/ 0 w 212"/>
                <a:gd name="T113" fmla="*/ 1 h 313"/>
                <a:gd name="T114" fmla="*/ 0 w 212"/>
                <a:gd name="T115" fmla="*/ 1 h 313"/>
                <a:gd name="T116" fmla="*/ 0 w 212"/>
                <a:gd name="T117" fmla="*/ 1 h 313"/>
                <a:gd name="T118" fmla="*/ 0 w 212"/>
                <a:gd name="T119" fmla="*/ 1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2"/>
                <a:gd name="T181" fmla="*/ 0 h 313"/>
                <a:gd name="T182" fmla="*/ 212 w 212"/>
                <a:gd name="T183" fmla="*/ 313 h 3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2" h="313">
                  <a:moveTo>
                    <a:pt x="100" y="313"/>
                  </a:moveTo>
                  <a:lnTo>
                    <a:pt x="96" y="310"/>
                  </a:lnTo>
                  <a:lnTo>
                    <a:pt x="94" y="294"/>
                  </a:lnTo>
                  <a:lnTo>
                    <a:pt x="94" y="277"/>
                  </a:lnTo>
                  <a:lnTo>
                    <a:pt x="93" y="267"/>
                  </a:lnTo>
                  <a:lnTo>
                    <a:pt x="91" y="263"/>
                  </a:lnTo>
                  <a:lnTo>
                    <a:pt x="85" y="258"/>
                  </a:lnTo>
                  <a:lnTo>
                    <a:pt x="77" y="252"/>
                  </a:lnTo>
                  <a:lnTo>
                    <a:pt x="68" y="242"/>
                  </a:lnTo>
                  <a:lnTo>
                    <a:pt x="58" y="232"/>
                  </a:lnTo>
                  <a:lnTo>
                    <a:pt x="48" y="220"/>
                  </a:lnTo>
                  <a:lnTo>
                    <a:pt x="39" y="207"/>
                  </a:lnTo>
                  <a:lnTo>
                    <a:pt x="31" y="192"/>
                  </a:lnTo>
                  <a:lnTo>
                    <a:pt x="19" y="166"/>
                  </a:lnTo>
                  <a:lnTo>
                    <a:pt x="9" y="148"/>
                  </a:lnTo>
                  <a:lnTo>
                    <a:pt x="2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10" y="132"/>
                  </a:lnTo>
                  <a:lnTo>
                    <a:pt x="13" y="139"/>
                  </a:lnTo>
                  <a:lnTo>
                    <a:pt x="18" y="149"/>
                  </a:lnTo>
                  <a:lnTo>
                    <a:pt x="25" y="162"/>
                  </a:lnTo>
                  <a:lnTo>
                    <a:pt x="33" y="176"/>
                  </a:lnTo>
                  <a:lnTo>
                    <a:pt x="39" y="189"/>
                  </a:lnTo>
                  <a:lnTo>
                    <a:pt x="47" y="201"/>
                  </a:lnTo>
                  <a:lnTo>
                    <a:pt x="54" y="211"/>
                  </a:lnTo>
                  <a:lnTo>
                    <a:pt x="59" y="217"/>
                  </a:lnTo>
                  <a:lnTo>
                    <a:pt x="67" y="225"/>
                  </a:lnTo>
                  <a:lnTo>
                    <a:pt x="75" y="230"/>
                  </a:lnTo>
                  <a:lnTo>
                    <a:pt x="81" y="234"/>
                  </a:lnTo>
                  <a:lnTo>
                    <a:pt x="87" y="237"/>
                  </a:lnTo>
                  <a:lnTo>
                    <a:pt x="89" y="220"/>
                  </a:lnTo>
                  <a:lnTo>
                    <a:pt x="92" y="202"/>
                  </a:lnTo>
                  <a:lnTo>
                    <a:pt x="93" y="185"/>
                  </a:lnTo>
                  <a:lnTo>
                    <a:pt x="93" y="173"/>
                  </a:lnTo>
                  <a:lnTo>
                    <a:pt x="85" y="165"/>
                  </a:lnTo>
                  <a:lnTo>
                    <a:pt x="73" y="156"/>
                  </a:lnTo>
                  <a:lnTo>
                    <a:pt x="62" y="143"/>
                  </a:lnTo>
                  <a:lnTo>
                    <a:pt x="50" y="129"/>
                  </a:lnTo>
                  <a:lnTo>
                    <a:pt x="38" y="113"/>
                  </a:lnTo>
                  <a:lnTo>
                    <a:pt x="29" y="95"/>
                  </a:lnTo>
                  <a:lnTo>
                    <a:pt x="23" y="75"/>
                  </a:lnTo>
                  <a:lnTo>
                    <a:pt x="22" y="55"/>
                  </a:lnTo>
                  <a:lnTo>
                    <a:pt x="23" y="48"/>
                  </a:lnTo>
                  <a:lnTo>
                    <a:pt x="27" y="50"/>
                  </a:lnTo>
                  <a:lnTo>
                    <a:pt x="31" y="63"/>
                  </a:lnTo>
                  <a:lnTo>
                    <a:pt x="38" y="82"/>
                  </a:lnTo>
                  <a:lnTo>
                    <a:pt x="42" y="94"/>
                  </a:lnTo>
                  <a:lnTo>
                    <a:pt x="47" y="104"/>
                  </a:lnTo>
                  <a:lnTo>
                    <a:pt x="55" y="114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79" y="140"/>
                  </a:lnTo>
                  <a:lnTo>
                    <a:pt x="87" y="144"/>
                  </a:lnTo>
                  <a:lnTo>
                    <a:pt x="93" y="148"/>
                  </a:lnTo>
                  <a:lnTo>
                    <a:pt x="85" y="120"/>
                  </a:lnTo>
                  <a:lnTo>
                    <a:pt x="81" y="81"/>
                  </a:lnTo>
                  <a:lnTo>
                    <a:pt x="83" y="41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6" y="14"/>
                  </a:lnTo>
                  <a:lnTo>
                    <a:pt x="96" y="37"/>
                  </a:lnTo>
                  <a:lnTo>
                    <a:pt x="98" y="75"/>
                  </a:lnTo>
                  <a:lnTo>
                    <a:pt x="104" y="113"/>
                  </a:lnTo>
                  <a:lnTo>
                    <a:pt x="109" y="136"/>
                  </a:lnTo>
                  <a:lnTo>
                    <a:pt x="117" y="133"/>
                  </a:lnTo>
                  <a:lnTo>
                    <a:pt x="126" y="128"/>
                  </a:lnTo>
                  <a:lnTo>
                    <a:pt x="135" y="120"/>
                  </a:lnTo>
                  <a:lnTo>
                    <a:pt x="146" y="112"/>
                  </a:lnTo>
                  <a:lnTo>
                    <a:pt x="155" y="103"/>
                  </a:lnTo>
                  <a:lnTo>
                    <a:pt x="163" y="94"/>
                  </a:lnTo>
                  <a:lnTo>
                    <a:pt x="168" y="83"/>
                  </a:lnTo>
                  <a:lnTo>
                    <a:pt x="172" y="73"/>
                  </a:lnTo>
                  <a:lnTo>
                    <a:pt x="176" y="66"/>
                  </a:lnTo>
                  <a:lnTo>
                    <a:pt x="180" y="66"/>
                  </a:lnTo>
                  <a:lnTo>
                    <a:pt x="181" y="73"/>
                  </a:lnTo>
                  <a:lnTo>
                    <a:pt x="177" y="84"/>
                  </a:lnTo>
                  <a:lnTo>
                    <a:pt x="172" y="93"/>
                  </a:lnTo>
                  <a:lnTo>
                    <a:pt x="166" y="103"/>
                  </a:lnTo>
                  <a:lnTo>
                    <a:pt x="156" y="114"/>
                  </a:lnTo>
                  <a:lnTo>
                    <a:pt x="147" y="126"/>
                  </a:lnTo>
                  <a:lnTo>
                    <a:pt x="138" y="137"/>
                  </a:lnTo>
                  <a:lnTo>
                    <a:pt x="129" y="148"/>
                  </a:lnTo>
                  <a:lnTo>
                    <a:pt x="121" y="156"/>
                  </a:lnTo>
                  <a:lnTo>
                    <a:pt x="116" y="161"/>
                  </a:lnTo>
                  <a:lnTo>
                    <a:pt x="112" y="181"/>
                  </a:lnTo>
                  <a:lnTo>
                    <a:pt x="108" y="203"/>
                  </a:lnTo>
                  <a:lnTo>
                    <a:pt x="105" y="223"/>
                  </a:lnTo>
                  <a:lnTo>
                    <a:pt x="104" y="235"/>
                  </a:lnTo>
                  <a:lnTo>
                    <a:pt x="116" y="230"/>
                  </a:lnTo>
                  <a:lnTo>
                    <a:pt x="130" y="222"/>
                  </a:lnTo>
                  <a:lnTo>
                    <a:pt x="146" y="210"/>
                  </a:lnTo>
                  <a:lnTo>
                    <a:pt x="160" y="199"/>
                  </a:lnTo>
                  <a:lnTo>
                    <a:pt x="175" y="186"/>
                  </a:lnTo>
                  <a:lnTo>
                    <a:pt x="188" y="172"/>
                  </a:lnTo>
                  <a:lnTo>
                    <a:pt x="199" y="159"/>
                  </a:lnTo>
                  <a:lnTo>
                    <a:pt x="205" y="147"/>
                  </a:lnTo>
                  <a:lnTo>
                    <a:pt x="209" y="141"/>
                  </a:lnTo>
                  <a:lnTo>
                    <a:pt x="212" y="140"/>
                  </a:lnTo>
                  <a:lnTo>
                    <a:pt x="212" y="146"/>
                  </a:lnTo>
                  <a:lnTo>
                    <a:pt x="209" y="155"/>
                  </a:lnTo>
                  <a:lnTo>
                    <a:pt x="204" y="163"/>
                  </a:lnTo>
                  <a:lnTo>
                    <a:pt x="195" y="174"/>
                  </a:lnTo>
                  <a:lnTo>
                    <a:pt x="183" y="189"/>
                  </a:lnTo>
                  <a:lnTo>
                    <a:pt x="168" y="205"/>
                  </a:lnTo>
                  <a:lnTo>
                    <a:pt x="154" y="222"/>
                  </a:lnTo>
                  <a:lnTo>
                    <a:pt x="138" y="237"/>
                  </a:lnTo>
                  <a:lnTo>
                    <a:pt x="123" y="248"/>
                  </a:lnTo>
                  <a:lnTo>
                    <a:pt x="110" y="256"/>
                  </a:lnTo>
                  <a:lnTo>
                    <a:pt x="102" y="265"/>
                  </a:lnTo>
                  <a:lnTo>
                    <a:pt x="102" y="279"/>
                  </a:lnTo>
                  <a:lnTo>
                    <a:pt x="104" y="293"/>
                  </a:lnTo>
                  <a:lnTo>
                    <a:pt x="105" y="301"/>
                  </a:lnTo>
                  <a:lnTo>
                    <a:pt x="105" y="305"/>
                  </a:lnTo>
                  <a:lnTo>
                    <a:pt x="104" y="307"/>
                  </a:lnTo>
                  <a:lnTo>
                    <a:pt x="102" y="309"/>
                  </a:lnTo>
                  <a:lnTo>
                    <a:pt x="100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Freeform 331"/>
            <p:cNvSpPr>
              <a:spLocks/>
            </p:cNvSpPr>
            <p:nvPr/>
          </p:nvSpPr>
          <p:spPr bwMode="auto">
            <a:xfrm flipH="1">
              <a:off x="1251" y="3447"/>
              <a:ext cx="130" cy="150"/>
            </a:xfrm>
            <a:custGeom>
              <a:avLst/>
              <a:gdLst>
                <a:gd name="T0" fmla="*/ 0 w 290"/>
                <a:gd name="T1" fmla="*/ 1 h 299"/>
                <a:gd name="T2" fmla="*/ 0 w 290"/>
                <a:gd name="T3" fmla="*/ 1 h 299"/>
                <a:gd name="T4" fmla="*/ 0 w 290"/>
                <a:gd name="T5" fmla="*/ 1 h 299"/>
                <a:gd name="T6" fmla="*/ 0 w 290"/>
                <a:gd name="T7" fmla="*/ 1 h 299"/>
                <a:gd name="T8" fmla="*/ 0 w 290"/>
                <a:gd name="T9" fmla="*/ 1 h 299"/>
                <a:gd name="T10" fmla="*/ 0 w 290"/>
                <a:gd name="T11" fmla="*/ 1 h 299"/>
                <a:gd name="T12" fmla="*/ 0 w 290"/>
                <a:gd name="T13" fmla="*/ 1 h 299"/>
                <a:gd name="T14" fmla="*/ 0 w 290"/>
                <a:gd name="T15" fmla="*/ 1 h 299"/>
                <a:gd name="T16" fmla="*/ 0 w 290"/>
                <a:gd name="T17" fmla="*/ 1 h 299"/>
                <a:gd name="T18" fmla="*/ 0 w 290"/>
                <a:gd name="T19" fmla="*/ 1 h 299"/>
                <a:gd name="T20" fmla="*/ 0 w 290"/>
                <a:gd name="T21" fmla="*/ 1 h 299"/>
                <a:gd name="T22" fmla="*/ 0 w 290"/>
                <a:gd name="T23" fmla="*/ 1 h 299"/>
                <a:gd name="T24" fmla="*/ 0 w 290"/>
                <a:gd name="T25" fmla="*/ 1 h 299"/>
                <a:gd name="T26" fmla="*/ 0 w 290"/>
                <a:gd name="T27" fmla="*/ 1 h 299"/>
                <a:gd name="T28" fmla="*/ 0 w 290"/>
                <a:gd name="T29" fmla="*/ 1 h 299"/>
                <a:gd name="T30" fmla="*/ 0 w 290"/>
                <a:gd name="T31" fmla="*/ 1 h 299"/>
                <a:gd name="T32" fmla="*/ 0 w 290"/>
                <a:gd name="T33" fmla="*/ 1 h 299"/>
                <a:gd name="T34" fmla="*/ 0 w 290"/>
                <a:gd name="T35" fmla="*/ 1 h 299"/>
                <a:gd name="T36" fmla="*/ 0 w 290"/>
                <a:gd name="T37" fmla="*/ 1 h 299"/>
                <a:gd name="T38" fmla="*/ 0 w 290"/>
                <a:gd name="T39" fmla="*/ 2 h 299"/>
                <a:gd name="T40" fmla="*/ 0 w 290"/>
                <a:gd name="T41" fmla="*/ 2 h 299"/>
                <a:gd name="T42" fmla="*/ 0 w 290"/>
                <a:gd name="T43" fmla="*/ 2 h 299"/>
                <a:gd name="T44" fmla="*/ 0 w 290"/>
                <a:gd name="T45" fmla="*/ 2 h 299"/>
                <a:gd name="T46" fmla="*/ 0 w 290"/>
                <a:gd name="T47" fmla="*/ 1 h 299"/>
                <a:gd name="T48" fmla="*/ 0 w 290"/>
                <a:gd name="T49" fmla="*/ 1 h 299"/>
                <a:gd name="T50" fmla="*/ 0 w 290"/>
                <a:gd name="T51" fmla="*/ 1 h 299"/>
                <a:gd name="T52" fmla="*/ 0 w 290"/>
                <a:gd name="T53" fmla="*/ 2 h 299"/>
                <a:gd name="T54" fmla="*/ 0 w 290"/>
                <a:gd name="T55" fmla="*/ 2 h 299"/>
                <a:gd name="T56" fmla="*/ 0 w 290"/>
                <a:gd name="T57" fmla="*/ 2 h 299"/>
                <a:gd name="T58" fmla="*/ 0 w 290"/>
                <a:gd name="T59" fmla="*/ 2 h 299"/>
                <a:gd name="T60" fmla="*/ 0 w 290"/>
                <a:gd name="T61" fmla="*/ 2 h 299"/>
                <a:gd name="T62" fmla="*/ 0 w 290"/>
                <a:gd name="T63" fmla="*/ 2 h 299"/>
                <a:gd name="T64" fmla="*/ 0 w 290"/>
                <a:gd name="T65" fmla="*/ 1 h 299"/>
                <a:gd name="T66" fmla="*/ 0 w 290"/>
                <a:gd name="T67" fmla="*/ 1 h 299"/>
                <a:gd name="T68" fmla="*/ 0 w 290"/>
                <a:gd name="T69" fmla="*/ 1 h 299"/>
                <a:gd name="T70" fmla="*/ 0 w 290"/>
                <a:gd name="T71" fmla="*/ 1 h 299"/>
                <a:gd name="T72" fmla="*/ 0 w 290"/>
                <a:gd name="T73" fmla="*/ 1 h 299"/>
                <a:gd name="T74" fmla="*/ 0 w 290"/>
                <a:gd name="T75" fmla="*/ 1 h 299"/>
                <a:gd name="T76" fmla="*/ 0 w 290"/>
                <a:gd name="T77" fmla="*/ 1 h 299"/>
                <a:gd name="T78" fmla="*/ 0 w 290"/>
                <a:gd name="T79" fmla="*/ 1 h 299"/>
                <a:gd name="T80" fmla="*/ 0 w 290"/>
                <a:gd name="T81" fmla="*/ 1 h 299"/>
                <a:gd name="T82" fmla="*/ 0 w 290"/>
                <a:gd name="T83" fmla="*/ 1 h 299"/>
                <a:gd name="T84" fmla="*/ 0 w 290"/>
                <a:gd name="T85" fmla="*/ 1 h 299"/>
                <a:gd name="T86" fmla="*/ 0 w 290"/>
                <a:gd name="T87" fmla="*/ 1 h 299"/>
                <a:gd name="T88" fmla="*/ 0 w 290"/>
                <a:gd name="T89" fmla="*/ 1 h 299"/>
                <a:gd name="T90" fmla="*/ 0 w 290"/>
                <a:gd name="T91" fmla="*/ 1 h 299"/>
                <a:gd name="T92" fmla="*/ 0 w 290"/>
                <a:gd name="T93" fmla="*/ 1 h 299"/>
                <a:gd name="T94" fmla="*/ 0 w 290"/>
                <a:gd name="T95" fmla="*/ 1 h 299"/>
                <a:gd name="T96" fmla="*/ 0 w 290"/>
                <a:gd name="T97" fmla="*/ 1 h 299"/>
                <a:gd name="T98" fmla="*/ 0 w 290"/>
                <a:gd name="T99" fmla="*/ 1 h 299"/>
                <a:gd name="T100" fmla="*/ 0 w 290"/>
                <a:gd name="T101" fmla="*/ 1 h 299"/>
                <a:gd name="T102" fmla="*/ 0 w 290"/>
                <a:gd name="T103" fmla="*/ 1 h 299"/>
                <a:gd name="T104" fmla="*/ 0 w 290"/>
                <a:gd name="T105" fmla="*/ 1 h 299"/>
                <a:gd name="T106" fmla="*/ 0 w 290"/>
                <a:gd name="T107" fmla="*/ 1 h 299"/>
                <a:gd name="T108" fmla="*/ 0 w 290"/>
                <a:gd name="T109" fmla="*/ 1 h 299"/>
                <a:gd name="T110" fmla="*/ 0 w 290"/>
                <a:gd name="T111" fmla="*/ 1 h 299"/>
                <a:gd name="T112" fmla="*/ 0 w 290"/>
                <a:gd name="T113" fmla="*/ 1 h 299"/>
                <a:gd name="T114" fmla="*/ 0 w 290"/>
                <a:gd name="T115" fmla="*/ 1 h 299"/>
                <a:gd name="T116" fmla="*/ 0 w 290"/>
                <a:gd name="T117" fmla="*/ 1 h 299"/>
                <a:gd name="T118" fmla="*/ 0 w 290"/>
                <a:gd name="T119" fmla="*/ 1 h 299"/>
                <a:gd name="T120" fmla="*/ 0 w 290"/>
                <a:gd name="T121" fmla="*/ 1 h 299"/>
                <a:gd name="T122" fmla="*/ 0 w 290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299"/>
                <a:gd name="T188" fmla="*/ 290 w 290"/>
                <a:gd name="T189" fmla="*/ 299 h 2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299">
                  <a:moveTo>
                    <a:pt x="290" y="0"/>
                  </a:moveTo>
                  <a:lnTo>
                    <a:pt x="284" y="6"/>
                  </a:lnTo>
                  <a:lnTo>
                    <a:pt x="279" y="14"/>
                  </a:lnTo>
                  <a:lnTo>
                    <a:pt x="273" y="24"/>
                  </a:lnTo>
                  <a:lnTo>
                    <a:pt x="265" y="34"/>
                  </a:lnTo>
                  <a:lnTo>
                    <a:pt x="258" y="45"/>
                  </a:lnTo>
                  <a:lnTo>
                    <a:pt x="252" y="55"/>
                  </a:lnTo>
                  <a:lnTo>
                    <a:pt x="246" y="63"/>
                  </a:lnTo>
                  <a:lnTo>
                    <a:pt x="242" y="69"/>
                  </a:lnTo>
                  <a:lnTo>
                    <a:pt x="238" y="75"/>
                  </a:lnTo>
                  <a:lnTo>
                    <a:pt x="233" y="84"/>
                  </a:lnTo>
                  <a:lnTo>
                    <a:pt x="228" y="93"/>
                  </a:lnTo>
                  <a:lnTo>
                    <a:pt x="221" y="103"/>
                  </a:lnTo>
                  <a:lnTo>
                    <a:pt x="215" y="114"/>
                  </a:lnTo>
                  <a:lnTo>
                    <a:pt x="208" y="123"/>
                  </a:lnTo>
                  <a:lnTo>
                    <a:pt x="203" y="130"/>
                  </a:lnTo>
                  <a:lnTo>
                    <a:pt x="200" y="133"/>
                  </a:lnTo>
                  <a:lnTo>
                    <a:pt x="208" y="143"/>
                  </a:lnTo>
                  <a:lnTo>
                    <a:pt x="216" y="152"/>
                  </a:lnTo>
                  <a:lnTo>
                    <a:pt x="220" y="162"/>
                  </a:lnTo>
                  <a:lnTo>
                    <a:pt x="221" y="174"/>
                  </a:lnTo>
                  <a:lnTo>
                    <a:pt x="220" y="181"/>
                  </a:lnTo>
                  <a:lnTo>
                    <a:pt x="219" y="180"/>
                  </a:lnTo>
                  <a:lnTo>
                    <a:pt x="217" y="175"/>
                  </a:lnTo>
                  <a:lnTo>
                    <a:pt x="215" y="168"/>
                  </a:lnTo>
                  <a:lnTo>
                    <a:pt x="209" y="163"/>
                  </a:lnTo>
                  <a:lnTo>
                    <a:pt x="202" y="158"/>
                  </a:lnTo>
                  <a:lnTo>
                    <a:pt x="195" y="154"/>
                  </a:lnTo>
                  <a:lnTo>
                    <a:pt x="188" y="152"/>
                  </a:lnTo>
                  <a:lnTo>
                    <a:pt x="179" y="159"/>
                  </a:lnTo>
                  <a:lnTo>
                    <a:pt x="169" y="167"/>
                  </a:lnTo>
                  <a:lnTo>
                    <a:pt x="157" y="176"/>
                  </a:lnTo>
                  <a:lnTo>
                    <a:pt x="146" y="186"/>
                  </a:lnTo>
                  <a:lnTo>
                    <a:pt x="136" y="196"/>
                  </a:lnTo>
                  <a:lnTo>
                    <a:pt x="126" y="204"/>
                  </a:lnTo>
                  <a:lnTo>
                    <a:pt x="120" y="211"/>
                  </a:lnTo>
                  <a:lnTo>
                    <a:pt x="117" y="215"/>
                  </a:lnTo>
                  <a:lnTo>
                    <a:pt x="116" y="227"/>
                  </a:lnTo>
                  <a:lnTo>
                    <a:pt x="117" y="245"/>
                  </a:lnTo>
                  <a:lnTo>
                    <a:pt x="121" y="265"/>
                  </a:lnTo>
                  <a:lnTo>
                    <a:pt x="128" y="280"/>
                  </a:lnTo>
                  <a:lnTo>
                    <a:pt x="133" y="289"/>
                  </a:lnTo>
                  <a:lnTo>
                    <a:pt x="136" y="294"/>
                  </a:lnTo>
                  <a:lnTo>
                    <a:pt x="134" y="295"/>
                  </a:lnTo>
                  <a:lnTo>
                    <a:pt x="129" y="290"/>
                  </a:lnTo>
                  <a:lnTo>
                    <a:pt x="121" y="279"/>
                  </a:lnTo>
                  <a:lnTo>
                    <a:pt x="112" y="259"/>
                  </a:lnTo>
                  <a:lnTo>
                    <a:pt x="107" y="239"/>
                  </a:lnTo>
                  <a:lnTo>
                    <a:pt x="105" y="226"/>
                  </a:lnTo>
                  <a:lnTo>
                    <a:pt x="99" y="234"/>
                  </a:lnTo>
                  <a:lnTo>
                    <a:pt x="91" y="244"/>
                  </a:lnTo>
                  <a:lnTo>
                    <a:pt x="83" y="256"/>
                  </a:lnTo>
                  <a:lnTo>
                    <a:pt x="74" y="266"/>
                  </a:lnTo>
                  <a:lnTo>
                    <a:pt x="65" y="277"/>
                  </a:lnTo>
                  <a:lnTo>
                    <a:pt x="57" y="287"/>
                  </a:lnTo>
                  <a:lnTo>
                    <a:pt x="49" y="294"/>
                  </a:lnTo>
                  <a:lnTo>
                    <a:pt x="42" y="297"/>
                  </a:lnTo>
                  <a:lnTo>
                    <a:pt x="34" y="299"/>
                  </a:lnTo>
                  <a:lnTo>
                    <a:pt x="32" y="298"/>
                  </a:lnTo>
                  <a:lnTo>
                    <a:pt x="36" y="295"/>
                  </a:lnTo>
                  <a:lnTo>
                    <a:pt x="41" y="289"/>
                  </a:lnTo>
                  <a:lnTo>
                    <a:pt x="45" y="283"/>
                  </a:lnTo>
                  <a:lnTo>
                    <a:pt x="51" y="274"/>
                  </a:lnTo>
                  <a:lnTo>
                    <a:pt x="59" y="262"/>
                  </a:lnTo>
                  <a:lnTo>
                    <a:pt x="69" y="250"/>
                  </a:lnTo>
                  <a:lnTo>
                    <a:pt x="78" y="237"/>
                  </a:lnTo>
                  <a:lnTo>
                    <a:pt x="87" y="226"/>
                  </a:lnTo>
                  <a:lnTo>
                    <a:pt x="94" y="218"/>
                  </a:lnTo>
                  <a:lnTo>
                    <a:pt x="99" y="214"/>
                  </a:lnTo>
                  <a:lnTo>
                    <a:pt x="86" y="215"/>
                  </a:lnTo>
                  <a:lnTo>
                    <a:pt x="74" y="218"/>
                  </a:lnTo>
                  <a:lnTo>
                    <a:pt x="62" y="219"/>
                  </a:lnTo>
                  <a:lnTo>
                    <a:pt x="51" y="221"/>
                  </a:lnTo>
                  <a:lnTo>
                    <a:pt x="41" y="223"/>
                  </a:lnTo>
                  <a:lnTo>
                    <a:pt x="33" y="226"/>
                  </a:lnTo>
                  <a:lnTo>
                    <a:pt x="25" y="228"/>
                  </a:lnTo>
                  <a:lnTo>
                    <a:pt x="18" y="231"/>
                  </a:lnTo>
                  <a:lnTo>
                    <a:pt x="8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3" y="224"/>
                  </a:lnTo>
                  <a:lnTo>
                    <a:pt x="25" y="220"/>
                  </a:lnTo>
                  <a:lnTo>
                    <a:pt x="40" y="214"/>
                  </a:lnTo>
                  <a:lnTo>
                    <a:pt x="55" y="209"/>
                  </a:lnTo>
                  <a:lnTo>
                    <a:pt x="71" y="204"/>
                  </a:lnTo>
                  <a:lnTo>
                    <a:pt x="86" y="200"/>
                  </a:lnTo>
                  <a:lnTo>
                    <a:pt x="97" y="198"/>
                  </a:lnTo>
                  <a:lnTo>
                    <a:pt x="105" y="197"/>
                  </a:lnTo>
                  <a:lnTo>
                    <a:pt x="112" y="196"/>
                  </a:lnTo>
                  <a:lnTo>
                    <a:pt x="119" y="192"/>
                  </a:lnTo>
                  <a:lnTo>
                    <a:pt x="126" y="186"/>
                  </a:lnTo>
                  <a:lnTo>
                    <a:pt x="133" y="181"/>
                  </a:lnTo>
                  <a:lnTo>
                    <a:pt x="140" y="174"/>
                  </a:lnTo>
                  <a:lnTo>
                    <a:pt x="145" y="168"/>
                  </a:lnTo>
                  <a:lnTo>
                    <a:pt x="148" y="163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2" y="153"/>
                  </a:lnTo>
                  <a:lnTo>
                    <a:pt x="137" y="152"/>
                  </a:lnTo>
                  <a:lnTo>
                    <a:pt x="133" y="151"/>
                  </a:lnTo>
                  <a:lnTo>
                    <a:pt x="141" y="147"/>
                  </a:lnTo>
                  <a:lnTo>
                    <a:pt x="148" y="144"/>
                  </a:lnTo>
                  <a:lnTo>
                    <a:pt x="153" y="140"/>
                  </a:lnTo>
                  <a:lnTo>
                    <a:pt x="158" y="137"/>
                  </a:lnTo>
                  <a:lnTo>
                    <a:pt x="162" y="139"/>
                  </a:lnTo>
                  <a:lnTo>
                    <a:pt x="165" y="140"/>
                  </a:lnTo>
                  <a:lnTo>
                    <a:pt x="166" y="140"/>
                  </a:lnTo>
                  <a:lnTo>
                    <a:pt x="167" y="140"/>
                  </a:lnTo>
                  <a:lnTo>
                    <a:pt x="174" y="133"/>
                  </a:lnTo>
                  <a:lnTo>
                    <a:pt x="184" y="121"/>
                  </a:lnTo>
                  <a:lnTo>
                    <a:pt x="195" y="106"/>
                  </a:lnTo>
                  <a:lnTo>
                    <a:pt x="207" y="90"/>
                  </a:lnTo>
                  <a:lnTo>
                    <a:pt x="219" y="71"/>
                  </a:lnTo>
                  <a:lnTo>
                    <a:pt x="229" y="55"/>
                  </a:lnTo>
                  <a:lnTo>
                    <a:pt x="236" y="40"/>
                  </a:lnTo>
                  <a:lnTo>
                    <a:pt x="238" y="29"/>
                  </a:lnTo>
                  <a:lnTo>
                    <a:pt x="242" y="23"/>
                  </a:lnTo>
                  <a:lnTo>
                    <a:pt x="248" y="16"/>
                  </a:lnTo>
                  <a:lnTo>
                    <a:pt x="252" y="10"/>
                  </a:lnTo>
                  <a:lnTo>
                    <a:pt x="257" y="6"/>
                  </a:lnTo>
                  <a:lnTo>
                    <a:pt x="263" y="3"/>
                  </a:lnTo>
                  <a:lnTo>
                    <a:pt x="274" y="1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8" name="Freeform 332"/>
            <p:cNvSpPr>
              <a:spLocks/>
            </p:cNvSpPr>
            <p:nvPr/>
          </p:nvSpPr>
          <p:spPr bwMode="auto">
            <a:xfrm flipH="1">
              <a:off x="1065" y="3242"/>
              <a:ext cx="75" cy="122"/>
            </a:xfrm>
            <a:custGeom>
              <a:avLst/>
              <a:gdLst>
                <a:gd name="T0" fmla="*/ 0 w 167"/>
                <a:gd name="T1" fmla="*/ 1 h 244"/>
                <a:gd name="T2" fmla="*/ 0 w 167"/>
                <a:gd name="T3" fmla="*/ 1 h 244"/>
                <a:gd name="T4" fmla="*/ 0 w 167"/>
                <a:gd name="T5" fmla="*/ 1 h 244"/>
                <a:gd name="T6" fmla="*/ 0 w 167"/>
                <a:gd name="T7" fmla="*/ 1 h 244"/>
                <a:gd name="T8" fmla="*/ 0 w 167"/>
                <a:gd name="T9" fmla="*/ 1 h 244"/>
                <a:gd name="T10" fmla="*/ 0 w 167"/>
                <a:gd name="T11" fmla="*/ 1 h 244"/>
                <a:gd name="T12" fmla="*/ 0 w 167"/>
                <a:gd name="T13" fmla="*/ 1 h 244"/>
                <a:gd name="T14" fmla="*/ 0 w 167"/>
                <a:gd name="T15" fmla="*/ 1 h 244"/>
                <a:gd name="T16" fmla="*/ 0 w 167"/>
                <a:gd name="T17" fmla="*/ 1 h 244"/>
                <a:gd name="T18" fmla="*/ 0 w 167"/>
                <a:gd name="T19" fmla="*/ 1 h 244"/>
                <a:gd name="T20" fmla="*/ 0 w 167"/>
                <a:gd name="T21" fmla="*/ 1 h 244"/>
                <a:gd name="T22" fmla="*/ 0 w 167"/>
                <a:gd name="T23" fmla="*/ 1 h 244"/>
                <a:gd name="T24" fmla="*/ 0 w 167"/>
                <a:gd name="T25" fmla="*/ 1 h 244"/>
                <a:gd name="T26" fmla="*/ 0 w 167"/>
                <a:gd name="T27" fmla="*/ 1 h 244"/>
                <a:gd name="T28" fmla="*/ 0 w 167"/>
                <a:gd name="T29" fmla="*/ 1 h 244"/>
                <a:gd name="T30" fmla="*/ 0 w 167"/>
                <a:gd name="T31" fmla="*/ 1 h 244"/>
                <a:gd name="T32" fmla="*/ 0 w 167"/>
                <a:gd name="T33" fmla="*/ 1 h 244"/>
                <a:gd name="T34" fmla="*/ 0 w 167"/>
                <a:gd name="T35" fmla="*/ 1 h 244"/>
                <a:gd name="T36" fmla="*/ 0 w 167"/>
                <a:gd name="T37" fmla="*/ 1 h 244"/>
                <a:gd name="T38" fmla="*/ 0 w 167"/>
                <a:gd name="T39" fmla="*/ 1 h 244"/>
                <a:gd name="T40" fmla="*/ 0 w 167"/>
                <a:gd name="T41" fmla="*/ 1 h 244"/>
                <a:gd name="T42" fmla="*/ 0 w 167"/>
                <a:gd name="T43" fmla="*/ 1 h 244"/>
                <a:gd name="T44" fmla="*/ 0 w 167"/>
                <a:gd name="T45" fmla="*/ 1 h 244"/>
                <a:gd name="T46" fmla="*/ 0 w 167"/>
                <a:gd name="T47" fmla="*/ 1 h 244"/>
                <a:gd name="T48" fmla="*/ 0 w 167"/>
                <a:gd name="T49" fmla="*/ 1 h 244"/>
                <a:gd name="T50" fmla="*/ 0 w 167"/>
                <a:gd name="T51" fmla="*/ 1 h 244"/>
                <a:gd name="T52" fmla="*/ 0 w 167"/>
                <a:gd name="T53" fmla="*/ 1 h 244"/>
                <a:gd name="T54" fmla="*/ 0 w 167"/>
                <a:gd name="T55" fmla="*/ 1 h 244"/>
                <a:gd name="T56" fmla="*/ 0 w 167"/>
                <a:gd name="T57" fmla="*/ 1 h 244"/>
                <a:gd name="T58" fmla="*/ 0 w 167"/>
                <a:gd name="T59" fmla="*/ 1 h 244"/>
                <a:gd name="T60" fmla="*/ 0 w 167"/>
                <a:gd name="T61" fmla="*/ 1 h 244"/>
                <a:gd name="T62" fmla="*/ 0 w 167"/>
                <a:gd name="T63" fmla="*/ 1 h 244"/>
                <a:gd name="T64" fmla="*/ 0 w 167"/>
                <a:gd name="T65" fmla="*/ 1 h 244"/>
                <a:gd name="T66" fmla="*/ 0 w 167"/>
                <a:gd name="T67" fmla="*/ 1 h 244"/>
                <a:gd name="T68" fmla="*/ 0 w 167"/>
                <a:gd name="T69" fmla="*/ 1 h 244"/>
                <a:gd name="T70" fmla="*/ 0 w 167"/>
                <a:gd name="T71" fmla="*/ 1 h 244"/>
                <a:gd name="T72" fmla="*/ 0 w 167"/>
                <a:gd name="T73" fmla="*/ 1 h 244"/>
                <a:gd name="T74" fmla="*/ 0 w 167"/>
                <a:gd name="T75" fmla="*/ 1 h 244"/>
                <a:gd name="T76" fmla="*/ 0 w 167"/>
                <a:gd name="T77" fmla="*/ 1 h 244"/>
                <a:gd name="T78" fmla="*/ 0 w 167"/>
                <a:gd name="T79" fmla="*/ 1 h 244"/>
                <a:gd name="T80" fmla="*/ 0 w 167"/>
                <a:gd name="T81" fmla="*/ 1 h 244"/>
                <a:gd name="T82" fmla="*/ 0 w 167"/>
                <a:gd name="T83" fmla="*/ 1 h 244"/>
                <a:gd name="T84" fmla="*/ 0 w 167"/>
                <a:gd name="T85" fmla="*/ 1 h 244"/>
                <a:gd name="T86" fmla="*/ 0 w 167"/>
                <a:gd name="T87" fmla="*/ 1 h 244"/>
                <a:gd name="T88" fmla="*/ 0 w 167"/>
                <a:gd name="T89" fmla="*/ 1 h 244"/>
                <a:gd name="T90" fmla="*/ 0 w 167"/>
                <a:gd name="T91" fmla="*/ 1 h 244"/>
                <a:gd name="T92" fmla="*/ 0 w 167"/>
                <a:gd name="T93" fmla="*/ 1 h 244"/>
                <a:gd name="T94" fmla="*/ 0 w 167"/>
                <a:gd name="T95" fmla="*/ 1 h 244"/>
                <a:gd name="T96" fmla="*/ 0 w 167"/>
                <a:gd name="T97" fmla="*/ 1 h 244"/>
                <a:gd name="T98" fmla="*/ 0 w 167"/>
                <a:gd name="T99" fmla="*/ 1 h 244"/>
                <a:gd name="T100" fmla="*/ 0 w 167"/>
                <a:gd name="T101" fmla="*/ 1 h 244"/>
                <a:gd name="T102" fmla="*/ 0 w 167"/>
                <a:gd name="T103" fmla="*/ 1 h 244"/>
                <a:gd name="T104" fmla="*/ 0 w 167"/>
                <a:gd name="T105" fmla="*/ 1 h 244"/>
                <a:gd name="T106" fmla="*/ 0 w 167"/>
                <a:gd name="T107" fmla="*/ 1 h 244"/>
                <a:gd name="T108" fmla="*/ 0 w 167"/>
                <a:gd name="T109" fmla="*/ 1 h 244"/>
                <a:gd name="T110" fmla="*/ 0 w 167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244"/>
                <a:gd name="T170" fmla="*/ 167 w 167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244">
                  <a:moveTo>
                    <a:pt x="36" y="240"/>
                  </a:moveTo>
                  <a:lnTo>
                    <a:pt x="45" y="230"/>
                  </a:lnTo>
                  <a:lnTo>
                    <a:pt x="55" y="216"/>
                  </a:lnTo>
                  <a:lnTo>
                    <a:pt x="66" y="204"/>
                  </a:lnTo>
                  <a:lnTo>
                    <a:pt x="70" y="195"/>
                  </a:lnTo>
                  <a:lnTo>
                    <a:pt x="79" y="195"/>
                  </a:lnTo>
                  <a:lnTo>
                    <a:pt x="92" y="193"/>
                  </a:lnTo>
                  <a:lnTo>
                    <a:pt x="105" y="190"/>
                  </a:lnTo>
                  <a:lnTo>
                    <a:pt x="121" y="185"/>
                  </a:lnTo>
                  <a:lnTo>
                    <a:pt x="134" y="180"/>
                  </a:lnTo>
                  <a:lnTo>
                    <a:pt x="146" y="175"/>
                  </a:lnTo>
                  <a:lnTo>
                    <a:pt x="155" y="170"/>
                  </a:lnTo>
                  <a:lnTo>
                    <a:pt x="159" y="167"/>
                  </a:lnTo>
                  <a:lnTo>
                    <a:pt x="162" y="161"/>
                  </a:lnTo>
                  <a:lnTo>
                    <a:pt x="163" y="159"/>
                  </a:lnTo>
                  <a:lnTo>
                    <a:pt x="161" y="159"/>
                  </a:lnTo>
                  <a:lnTo>
                    <a:pt x="155" y="161"/>
                  </a:lnTo>
                  <a:lnTo>
                    <a:pt x="150" y="163"/>
                  </a:lnTo>
                  <a:lnTo>
                    <a:pt x="141" y="167"/>
                  </a:lnTo>
                  <a:lnTo>
                    <a:pt x="130" y="170"/>
                  </a:lnTo>
                  <a:lnTo>
                    <a:pt x="119" y="175"/>
                  </a:lnTo>
                  <a:lnTo>
                    <a:pt x="105" y="179"/>
                  </a:lnTo>
                  <a:lnTo>
                    <a:pt x="94" y="183"/>
                  </a:lnTo>
                  <a:lnTo>
                    <a:pt x="84" y="185"/>
                  </a:lnTo>
                  <a:lnTo>
                    <a:pt x="76" y="186"/>
                  </a:lnTo>
                  <a:lnTo>
                    <a:pt x="82" y="175"/>
                  </a:lnTo>
                  <a:lnTo>
                    <a:pt x="88" y="159"/>
                  </a:lnTo>
                  <a:lnTo>
                    <a:pt x="95" y="142"/>
                  </a:lnTo>
                  <a:lnTo>
                    <a:pt x="97" y="133"/>
                  </a:lnTo>
                  <a:lnTo>
                    <a:pt x="105" y="127"/>
                  </a:lnTo>
                  <a:lnTo>
                    <a:pt x="115" y="121"/>
                  </a:lnTo>
                  <a:lnTo>
                    <a:pt x="125" y="114"/>
                  </a:lnTo>
                  <a:lnTo>
                    <a:pt x="136" y="104"/>
                  </a:lnTo>
                  <a:lnTo>
                    <a:pt x="146" y="96"/>
                  </a:lnTo>
                  <a:lnTo>
                    <a:pt x="155" y="89"/>
                  </a:lnTo>
                  <a:lnTo>
                    <a:pt x="162" y="84"/>
                  </a:lnTo>
                  <a:lnTo>
                    <a:pt x="166" y="79"/>
                  </a:lnTo>
                  <a:lnTo>
                    <a:pt x="167" y="74"/>
                  </a:lnTo>
                  <a:lnTo>
                    <a:pt x="167" y="71"/>
                  </a:lnTo>
                  <a:lnTo>
                    <a:pt x="165" y="71"/>
                  </a:lnTo>
                  <a:lnTo>
                    <a:pt x="159" y="76"/>
                  </a:lnTo>
                  <a:lnTo>
                    <a:pt x="154" y="79"/>
                  </a:lnTo>
                  <a:lnTo>
                    <a:pt x="147" y="85"/>
                  </a:lnTo>
                  <a:lnTo>
                    <a:pt x="140" y="91"/>
                  </a:lnTo>
                  <a:lnTo>
                    <a:pt x="130" y="96"/>
                  </a:lnTo>
                  <a:lnTo>
                    <a:pt x="121" y="102"/>
                  </a:lnTo>
                  <a:lnTo>
                    <a:pt x="112" y="108"/>
                  </a:lnTo>
                  <a:lnTo>
                    <a:pt x="104" y="112"/>
                  </a:lnTo>
                  <a:lnTo>
                    <a:pt x="99" y="115"/>
                  </a:lnTo>
                  <a:lnTo>
                    <a:pt x="100" y="94"/>
                  </a:lnTo>
                  <a:lnTo>
                    <a:pt x="101" y="61"/>
                  </a:lnTo>
                  <a:lnTo>
                    <a:pt x="103" y="27"/>
                  </a:lnTo>
                  <a:lnTo>
                    <a:pt x="101" y="8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10"/>
                  </a:lnTo>
                  <a:lnTo>
                    <a:pt x="94" y="32"/>
                  </a:lnTo>
                  <a:lnTo>
                    <a:pt x="91" y="68"/>
                  </a:lnTo>
                  <a:lnTo>
                    <a:pt x="87" y="103"/>
                  </a:lnTo>
                  <a:lnTo>
                    <a:pt x="82" y="125"/>
                  </a:lnTo>
                  <a:lnTo>
                    <a:pt x="79" y="127"/>
                  </a:lnTo>
                  <a:lnTo>
                    <a:pt x="76" y="126"/>
                  </a:lnTo>
                  <a:lnTo>
                    <a:pt x="75" y="123"/>
                  </a:lnTo>
                  <a:lnTo>
                    <a:pt x="74" y="117"/>
                  </a:lnTo>
                  <a:lnTo>
                    <a:pt x="72" y="111"/>
                  </a:lnTo>
                  <a:lnTo>
                    <a:pt x="67" y="103"/>
                  </a:lnTo>
                  <a:lnTo>
                    <a:pt x="62" y="94"/>
                  </a:lnTo>
                  <a:lnTo>
                    <a:pt x="54" y="84"/>
                  </a:lnTo>
                  <a:lnTo>
                    <a:pt x="46" y="73"/>
                  </a:lnTo>
                  <a:lnTo>
                    <a:pt x="38" y="64"/>
                  </a:lnTo>
                  <a:lnTo>
                    <a:pt x="30" y="58"/>
                  </a:lnTo>
                  <a:lnTo>
                    <a:pt x="25" y="55"/>
                  </a:lnTo>
                  <a:lnTo>
                    <a:pt x="20" y="55"/>
                  </a:lnTo>
                  <a:lnTo>
                    <a:pt x="21" y="58"/>
                  </a:lnTo>
                  <a:lnTo>
                    <a:pt x="26" y="64"/>
                  </a:lnTo>
                  <a:lnTo>
                    <a:pt x="33" y="73"/>
                  </a:lnTo>
                  <a:lnTo>
                    <a:pt x="42" y="86"/>
                  </a:lnTo>
                  <a:lnTo>
                    <a:pt x="53" y="103"/>
                  </a:lnTo>
                  <a:lnTo>
                    <a:pt x="63" y="119"/>
                  </a:lnTo>
                  <a:lnTo>
                    <a:pt x="68" y="132"/>
                  </a:lnTo>
                  <a:lnTo>
                    <a:pt x="68" y="144"/>
                  </a:lnTo>
                  <a:lnTo>
                    <a:pt x="66" y="159"/>
                  </a:lnTo>
                  <a:lnTo>
                    <a:pt x="62" y="172"/>
                  </a:lnTo>
                  <a:lnTo>
                    <a:pt x="58" y="180"/>
                  </a:lnTo>
                  <a:lnTo>
                    <a:pt x="55" y="183"/>
                  </a:lnTo>
                  <a:lnTo>
                    <a:pt x="53" y="183"/>
                  </a:lnTo>
                  <a:lnTo>
                    <a:pt x="50" y="179"/>
                  </a:lnTo>
                  <a:lnTo>
                    <a:pt x="45" y="174"/>
                  </a:lnTo>
                  <a:lnTo>
                    <a:pt x="41" y="169"/>
                  </a:lnTo>
                  <a:lnTo>
                    <a:pt x="36" y="164"/>
                  </a:lnTo>
                  <a:lnTo>
                    <a:pt x="29" y="157"/>
                  </a:lnTo>
                  <a:lnTo>
                    <a:pt x="22" y="151"/>
                  </a:lnTo>
                  <a:lnTo>
                    <a:pt x="16" y="145"/>
                  </a:lnTo>
                  <a:lnTo>
                    <a:pt x="9" y="139"/>
                  </a:lnTo>
                  <a:lnTo>
                    <a:pt x="4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9" y="145"/>
                  </a:lnTo>
                  <a:lnTo>
                    <a:pt x="16" y="154"/>
                  </a:lnTo>
                  <a:lnTo>
                    <a:pt x="22" y="163"/>
                  </a:lnTo>
                  <a:lnTo>
                    <a:pt x="30" y="172"/>
                  </a:lnTo>
                  <a:lnTo>
                    <a:pt x="37" y="182"/>
                  </a:lnTo>
                  <a:lnTo>
                    <a:pt x="40" y="187"/>
                  </a:lnTo>
                  <a:lnTo>
                    <a:pt x="41" y="194"/>
                  </a:lnTo>
                  <a:lnTo>
                    <a:pt x="41" y="206"/>
                  </a:lnTo>
                  <a:lnTo>
                    <a:pt x="38" y="220"/>
                  </a:lnTo>
                  <a:lnTo>
                    <a:pt x="32" y="231"/>
                  </a:lnTo>
                  <a:lnTo>
                    <a:pt x="26" y="239"/>
                  </a:lnTo>
                  <a:lnTo>
                    <a:pt x="26" y="244"/>
                  </a:lnTo>
                  <a:lnTo>
                    <a:pt x="30" y="244"/>
                  </a:lnTo>
                  <a:lnTo>
                    <a:pt x="36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333"/>
            <p:cNvSpPr>
              <a:spLocks/>
            </p:cNvSpPr>
            <p:nvPr/>
          </p:nvSpPr>
          <p:spPr bwMode="auto">
            <a:xfrm flipH="1">
              <a:off x="1340" y="3276"/>
              <a:ext cx="144" cy="113"/>
            </a:xfrm>
            <a:custGeom>
              <a:avLst/>
              <a:gdLst>
                <a:gd name="T0" fmla="*/ 0 w 318"/>
                <a:gd name="T1" fmla="*/ 0 h 227"/>
                <a:gd name="T2" fmla="*/ 0 w 318"/>
                <a:gd name="T3" fmla="*/ 0 h 227"/>
                <a:gd name="T4" fmla="*/ 0 w 318"/>
                <a:gd name="T5" fmla="*/ 0 h 227"/>
                <a:gd name="T6" fmla="*/ 0 w 318"/>
                <a:gd name="T7" fmla="*/ 0 h 227"/>
                <a:gd name="T8" fmla="*/ 0 w 318"/>
                <a:gd name="T9" fmla="*/ 0 h 227"/>
                <a:gd name="T10" fmla="*/ 0 w 318"/>
                <a:gd name="T11" fmla="*/ 0 h 227"/>
                <a:gd name="T12" fmla="*/ 0 w 318"/>
                <a:gd name="T13" fmla="*/ 0 h 227"/>
                <a:gd name="T14" fmla="*/ 0 w 318"/>
                <a:gd name="T15" fmla="*/ 0 h 227"/>
                <a:gd name="T16" fmla="*/ 0 w 318"/>
                <a:gd name="T17" fmla="*/ 0 h 227"/>
                <a:gd name="T18" fmla="*/ 0 w 318"/>
                <a:gd name="T19" fmla="*/ 0 h 227"/>
                <a:gd name="T20" fmla="*/ 0 w 318"/>
                <a:gd name="T21" fmla="*/ 0 h 227"/>
                <a:gd name="T22" fmla="*/ 0 w 318"/>
                <a:gd name="T23" fmla="*/ 0 h 227"/>
                <a:gd name="T24" fmla="*/ 0 w 318"/>
                <a:gd name="T25" fmla="*/ 0 h 227"/>
                <a:gd name="T26" fmla="*/ 0 w 318"/>
                <a:gd name="T27" fmla="*/ 0 h 227"/>
                <a:gd name="T28" fmla="*/ 0 w 318"/>
                <a:gd name="T29" fmla="*/ 0 h 227"/>
                <a:gd name="T30" fmla="*/ 0 w 318"/>
                <a:gd name="T31" fmla="*/ 0 h 227"/>
                <a:gd name="T32" fmla="*/ 0 w 318"/>
                <a:gd name="T33" fmla="*/ 0 h 227"/>
                <a:gd name="T34" fmla="*/ 0 w 318"/>
                <a:gd name="T35" fmla="*/ 0 h 227"/>
                <a:gd name="T36" fmla="*/ 0 w 318"/>
                <a:gd name="T37" fmla="*/ 0 h 227"/>
                <a:gd name="T38" fmla="*/ 0 w 318"/>
                <a:gd name="T39" fmla="*/ 0 h 227"/>
                <a:gd name="T40" fmla="*/ 0 w 318"/>
                <a:gd name="T41" fmla="*/ 0 h 227"/>
                <a:gd name="T42" fmla="*/ 0 w 318"/>
                <a:gd name="T43" fmla="*/ 0 h 227"/>
                <a:gd name="T44" fmla="*/ 0 w 318"/>
                <a:gd name="T45" fmla="*/ 0 h 227"/>
                <a:gd name="T46" fmla="*/ 0 w 318"/>
                <a:gd name="T47" fmla="*/ 0 h 227"/>
                <a:gd name="T48" fmla="*/ 0 w 318"/>
                <a:gd name="T49" fmla="*/ 0 h 227"/>
                <a:gd name="T50" fmla="*/ 0 w 318"/>
                <a:gd name="T51" fmla="*/ 0 h 227"/>
                <a:gd name="T52" fmla="*/ 0 w 318"/>
                <a:gd name="T53" fmla="*/ 0 h 227"/>
                <a:gd name="T54" fmla="*/ 0 w 318"/>
                <a:gd name="T55" fmla="*/ 0 h 227"/>
                <a:gd name="T56" fmla="*/ 0 w 318"/>
                <a:gd name="T57" fmla="*/ 0 h 227"/>
                <a:gd name="T58" fmla="*/ 0 w 318"/>
                <a:gd name="T59" fmla="*/ 0 h 227"/>
                <a:gd name="T60" fmla="*/ 0 w 318"/>
                <a:gd name="T61" fmla="*/ 0 h 227"/>
                <a:gd name="T62" fmla="*/ 0 w 318"/>
                <a:gd name="T63" fmla="*/ 0 h 227"/>
                <a:gd name="T64" fmla="*/ 0 w 318"/>
                <a:gd name="T65" fmla="*/ 0 h 227"/>
                <a:gd name="T66" fmla="*/ 0 w 318"/>
                <a:gd name="T67" fmla="*/ 0 h 227"/>
                <a:gd name="T68" fmla="*/ 0 w 318"/>
                <a:gd name="T69" fmla="*/ 0 h 227"/>
                <a:gd name="T70" fmla="*/ 0 w 318"/>
                <a:gd name="T71" fmla="*/ 0 h 227"/>
                <a:gd name="T72" fmla="*/ 0 w 318"/>
                <a:gd name="T73" fmla="*/ 0 h 227"/>
                <a:gd name="T74" fmla="*/ 0 w 318"/>
                <a:gd name="T75" fmla="*/ 0 h 227"/>
                <a:gd name="T76" fmla="*/ 0 w 318"/>
                <a:gd name="T77" fmla="*/ 0 h 227"/>
                <a:gd name="T78" fmla="*/ 0 w 318"/>
                <a:gd name="T79" fmla="*/ 0 h 227"/>
                <a:gd name="T80" fmla="*/ 0 w 318"/>
                <a:gd name="T81" fmla="*/ 0 h 227"/>
                <a:gd name="T82" fmla="*/ 0 w 318"/>
                <a:gd name="T83" fmla="*/ 0 h 227"/>
                <a:gd name="T84" fmla="*/ 0 w 318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7"/>
                <a:gd name="T131" fmla="*/ 318 w 318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7">
                  <a:moveTo>
                    <a:pt x="318" y="227"/>
                  </a:moveTo>
                  <a:lnTo>
                    <a:pt x="312" y="222"/>
                  </a:lnTo>
                  <a:lnTo>
                    <a:pt x="304" y="212"/>
                  </a:lnTo>
                  <a:lnTo>
                    <a:pt x="296" y="205"/>
                  </a:lnTo>
                  <a:lnTo>
                    <a:pt x="291" y="201"/>
                  </a:lnTo>
                  <a:lnTo>
                    <a:pt x="288" y="200"/>
                  </a:lnTo>
                  <a:lnTo>
                    <a:pt x="284" y="196"/>
                  </a:lnTo>
                  <a:lnTo>
                    <a:pt x="277" y="194"/>
                  </a:lnTo>
                  <a:lnTo>
                    <a:pt x="271" y="191"/>
                  </a:lnTo>
                  <a:lnTo>
                    <a:pt x="264" y="187"/>
                  </a:lnTo>
                  <a:lnTo>
                    <a:pt x="258" y="184"/>
                  </a:lnTo>
                  <a:lnTo>
                    <a:pt x="252" y="180"/>
                  </a:lnTo>
                  <a:lnTo>
                    <a:pt x="250" y="177"/>
                  </a:lnTo>
                  <a:lnTo>
                    <a:pt x="252" y="156"/>
                  </a:lnTo>
                  <a:lnTo>
                    <a:pt x="256" y="132"/>
                  </a:lnTo>
                  <a:lnTo>
                    <a:pt x="258" y="110"/>
                  </a:lnTo>
                  <a:lnTo>
                    <a:pt x="256" y="94"/>
                  </a:lnTo>
                  <a:lnTo>
                    <a:pt x="254" y="87"/>
                  </a:lnTo>
                  <a:lnTo>
                    <a:pt x="252" y="87"/>
                  </a:lnTo>
                  <a:lnTo>
                    <a:pt x="251" y="93"/>
                  </a:lnTo>
                  <a:lnTo>
                    <a:pt x="252" y="101"/>
                  </a:lnTo>
                  <a:lnTo>
                    <a:pt x="250" y="116"/>
                  </a:lnTo>
                  <a:lnTo>
                    <a:pt x="244" y="139"/>
                  </a:lnTo>
                  <a:lnTo>
                    <a:pt x="238" y="161"/>
                  </a:lnTo>
                  <a:lnTo>
                    <a:pt x="234" y="174"/>
                  </a:lnTo>
                  <a:lnTo>
                    <a:pt x="229" y="171"/>
                  </a:lnTo>
                  <a:lnTo>
                    <a:pt x="222" y="164"/>
                  </a:lnTo>
                  <a:lnTo>
                    <a:pt x="214" y="156"/>
                  </a:lnTo>
                  <a:lnTo>
                    <a:pt x="206" y="148"/>
                  </a:lnTo>
                  <a:lnTo>
                    <a:pt x="197" y="140"/>
                  </a:lnTo>
                  <a:lnTo>
                    <a:pt x="189" y="132"/>
                  </a:lnTo>
                  <a:lnTo>
                    <a:pt x="183" y="127"/>
                  </a:lnTo>
                  <a:lnTo>
                    <a:pt x="179" y="124"/>
                  </a:lnTo>
                  <a:lnTo>
                    <a:pt x="180" y="97"/>
                  </a:lnTo>
                  <a:lnTo>
                    <a:pt x="177" y="61"/>
                  </a:lnTo>
                  <a:lnTo>
                    <a:pt x="172" y="27"/>
                  </a:lnTo>
                  <a:lnTo>
                    <a:pt x="164" y="5"/>
                  </a:lnTo>
                  <a:lnTo>
                    <a:pt x="159" y="0"/>
                  </a:lnTo>
                  <a:lnTo>
                    <a:pt x="159" y="3"/>
                  </a:lnTo>
                  <a:lnTo>
                    <a:pt x="159" y="12"/>
                  </a:lnTo>
                  <a:lnTo>
                    <a:pt x="162" y="22"/>
                  </a:lnTo>
                  <a:lnTo>
                    <a:pt x="164" y="40"/>
                  </a:lnTo>
                  <a:lnTo>
                    <a:pt x="167" y="67"/>
                  </a:lnTo>
                  <a:lnTo>
                    <a:pt x="167" y="95"/>
                  </a:lnTo>
                  <a:lnTo>
                    <a:pt x="164" y="113"/>
                  </a:lnTo>
                  <a:lnTo>
                    <a:pt x="151" y="104"/>
                  </a:lnTo>
                  <a:lnTo>
                    <a:pt x="131" y="93"/>
                  </a:lnTo>
                  <a:lnTo>
                    <a:pt x="108" y="79"/>
                  </a:lnTo>
                  <a:lnTo>
                    <a:pt x="84" y="63"/>
                  </a:lnTo>
                  <a:lnTo>
                    <a:pt x="60" y="49"/>
                  </a:lnTo>
                  <a:lnTo>
                    <a:pt x="40" y="35"/>
                  </a:lnTo>
                  <a:lnTo>
                    <a:pt x="25" y="26"/>
                  </a:lnTo>
                  <a:lnTo>
                    <a:pt x="18" y="20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5" y="23"/>
                  </a:lnTo>
                  <a:lnTo>
                    <a:pt x="23" y="31"/>
                  </a:lnTo>
                  <a:lnTo>
                    <a:pt x="32" y="40"/>
                  </a:lnTo>
                  <a:lnTo>
                    <a:pt x="47" y="50"/>
                  </a:lnTo>
                  <a:lnTo>
                    <a:pt x="67" y="64"/>
                  </a:lnTo>
                  <a:lnTo>
                    <a:pt x="88" y="79"/>
                  </a:lnTo>
                  <a:lnTo>
                    <a:pt x="110" y="94"/>
                  </a:lnTo>
                  <a:lnTo>
                    <a:pt x="129" y="106"/>
                  </a:lnTo>
                  <a:lnTo>
                    <a:pt x="144" y="117"/>
                  </a:lnTo>
                  <a:lnTo>
                    <a:pt x="155" y="123"/>
                  </a:lnTo>
                  <a:lnTo>
                    <a:pt x="163" y="126"/>
                  </a:lnTo>
                  <a:lnTo>
                    <a:pt x="160" y="127"/>
                  </a:lnTo>
                  <a:lnTo>
                    <a:pt x="152" y="127"/>
                  </a:lnTo>
                  <a:lnTo>
                    <a:pt x="139" y="128"/>
                  </a:lnTo>
                  <a:lnTo>
                    <a:pt x="127" y="131"/>
                  </a:lnTo>
                  <a:lnTo>
                    <a:pt x="111" y="132"/>
                  </a:lnTo>
                  <a:lnTo>
                    <a:pt x="93" y="133"/>
                  </a:lnTo>
                  <a:lnTo>
                    <a:pt x="72" y="132"/>
                  </a:lnTo>
                  <a:lnTo>
                    <a:pt x="52" y="131"/>
                  </a:lnTo>
                  <a:lnTo>
                    <a:pt x="35" y="128"/>
                  </a:lnTo>
                  <a:lnTo>
                    <a:pt x="19" y="125"/>
                  </a:lnTo>
                  <a:lnTo>
                    <a:pt x="9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3" y="131"/>
                  </a:lnTo>
                  <a:lnTo>
                    <a:pt x="22" y="133"/>
                  </a:lnTo>
                  <a:lnTo>
                    <a:pt x="39" y="135"/>
                  </a:lnTo>
                  <a:lnTo>
                    <a:pt x="60" y="138"/>
                  </a:lnTo>
                  <a:lnTo>
                    <a:pt x="84" y="140"/>
                  </a:lnTo>
                  <a:lnTo>
                    <a:pt x="108" y="141"/>
                  </a:lnTo>
                  <a:lnTo>
                    <a:pt x="129" y="142"/>
                  </a:lnTo>
                  <a:lnTo>
                    <a:pt x="146" y="143"/>
                  </a:lnTo>
                  <a:lnTo>
                    <a:pt x="155" y="143"/>
                  </a:lnTo>
                  <a:lnTo>
                    <a:pt x="162" y="144"/>
                  </a:lnTo>
                  <a:lnTo>
                    <a:pt x="169" y="149"/>
                  </a:lnTo>
                  <a:lnTo>
                    <a:pt x="177" y="156"/>
                  </a:lnTo>
                  <a:lnTo>
                    <a:pt x="187" y="163"/>
                  </a:lnTo>
                  <a:lnTo>
                    <a:pt x="196" y="171"/>
                  </a:lnTo>
                  <a:lnTo>
                    <a:pt x="204" y="178"/>
                  </a:lnTo>
                  <a:lnTo>
                    <a:pt x="209" y="182"/>
                  </a:lnTo>
                  <a:lnTo>
                    <a:pt x="213" y="186"/>
                  </a:lnTo>
                  <a:lnTo>
                    <a:pt x="202" y="189"/>
                  </a:lnTo>
                  <a:lnTo>
                    <a:pt x="189" y="194"/>
                  </a:lnTo>
                  <a:lnTo>
                    <a:pt x="175" y="200"/>
                  </a:lnTo>
                  <a:lnTo>
                    <a:pt x="160" y="205"/>
                  </a:lnTo>
                  <a:lnTo>
                    <a:pt x="146" y="211"/>
                  </a:lnTo>
                  <a:lnTo>
                    <a:pt x="133" y="215"/>
                  </a:lnTo>
                  <a:lnTo>
                    <a:pt x="122" y="218"/>
                  </a:lnTo>
                  <a:lnTo>
                    <a:pt x="113" y="219"/>
                  </a:lnTo>
                  <a:lnTo>
                    <a:pt x="105" y="220"/>
                  </a:lnTo>
                  <a:lnTo>
                    <a:pt x="106" y="223"/>
                  </a:lnTo>
                  <a:lnTo>
                    <a:pt x="114" y="225"/>
                  </a:lnTo>
                  <a:lnTo>
                    <a:pt x="129" y="224"/>
                  </a:lnTo>
                  <a:lnTo>
                    <a:pt x="138" y="222"/>
                  </a:lnTo>
                  <a:lnTo>
                    <a:pt x="151" y="219"/>
                  </a:lnTo>
                  <a:lnTo>
                    <a:pt x="165" y="215"/>
                  </a:lnTo>
                  <a:lnTo>
                    <a:pt x="181" y="210"/>
                  </a:lnTo>
                  <a:lnTo>
                    <a:pt x="196" y="207"/>
                  </a:lnTo>
                  <a:lnTo>
                    <a:pt x="209" y="202"/>
                  </a:lnTo>
                  <a:lnTo>
                    <a:pt x="219" y="199"/>
                  </a:lnTo>
                  <a:lnTo>
                    <a:pt x="226" y="196"/>
                  </a:lnTo>
                  <a:lnTo>
                    <a:pt x="234" y="194"/>
                  </a:lnTo>
                  <a:lnTo>
                    <a:pt x="242" y="194"/>
                  </a:lnTo>
                  <a:lnTo>
                    <a:pt x="250" y="197"/>
                  </a:lnTo>
                  <a:lnTo>
                    <a:pt x="260" y="203"/>
                  </a:lnTo>
                  <a:lnTo>
                    <a:pt x="267" y="207"/>
                  </a:lnTo>
                  <a:lnTo>
                    <a:pt x="275" y="211"/>
                  </a:lnTo>
                  <a:lnTo>
                    <a:pt x="284" y="215"/>
                  </a:lnTo>
                  <a:lnTo>
                    <a:pt x="293" y="219"/>
                  </a:lnTo>
                  <a:lnTo>
                    <a:pt x="301" y="223"/>
                  </a:lnTo>
                  <a:lnTo>
                    <a:pt x="309" y="225"/>
                  </a:lnTo>
                  <a:lnTo>
                    <a:pt x="314" y="227"/>
                  </a:lnTo>
                  <a:lnTo>
                    <a:pt x="318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60" name="Group 988"/>
          <p:cNvGrpSpPr>
            <a:grpSpLocks/>
          </p:cNvGrpSpPr>
          <p:nvPr/>
        </p:nvGrpSpPr>
        <p:grpSpPr bwMode="auto">
          <a:xfrm rot="10773690" flipV="1">
            <a:off x="7162800" y="4819650"/>
            <a:ext cx="2057400" cy="2038350"/>
            <a:chOff x="912" y="2544"/>
            <a:chExt cx="1296" cy="1154"/>
          </a:xfrm>
        </p:grpSpPr>
        <p:sp>
          <p:nvSpPr>
            <p:cNvPr id="661" name="Freeform 989"/>
            <p:cNvSpPr>
              <a:spLocks/>
            </p:cNvSpPr>
            <p:nvPr/>
          </p:nvSpPr>
          <p:spPr bwMode="auto">
            <a:xfrm flipH="1">
              <a:off x="1114" y="2562"/>
              <a:ext cx="35" cy="132"/>
            </a:xfrm>
            <a:custGeom>
              <a:avLst/>
              <a:gdLst>
                <a:gd name="T0" fmla="*/ 0 w 77"/>
                <a:gd name="T1" fmla="*/ 1 h 265"/>
                <a:gd name="T2" fmla="*/ 0 w 77"/>
                <a:gd name="T3" fmla="*/ 1 h 265"/>
                <a:gd name="T4" fmla="*/ 0 w 77"/>
                <a:gd name="T5" fmla="*/ 1 h 265"/>
                <a:gd name="T6" fmla="*/ 0 w 77"/>
                <a:gd name="T7" fmla="*/ 1 h 265"/>
                <a:gd name="T8" fmla="*/ 0 w 77"/>
                <a:gd name="T9" fmla="*/ 1 h 265"/>
                <a:gd name="T10" fmla="*/ 0 w 77"/>
                <a:gd name="T11" fmla="*/ 0 h 265"/>
                <a:gd name="T12" fmla="*/ 0 w 77"/>
                <a:gd name="T13" fmla="*/ 0 h 265"/>
                <a:gd name="T14" fmla="*/ 0 w 77"/>
                <a:gd name="T15" fmla="*/ 0 h 265"/>
                <a:gd name="T16" fmla="*/ 0 w 77"/>
                <a:gd name="T17" fmla="*/ 0 h 265"/>
                <a:gd name="T18" fmla="*/ 0 w 77"/>
                <a:gd name="T19" fmla="*/ 0 h 265"/>
                <a:gd name="T20" fmla="*/ 0 w 77"/>
                <a:gd name="T21" fmla="*/ 0 h 265"/>
                <a:gd name="T22" fmla="*/ 0 w 77"/>
                <a:gd name="T23" fmla="*/ 0 h 265"/>
                <a:gd name="T24" fmla="*/ 0 w 77"/>
                <a:gd name="T25" fmla="*/ 0 h 265"/>
                <a:gd name="T26" fmla="*/ 0 w 77"/>
                <a:gd name="T27" fmla="*/ 0 h 265"/>
                <a:gd name="T28" fmla="*/ 0 w 77"/>
                <a:gd name="T29" fmla="*/ 0 h 265"/>
                <a:gd name="T30" fmla="*/ 0 w 77"/>
                <a:gd name="T31" fmla="*/ 0 h 265"/>
                <a:gd name="T32" fmla="*/ 0 w 77"/>
                <a:gd name="T33" fmla="*/ 0 h 265"/>
                <a:gd name="T34" fmla="*/ 0 w 77"/>
                <a:gd name="T35" fmla="*/ 0 h 265"/>
                <a:gd name="T36" fmla="*/ 0 w 77"/>
                <a:gd name="T37" fmla="*/ 0 h 265"/>
                <a:gd name="T38" fmla="*/ 0 w 77"/>
                <a:gd name="T39" fmla="*/ 0 h 265"/>
                <a:gd name="T40" fmla="*/ 0 w 77"/>
                <a:gd name="T41" fmla="*/ 1 h 2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265"/>
                <a:gd name="T65" fmla="*/ 77 w 77"/>
                <a:gd name="T66" fmla="*/ 265 h 2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265">
                  <a:moveTo>
                    <a:pt x="7" y="265"/>
                  </a:moveTo>
                  <a:lnTo>
                    <a:pt x="5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30" y="226"/>
                  </a:lnTo>
                  <a:lnTo>
                    <a:pt x="50" y="191"/>
                  </a:lnTo>
                  <a:lnTo>
                    <a:pt x="61" y="156"/>
                  </a:lnTo>
                  <a:lnTo>
                    <a:pt x="64" y="121"/>
                  </a:lnTo>
                  <a:lnTo>
                    <a:pt x="63" y="86"/>
                  </a:lnTo>
                  <a:lnTo>
                    <a:pt x="56" y="54"/>
                  </a:lnTo>
                  <a:lnTo>
                    <a:pt x="50" y="25"/>
                  </a:lnTo>
                  <a:lnTo>
                    <a:pt x="43" y="0"/>
                  </a:lnTo>
                  <a:lnTo>
                    <a:pt x="59" y="17"/>
                  </a:lnTo>
                  <a:lnTo>
                    <a:pt x="71" y="45"/>
                  </a:lnTo>
                  <a:lnTo>
                    <a:pt x="77" y="83"/>
                  </a:lnTo>
                  <a:lnTo>
                    <a:pt x="77" y="124"/>
                  </a:lnTo>
                  <a:lnTo>
                    <a:pt x="72" y="167"/>
                  </a:lnTo>
                  <a:lnTo>
                    <a:pt x="59" y="207"/>
                  </a:lnTo>
                  <a:lnTo>
                    <a:pt x="38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Freeform 990"/>
            <p:cNvSpPr>
              <a:spLocks/>
            </p:cNvSpPr>
            <p:nvPr/>
          </p:nvSpPr>
          <p:spPr bwMode="auto">
            <a:xfrm flipH="1">
              <a:off x="1120" y="2564"/>
              <a:ext cx="29" cy="16"/>
            </a:xfrm>
            <a:custGeom>
              <a:avLst/>
              <a:gdLst>
                <a:gd name="T0" fmla="*/ 0 w 65"/>
                <a:gd name="T1" fmla="*/ 0 h 34"/>
                <a:gd name="T2" fmla="*/ 0 w 65"/>
                <a:gd name="T3" fmla="*/ 0 h 34"/>
                <a:gd name="T4" fmla="*/ 0 w 65"/>
                <a:gd name="T5" fmla="*/ 0 h 34"/>
                <a:gd name="T6" fmla="*/ 0 w 65"/>
                <a:gd name="T7" fmla="*/ 0 h 34"/>
                <a:gd name="T8" fmla="*/ 0 w 65"/>
                <a:gd name="T9" fmla="*/ 0 h 34"/>
                <a:gd name="T10" fmla="*/ 0 w 65"/>
                <a:gd name="T11" fmla="*/ 0 h 34"/>
                <a:gd name="T12" fmla="*/ 0 w 65"/>
                <a:gd name="T13" fmla="*/ 0 h 34"/>
                <a:gd name="T14" fmla="*/ 0 w 65"/>
                <a:gd name="T15" fmla="*/ 0 h 34"/>
                <a:gd name="T16" fmla="*/ 0 w 65"/>
                <a:gd name="T17" fmla="*/ 0 h 34"/>
                <a:gd name="T18" fmla="*/ 0 w 65"/>
                <a:gd name="T19" fmla="*/ 0 h 34"/>
                <a:gd name="T20" fmla="*/ 0 w 65"/>
                <a:gd name="T21" fmla="*/ 0 h 34"/>
                <a:gd name="T22" fmla="*/ 0 w 65"/>
                <a:gd name="T23" fmla="*/ 0 h 34"/>
                <a:gd name="T24" fmla="*/ 0 w 65"/>
                <a:gd name="T25" fmla="*/ 0 h 34"/>
                <a:gd name="T26" fmla="*/ 0 w 65"/>
                <a:gd name="T27" fmla="*/ 0 h 34"/>
                <a:gd name="T28" fmla="*/ 0 w 65"/>
                <a:gd name="T29" fmla="*/ 0 h 34"/>
                <a:gd name="T30" fmla="*/ 0 w 65"/>
                <a:gd name="T31" fmla="*/ 0 h 34"/>
                <a:gd name="T32" fmla="*/ 0 w 65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4"/>
                <a:gd name="T53" fmla="*/ 65 w 6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4">
                  <a:moveTo>
                    <a:pt x="65" y="34"/>
                  </a:moveTo>
                  <a:lnTo>
                    <a:pt x="58" y="27"/>
                  </a:lnTo>
                  <a:lnTo>
                    <a:pt x="49" y="20"/>
                  </a:lnTo>
                  <a:lnTo>
                    <a:pt x="38" y="14"/>
                  </a:lnTo>
                  <a:lnTo>
                    <a:pt x="29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7"/>
                  </a:lnTo>
                  <a:lnTo>
                    <a:pt x="13" y="11"/>
                  </a:lnTo>
                  <a:lnTo>
                    <a:pt x="23" y="14"/>
                  </a:lnTo>
                  <a:lnTo>
                    <a:pt x="33" y="19"/>
                  </a:lnTo>
                  <a:lnTo>
                    <a:pt x="45" y="23"/>
                  </a:lnTo>
                  <a:lnTo>
                    <a:pt x="56" y="28"/>
                  </a:lnTo>
                  <a:lnTo>
                    <a:pt x="6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Freeform 991"/>
            <p:cNvSpPr>
              <a:spLocks/>
            </p:cNvSpPr>
            <p:nvPr/>
          </p:nvSpPr>
          <p:spPr bwMode="auto">
            <a:xfrm flipH="1">
              <a:off x="1118" y="2572"/>
              <a:ext cx="32" cy="20"/>
            </a:xfrm>
            <a:custGeom>
              <a:avLst/>
              <a:gdLst>
                <a:gd name="T0" fmla="*/ 0 w 71"/>
                <a:gd name="T1" fmla="*/ 1 h 40"/>
                <a:gd name="T2" fmla="*/ 0 w 71"/>
                <a:gd name="T3" fmla="*/ 0 h 40"/>
                <a:gd name="T4" fmla="*/ 0 w 71"/>
                <a:gd name="T5" fmla="*/ 1 h 40"/>
                <a:gd name="T6" fmla="*/ 0 w 71"/>
                <a:gd name="T7" fmla="*/ 1 h 40"/>
                <a:gd name="T8" fmla="*/ 0 w 71"/>
                <a:gd name="T9" fmla="*/ 1 h 40"/>
                <a:gd name="T10" fmla="*/ 0 w 71"/>
                <a:gd name="T11" fmla="*/ 1 h 40"/>
                <a:gd name="T12" fmla="*/ 0 w 71"/>
                <a:gd name="T13" fmla="*/ 1 h 40"/>
                <a:gd name="T14" fmla="*/ 0 w 71"/>
                <a:gd name="T15" fmla="*/ 1 h 40"/>
                <a:gd name="T16" fmla="*/ 0 w 71"/>
                <a:gd name="T17" fmla="*/ 1 h 40"/>
                <a:gd name="T18" fmla="*/ 0 w 71"/>
                <a:gd name="T19" fmla="*/ 1 h 40"/>
                <a:gd name="T20" fmla="*/ 0 w 71"/>
                <a:gd name="T21" fmla="*/ 1 h 40"/>
                <a:gd name="T22" fmla="*/ 0 w 71"/>
                <a:gd name="T23" fmla="*/ 1 h 40"/>
                <a:gd name="T24" fmla="*/ 0 w 71"/>
                <a:gd name="T25" fmla="*/ 1 h 40"/>
                <a:gd name="T26" fmla="*/ 0 w 71"/>
                <a:gd name="T27" fmla="*/ 1 h 40"/>
                <a:gd name="T28" fmla="*/ 0 w 71"/>
                <a:gd name="T29" fmla="*/ 1 h 40"/>
                <a:gd name="T30" fmla="*/ 0 w 71"/>
                <a:gd name="T31" fmla="*/ 1 h 40"/>
                <a:gd name="T32" fmla="*/ 0 w 7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0"/>
                <a:gd name="T53" fmla="*/ 71 w 7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0">
                  <a:moveTo>
                    <a:pt x="0" y="2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20" y="5"/>
                  </a:lnTo>
                  <a:lnTo>
                    <a:pt x="30" y="10"/>
                  </a:lnTo>
                  <a:lnTo>
                    <a:pt x="42" y="15"/>
                  </a:lnTo>
                  <a:lnTo>
                    <a:pt x="53" y="22"/>
                  </a:lnTo>
                  <a:lnTo>
                    <a:pt x="63" y="30"/>
                  </a:lnTo>
                  <a:lnTo>
                    <a:pt x="71" y="40"/>
                  </a:lnTo>
                  <a:lnTo>
                    <a:pt x="62" y="35"/>
                  </a:lnTo>
                  <a:lnTo>
                    <a:pt x="51" y="30"/>
                  </a:lnTo>
                  <a:lnTo>
                    <a:pt x="39" y="25"/>
                  </a:lnTo>
                  <a:lnTo>
                    <a:pt x="28" y="19"/>
                  </a:lnTo>
                  <a:lnTo>
                    <a:pt x="16" y="13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Freeform 992"/>
            <p:cNvSpPr>
              <a:spLocks/>
            </p:cNvSpPr>
            <p:nvPr/>
          </p:nvSpPr>
          <p:spPr bwMode="auto">
            <a:xfrm flipH="1">
              <a:off x="1116" y="2592"/>
              <a:ext cx="41" cy="26"/>
            </a:xfrm>
            <a:custGeom>
              <a:avLst/>
              <a:gdLst>
                <a:gd name="T0" fmla="*/ 0 w 92"/>
                <a:gd name="T1" fmla="*/ 0 h 53"/>
                <a:gd name="T2" fmla="*/ 0 w 92"/>
                <a:gd name="T3" fmla="*/ 0 h 53"/>
                <a:gd name="T4" fmla="*/ 0 w 92"/>
                <a:gd name="T5" fmla="*/ 0 h 53"/>
                <a:gd name="T6" fmla="*/ 0 w 92"/>
                <a:gd name="T7" fmla="*/ 0 h 53"/>
                <a:gd name="T8" fmla="*/ 0 w 92"/>
                <a:gd name="T9" fmla="*/ 0 h 53"/>
                <a:gd name="T10" fmla="*/ 0 w 92"/>
                <a:gd name="T11" fmla="*/ 0 h 53"/>
                <a:gd name="T12" fmla="*/ 0 w 92"/>
                <a:gd name="T13" fmla="*/ 0 h 53"/>
                <a:gd name="T14" fmla="*/ 0 w 92"/>
                <a:gd name="T15" fmla="*/ 0 h 53"/>
                <a:gd name="T16" fmla="*/ 0 w 92"/>
                <a:gd name="T17" fmla="*/ 0 h 53"/>
                <a:gd name="T18" fmla="*/ 0 w 92"/>
                <a:gd name="T19" fmla="*/ 0 h 53"/>
                <a:gd name="T20" fmla="*/ 0 w 92"/>
                <a:gd name="T21" fmla="*/ 0 h 53"/>
                <a:gd name="T22" fmla="*/ 0 w 92"/>
                <a:gd name="T23" fmla="*/ 0 h 53"/>
                <a:gd name="T24" fmla="*/ 0 w 92"/>
                <a:gd name="T25" fmla="*/ 0 h 53"/>
                <a:gd name="T26" fmla="*/ 0 w 92"/>
                <a:gd name="T27" fmla="*/ 0 h 53"/>
                <a:gd name="T28" fmla="*/ 0 w 92"/>
                <a:gd name="T29" fmla="*/ 0 h 53"/>
                <a:gd name="T30" fmla="*/ 0 w 92"/>
                <a:gd name="T31" fmla="*/ 0 h 53"/>
                <a:gd name="T32" fmla="*/ 0 w 92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3"/>
                <a:gd name="T53" fmla="*/ 92 w 92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3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2" y="13"/>
                  </a:lnTo>
                  <a:lnTo>
                    <a:pt x="58" y="23"/>
                  </a:lnTo>
                  <a:lnTo>
                    <a:pt x="73" y="32"/>
                  </a:lnTo>
                  <a:lnTo>
                    <a:pt x="84" y="42"/>
                  </a:lnTo>
                  <a:lnTo>
                    <a:pt x="92" y="53"/>
                  </a:lnTo>
                  <a:lnTo>
                    <a:pt x="86" y="48"/>
                  </a:lnTo>
                  <a:lnTo>
                    <a:pt x="73" y="42"/>
                  </a:lnTo>
                  <a:lnTo>
                    <a:pt x="57" y="35"/>
                  </a:lnTo>
                  <a:lnTo>
                    <a:pt x="41" y="26"/>
                  </a:lnTo>
                  <a:lnTo>
                    <a:pt x="24" y="18"/>
                  </a:lnTo>
                  <a:lnTo>
                    <a:pt x="11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Freeform 993"/>
            <p:cNvSpPr>
              <a:spLocks/>
            </p:cNvSpPr>
            <p:nvPr/>
          </p:nvSpPr>
          <p:spPr bwMode="auto">
            <a:xfrm flipH="1">
              <a:off x="1118" y="2614"/>
              <a:ext cx="45" cy="29"/>
            </a:xfrm>
            <a:custGeom>
              <a:avLst/>
              <a:gdLst>
                <a:gd name="T0" fmla="*/ 0 w 101"/>
                <a:gd name="T1" fmla="*/ 0 h 59"/>
                <a:gd name="T2" fmla="*/ 0 w 101"/>
                <a:gd name="T3" fmla="*/ 0 h 59"/>
                <a:gd name="T4" fmla="*/ 0 w 101"/>
                <a:gd name="T5" fmla="*/ 0 h 59"/>
                <a:gd name="T6" fmla="*/ 0 w 101"/>
                <a:gd name="T7" fmla="*/ 0 h 59"/>
                <a:gd name="T8" fmla="*/ 0 w 101"/>
                <a:gd name="T9" fmla="*/ 0 h 59"/>
                <a:gd name="T10" fmla="*/ 0 w 101"/>
                <a:gd name="T11" fmla="*/ 0 h 59"/>
                <a:gd name="T12" fmla="*/ 0 w 101"/>
                <a:gd name="T13" fmla="*/ 0 h 59"/>
                <a:gd name="T14" fmla="*/ 0 w 101"/>
                <a:gd name="T15" fmla="*/ 0 h 59"/>
                <a:gd name="T16" fmla="*/ 0 w 101"/>
                <a:gd name="T17" fmla="*/ 0 h 59"/>
                <a:gd name="T18" fmla="*/ 0 w 101"/>
                <a:gd name="T19" fmla="*/ 0 h 59"/>
                <a:gd name="T20" fmla="*/ 0 w 101"/>
                <a:gd name="T21" fmla="*/ 0 h 59"/>
                <a:gd name="T22" fmla="*/ 0 w 101"/>
                <a:gd name="T23" fmla="*/ 0 h 59"/>
                <a:gd name="T24" fmla="*/ 0 w 101"/>
                <a:gd name="T25" fmla="*/ 0 h 59"/>
                <a:gd name="T26" fmla="*/ 0 w 101"/>
                <a:gd name="T27" fmla="*/ 0 h 59"/>
                <a:gd name="T28" fmla="*/ 0 w 101"/>
                <a:gd name="T29" fmla="*/ 0 h 59"/>
                <a:gd name="T30" fmla="*/ 0 w 101"/>
                <a:gd name="T31" fmla="*/ 0 h 59"/>
                <a:gd name="T32" fmla="*/ 0 w 101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1"/>
                <a:gd name="T52" fmla="*/ 0 h 59"/>
                <a:gd name="T53" fmla="*/ 101 w 10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1" h="59">
                  <a:moveTo>
                    <a:pt x="0" y="2"/>
                  </a:moveTo>
                  <a:lnTo>
                    <a:pt x="5" y="0"/>
                  </a:lnTo>
                  <a:lnTo>
                    <a:pt x="17" y="3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65" y="28"/>
                  </a:lnTo>
                  <a:lnTo>
                    <a:pt x="81" y="38"/>
                  </a:lnTo>
                  <a:lnTo>
                    <a:pt x="94" y="49"/>
                  </a:lnTo>
                  <a:lnTo>
                    <a:pt x="101" y="59"/>
                  </a:lnTo>
                  <a:lnTo>
                    <a:pt x="93" y="56"/>
                  </a:lnTo>
                  <a:lnTo>
                    <a:pt x="80" y="49"/>
                  </a:lnTo>
                  <a:lnTo>
                    <a:pt x="63" y="40"/>
                  </a:lnTo>
                  <a:lnTo>
                    <a:pt x="44" y="30"/>
                  </a:lnTo>
                  <a:lnTo>
                    <a:pt x="27" y="21"/>
                  </a:lnTo>
                  <a:lnTo>
                    <a:pt x="13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6" name="Freeform 994"/>
            <p:cNvSpPr>
              <a:spLocks/>
            </p:cNvSpPr>
            <p:nvPr/>
          </p:nvSpPr>
          <p:spPr bwMode="auto">
            <a:xfrm flipH="1">
              <a:off x="1126" y="2553"/>
              <a:ext cx="19" cy="17"/>
            </a:xfrm>
            <a:custGeom>
              <a:avLst/>
              <a:gdLst>
                <a:gd name="T0" fmla="*/ 0 w 42"/>
                <a:gd name="T1" fmla="*/ 0 h 35"/>
                <a:gd name="T2" fmla="*/ 0 w 42"/>
                <a:gd name="T3" fmla="*/ 0 h 35"/>
                <a:gd name="T4" fmla="*/ 0 w 42"/>
                <a:gd name="T5" fmla="*/ 0 h 35"/>
                <a:gd name="T6" fmla="*/ 0 w 42"/>
                <a:gd name="T7" fmla="*/ 0 h 35"/>
                <a:gd name="T8" fmla="*/ 0 w 42"/>
                <a:gd name="T9" fmla="*/ 0 h 35"/>
                <a:gd name="T10" fmla="*/ 0 w 42"/>
                <a:gd name="T11" fmla="*/ 0 h 35"/>
                <a:gd name="T12" fmla="*/ 0 w 42"/>
                <a:gd name="T13" fmla="*/ 0 h 35"/>
                <a:gd name="T14" fmla="*/ 0 w 42"/>
                <a:gd name="T15" fmla="*/ 0 h 35"/>
                <a:gd name="T16" fmla="*/ 0 w 42"/>
                <a:gd name="T17" fmla="*/ 0 h 35"/>
                <a:gd name="T18" fmla="*/ 0 w 42"/>
                <a:gd name="T19" fmla="*/ 0 h 35"/>
                <a:gd name="T20" fmla="*/ 0 w 42"/>
                <a:gd name="T21" fmla="*/ 0 h 35"/>
                <a:gd name="T22" fmla="*/ 0 w 42"/>
                <a:gd name="T23" fmla="*/ 0 h 35"/>
                <a:gd name="T24" fmla="*/ 0 w 42"/>
                <a:gd name="T25" fmla="*/ 0 h 35"/>
                <a:gd name="T26" fmla="*/ 0 w 42"/>
                <a:gd name="T27" fmla="*/ 0 h 35"/>
                <a:gd name="T28" fmla="*/ 0 w 42"/>
                <a:gd name="T29" fmla="*/ 0 h 35"/>
                <a:gd name="T30" fmla="*/ 0 w 42"/>
                <a:gd name="T31" fmla="*/ 0 h 35"/>
                <a:gd name="T32" fmla="*/ 0 w 42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5"/>
                <a:gd name="T53" fmla="*/ 42 w 4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5">
                  <a:moveTo>
                    <a:pt x="42" y="35"/>
                  </a:moveTo>
                  <a:lnTo>
                    <a:pt x="39" y="33"/>
                  </a:lnTo>
                  <a:lnTo>
                    <a:pt x="33" y="29"/>
                  </a:lnTo>
                  <a:lnTo>
                    <a:pt x="25" y="24"/>
                  </a:lnTo>
                  <a:lnTo>
                    <a:pt x="17" y="20"/>
                  </a:lnTo>
                  <a:lnTo>
                    <a:pt x="9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3"/>
                  </a:lnTo>
                  <a:lnTo>
                    <a:pt x="17" y="7"/>
                  </a:lnTo>
                  <a:lnTo>
                    <a:pt x="23" y="13"/>
                  </a:lnTo>
                  <a:lnTo>
                    <a:pt x="29" y="19"/>
                  </a:lnTo>
                  <a:lnTo>
                    <a:pt x="34" y="26"/>
                  </a:lnTo>
                  <a:lnTo>
                    <a:pt x="39" y="31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Freeform 995"/>
            <p:cNvSpPr>
              <a:spLocks/>
            </p:cNvSpPr>
            <p:nvPr/>
          </p:nvSpPr>
          <p:spPr bwMode="auto">
            <a:xfrm flipH="1">
              <a:off x="1115" y="2551"/>
              <a:ext cx="10" cy="20"/>
            </a:xfrm>
            <a:custGeom>
              <a:avLst/>
              <a:gdLst>
                <a:gd name="T0" fmla="*/ 0 w 21"/>
                <a:gd name="T1" fmla="*/ 1 h 40"/>
                <a:gd name="T2" fmla="*/ 0 w 21"/>
                <a:gd name="T3" fmla="*/ 1 h 40"/>
                <a:gd name="T4" fmla="*/ 0 w 21"/>
                <a:gd name="T5" fmla="*/ 1 h 40"/>
                <a:gd name="T6" fmla="*/ 0 w 21"/>
                <a:gd name="T7" fmla="*/ 1 h 40"/>
                <a:gd name="T8" fmla="*/ 0 w 21"/>
                <a:gd name="T9" fmla="*/ 0 h 40"/>
                <a:gd name="T10" fmla="*/ 0 w 21"/>
                <a:gd name="T11" fmla="*/ 1 h 40"/>
                <a:gd name="T12" fmla="*/ 0 w 21"/>
                <a:gd name="T13" fmla="*/ 1 h 40"/>
                <a:gd name="T14" fmla="*/ 0 w 21"/>
                <a:gd name="T15" fmla="*/ 1 h 40"/>
                <a:gd name="T16" fmla="*/ 0 w 21"/>
                <a:gd name="T17" fmla="*/ 1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0"/>
                <a:gd name="T29" fmla="*/ 21 w 21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0">
                  <a:moveTo>
                    <a:pt x="0" y="40"/>
                  </a:moveTo>
                  <a:lnTo>
                    <a:pt x="5" y="33"/>
                  </a:lnTo>
                  <a:lnTo>
                    <a:pt x="14" y="21"/>
                  </a:lnTo>
                  <a:lnTo>
                    <a:pt x="21" y="8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Freeform 996"/>
            <p:cNvSpPr>
              <a:spLocks/>
            </p:cNvSpPr>
            <p:nvPr/>
          </p:nvSpPr>
          <p:spPr bwMode="auto">
            <a:xfrm flipH="1">
              <a:off x="1127" y="2544"/>
              <a:ext cx="5" cy="22"/>
            </a:xfrm>
            <a:custGeom>
              <a:avLst/>
              <a:gdLst>
                <a:gd name="T0" fmla="*/ 0 w 12"/>
                <a:gd name="T1" fmla="*/ 0 h 45"/>
                <a:gd name="T2" fmla="*/ 0 w 12"/>
                <a:gd name="T3" fmla="*/ 0 h 45"/>
                <a:gd name="T4" fmla="*/ 0 w 12"/>
                <a:gd name="T5" fmla="*/ 0 h 45"/>
                <a:gd name="T6" fmla="*/ 0 w 12"/>
                <a:gd name="T7" fmla="*/ 0 h 45"/>
                <a:gd name="T8" fmla="*/ 0 w 12"/>
                <a:gd name="T9" fmla="*/ 0 h 45"/>
                <a:gd name="T10" fmla="*/ 0 w 12"/>
                <a:gd name="T11" fmla="*/ 0 h 45"/>
                <a:gd name="T12" fmla="*/ 0 w 12"/>
                <a:gd name="T13" fmla="*/ 0 h 45"/>
                <a:gd name="T14" fmla="*/ 0 w 12"/>
                <a:gd name="T15" fmla="*/ 0 h 45"/>
                <a:gd name="T16" fmla="*/ 0 w 12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5"/>
                <a:gd name="T29" fmla="*/ 12 w 12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5">
                  <a:moveTo>
                    <a:pt x="12" y="45"/>
                  </a:moveTo>
                  <a:lnTo>
                    <a:pt x="10" y="36"/>
                  </a:lnTo>
                  <a:lnTo>
                    <a:pt x="12" y="21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8" y="35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Freeform 997"/>
            <p:cNvSpPr>
              <a:spLocks/>
            </p:cNvSpPr>
            <p:nvPr/>
          </p:nvSpPr>
          <p:spPr bwMode="auto">
            <a:xfrm flipH="1">
              <a:off x="1104" y="2557"/>
              <a:ext cx="17" cy="20"/>
            </a:xfrm>
            <a:custGeom>
              <a:avLst/>
              <a:gdLst>
                <a:gd name="T0" fmla="*/ 0 w 40"/>
                <a:gd name="T1" fmla="*/ 1 h 40"/>
                <a:gd name="T2" fmla="*/ 0 w 40"/>
                <a:gd name="T3" fmla="*/ 1 h 40"/>
                <a:gd name="T4" fmla="*/ 0 w 40"/>
                <a:gd name="T5" fmla="*/ 1 h 40"/>
                <a:gd name="T6" fmla="*/ 0 w 40"/>
                <a:gd name="T7" fmla="*/ 1 h 40"/>
                <a:gd name="T8" fmla="*/ 0 w 40"/>
                <a:gd name="T9" fmla="*/ 1 h 40"/>
                <a:gd name="T10" fmla="*/ 0 w 40"/>
                <a:gd name="T11" fmla="*/ 1 h 40"/>
                <a:gd name="T12" fmla="*/ 0 w 40"/>
                <a:gd name="T13" fmla="*/ 1 h 40"/>
                <a:gd name="T14" fmla="*/ 0 w 40"/>
                <a:gd name="T15" fmla="*/ 0 h 40"/>
                <a:gd name="T16" fmla="*/ 0 w 40"/>
                <a:gd name="T17" fmla="*/ 1 h 40"/>
                <a:gd name="T18" fmla="*/ 0 w 40"/>
                <a:gd name="T19" fmla="*/ 1 h 40"/>
                <a:gd name="T20" fmla="*/ 0 w 40"/>
                <a:gd name="T21" fmla="*/ 1 h 40"/>
                <a:gd name="T22" fmla="*/ 0 w 40"/>
                <a:gd name="T23" fmla="*/ 1 h 40"/>
                <a:gd name="T24" fmla="*/ 0 w 40"/>
                <a:gd name="T25" fmla="*/ 1 h 40"/>
                <a:gd name="T26" fmla="*/ 0 w 40"/>
                <a:gd name="T27" fmla="*/ 1 h 40"/>
                <a:gd name="T28" fmla="*/ 0 w 40"/>
                <a:gd name="T29" fmla="*/ 1 h 40"/>
                <a:gd name="T30" fmla="*/ 0 w 40"/>
                <a:gd name="T31" fmla="*/ 1 h 40"/>
                <a:gd name="T32" fmla="*/ 0 w 40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0"/>
                <a:gd name="T53" fmla="*/ 40 w 4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0">
                  <a:moveTo>
                    <a:pt x="0" y="40"/>
                  </a:moveTo>
                  <a:lnTo>
                    <a:pt x="4" y="34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20" y="13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37" y="9"/>
                  </a:lnTo>
                  <a:lnTo>
                    <a:pt x="32" y="14"/>
                  </a:lnTo>
                  <a:lnTo>
                    <a:pt x="24" y="20"/>
                  </a:lnTo>
                  <a:lnTo>
                    <a:pt x="17" y="27"/>
                  </a:lnTo>
                  <a:lnTo>
                    <a:pt x="9" y="32"/>
                  </a:lnTo>
                  <a:lnTo>
                    <a:pt x="4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Freeform 998"/>
            <p:cNvSpPr>
              <a:spLocks/>
            </p:cNvSpPr>
            <p:nvPr/>
          </p:nvSpPr>
          <p:spPr bwMode="auto">
            <a:xfrm flipH="1">
              <a:off x="1081" y="2601"/>
              <a:ext cx="37" cy="18"/>
            </a:xfrm>
            <a:custGeom>
              <a:avLst/>
              <a:gdLst>
                <a:gd name="T0" fmla="*/ 0 w 84"/>
                <a:gd name="T1" fmla="*/ 1 h 36"/>
                <a:gd name="T2" fmla="*/ 0 w 84"/>
                <a:gd name="T3" fmla="*/ 1 h 36"/>
                <a:gd name="T4" fmla="*/ 0 w 84"/>
                <a:gd name="T5" fmla="*/ 1 h 36"/>
                <a:gd name="T6" fmla="*/ 0 w 84"/>
                <a:gd name="T7" fmla="*/ 1 h 36"/>
                <a:gd name="T8" fmla="*/ 0 w 84"/>
                <a:gd name="T9" fmla="*/ 1 h 36"/>
                <a:gd name="T10" fmla="*/ 0 w 84"/>
                <a:gd name="T11" fmla="*/ 1 h 36"/>
                <a:gd name="T12" fmla="*/ 0 w 84"/>
                <a:gd name="T13" fmla="*/ 1 h 36"/>
                <a:gd name="T14" fmla="*/ 0 w 84"/>
                <a:gd name="T15" fmla="*/ 0 h 36"/>
                <a:gd name="T16" fmla="*/ 0 w 84"/>
                <a:gd name="T17" fmla="*/ 1 h 36"/>
                <a:gd name="T18" fmla="*/ 0 w 84"/>
                <a:gd name="T19" fmla="*/ 1 h 36"/>
                <a:gd name="T20" fmla="*/ 0 w 84"/>
                <a:gd name="T21" fmla="*/ 1 h 36"/>
                <a:gd name="T22" fmla="*/ 0 w 84"/>
                <a:gd name="T23" fmla="*/ 1 h 36"/>
                <a:gd name="T24" fmla="*/ 0 w 84"/>
                <a:gd name="T25" fmla="*/ 1 h 36"/>
                <a:gd name="T26" fmla="*/ 0 w 84"/>
                <a:gd name="T27" fmla="*/ 1 h 36"/>
                <a:gd name="T28" fmla="*/ 0 w 84"/>
                <a:gd name="T29" fmla="*/ 1 h 36"/>
                <a:gd name="T30" fmla="*/ 0 w 84"/>
                <a:gd name="T31" fmla="*/ 1 h 36"/>
                <a:gd name="T32" fmla="*/ 0 w 84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36"/>
                <a:gd name="T53" fmla="*/ 84 w 8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36">
                  <a:moveTo>
                    <a:pt x="0" y="36"/>
                  </a:moveTo>
                  <a:lnTo>
                    <a:pt x="8" y="30"/>
                  </a:lnTo>
                  <a:lnTo>
                    <a:pt x="19" y="23"/>
                  </a:lnTo>
                  <a:lnTo>
                    <a:pt x="31" y="16"/>
                  </a:lnTo>
                  <a:lnTo>
                    <a:pt x="46" y="9"/>
                  </a:lnTo>
                  <a:lnTo>
                    <a:pt x="59" y="5"/>
                  </a:lnTo>
                  <a:lnTo>
                    <a:pt x="71" y="1"/>
                  </a:lnTo>
                  <a:lnTo>
                    <a:pt x="80" y="0"/>
                  </a:lnTo>
                  <a:lnTo>
                    <a:pt x="84" y="2"/>
                  </a:lnTo>
                  <a:lnTo>
                    <a:pt x="83" y="6"/>
                  </a:lnTo>
                  <a:lnTo>
                    <a:pt x="75" y="10"/>
                  </a:lnTo>
                  <a:lnTo>
                    <a:pt x="62" y="15"/>
                  </a:lnTo>
                  <a:lnTo>
                    <a:pt x="47" y="19"/>
                  </a:lnTo>
                  <a:lnTo>
                    <a:pt x="31" y="23"/>
                  </a:lnTo>
                  <a:lnTo>
                    <a:pt x="17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999"/>
            <p:cNvSpPr>
              <a:spLocks/>
            </p:cNvSpPr>
            <p:nvPr/>
          </p:nvSpPr>
          <p:spPr bwMode="auto">
            <a:xfrm flipH="1">
              <a:off x="1086" y="2568"/>
              <a:ext cx="35" cy="22"/>
            </a:xfrm>
            <a:custGeom>
              <a:avLst/>
              <a:gdLst>
                <a:gd name="T0" fmla="*/ 0 w 78"/>
                <a:gd name="T1" fmla="*/ 1 h 43"/>
                <a:gd name="T2" fmla="*/ 0 w 78"/>
                <a:gd name="T3" fmla="*/ 1 h 43"/>
                <a:gd name="T4" fmla="*/ 0 w 78"/>
                <a:gd name="T5" fmla="*/ 1 h 43"/>
                <a:gd name="T6" fmla="*/ 0 w 78"/>
                <a:gd name="T7" fmla="*/ 1 h 43"/>
                <a:gd name="T8" fmla="*/ 0 w 78"/>
                <a:gd name="T9" fmla="*/ 1 h 43"/>
                <a:gd name="T10" fmla="*/ 0 w 78"/>
                <a:gd name="T11" fmla="*/ 1 h 43"/>
                <a:gd name="T12" fmla="*/ 0 w 78"/>
                <a:gd name="T13" fmla="*/ 1 h 43"/>
                <a:gd name="T14" fmla="*/ 0 w 78"/>
                <a:gd name="T15" fmla="*/ 0 h 43"/>
                <a:gd name="T16" fmla="*/ 0 w 78"/>
                <a:gd name="T17" fmla="*/ 1 h 43"/>
                <a:gd name="T18" fmla="*/ 0 w 78"/>
                <a:gd name="T19" fmla="*/ 1 h 43"/>
                <a:gd name="T20" fmla="*/ 0 w 78"/>
                <a:gd name="T21" fmla="*/ 1 h 43"/>
                <a:gd name="T22" fmla="*/ 0 w 78"/>
                <a:gd name="T23" fmla="*/ 1 h 43"/>
                <a:gd name="T24" fmla="*/ 0 w 78"/>
                <a:gd name="T25" fmla="*/ 1 h 43"/>
                <a:gd name="T26" fmla="*/ 0 w 78"/>
                <a:gd name="T27" fmla="*/ 1 h 43"/>
                <a:gd name="T28" fmla="*/ 0 w 78"/>
                <a:gd name="T29" fmla="*/ 1 h 43"/>
                <a:gd name="T30" fmla="*/ 0 w 78"/>
                <a:gd name="T31" fmla="*/ 1 h 43"/>
                <a:gd name="T32" fmla="*/ 0 w 78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43"/>
                <a:gd name="T53" fmla="*/ 78 w 7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43">
                  <a:moveTo>
                    <a:pt x="0" y="43"/>
                  </a:moveTo>
                  <a:lnTo>
                    <a:pt x="7" y="38"/>
                  </a:lnTo>
                  <a:lnTo>
                    <a:pt x="16" y="30"/>
                  </a:lnTo>
                  <a:lnTo>
                    <a:pt x="28" y="22"/>
                  </a:lnTo>
                  <a:lnTo>
                    <a:pt x="41" y="14"/>
                  </a:lnTo>
                  <a:lnTo>
                    <a:pt x="54" y="7"/>
                  </a:lnTo>
                  <a:lnTo>
                    <a:pt x="65" y="3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77" y="7"/>
                  </a:lnTo>
                  <a:lnTo>
                    <a:pt x="69" y="13"/>
                  </a:lnTo>
                  <a:lnTo>
                    <a:pt x="58" y="19"/>
                  </a:lnTo>
                  <a:lnTo>
                    <a:pt x="44" y="25"/>
                  </a:lnTo>
                  <a:lnTo>
                    <a:pt x="29" y="30"/>
                  </a:lnTo>
                  <a:lnTo>
                    <a:pt x="16" y="36"/>
                  </a:lnTo>
                  <a:lnTo>
                    <a:pt x="6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Freeform 1000"/>
            <p:cNvSpPr>
              <a:spLocks/>
            </p:cNvSpPr>
            <p:nvPr/>
          </p:nvSpPr>
          <p:spPr bwMode="auto">
            <a:xfrm flipH="1">
              <a:off x="1085" y="2614"/>
              <a:ext cx="33" cy="18"/>
            </a:xfrm>
            <a:custGeom>
              <a:avLst/>
              <a:gdLst>
                <a:gd name="T0" fmla="*/ 0 w 71"/>
                <a:gd name="T1" fmla="*/ 1 h 35"/>
                <a:gd name="T2" fmla="*/ 0 w 71"/>
                <a:gd name="T3" fmla="*/ 1 h 35"/>
                <a:gd name="T4" fmla="*/ 0 w 71"/>
                <a:gd name="T5" fmla="*/ 1 h 35"/>
                <a:gd name="T6" fmla="*/ 0 w 71"/>
                <a:gd name="T7" fmla="*/ 1 h 35"/>
                <a:gd name="T8" fmla="*/ 0 w 71"/>
                <a:gd name="T9" fmla="*/ 1 h 35"/>
                <a:gd name="T10" fmla="*/ 0 w 71"/>
                <a:gd name="T11" fmla="*/ 1 h 35"/>
                <a:gd name="T12" fmla="*/ 0 w 71"/>
                <a:gd name="T13" fmla="*/ 1 h 35"/>
                <a:gd name="T14" fmla="*/ 0 w 71"/>
                <a:gd name="T15" fmla="*/ 0 h 35"/>
                <a:gd name="T16" fmla="*/ 0 w 71"/>
                <a:gd name="T17" fmla="*/ 1 h 35"/>
                <a:gd name="T18" fmla="*/ 0 w 71"/>
                <a:gd name="T19" fmla="*/ 1 h 35"/>
                <a:gd name="T20" fmla="*/ 0 w 71"/>
                <a:gd name="T21" fmla="*/ 1 h 35"/>
                <a:gd name="T22" fmla="*/ 0 w 71"/>
                <a:gd name="T23" fmla="*/ 1 h 35"/>
                <a:gd name="T24" fmla="*/ 0 w 71"/>
                <a:gd name="T25" fmla="*/ 1 h 35"/>
                <a:gd name="T26" fmla="*/ 0 w 71"/>
                <a:gd name="T27" fmla="*/ 1 h 35"/>
                <a:gd name="T28" fmla="*/ 0 w 71"/>
                <a:gd name="T29" fmla="*/ 1 h 35"/>
                <a:gd name="T30" fmla="*/ 0 w 71"/>
                <a:gd name="T31" fmla="*/ 1 h 35"/>
                <a:gd name="T32" fmla="*/ 0 w 71"/>
                <a:gd name="T33" fmla="*/ 1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5"/>
                <a:gd name="T53" fmla="*/ 71 w 71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5">
                  <a:moveTo>
                    <a:pt x="0" y="35"/>
                  </a:moveTo>
                  <a:lnTo>
                    <a:pt x="7" y="31"/>
                  </a:lnTo>
                  <a:lnTo>
                    <a:pt x="16" y="25"/>
                  </a:lnTo>
                  <a:lnTo>
                    <a:pt x="28" y="17"/>
                  </a:lnTo>
                  <a:lnTo>
                    <a:pt x="40" y="10"/>
                  </a:lnTo>
                  <a:lnTo>
                    <a:pt x="52" y="4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8"/>
                  </a:lnTo>
                  <a:lnTo>
                    <a:pt x="62" y="12"/>
                  </a:lnTo>
                  <a:lnTo>
                    <a:pt x="52" y="17"/>
                  </a:lnTo>
                  <a:lnTo>
                    <a:pt x="40" y="21"/>
                  </a:lnTo>
                  <a:lnTo>
                    <a:pt x="27" y="26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3" name="Freeform 1001"/>
            <p:cNvSpPr>
              <a:spLocks/>
            </p:cNvSpPr>
            <p:nvPr/>
          </p:nvSpPr>
          <p:spPr bwMode="auto">
            <a:xfrm flipH="1">
              <a:off x="1115" y="2602"/>
              <a:ext cx="46" cy="28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w 102"/>
                <a:gd name="T13" fmla="*/ 0 h 58"/>
                <a:gd name="T14" fmla="*/ 0 w 102"/>
                <a:gd name="T15" fmla="*/ 0 h 58"/>
                <a:gd name="T16" fmla="*/ 0 w 102"/>
                <a:gd name="T17" fmla="*/ 0 h 58"/>
                <a:gd name="T18" fmla="*/ 0 w 102"/>
                <a:gd name="T19" fmla="*/ 0 h 58"/>
                <a:gd name="T20" fmla="*/ 0 w 102"/>
                <a:gd name="T21" fmla="*/ 0 h 58"/>
                <a:gd name="T22" fmla="*/ 0 w 102"/>
                <a:gd name="T23" fmla="*/ 0 h 58"/>
                <a:gd name="T24" fmla="*/ 0 w 102"/>
                <a:gd name="T25" fmla="*/ 0 h 58"/>
                <a:gd name="T26" fmla="*/ 0 w 102"/>
                <a:gd name="T27" fmla="*/ 0 h 58"/>
                <a:gd name="T28" fmla="*/ 0 w 102"/>
                <a:gd name="T29" fmla="*/ 0 h 58"/>
                <a:gd name="T30" fmla="*/ 0 w 102"/>
                <a:gd name="T31" fmla="*/ 0 h 58"/>
                <a:gd name="T32" fmla="*/ 0 w 102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58"/>
                <a:gd name="T53" fmla="*/ 102 w 102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58">
                  <a:moveTo>
                    <a:pt x="0" y="1"/>
                  </a:moveTo>
                  <a:lnTo>
                    <a:pt x="5" y="0"/>
                  </a:lnTo>
                  <a:lnTo>
                    <a:pt x="17" y="3"/>
                  </a:lnTo>
                  <a:lnTo>
                    <a:pt x="32" y="8"/>
                  </a:lnTo>
                  <a:lnTo>
                    <a:pt x="49" y="18"/>
                  </a:lnTo>
                  <a:lnTo>
                    <a:pt x="66" y="27"/>
                  </a:lnTo>
                  <a:lnTo>
                    <a:pt x="82" y="37"/>
                  </a:lnTo>
                  <a:lnTo>
                    <a:pt x="95" y="49"/>
                  </a:lnTo>
                  <a:lnTo>
                    <a:pt x="102" y="58"/>
                  </a:lnTo>
                  <a:lnTo>
                    <a:pt x="94" y="54"/>
                  </a:lnTo>
                  <a:lnTo>
                    <a:pt x="81" y="47"/>
                  </a:lnTo>
                  <a:lnTo>
                    <a:pt x="63" y="39"/>
                  </a:lnTo>
                  <a:lnTo>
                    <a:pt x="45" y="30"/>
                  </a:lnTo>
                  <a:lnTo>
                    <a:pt x="28" y="21"/>
                  </a:lnTo>
                  <a:lnTo>
                    <a:pt x="13" y="12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Freeform 1002"/>
            <p:cNvSpPr>
              <a:spLocks/>
            </p:cNvSpPr>
            <p:nvPr/>
          </p:nvSpPr>
          <p:spPr bwMode="auto">
            <a:xfrm flipH="1">
              <a:off x="1117" y="2583"/>
              <a:ext cx="36" cy="24"/>
            </a:xfrm>
            <a:custGeom>
              <a:avLst/>
              <a:gdLst>
                <a:gd name="T0" fmla="*/ 0 w 79"/>
                <a:gd name="T1" fmla="*/ 0 h 50"/>
                <a:gd name="T2" fmla="*/ 0 w 79"/>
                <a:gd name="T3" fmla="*/ 0 h 50"/>
                <a:gd name="T4" fmla="*/ 0 w 79"/>
                <a:gd name="T5" fmla="*/ 0 h 50"/>
                <a:gd name="T6" fmla="*/ 0 w 79"/>
                <a:gd name="T7" fmla="*/ 0 h 50"/>
                <a:gd name="T8" fmla="*/ 0 w 79"/>
                <a:gd name="T9" fmla="*/ 0 h 50"/>
                <a:gd name="T10" fmla="*/ 0 w 79"/>
                <a:gd name="T11" fmla="*/ 0 h 50"/>
                <a:gd name="T12" fmla="*/ 0 w 79"/>
                <a:gd name="T13" fmla="*/ 0 h 50"/>
                <a:gd name="T14" fmla="*/ 0 w 79"/>
                <a:gd name="T15" fmla="*/ 0 h 50"/>
                <a:gd name="T16" fmla="*/ 0 w 79"/>
                <a:gd name="T17" fmla="*/ 0 h 50"/>
                <a:gd name="T18" fmla="*/ 0 w 79"/>
                <a:gd name="T19" fmla="*/ 0 h 50"/>
                <a:gd name="T20" fmla="*/ 0 w 79"/>
                <a:gd name="T21" fmla="*/ 0 h 50"/>
                <a:gd name="T22" fmla="*/ 0 w 79"/>
                <a:gd name="T23" fmla="*/ 0 h 50"/>
                <a:gd name="T24" fmla="*/ 0 w 79"/>
                <a:gd name="T25" fmla="*/ 0 h 50"/>
                <a:gd name="T26" fmla="*/ 0 w 79"/>
                <a:gd name="T27" fmla="*/ 0 h 50"/>
                <a:gd name="T28" fmla="*/ 0 w 79"/>
                <a:gd name="T29" fmla="*/ 0 h 50"/>
                <a:gd name="T30" fmla="*/ 0 w 79"/>
                <a:gd name="T31" fmla="*/ 0 h 50"/>
                <a:gd name="T32" fmla="*/ 0 w 79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7"/>
                  </a:lnTo>
                  <a:lnTo>
                    <a:pt x="37" y="13"/>
                  </a:lnTo>
                  <a:lnTo>
                    <a:pt x="50" y="21"/>
                  </a:lnTo>
                  <a:lnTo>
                    <a:pt x="62" y="30"/>
                  </a:lnTo>
                  <a:lnTo>
                    <a:pt x="72" y="39"/>
                  </a:lnTo>
                  <a:lnTo>
                    <a:pt x="79" y="50"/>
                  </a:lnTo>
                  <a:lnTo>
                    <a:pt x="71" y="44"/>
                  </a:lnTo>
                  <a:lnTo>
                    <a:pt x="59" y="37"/>
                  </a:lnTo>
                  <a:lnTo>
                    <a:pt x="46" y="29"/>
                  </a:lnTo>
                  <a:lnTo>
                    <a:pt x="31" y="21"/>
                  </a:lnTo>
                  <a:lnTo>
                    <a:pt x="19" y="14"/>
                  </a:lnTo>
                  <a:lnTo>
                    <a:pt x="9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Freeform 1003"/>
            <p:cNvSpPr>
              <a:spLocks/>
            </p:cNvSpPr>
            <p:nvPr/>
          </p:nvSpPr>
          <p:spPr bwMode="auto">
            <a:xfrm flipH="1">
              <a:off x="1083" y="2583"/>
              <a:ext cx="36" cy="21"/>
            </a:xfrm>
            <a:custGeom>
              <a:avLst/>
              <a:gdLst>
                <a:gd name="T0" fmla="*/ 0 w 79"/>
                <a:gd name="T1" fmla="*/ 0 h 43"/>
                <a:gd name="T2" fmla="*/ 0 w 79"/>
                <a:gd name="T3" fmla="*/ 0 h 43"/>
                <a:gd name="T4" fmla="*/ 0 w 79"/>
                <a:gd name="T5" fmla="*/ 0 h 43"/>
                <a:gd name="T6" fmla="*/ 0 w 79"/>
                <a:gd name="T7" fmla="*/ 0 h 43"/>
                <a:gd name="T8" fmla="*/ 0 w 79"/>
                <a:gd name="T9" fmla="*/ 0 h 43"/>
                <a:gd name="T10" fmla="*/ 0 w 79"/>
                <a:gd name="T11" fmla="*/ 0 h 43"/>
                <a:gd name="T12" fmla="*/ 0 w 79"/>
                <a:gd name="T13" fmla="*/ 0 h 43"/>
                <a:gd name="T14" fmla="*/ 0 w 79"/>
                <a:gd name="T15" fmla="*/ 0 h 43"/>
                <a:gd name="T16" fmla="*/ 0 w 79"/>
                <a:gd name="T17" fmla="*/ 0 h 43"/>
                <a:gd name="T18" fmla="*/ 0 w 79"/>
                <a:gd name="T19" fmla="*/ 0 h 43"/>
                <a:gd name="T20" fmla="*/ 0 w 79"/>
                <a:gd name="T21" fmla="*/ 0 h 43"/>
                <a:gd name="T22" fmla="*/ 0 w 79"/>
                <a:gd name="T23" fmla="*/ 0 h 43"/>
                <a:gd name="T24" fmla="*/ 0 w 79"/>
                <a:gd name="T25" fmla="*/ 0 h 43"/>
                <a:gd name="T26" fmla="*/ 0 w 79"/>
                <a:gd name="T27" fmla="*/ 0 h 43"/>
                <a:gd name="T28" fmla="*/ 0 w 79"/>
                <a:gd name="T29" fmla="*/ 0 h 43"/>
                <a:gd name="T30" fmla="*/ 0 w 79"/>
                <a:gd name="T31" fmla="*/ 0 h 43"/>
                <a:gd name="T32" fmla="*/ 0 w 7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43"/>
                <a:gd name="T53" fmla="*/ 79 w 7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43">
                  <a:moveTo>
                    <a:pt x="0" y="43"/>
                  </a:moveTo>
                  <a:lnTo>
                    <a:pt x="7" y="37"/>
                  </a:lnTo>
                  <a:lnTo>
                    <a:pt x="16" y="30"/>
                  </a:lnTo>
                  <a:lnTo>
                    <a:pt x="29" y="22"/>
                  </a:lnTo>
                  <a:lnTo>
                    <a:pt x="43" y="14"/>
                  </a:lnTo>
                  <a:lnTo>
                    <a:pt x="54" y="7"/>
                  </a:lnTo>
                  <a:lnTo>
                    <a:pt x="66" y="3"/>
                  </a:lnTo>
                  <a:lnTo>
                    <a:pt x="74" y="0"/>
                  </a:lnTo>
                  <a:lnTo>
                    <a:pt x="79" y="3"/>
                  </a:lnTo>
                  <a:lnTo>
                    <a:pt x="78" y="7"/>
                  </a:lnTo>
                  <a:lnTo>
                    <a:pt x="70" y="13"/>
                  </a:lnTo>
                  <a:lnTo>
                    <a:pt x="58" y="19"/>
                  </a:lnTo>
                  <a:lnTo>
                    <a:pt x="44" y="25"/>
                  </a:lnTo>
                  <a:lnTo>
                    <a:pt x="29" y="29"/>
                  </a:lnTo>
                  <a:lnTo>
                    <a:pt x="16" y="35"/>
                  </a:lnTo>
                  <a:lnTo>
                    <a:pt x="6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6" name="Freeform 1004"/>
            <p:cNvSpPr>
              <a:spLocks/>
            </p:cNvSpPr>
            <p:nvPr/>
          </p:nvSpPr>
          <p:spPr bwMode="auto">
            <a:xfrm flipH="1">
              <a:off x="1485" y="3297"/>
              <a:ext cx="62" cy="126"/>
            </a:xfrm>
            <a:custGeom>
              <a:avLst/>
              <a:gdLst>
                <a:gd name="T0" fmla="*/ 0 w 136"/>
                <a:gd name="T1" fmla="*/ 1 h 251"/>
                <a:gd name="T2" fmla="*/ 0 w 136"/>
                <a:gd name="T3" fmla="*/ 0 h 251"/>
                <a:gd name="T4" fmla="*/ 0 w 136"/>
                <a:gd name="T5" fmla="*/ 0 h 251"/>
                <a:gd name="T6" fmla="*/ 0 w 136"/>
                <a:gd name="T7" fmla="*/ 1 h 251"/>
                <a:gd name="T8" fmla="*/ 0 w 136"/>
                <a:gd name="T9" fmla="*/ 1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51"/>
                <a:gd name="T17" fmla="*/ 136 w 136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51">
                  <a:moveTo>
                    <a:pt x="136" y="251"/>
                  </a:moveTo>
                  <a:lnTo>
                    <a:pt x="99" y="0"/>
                  </a:lnTo>
                  <a:lnTo>
                    <a:pt x="36" y="0"/>
                  </a:lnTo>
                  <a:lnTo>
                    <a:pt x="0" y="251"/>
                  </a:lnTo>
                  <a:lnTo>
                    <a:pt x="136" y="251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1005"/>
            <p:cNvSpPr>
              <a:spLocks/>
            </p:cNvSpPr>
            <p:nvPr/>
          </p:nvSpPr>
          <p:spPr bwMode="auto">
            <a:xfrm flipH="1">
              <a:off x="1436" y="3489"/>
              <a:ext cx="159" cy="62"/>
            </a:xfrm>
            <a:custGeom>
              <a:avLst/>
              <a:gdLst>
                <a:gd name="T0" fmla="*/ 0 w 354"/>
                <a:gd name="T1" fmla="*/ 1 h 123"/>
                <a:gd name="T2" fmla="*/ 0 w 354"/>
                <a:gd name="T3" fmla="*/ 1 h 123"/>
                <a:gd name="T4" fmla="*/ 0 w 354"/>
                <a:gd name="T5" fmla="*/ 1 h 123"/>
                <a:gd name="T6" fmla="*/ 0 w 354"/>
                <a:gd name="T7" fmla="*/ 1 h 123"/>
                <a:gd name="T8" fmla="*/ 0 w 354"/>
                <a:gd name="T9" fmla="*/ 1 h 123"/>
                <a:gd name="T10" fmla="*/ 0 w 354"/>
                <a:gd name="T11" fmla="*/ 1 h 123"/>
                <a:gd name="T12" fmla="*/ 0 w 354"/>
                <a:gd name="T13" fmla="*/ 1 h 123"/>
                <a:gd name="T14" fmla="*/ 0 w 354"/>
                <a:gd name="T15" fmla="*/ 1 h 123"/>
                <a:gd name="T16" fmla="*/ 0 w 354"/>
                <a:gd name="T17" fmla="*/ 1 h 123"/>
                <a:gd name="T18" fmla="*/ 0 w 354"/>
                <a:gd name="T19" fmla="*/ 1 h 123"/>
                <a:gd name="T20" fmla="*/ 0 w 354"/>
                <a:gd name="T21" fmla="*/ 1 h 123"/>
                <a:gd name="T22" fmla="*/ 0 w 354"/>
                <a:gd name="T23" fmla="*/ 1 h 123"/>
                <a:gd name="T24" fmla="*/ 0 w 354"/>
                <a:gd name="T25" fmla="*/ 1 h 123"/>
                <a:gd name="T26" fmla="*/ 0 w 354"/>
                <a:gd name="T27" fmla="*/ 1 h 123"/>
                <a:gd name="T28" fmla="*/ 0 w 354"/>
                <a:gd name="T29" fmla="*/ 1 h 123"/>
                <a:gd name="T30" fmla="*/ 0 w 354"/>
                <a:gd name="T31" fmla="*/ 1 h 123"/>
                <a:gd name="T32" fmla="*/ 0 w 354"/>
                <a:gd name="T33" fmla="*/ 1 h 123"/>
                <a:gd name="T34" fmla="*/ 0 w 354"/>
                <a:gd name="T35" fmla="*/ 1 h 123"/>
                <a:gd name="T36" fmla="*/ 0 w 354"/>
                <a:gd name="T37" fmla="*/ 1 h 123"/>
                <a:gd name="T38" fmla="*/ 0 w 354"/>
                <a:gd name="T39" fmla="*/ 1 h 123"/>
                <a:gd name="T40" fmla="*/ 0 w 354"/>
                <a:gd name="T41" fmla="*/ 1 h 123"/>
                <a:gd name="T42" fmla="*/ 0 w 354"/>
                <a:gd name="T43" fmla="*/ 1 h 123"/>
                <a:gd name="T44" fmla="*/ 0 w 354"/>
                <a:gd name="T45" fmla="*/ 1 h 123"/>
                <a:gd name="T46" fmla="*/ 0 w 354"/>
                <a:gd name="T47" fmla="*/ 1 h 123"/>
                <a:gd name="T48" fmla="*/ 0 w 354"/>
                <a:gd name="T49" fmla="*/ 0 h 123"/>
                <a:gd name="T50" fmla="*/ 0 w 354"/>
                <a:gd name="T51" fmla="*/ 0 h 123"/>
                <a:gd name="T52" fmla="*/ 0 w 354"/>
                <a:gd name="T53" fmla="*/ 1 h 123"/>
                <a:gd name="T54" fmla="*/ 0 w 354"/>
                <a:gd name="T55" fmla="*/ 1 h 123"/>
                <a:gd name="T56" fmla="*/ 0 w 354"/>
                <a:gd name="T57" fmla="*/ 1 h 123"/>
                <a:gd name="T58" fmla="*/ 0 w 354"/>
                <a:gd name="T59" fmla="*/ 1 h 123"/>
                <a:gd name="T60" fmla="*/ 0 w 354"/>
                <a:gd name="T61" fmla="*/ 1 h 123"/>
                <a:gd name="T62" fmla="*/ 0 w 354"/>
                <a:gd name="T63" fmla="*/ 1 h 123"/>
                <a:gd name="T64" fmla="*/ 0 w 354"/>
                <a:gd name="T65" fmla="*/ 1 h 123"/>
                <a:gd name="T66" fmla="*/ 0 w 354"/>
                <a:gd name="T67" fmla="*/ 1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4"/>
                <a:gd name="T103" fmla="*/ 0 h 123"/>
                <a:gd name="T104" fmla="*/ 354 w 354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4" h="123">
                  <a:moveTo>
                    <a:pt x="0" y="110"/>
                  </a:moveTo>
                  <a:lnTo>
                    <a:pt x="4" y="113"/>
                  </a:lnTo>
                  <a:lnTo>
                    <a:pt x="14" y="116"/>
                  </a:lnTo>
                  <a:lnTo>
                    <a:pt x="30" y="119"/>
                  </a:lnTo>
                  <a:lnTo>
                    <a:pt x="51" y="120"/>
                  </a:lnTo>
                  <a:lnTo>
                    <a:pt x="77" y="121"/>
                  </a:lnTo>
                  <a:lnTo>
                    <a:pt x="108" y="122"/>
                  </a:lnTo>
                  <a:lnTo>
                    <a:pt x="141" y="123"/>
                  </a:lnTo>
                  <a:lnTo>
                    <a:pt x="176" y="123"/>
                  </a:lnTo>
                  <a:lnTo>
                    <a:pt x="212" y="123"/>
                  </a:lnTo>
                  <a:lnTo>
                    <a:pt x="246" y="122"/>
                  </a:lnTo>
                  <a:lnTo>
                    <a:pt x="276" y="121"/>
                  </a:lnTo>
                  <a:lnTo>
                    <a:pt x="303" y="120"/>
                  </a:lnTo>
                  <a:lnTo>
                    <a:pt x="324" y="119"/>
                  </a:lnTo>
                  <a:lnTo>
                    <a:pt x="339" y="116"/>
                  </a:lnTo>
                  <a:lnTo>
                    <a:pt x="350" y="113"/>
                  </a:lnTo>
                  <a:lnTo>
                    <a:pt x="354" y="110"/>
                  </a:lnTo>
                  <a:lnTo>
                    <a:pt x="322" y="107"/>
                  </a:lnTo>
                  <a:lnTo>
                    <a:pt x="295" y="97"/>
                  </a:lnTo>
                  <a:lnTo>
                    <a:pt x="271" y="82"/>
                  </a:lnTo>
                  <a:lnTo>
                    <a:pt x="252" y="63"/>
                  </a:lnTo>
                  <a:lnTo>
                    <a:pt x="237" y="45"/>
                  </a:lnTo>
                  <a:lnTo>
                    <a:pt x="224" y="26"/>
                  </a:lnTo>
                  <a:lnTo>
                    <a:pt x="216" y="11"/>
                  </a:lnTo>
                  <a:lnTo>
                    <a:pt x="210" y="0"/>
                  </a:lnTo>
                  <a:lnTo>
                    <a:pt x="142" y="0"/>
                  </a:lnTo>
                  <a:lnTo>
                    <a:pt x="137" y="11"/>
                  </a:lnTo>
                  <a:lnTo>
                    <a:pt x="129" y="26"/>
                  </a:lnTo>
                  <a:lnTo>
                    <a:pt x="117" y="45"/>
                  </a:lnTo>
                  <a:lnTo>
                    <a:pt x="101" y="63"/>
                  </a:lnTo>
                  <a:lnTo>
                    <a:pt x="81" y="82"/>
                  </a:lnTo>
                  <a:lnTo>
                    <a:pt x="59" y="97"/>
                  </a:lnTo>
                  <a:lnTo>
                    <a:pt x="31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Freeform 1006"/>
            <p:cNvSpPr>
              <a:spLocks/>
            </p:cNvSpPr>
            <p:nvPr/>
          </p:nvSpPr>
          <p:spPr bwMode="auto">
            <a:xfrm flipH="1">
              <a:off x="1485" y="3423"/>
              <a:ext cx="62" cy="27"/>
            </a:xfrm>
            <a:custGeom>
              <a:avLst/>
              <a:gdLst>
                <a:gd name="T0" fmla="*/ 0 w 136"/>
                <a:gd name="T1" fmla="*/ 1 h 54"/>
                <a:gd name="T2" fmla="*/ 0 w 136"/>
                <a:gd name="T3" fmla="*/ 0 h 54"/>
                <a:gd name="T4" fmla="*/ 0 w 136"/>
                <a:gd name="T5" fmla="*/ 0 h 54"/>
                <a:gd name="T6" fmla="*/ 0 w 136"/>
                <a:gd name="T7" fmla="*/ 1 h 54"/>
                <a:gd name="T8" fmla="*/ 0 w 136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4"/>
                <a:gd name="T17" fmla="*/ 136 w 13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4">
                  <a:moveTo>
                    <a:pt x="33" y="54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01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9" name="Freeform 1007"/>
            <p:cNvSpPr>
              <a:spLocks/>
            </p:cNvSpPr>
            <p:nvPr/>
          </p:nvSpPr>
          <p:spPr bwMode="auto">
            <a:xfrm flipH="1">
              <a:off x="1483" y="3450"/>
              <a:ext cx="65" cy="39"/>
            </a:xfrm>
            <a:custGeom>
              <a:avLst/>
              <a:gdLst>
                <a:gd name="T0" fmla="*/ 0 w 146"/>
                <a:gd name="T1" fmla="*/ 0 h 80"/>
                <a:gd name="T2" fmla="*/ 0 w 146"/>
                <a:gd name="T3" fmla="*/ 0 h 80"/>
                <a:gd name="T4" fmla="*/ 0 w 146"/>
                <a:gd name="T5" fmla="*/ 0 h 80"/>
                <a:gd name="T6" fmla="*/ 0 w 146"/>
                <a:gd name="T7" fmla="*/ 0 h 80"/>
                <a:gd name="T8" fmla="*/ 0 w 146"/>
                <a:gd name="T9" fmla="*/ 0 h 80"/>
                <a:gd name="T10" fmla="*/ 0 w 146"/>
                <a:gd name="T11" fmla="*/ 0 h 80"/>
                <a:gd name="T12" fmla="*/ 0 w 146"/>
                <a:gd name="T13" fmla="*/ 0 h 80"/>
                <a:gd name="T14" fmla="*/ 0 w 146"/>
                <a:gd name="T15" fmla="*/ 0 h 80"/>
                <a:gd name="T16" fmla="*/ 0 w 146"/>
                <a:gd name="T17" fmla="*/ 0 h 80"/>
                <a:gd name="T18" fmla="*/ 0 w 146"/>
                <a:gd name="T19" fmla="*/ 0 h 80"/>
                <a:gd name="T20" fmla="*/ 0 w 146"/>
                <a:gd name="T21" fmla="*/ 0 h 80"/>
                <a:gd name="T22" fmla="*/ 0 w 146"/>
                <a:gd name="T23" fmla="*/ 0 h 80"/>
                <a:gd name="T24" fmla="*/ 0 w 146"/>
                <a:gd name="T25" fmla="*/ 0 h 80"/>
                <a:gd name="T26" fmla="*/ 0 w 146"/>
                <a:gd name="T27" fmla="*/ 0 h 80"/>
                <a:gd name="T28" fmla="*/ 0 w 146"/>
                <a:gd name="T29" fmla="*/ 0 h 80"/>
                <a:gd name="T30" fmla="*/ 0 w 146"/>
                <a:gd name="T31" fmla="*/ 0 h 80"/>
                <a:gd name="T32" fmla="*/ 0 w 146"/>
                <a:gd name="T33" fmla="*/ 0 h 80"/>
                <a:gd name="T34" fmla="*/ 0 w 146"/>
                <a:gd name="T35" fmla="*/ 0 h 80"/>
                <a:gd name="T36" fmla="*/ 0 w 14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80"/>
                <a:gd name="T59" fmla="*/ 146 w 14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80">
                  <a:moveTo>
                    <a:pt x="38" y="80"/>
                  </a:moveTo>
                  <a:lnTo>
                    <a:pt x="22" y="76"/>
                  </a:lnTo>
                  <a:lnTo>
                    <a:pt x="10" y="67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2" y="26"/>
                  </a:lnTo>
                  <a:lnTo>
                    <a:pt x="9" y="13"/>
                  </a:lnTo>
                  <a:lnTo>
                    <a:pt x="21" y="4"/>
                  </a:lnTo>
                  <a:lnTo>
                    <a:pt x="38" y="0"/>
                  </a:lnTo>
                  <a:lnTo>
                    <a:pt x="106" y="0"/>
                  </a:lnTo>
                  <a:lnTo>
                    <a:pt x="123" y="4"/>
                  </a:lnTo>
                  <a:lnTo>
                    <a:pt x="137" y="13"/>
                  </a:lnTo>
                  <a:lnTo>
                    <a:pt x="143" y="26"/>
                  </a:lnTo>
                  <a:lnTo>
                    <a:pt x="146" y="40"/>
                  </a:lnTo>
                  <a:lnTo>
                    <a:pt x="143" y="55"/>
                  </a:lnTo>
                  <a:lnTo>
                    <a:pt x="135" y="67"/>
                  </a:lnTo>
                  <a:lnTo>
                    <a:pt x="123" y="76"/>
                  </a:lnTo>
                  <a:lnTo>
                    <a:pt x="106" y="80"/>
                  </a:lnTo>
                  <a:lnTo>
                    <a:pt x="38" y="80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Freeform 1008"/>
            <p:cNvSpPr>
              <a:spLocks/>
            </p:cNvSpPr>
            <p:nvPr/>
          </p:nvSpPr>
          <p:spPr bwMode="auto">
            <a:xfrm flipH="1">
              <a:off x="1421" y="3545"/>
              <a:ext cx="189" cy="26"/>
            </a:xfrm>
            <a:custGeom>
              <a:avLst/>
              <a:gdLst>
                <a:gd name="T0" fmla="*/ 0 w 423"/>
                <a:gd name="T1" fmla="*/ 0 h 54"/>
                <a:gd name="T2" fmla="*/ 0 w 423"/>
                <a:gd name="T3" fmla="*/ 0 h 54"/>
                <a:gd name="T4" fmla="*/ 0 w 423"/>
                <a:gd name="T5" fmla="*/ 0 h 54"/>
                <a:gd name="T6" fmla="*/ 0 w 423"/>
                <a:gd name="T7" fmla="*/ 0 h 54"/>
                <a:gd name="T8" fmla="*/ 0 w 423"/>
                <a:gd name="T9" fmla="*/ 0 h 54"/>
                <a:gd name="T10" fmla="*/ 0 w 423"/>
                <a:gd name="T11" fmla="*/ 0 h 54"/>
                <a:gd name="T12" fmla="*/ 0 w 423"/>
                <a:gd name="T13" fmla="*/ 0 h 54"/>
                <a:gd name="T14" fmla="*/ 0 w 423"/>
                <a:gd name="T15" fmla="*/ 0 h 54"/>
                <a:gd name="T16" fmla="*/ 0 w 423"/>
                <a:gd name="T17" fmla="*/ 0 h 54"/>
                <a:gd name="T18" fmla="*/ 0 w 423"/>
                <a:gd name="T19" fmla="*/ 0 h 54"/>
                <a:gd name="T20" fmla="*/ 0 w 423"/>
                <a:gd name="T21" fmla="*/ 0 h 54"/>
                <a:gd name="T22" fmla="*/ 0 w 423"/>
                <a:gd name="T23" fmla="*/ 0 h 54"/>
                <a:gd name="T24" fmla="*/ 0 w 423"/>
                <a:gd name="T25" fmla="*/ 0 h 54"/>
                <a:gd name="T26" fmla="*/ 0 w 423"/>
                <a:gd name="T27" fmla="*/ 0 h 54"/>
                <a:gd name="T28" fmla="*/ 0 w 423"/>
                <a:gd name="T29" fmla="*/ 0 h 54"/>
                <a:gd name="T30" fmla="*/ 0 w 423"/>
                <a:gd name="T31" fmla="*/ 0 h 54"/>
                <a:gd name="T32" fmla="*/ 0 w 423"/>
                <a:gd name="T33" fmla="*/ 0 h 54"/>
                <a:gd name="T34" fmla="*/ 0 w 423"/>
                <a:gd name="T35" fmla="*/ 0 h 54"/>
                <a:gd name="T36" fmla="*/ 0 w 423"/>
                <a:gd name="T37" fmla="*/ 0 h 54"/>
                <a:gd name="T38" fmla="*/ 0 w 423"/>
                <a:gd name="T39" fmla="*/ 0 h 54"/>
                <a:gd name="T40" fmla="*/ 0 w 423"/>
                <a:gd name="T41" fmla="*/ 0 h 54"/>
                <a:gd name="T42" fmla="*/ 0 w 423"/>
                <a:gd name="T43" fmla="*/ 0 h 54"/>
                <a:gd name="T44" fmla="*/ 0 w 423"/>
                <a:gd name="T45" fmla="*/ 0 h 54"/>
                <a:gd name="T46" fmla="*/ 0 w 423"/>
                <a:gd name="T47" fmla="*/ 0 h 54"/>
                <a:gd name="T48" fmla="*/ 0 w 423"/>
                <a:gd name="T49" fmla="*/ 0 h 54"/>
                <a:gd name="T50" fmla="*/ 0 w 423"/>
                <a:gd name="T51" fmla="*/ 0 h 54"/>
                <a:gd name="T52" fmla="*/ 0 w 423"/>
                <a:gd name="T53" fmla="*/ 0 h 54"/>
                <a:gd name="T54" fmla="*/ 0 w 423"/>
                <a:gd name="T55" fmla="*/ 0 h 54"/>
                <a:gd name="T56" fmla="*/ 0 w 423"/>
                <a:gd name="T57" fmla="*/ 0 h 54"/>
                <a:gd name="T58" fmla="*/ 1 w 423"/>
                <a:gd name="T59" fmla="*/ 0 h 54"/>
                <a:gd name="T60" fmla="*/ 1 w 423"/>
                <a:gd name="T61" fmla="*/ 0 h 54"/>
                <a:gd name="T62" fmla="*/ 1 w 423"/>
                <a:gd name="T63" fmla="*/ 0 h 54"/>
                <a:gd name="T64" fmla="*/ 1 w 423"/>
                <a:gd name="T65" fmla="*/ 0 h 54"/>
                <a:gd name="T66" fmla="*/ 0 w 423"/>
                <a:gd name="T67" fmla="*/ 0 h 54"/>
                <a:gd name="T68" fmla="*/ 0 w 423"/>
                <a:gd name="T69" fmla="*/ 0 h 54"/>
                <a:gd name="T70" fmla="*/ 0 w 423"/>
                <a:gd name="T71" fmla="*/ 0 h 54"/>
                <a:gd name="T72" fmla="*/ 0 w 423"/>
                <a:gd name="T73" fmla="*/ 0 h 54"/>
                <a:gd name="T74" fmla="*/ 0 w 423"/>
                <a:gd name="T75" fmla="*/ 0 h 54"/>
                <a:gd name="T76" fmla="*/ 0 w 423"/>
                <a:gd name="T77" fmla="*/ 0 h 54"/>
                <a:gd name="T78" fmla="*/ 0 w 423"/>
                <a:gd name="T79" fmla="*/ 0 h 54"/>
                <a:gd name="T80" fmla="*/ 0 w 423"/>
                <a:gd name="T81" fmla="*/ 0 h 54"/>
                <a:gd name="T82" fmla="*/ 0 w 423"/>
                <a:gd name="T83" fmla="*/ 0 h 54"/>
                <a:gd name="T84" fmla="*/ 0 w 423"/>
                <a:gd name="T85" fmla="*/ 0 h 54"/>
                <a:gd name="T86" fmla="*/ 0 w 423"/>
                <a:gd name="T87" fmla="*/ 0 h 54"/>
                <a:gd name="T88" fmla="*/ 0 w 423"/>
                <a:gd name="T89" fmla="*/ 0 h 54"/>
                <a:gd name="T90" fmla="*/ 0 w 423"/>
                <a:gd name="T91" fmla="*/ 0 h 54"/>
                <a:gd name="T92" fmla="*/ 0 w 423"/>
                <a:gd name="T93" fmla="*/ 0 h 54"/>
                <a:gd name="T94" fmla="*/ 0 w 423"/>
                <a:gd name="T95" fmla="*/ 0 h 54"/>
                <a:gd name="T96" fmla="*/ 0 w 423"/>
                <a:gd name="T97" fmla="*/ 0 h 54"/>
                <a:gd name="T98" fmla="*/ 0 w 423"/>
                <a:gd name="T99" fmla="*/ 0 h 54"/>
                <a:gd name="T100" fmla="*/ 0 w 423"/>
                <a:gd name="T101" fmla="*/ 0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3"/>
                <a:gd name="T154" fmla="*/ 0 h 54"/>
                <a:gd name="T155" fmla="*/ 423 w 423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3" h="54">
                  <a:moveTo>
                    <a:pt x="0" y="22"/>
                  </a:moveTo>
                  <a:lnTo>
                    <a:pt x="2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8" y="35"/>
                  </a:lnTo>
                  <a:lnTo>
                    <a:pt x="25" y="37"/>
                  </a:lnTo>
                  <a:lnTo>
                    <a:pt x="36" y="40"/>
                  </a:lnTo>
                  <a:lnTo>
                    <a:pt x="49" y="42"/>
                  </a:lnTo>
                  <a:lnTo>
                    <a:pt x="62" y="44"/>
                  </a:lnTo>
                  <a:lnTo>
                    <a:pt x="77" y="47"/>
                  </a:lnTo>
                  <a:lnTo>
                    <a:pt x="94" y="48"/>
                  </a:lnTo>
                  <a:lnTo>
                    <a:pt x="111" y="50"/>
                  </a:lnTo>
                  <a:lnTo>
                    <a:pt x="129" y="51"/>
                  </a:lnTo>
                  <a:lnTo>
                    <a:pt x="149" y="52"/>
                  </a:lnTo>
                  <a:lnTo>
                    <a:pt x="169" y="52"/>
                  </a:lnTo>
                  <a:lnTo>
                    <a:pt x="190" y="54"/>
                  </a:lnTo>
                  <a:lnTo>
                    <a:pt x="211" y="54"/>
                  </a:lnTo>
                  <a:lnTo>
                    <a:pt x="232" y="54"/>
                  </a:lnTo>
                  <a:lnTo>
                    <a:pt x="253" y="52"/>
                  </a:lnTo>
                  <a:lnTo>
                    <a:pt x="274" y="52"/>
                  </a:lnTo>
                  <a:lnTo>
                    <a:pt x="294" y="51"/>
                  </a:lnTo>
                  <a:lnTo>
                    <a:pt x="313" y="50"/>
                  </a:lnTo>
                  <a:lnTo>
                    <a:pt x="330" y="48"/>
                  </a:lnTo>
                  <a:lnTo>
                    <a:pt x="345" y="47"/>
                  </a:lnTo>
                  <a:lnTo>
                    <a:pt x="361" y="44"/>
                  </a:lnTo>
                  <a:lnTo>
                    <a:pt x="374" y="42"/>
                  </a:lnTo>
                  <a:lnTo>
                    <a:pt x="388" y="40"/>
                  </a:lnTo>
                  <a:lnTo>
                    <a:pt x="398" y="37"/>
                  </a:lnTo>
                  <a:lnTo>
                    <a:pt x="406" y="35"/>
                  </a:lnTo>
                  <a:lnTo>
                    <a:pt x="414" y="32"/>
                  </a:lnTo>
                  <a:lnTo>
                    <a:pt x="419" y="28"/>
                  </a:lnTo>
                  <a:lnTo>
                    <a:pt x="422" y="26"/>
                  </a:lnTo>
                  <a:lnTo>
                    <a:pt x="423" y="22"/>
                  </a:lnTo>
                  <a:lnTo>
                    <a:pt x="389" y="0"/>
                  </a:lnTo>
                  <a:lnTo>
                    <a:pt x="385" y="3"/>
                  </a:lnTo>
                  <a:lnTo>
                    <a:pt x="374" y="6"/>
                  </a:lnTo>
                  <a:lnTo>
                    <a:pt x="359" y="9"/>
                  </a:lnTo>
                  <a:lnTo>
                    <a:pt x="338" y="10"/>
                  </a:lnTo>
                  <a:lnTo>
                    <a:pt x="311" y="11"/>
                  </a:lnTo>
                  <a:lnTo>
                    <a:pt x="281" y="12"/>
                  </a:lnTo>
                  <a:lnTo>
                    <a:pt x="247" y="13"/>
                  </a:lnTo>
                  <a:lnTo>
                    <a:pt x="211" y="13"/>
                  </a:lnTo>
                  <a:lnTo>
                    <a:pt x="176" y="13"/>
                  </a:lnTo>
                  <a:lnTo>
                    <a:pt x="143" y="12"/>
                  </a:lnTo>
                  <a:lnTo>
                    <a:pt x="112" y="11"/>
                  </a:lnTo>
                  <a:lnTo>
                    <a:pt x="86" y="10"/>
                  </a:lnTo>
                  <a:lnTo>
                    <a:pt x="65" y="9"/>
                  </a:lnTo>
                  <a:lnTo>
                    <a:pt x="49" y="6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Freeform 1009"/>
            <p:cNvSpPr>
              <a:spLocks/>
            </p:cNvSpPr>
            <p:nvPr/>
          </p:nvSpPr>
          <p:spPr bwMode="auto">
            <a:xfrm flipH="1">
              <a:off x="1145" y="2878"/>
              <a:ext cx="58" cy="151"/>
            </a:xfrm>
            <a:custGeom>
              <a:avLst/>
              <a:gdLst>
                <a:gd name="T0" fmla="*/ 0 w 127"/>
                <a:gd name="T1" fmla="*/ 2 h 302"/>
                <a:gd name="T2" fmla="*/ 0 w 127"/>
                <a:gd name="T3" fmla="*/ 2 h 302"/>
                <a:gd name="T4" fmla="*/ 0 w 127"/>
                <a:gd name="T5" fmla="*/ 2 h 302"/>
                <a:gd name="T6" fmla="*/ 0 w 127"/>
                <a:gd name="T7" fmla="*/ 2 h 302"/>
                <a:gd name="T8" fmla="*/ 0 w 127"/>
                <a:gd name="T9" fmla="*/ 2 h 302"/>
                <a:gd name="T10" fmla="*/ 0 w 127"/>
                <a:gd name="T11" fmla="*/ 1 h 302"/>
                <a:gd name="T12" fmla="*/ 0 w 127"/>
                <a:gd name="T13" fmla="*/ 1 h 302"/>
                <a:gd name="T14" fmla="*/ 0 w 127"/>
                <a:gd name="T15" fmla="*/ 1 h 302"/>
                <a:gd name="T16" fmla="*/ 0 w 127"/>
                <a:gd name="T17" fmla="*/ 1 h 302"/>
                <a:gd name="T18" fmla="*/ 0 w 127"/>
                <a:gd name="T19" fmla="*/ 1 h 302"/>
                <a:gd name="T20" fmla="*/ 0 w 127"/>
                <a:gd name="T21" fmla="*/ 1 h 302"/>
                <a:gd name="T22" fmla="*/ 0 w 127"/>
                <a:gd name="T23" fmla="*/ 1 h 302"/>
                <a:gd name="T24" fmla="*/ 0 w 127"/>
                <a:gd name="T25" fmla="*/ 0 h 302"/>
                <a:gd name="T26" fmla="*/ 0 w 127"/>
                <a:gd name="T27" fmla="*/ 1 h 302"/>
                <a:gd name="T28" fmla="*/ 0 w 127"/>
                <a:gd name="T29" fmla="*/ 1 h 302"/>
                <a:gd name="T30" fmla="*/ 0 w 127"/>
                <a:gd name="T31" fmla="*/ 1 h 302"/>
                <a:gd name="T32" fmla="*/ 0 w 127"/>
                <a:gd name="T33" fmla="*/ 1 h 302"/>
                <a:gd name="T34" fmla="*/ 0 w 127"/>
                <a:gd name="T35" fmla="*/ 1 h 302"/>
                <a:gd name="T36" fmla="*/ 0 w 127"/>
                <a:gd name="T37" fmla="*/ 1 h 302"/>
                <a:gd name="T38" fmla="*/ 0 w 127"/>
                <a:gd name="T39" fmla="*/ 2 h 302"/>
                <a:gd name="T40" fmla="*/ 0 w 127"/>
                <a:gd name="T41" fmla="*/ 2 h 3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302"/>
                <a:gd name="T65" fmla="*/ 127 w 127"/>
                <a:gd name="T66" fmla="*/ 302 h 3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302">
                  <a:moveTo>
                    <a:pt x="101" y="302"/>
                  </a:moveTo>
                  <a:lnTo>
                    <a:pt x="100" y="302"/>
                  </a:lnTo>
                  <a:lnTo>
                    <a:pt x="98" y="299"/>
                  </a:lnTo>
                  <a:lnTo>
                    <a:pt x="96" y="296"/>
                  </a:lnTo>
                  <a:lnTo>
                    <a:pt x="95" y="295"/>
                  </a:lnTo>
                  <a:lnTo>
                    <a:pt x="110" y="248"/>
                  </a:lnTo>
                  <a:lnTo>
                    <a:pt x="113" y="203"/>
                  </a:lnTo>
                  <a:lnTo>
                    <a:pt x="104" y="160"/>
                  </a:lnTo>
                  <a:lnTo>
                    <a:pt x="89" y="120"/>
                  </a:lnTo>
                  <a:lnTo>
                    <a:pt x="68" y="84"/>
                  </a:lnTo>
                  <a:lnTo>
                    <a:pt x="45" y="52"/>
                  </a:lnTo>
                  <a:lnTo>
                    <a:pt x="21" y="23"/>
                  </a:lnTo>
                  <a:lnTo>
                    <a:pt x="0" y="0"/>
                  </a:lnTo>
                  <a:lnTo>
                    <a:pt x="26" y="13"/>
                  </a:lnTo>
                  <a:lnTo>
                    <a:pt x="54" y="39"/>
                  </a:lnTo>
                  <a:lnTo>
                    <a:pt x="81" y="78"/>
                  </a:lnTo>
                  <a:lnTo>
                    <a:pt x="104" y="122"/>
                  </a:lnTo>
                  <a:lnTo>
                    <a:pt x="121" y="171"/>
                  </a:lnTo>
                  <a:lnTo>
                    <a:pt x="127" y="219"/>
                  </a:lnTo>
                  <a:lnTo>
                    <a:pt x="122" y="264"/>
                  </a:lnTo>
                  <a:lnTo>
                    <a:pt x="101" y="30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2" name="Freeform 1010"/>
            <p:cNvSpPr>
              <a:spLocks/>
            </p:cNvSpPr>
            <p:nvPr/>
          </p:nvSpPr>
          <p:spPr bwMode="auto">
            <a:xfrm flipH="1">
              <a:off x="1172" y="2901"/>
              <a:ext cx="52" cy="11"/>
            </a:xfrm>
            <a:custGeom>
              <a:avLst/>
              <a:gdLst>
                <a:gd name="T0" fmla="*/ 0 w 115"/>
                <a:gd name="T1" fmla="*/ 0 h 23"/>
                <a:gd name="T2" fmla="*/ 0 w 115"/>
                <a:gd name="T3" fmla="*/ 0 h 23"/>
                <a:gd name="T4" fmla="*/ 0 w 115"/>
                <a:gd name="T5" fmla="*/ 0 h 23"/>
                <a:gd name="T6" fmla="*/ 0 w 115"/>
                <a:gd name="T7" fmla="*/ 0 h 23"/>
                <a:gd name="T8" fmla="*/ 0 w 115"/>
                <a:gd name="T9" fmla="*/ 0 h 23"/>
                <a:gd name="T10" fmla="*/ 0 w 115"/>
                <a:gd name="T11" fmla="*/ 0 h 23"/>
                <a:gd name="T12" fmla="*/ 0 w 115"/>
                <a:gd name="T13" fmla="*/ 0 h 23"/>
                <a:gd name="T14" fmla="*/ 0 w 115"/>
                <a:gd name="T15" fmla="*/ 0 h 23"/>
                <a:gd name="T16" fmla="*/ 0 w 115"/>
                <a:gd name="T17" fmla="*/ 0 h 23"/>
                <a:gd name="T18" fmla="*/ 0 w 115"/>
                <a:gd name="T19" fmla="*/ 0 h 23"/>
                <a:gd name="T20" fmla="*/ 0 w 115"/>
                <a:gd name="T21" fmla="*/ 0 h 23"/>
                <a:gd name="T22" fmla="*/ 0 w 115"/>
                <a:gd name="T23" fmla="*/ 0 h 23"/>
                <a:gd name="T24" fmla="*/ 0 w 115"/>
                <a:gd name="T25" fmla="*/ 0 h 23"/>
                <a:gd name="T26" fmla="*/ 0 w 115"/>
                <a:gd name="T27" fmla="*/ 0 h 23"/>
                <a:gd name="T28" fmla="*/ 0 w 115"/>
                <a:gd name="T29" fmla="*/ 0 h 23"/>
                <a:gd name="T30" fmla="*/ 0 w 115"/>
                <a:gd name="T31" fmla="*/ 0 h 23"/>
                <a:gd name="T32" fmla="*/ 0 w 115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3"/>
                <a:gd name="T53" fmla="*/ 115 w 11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3">
                  <a:moveTo>
                    <a:pt x="0" y="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8" y="1"/>
                  </a:lnTo>
                  <a:lnTo>
                    <a:pt x="66" y="4"/>
                  </a:lnTo>
                  <a:lnTo>
                    <a:pt x="85" y="8"/>
                  </a:lnTo>
                  <a:lnTo>
                    <a:pt x="102" y="15"/>
                  </a:lnTo>
                  <a:lnTo>
                    <a:pt x="115" y="23"/>
                  </a:lnTo>
                  <a:lnTo>
                    <a:pt x="102" y="21"/>
                  </a:lnTo>
                  <a:lnTo>
                    <a:pt x="86" y="18"/>
                  </a:lnTo>
                  <a:lnTo>
                    <a:pt x="66" y="15"/>
                  </a:lnTo>
                  <a:lnTo>
                    <a:pt x="48" y="13"/>
                  </a:lnTo>
                  <a:lnTo>
                    <a:pt x="29" y="11"/>
                  </a:lnTo>
                  <a:lnTo>
                    <a:pt x="15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1011"/>
            <p:cNvSpPr>
              <a:spLocks/>
            </p:cNvSpPr>
            <p:nvPr/>
          </p:nvSpPr>
          <p:spPr bwMode="auto">
            <a:xfrm flipH="1">
              <a:off x="1164" y="2910"/>
              <a:ext cx="61" cy="15"/>
            </a:xfrm>
            <a:custGeom>
              <a:avLst/>
              <a:gdLst>
                <a:gd name="T0" fmla="*/ 0 w 137"/>
                <a:gd name="T1" fmla="*/ 0 h 31"/>
                <a:gd name="T2" fmla="*/ 0 w 137"/>
                <a:gd name="T3" fmla="*/ 0 h 31"/>
                <a:gd name="T4" fmla="*/ 0 w 137"/>
                <a:gd name="T5" fmla="*/ 0 h 31"/>
                <a:gd name="T6" fmla="*/ 0 w 137"/>
                <a:gd name="T7" fmla="*/ 0 h 31"/>
                <a:gd name="T8" fmla="*/ 0 w 137"/>
                <a:gd name="T9" fmla="*/ 0 h 31"/>
                <a:gd name="T10" fmla="*/ 0 w 137"/>
                <a:gd name="T11" fmla="*/ 0 h 31"/>
                <a:gd name="T12" fmla="*/ 0 w 137"/>
                <a:gd name="T13" fmla="*/ 0 h 31"/>
                <a:gd name="T14" fmla="*/ 0 w 137"/>
                <a:gd name="T15" fmla="*/ 0 h 31"/>
                <a:gd name="T16" fmla="*/ 0 w 137"/>
                <a:gd name="T17" fmla="*/ 0 h 31"/>
                <a:gd name="T18" fmla="*/ 0 w 137"/>
                <a:gd name="T19" fmla="*/ 0 h 31"/>
                <a:gd name="T20" fmla="*/ 0 w 137"/>
                <a:gd name="T21" fmla="*/ 0 h 31"/>
                <a:gd name="T22" fmla="*/ 0 w 137"/>
                <a:gd name="T23" fmla="*/ 0 h 31"/>
                <a:gd name="T24" fmla="*/ 0 w 137"/>
                <a:gd name="T25" fmla="*/ 0 h 31"/>
                <a:gd name="T26" fmla="*/ 0 w 137"/>
                <a:gd name="T27" fmla="*/ 0 h 31"/>
                <a:gd name="T28" fmla="*/ 0 w 137"/>
                <a:gd name="T29" fmla="*/ 0 h 31"/>
                <a:gd name="T30" fmla="*/ 0 w 137"/>
                <a:gd name="T31" fmla="*/ 0 h 31"/>
                <a:gd name="T32" fmla="*/ 0 w 137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31"/>
                <a:gd name="T53" fmla="*/ 137 w 137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31">
                  <a:moveTo>
                    <a:pt x="0" y="3"/>
                  </a:moveTo>
                  <a:lnTo>
                    <a:pt x="6" y="1"/>
                  </a:lnTo>
                  <a:lnTo>
                    <a:pt x="17" y="0"/>
                  </a:lnTo>
                  <a:lnTo>
                    <a:pt x="36" y="1"/>
                  </a:lnTo>
                  <a:lnTo>
                    <a:pt x="58" y="4"/>
                  </a:lnTo>
                  <a:lnTo>
                    <a:pt x="81" y="9"/>
                  </a:lnTo>
                  <a:lnTo>
                    <a:pt x="103" y="16"/>
                  </a:lnTo>
                  <a:lnTo>
                    <a:pt x="123" y="23"/>
                  </a:lnTo>
                  <a:lnTo>
                    <a:pt x="137" y="31"/>
                  </a:lnTo>
                  <a:lnTo>
                    <a:pt x="127" y="28"/>
                  </a:lnTo>
                  <a:lnTo>
                    <a:pt x="108" y="25"/>
                  </a:lnTo>
                  <a:lnTo>
                    <a:pt x="86" y="23"/>
                  </a:lnTo>
                  <a:lnTo>
                    <a:pt x="62" y="18"/>
                  </a:lnTo>
                  <a:lnTo>
                    <a:pt x="39" y="15"/>
                  </a:lnTo>
                  <a:lnTo>
                    <a:pt x="19" y="11"/>
                  </a:lnTo>
                  <a:lnTo>
                    <a:pt x="6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Freeform 1012"/>
            <p:cNvSpPr>
              <a:spLocks/>
            </p:cNvSpPr>
            <p:nvPr/>
          </p:nvSpPr>
          <p:spPr bwMode="auto">
            <a:xfrm flipH="1">
              <a:off x="1154" y="2935"/>
              <a:ext cx="64" cy="12"/>
            </a:xfrm>
            <a:custGeom>
              <a:avLst/>
              <a:gdLst>
                <a:gd name="T0" fmla="*/ 0 w 143"/>
                <a:gd name="T1" fmla="*/ 0 h 25"/>
                <a:gd name="T2" fmla="*/ 0 w 143"/>
                <a:gd name="T3" fmla="*/ 0 h 25"/>
                <a:gd name="T4" fmla="*/ 0 w 143"/>
                <a:gd name="T5" fmla="*/ 0 h 25"/>
                <a:gd name="T6" fmla="*/ 0 w 143"/>
                <a:gd name="T7" fmla="*/ 0 h 25"/>
                <a:gd name="T8" fmla="*/ 0 w 143"/>
                <a:gd name="T9" fmla="*/ 0 h 25"/>
                <a:gd name="T10" fmla="*/ 0 w 143"/>
                <a:gd name="T11" fmla="*/ 0 h 25"/>
                <a:gd name="T12" fmla="*/ 0 w 143"/>
                <a:gd name="T13" fmla="*/ 0 h 25"/>
                <a:gd name="T14" fmla="*/ 0 w 143"/>
                <a:gd name="T15" fmla="*/ 0 h 25"/>
                <a:gd name="T16" fmla="*/ 0 w 143"/>
                <a:gd name="T17" fmla="*/ 0 h 25"/>
                <a:gd name="T18" fmla="*/ 0 w 143"/>
                <a:gd name="T19" fmla="*/ 0 h 25"/>
                <a:gd name="T20" fmla="*/ 0 w 143"/>
                <a:gd name="T21" fmla="*/ 0 h 25"/>
                <a:gd name="T22" fmla="*/ 0 w 143"/>
                <a:gd name="T23" fmla="*/ 0 h 25"/>
                <a:gd name="T24" fmla="*/ 0 w 143"/>
                <a:gd name="T25" fmla="*/ 0 h 25"/>
                <a:gd name="T26" fmla="*/ 0 w 143"/>
                <a:gd name="T27" fmla="*/ 0 h 25"/>
                <a:gd name="T28" fmla="*/ 0 w 143"/>
                <a:gd name="T29" fmla="*/ 0 h 25"/>
                <a:gd name="T30" fmla="*/ 0 w 143"/>
                <a:gd name="T31" fmla="*/ 0 h 25"/>
                <a:gd name="T32" fmla="*/ 0 w 14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25"/>
                <a:gd name="T53" fmla="*/ 143 w 14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25">
                  <a:moveTo>
                    <a:pt x="0" y="5"/>
                  </a:moveTo>
                  <a:lnTo>
                    <a:pt x="6" y="2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3"/>
                  </a:lnTo>
                  <a:lnTo>
                    <a:pt x="87" y="6"/>
                  </a:lnTo>
                  <a:lnTo>
                    <a:pt x="111" y="11"/>
                  </a:lnTo>
                  <a:lnTo>
                    <a:pt x="130" y="17"/>
                  </a:lnTo>
                  <a:lnTo>
                    <a:pt x="143" y="25"/>
                  </a:lnTo>
                  <a:lnTo>
                    <a:pt x="132" y="23"/>
                  </a:lnTo>
                  <a:lnTo>
                    <a:pt x="114" y="22"/>
                  </a:lnTo>
                  <a:lnTo>
                    <a:pt x="90" y="20"/>
                  </a:lnTo>
                  <a:lnTo>
                    <a:pt x="65" y="18"/>
                  </a:lnTo>
                  <a:lnTo>
                    <a:pt x="41" y="14"/>
                  </a:lnTo>
                  <a:lnTo>
                    <a:pt x="20" y="11"/>
                  </a:lnTo>
                  <a:lnTo>
                    <a:pt x="6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5" name="Freeform 1013"/>
            <p:cNvSpPr>
              <a:spLocks/>
            </p:cNvSpPr>
            <p:nvPr/>
          </p:nvSpPr>
          <p:spPr bwMode="auto">
            <a:xfrm flipH="1">
              <a:off x="1151" y="2951"/>
              <a:ext cx="57" cy="10"/>
            </a:xfrm>
            <a:custGeom>
              <a:avLst/>
              <a:gdLst>
                <a:gd name="T0" fmla="*/ 0 w 128"/>
                <a:gd name="T1" fmla="*/ 1 h 19"/>
                <a:gd name="T2" fmla="*/ 0 w 128"/>
                <a:gd name="T3" fmla="*/ 1 h 19"/>
                <a:gd name="T4" fmla="*/ 0 w 128"/>
                <a:gd name="T5" fmla="*/ 0 h 19"/>
                <a:gd name="T6" fmla="*/ 0 w 128"/>
                <a:gd name="T7" fmla="*/ 0 h 19"/>
                <a:gd name="T8" fmla="*/ 0 w 128"/>
                <a:gd name="T9" fmla="*/ 1 h 19"/>
                <a:gd name="T10" fmla="*/ 0 w 128"/>
                <a:gd name="T11" fmla="*/ 1 h 19"/>
                <a:gd name="T12" fmla="*/ 0 w 128"/>
                <a:gd name="T13" fmla="*/ 1 h 19"/>
                <a:gd name="T14" fmla="*/ 0 w 128"/>
                <a:gd name="T15" fmla="*/ 1 h 19"/>
                <a:gd name="T16" fmla="*/ 0 w 128"/>
                <a:gd name="T17" fmla="*/ 1 h 19"/>
                <a:gd name="T18" fmla="*/ 0 w 128"/>
                <a:gd name="T19" fmla="*/ 1 h 19"/>
                <a:gd name="T20" fmla="*/ 0 w 128"/>
                <a:gd name="T21" fmla="*/ 1 h 19"/>
                <a:gd name="T22" fmla="*/ 0 w 128"/>
                <a:gd name="T23" fmla="*/ 1 h 19"/>
                <a:gd name="T24" fmla="*/ 0 w 128"/>
                <a:gd name="T25" fmla="*/ 1 h 19"/>
                <a:gd name="T26" fmla="*/ 0 w 128"/>
                <a:gd name="T27" fmla="*/ 1 h 19"/>
                <a:gd name="T28" fmla="*/ 0 w 128"/>
                <a:gd name="T29" fmla="*/ 1 h 19"/>
                <a:gd name="T30" fmla="*/ 0 w 128"/>
                <a:gd name="T31" fmla="*/ 1 h 19"/>
                <a:gd name="T32" fmla="*/ 0 w 128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9"/>
                <a:gd name="T53" fmla="*/ 128 w 12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9">
                  <a:moveTo>
                    <a:pt x="0" y="3"/>
                  </a:moveTo>
                  <a:lnTo>
                    <a:pt x="4" y="1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8" y="2"/>
                  </a:lnTo>
                  <a:lnTo>
                    <a:pt x="80" y="4"/>
                  </a:lnTo>
                  <a:lnTo>
                    <a:pt x="101" y="8"/>
                  </a:lnTo>
                  <a:lnTo>
                    <a:pt x="117" y="13"/>
                  </a:lnTo>
                  <a:lnTo>
                    <a:pt x="128" y="19"/>
                  </a:lnTo>
                  <a:lnTo>
                    <a:pt x="116" y="18"/>
                  </a:lnTo>
                  <a:lnTo>
                    <a:pt x="99" y="17"/>
                  </a:lnTo>
                  <a:lnTo>
                    <a:pt x="78" y="16"/>
                  </a:lnTo>
                  <a:lnTo>
                    <a:pt x="55" y="15"/>
                  </a:lnTo>
                  <a:lnTo>
                    <a:pt x="34" y="12"/>
                  </a:lnTo>
                  <a:lnTo>
                    <a:pt x="16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Freeform 1014"/>
            <p:cNvSpPr>
              <a:spLocks/>
            </p:cNvSpPr>
            <p:nvPr/>
          </p:nvSpPr>
          <p:spPr bwMode="auto">
            <a:xfrm flipH="1">
              <a:off x="1147" y="2978"/>
              <a:ext cx="49" cy="7"/>
            </a:xfrm>
            <a:custGeom>
              <a:avLst/>
              <a:gdLst>
                <a:gd name="T0" fmla="*/ 0 w 108"/>
                <a:gd name="T1" fmla="*/ 0 h 15"/>
                <a:gd name="T2" fmla="*/ 0 w 108"/>
                <a:gd name="T3" fmla="*/ 0 h 15"/>
                <a:gd name="T4" fmla="*/ 0 w 108"/>
                <a:gd name="T5" fmla="*/ 0 h 15"/>
                <a:gd name="T6" fmla="*/ 0 w 108"/>
                <a:gd name="T7" fmla="*/ 0 h 15"/>
                <a:gd name="T8" fmla="*/ 0 w 108"/>
                <a:gd name="T9" fmla="*/ 0 h 15"/>
                <a:gd name="T10" fmla="*/ 0 w 108"/>
                <a:gd name="T11" fmla="*/ 0 h 15"/>
                <a:gd name="T12" fmla="*/ 0 w 108"/>
                <a:gd name="T13" fmla="*/ 0 h 15"/>
                <a:gd name="T14" fmla="*/ 0 w 108"/>
                <a:gd name="T15" fmla="*/ 0 h 15"/>
                <a:gd name="T16" fmla="*/ 0 w 108"/>
                <a:gd name="T17" fmla="*/ 0 h 15"/>
                <a:gd name="T18" fmla="*/ 0 w 108"/>
                <a:gd name="T19" fmla="*/ 0 h 15"/>
                <a:gd name="T20" fmla="*/ 0 w 108"/>
                <a:gd name="T21" fmla="*/ 0 h 15"/>
                <a:gd name="T22" fmla="*/ 0 w 108"/>
                <a:gd name="T23" fmla="*/ 0 h 15"/>
                <a:gd name="T24" fmla="*/ 0 w 108"/>
                <a:gd name="T25" fmla="*/ 0 h 15"/>
                <a:gd name="T26" fmla="*/ 0 w 108"/>
                <a:gd name="T27" fmla="*/ 0 h 15"/>
                <a:gd name="T28" fmla="*/ 0 w 108"/>
                <a:gd name="T29" fmla="*/ 0 h 15"/>
                <a:gd name="T30" fmla="*/ 0 w 108"/>
                <a:gd name="T31" fmla="*/ 0 h 15"/>
                <a:gd name="T32" fmla="*/ 0 w 10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5"/>
                <a:gd name="T53" fmla="*/ 108 w 10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5">
                  <a:moveTo>
                    <a:pt x="0" y="9"/>
                  </a:moveTo>
                  <a:lnTo>
                    <a:pt x="3" y="5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61" y="1"/>
                  </a:lnTo>
                  <a:lnTo>
                    <a:pt x="79" y="3"/>
                  </a:lnTo>
                  <a:lnTo>
                    <a:pt x="94" y="8"/>
                  </a:lnTo>
                  <a:lnTo>
                    <a:pt x="108" y="15"/>
                  </a:lnTo>
                  <a:lnTo>
                    <a:pt x="97" y="13"/>
                  </a:lnTo>
                  <a:lnTo>
                    <a:pt x="81" y="13"/>
                  </a:lnTo>
                  <a:lnTo>
                    <a:pt x="63" y="13"/>
                  </a:lnTo>
                  <a:lnTo>
                    <a:pt x="44" y="13"/>
                  </a:lnTo>
                  <a:lnTo>
                    <a:pt x="27" y="13"/>
                  </a:lnTo>
                  <a:lnTo>
                    <a:pt x="13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Freeform 1015"/>
            <p:cNvSpPr>
              <a:spLocks/>
            </p:cNvSpPr>
            <p:nvPr/>
          </p:nvSpPr>
          <p:spPr bwMode="auto">
            <a:xfrm flipH="1">
              <a:off x="1154" y="3016"/>
              <a:ext cx="23" cy="9"/>
            </a:xfrm>
            <a:custGeom>
              <a:avLst/>
              <a:gdLst>
                <a:gd name="T0" fmla="*/ 0 w 53"/>
                <a:gd name="T1" fmla="*/ 1 h 18"/>
                <a:gd name="T2" fmla="*/ 0 w 53"/>
                <a:gd name="T3" fmla="*/ 1 h 18"/>
                <a:gd name="T4" fmla="*/ 0 w 53"/>
                <a:gd name="T5" fmla="*/ 1 h 18"/>
                <a:gd name="T6" fmla="*/ 0 w 53"/>
                <a:gd name="T7" fmla="*/ 1 h 18"/>
                <a:gd name="T8" fmla="*/ 0 w 53"/>
                <a:gd name="T9" fmla="*/ 1 h 18"/>
                <a:gd name="T10" fmla="*/ 0 w 53"/>
                <a:gd name="T11" fmla="*/ 1 h 18"/>
                <a:gd name="T12" fmla="*/ 0 w 53"/>
                <a:gd name="T13" fmla="*/ 0 h 18"/>
                <a:gd name="T14" fmla="*/ 0 w 53"/>
                <a:gd name="T15" fmla="*/ 1 h 18"/>
                <a:gd name="T16" fmla="*/ 0 w 53"/>
                <a:gd name="T17" fmla="*/ 1 h 18"/>
                <a:gd name="T18" fmla="*/ 0 w 53"/>
                <a:gd name="T19" fmla="*/ 1 h 18"/>
                <a:gd name="T20" fmla="*/ 0 w 53"/>
                <a:gd name="T21" fmla="*/ 1 h 18"/>
                <a:gd name="T22" fmla="*/ 0 w 53"/>
                <a:gd name="T23" fmla="*/ 1 h 18"/>
                <a:gd name="T24" fmla="*/ 0 w 53"/>
                <a:gd name="T25" fmla="*/ 1 h 18"/>
                <a:gd name="T26" fmla="*/ 0 w 53"/>
                <a:gd name="T27" fmla="*/ 1 h 18"/>
                <a:gd name="T28" fmla="*/ 0 w 53"/>
                <a:gd name="T29" fmla="*/ 1 h 18"/>
                <a:gd name="T30" fmla="*/ 0 w 53"/>
                <a:gd name="T31" fmla="*/ 1 h 18"/>
                <a:gd name="T32" fmla="*/ 0 w 53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8"/>
                <a:gd name="T53" fmla="*/ 53 w 53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8">
                  <a:moveTo>
                    <a:pt x="0" y="16"/>
                  </a:moveTo>
                  <a:lnTo>
                    <a:pt x="2" y="12"/>
                  </a:lnTo>
                  <a:lnTo>
                    <a:pt x="7" y="9"/>
                  </a:lnTo>
                  <a:lnTo>
                    <a:pt x="14" y="5"/>
                  </a:lnTo>
                  <a:lnTo>
                    <a:pt x="23" y="3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8" y="9"/>
                  </a:lnTo>
                  <a:lnTo>
                    <a:pt x="19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Freeform 1016"/>
            <p:cNvSpPr>
              <a:spLocks/>
            </p:cNvSpPr>
            <p:nvPr/>
          </p:nvSpPr>
          <p:spPr bwMode="auto">
            <a:xfrm flipH="1">
              <a:off x="1184" y="2886"/>
              <a:ext cx="43" cy="11"/>
            </a:xfrm>
            <a:custGeom>
              <a:avLst/>
              <a:gdLst>
                <a:gd name="T0" fmla="*/ 0 w 98"/>
                <a:gd name="T1" fmla="*/ 0 h 23"/>
                <a:gd name="T2" fmla="*/ 0 w 98"/>
                <a:gd name="T3" fmla="*/ 0 h 23"/>
                <a:gd name="T4" fmla="*/ 0 w 98"/>
                <a:gd name="T5" fmla="*/ 0 h 23"/>
                <a:gd name="T6" fmla="*/ 0 w 98"/>
                <a:gd name="T7" fmla="*/ 0 h 23"/>
                <a:gd name="T8" fmla="*/ 0 w 98"/>
                <a:gd name="T9" fmla="*/ 0 h 23"/>
                <a:gd name="T10" fmla="*/ 0 w 98"/>
                <a:gd name="T11" fmla="*/ 0 h 23"/>
                <a:gd name="T12" fmla="*/ 0 w 98"/>
                <a:gd name="T13" fmla="*/ 0 h 23"/>
                <a:gd name="T14" fmla="*/ 0 w 98"/>
                <a:gd name="T15" fmla="*/ 0 h 23"/>
                <a:gd name="T16" fmla="*/ 0 w 98"/>
                <a:gd name="T17" fmla="*/ 0 h 23"/>
                <a:gd name="T18" fmla="*/ 0 w 98"/>
                <a:gd name="T19" fmla="*/ 0 h 23"/>
                <a:gd name="T20" fmla="*/ 0 w 98"/>
                <a:gd name="T21" fmla="*/ 0 h 23"/>
                <a:gd name="T22" fmla="*/ 0 w 98"/>
                <a:gd name="T23" fmla="*/ 0 h 23"/>
                <a:gd name="T24" fmla="*/ 0 w 98"/>
                <a:gd name="T25" fmla="*/ 0 h 23"/>
                <a:gd name="T26" fmla="*/ 0 w 98"/>
                <a:gd name="T27" fmla="*/ 0 h 23"/>
                <a:gd name="T28" fmla="*/ 0 w 98"/>
                <a:gd name="T29" fmla="*/ 0 h 23"/>
                <a:gd name="T30" fmla="*/ 0 w 98"/>
                <a:gd name="T31" fmla="*/ 0 h 23"/>
                <a:gd name="T32" fmla="*/ 0 w 9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23"/>
                <a:gd name="T53" fmla="*/ 98 w 9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23">
                  <a:moveTo>
                    <a:pt x="0" y="4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40" y="1"/>
                  </a:lnTo>
                  <a:lnTo>
                    <a:pt x="56" y="4"/>
                  </a:lnTo>
                  <a:lnTo>
                    <a:pt x="72" y="8"/>
                  </a:lnTo>
                  <a:lnTo>
                    <a:pt x="86" y="15"/>
                  </a:lnTo>
                  <a:lnTo>
                    <a:pt x="98" y="23"/>
                  </a:lnTo>
                  <a:lnTo>
                    <a:pt x="86" y="21"/>
                  </a:lnTo>
                  <a:lnTo>
                    <a:pt x="72" y="19"/>
                  </a:lnTo>
                  <a:lnTo>
                    <a:pt x="56" y="16"/>
                  </a:lnTo>
                  <a:lnTo>
                    <a:pt x="40" y="13"/>
                  </a:lnTo>
                  <a:lnTo>
                    <a:pt x="24" y="11"/>
                  </a:lnTo>
                  <a:lnTo>
                    <a:pt x="12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Freeform 1017"/>
            <p:cNvSpPr>
              <a:spLocks/>
            </p:cNvSpPr>
            <p:nvPr/>
          </p:nvSpPr>
          <p:spPr bwMode="auto">
            <a:xfrm flipH="1">
              <a:off x="1160" y="2923"/>
              <a:ext cx="62" cy="12"/>
            </a:xfrm>
            <a:custGeom>
              <a:avLst/>
              <a:gdLst>
                <a:gd name="T0" fmla="*/ 0 w 138"/>
                <a:gd name="T1" fmla="*/ 1 h 24"/>
                <a:gd name="T2" fmla="*/ 0 w 138"/>
                <a:gd name="T3" fmla="*/ 1 h 24"/>
                <a:gd name="T4" fmla="*/ 0 w 138"/>
                <a:gd name="T5" fmla="*/ 0 h 24"/>
                <a:gd name="T6" fmla="*/ 0 w 138"/>
                <a:gd name="T7" fmla="*/ 0 h 24"/>
                <a:gd name="T8" fmla="*/ 0 w 138"/>
                <a:gd name="T9" fmla="*/ 1 h 24"/>
                <a:gd name="T10" fmla="*/ 0 w 138"/>
                <a:gd name="T11" fmla="*/ 1 h 24"/>
                <a:gd name="T12" fmla="*/ 0 w 138"/>
                <a:gd name="T13" fmla="*/ 1 h 24"/>
                <a:gd name="T14" fmla="*/ 0 w 138"/>
                <a:gd name="T15" fmla="*/ 1 h 24"/>
                <a:gd name="T16" fmla="*/ 0 w 138"/>
                <a:gd name="T17" fmla="*/ 1 h 24"/>
                <a:gd name="T18" fmla="*/ 0 w 138"/>
                <a:gd name="T19" fmla="*/ 1 h 24"/>
                <a:gd name="T20" fmla="*/ 0 w 138"/>
                <a:gd name="T21" fmla="*/ 1 h 24"/>
                <a:gd name="T22" fmla="*/ 0 w 138"/>
                <a:gd name="T23" fmla="*/ 1 h 24"/>
                <a:gd name="T24" fmla="*/ 0 w 138"/>
                <a:gd name="T25" fmla="*/ 1 h 24"/>
                <a:gd name="T26" fmla="*/ 0 w 138"/>
                <a:gd name="T27" fmla="*/ 1 h 24"/>
                <a:gd name="T28" fmla="*/ 0 w 138"/>
                <a:gd name="T29" fmla="*/ 1 h 24"/>
                <a:gd name="T30" fmla="*/ 0 w 138"/>
                <a:gd name="T31" fmla="*/ 1 h 24"/>
                <a:gd name="T32" fmla="*/ 0 w 138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4"/>
                <a:gd name="T53" fmla="*/ 138 w 13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4">
                  <a:moveTo>
                    <a:pt x="0" y="5"/>
                  </a:moveTo>
                  <a:lnTo>
                    <a:pt x="5" y="1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61" y="2"/>
                  </a:lnTo>
                  <a:lnTo>
                    <a:pt x="84" y="6"/>
                  </a:lnTo>
                  <a:lnTo>
                    <a:pt x="106" y="11"/>
                  </a:lnTo>
                  <a:lnTo>
                    <a:pt x="125" y="16"/>
                  </a:lnTo>
                  <a:lnTo>
                    <a:pt x="138" y="24"/>
                  </a:lnTo>
                  <a:lnTo>
                    <a:pt x="127" y="23"/>
                  </a:lnTo>
                  <a:lnTo>
                    <a:pt x="109" y="22"/>
                  </a:lnTo>
                  <a:lnTo>
                    <a:pt x="87" y="20"/>
                  </a:lnTo>
                  <a:lnTo>
                    <a:pt x="63" y="17"/>
                  </a:lnTo>
                  <a:lnTo>
                    <a:pt x="39" y="14"/>
                  </a:lnTo>
                  <a:lnTo>
                    <a:pt x="18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Freeform 1018"/>
            <p:cNvSpPr>
              <a:spLocks/>
            </p:cNvSpPr>
            <p:nvPr/>
          </p:nvSpPr>
          <p:spPr bwMode="auto">
            <a:xfrm flipH="1">
              <a:off x="1148" y="2967"/>
              <a:ext cx="57" cy="7"/>
            </a:xfrm>
            <a:custGeom>
              <a:avLst/>
              <a:gdLst>
                <a:gd name="T0" fmla="*/ 0 w 125"/>
                <a:gd name="T1" fmla="*/ 1 h 14"/>
                <a:gd name="T2" fmla="*/ 0 w 125"/>
                <a:gd name="T3" fmla="*/ 1 h 14"/>
                <a:gd name="T4" fmla="*/ 0 w 125"/>
                <a:gd name="T5" fmla="*/ 1 h 14"/>
                <a:gd name="T6" fmla="*/ 0 w 125"/>
                <a:gd name="T7" fmla="*/ 1 h 14"/>
                <a:gd name="T8" fmla="*/ 0 w 125"/>
                <a:gd name="T9" fmla="*/ 0 h 14"/>
                <a:gd name="T10" fmla="*/ 0 w 125"/>
                <a:gd name="T11" fmla="*/ 0 h 14"/>
                <a:gd name="T12" fmla="*/ 0 w 125"/>
                <a:gd name="T13" fmla="*/ 1 h 14"/>
                <a:gd name="T14" fmla="*/ 0 w 125"/>
                <a:gd name="T15" fmla="*/ 1 h 14"/>
                <a:gd name="T16" fmla="*/ 0 w 125"/>
                <a:gd name="T17" fmla="*/ 1 h 14"/>
                <a:gd name="T18" fmla="*/ 0 w 125"/>
                <a:gd name="T19" fmla="*/ 1 h 14"/>
                <a:gd name="T20" fmla="*/ 0 w 125"/>
                <a:gd name="T21" fmla="*/ 1 h 14"/>
                <a:gd name="T22" fmla="*/ 0 w 125"/>
                <a:gd name="T23" fmla="*/ 1 h 14"/>
                <a:gd name="T24" fmla="*/ 0 w 125"/>
                <a:gd name="T25" fmla="*/ 1 h 14"/>
                <a:gd name="T26" fmla="*/ 0 w 125"/>
                <a:gd name="T27" fmla="*/ 1 h 14"/>
                <a:gd name="T28" fmla="*/ 0 w 125"/>
                <a:gd name="T29" fmla="*/ 1 h 14"/>
                <a:gd name="T30" fmla="*/ 0 w 125"/>
                <a:gd name="T31" fmla="*/ 1 h 14"/>
                <a:gd name="T32" fmla="*/ 0 w 125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14"/>
                <a:gd name="T53" fmla="*/ 125 w 12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14">
                  <a:moveTo>
                    <a:pt x="0" y="9"/>
                  </a:moveTo>
                  <a:lnTo>
                    <a:pt x="5" y="6"/>
                  </a:lnTo>
                  <a:lnTo>
                    <a:pt x="16" y="3"/>
                  </a:lnTo>
                  <a:lnTo>
                    <a:pt x="33" y="1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12" y="7"/>
                  </a:lnTo>
                  <a:lnTo>
                    <a:pt x="125" y="14"/>
                  </a:lnTo>
                  <a:lnTo>
                    <a:pt x="113" y="12"/>
                  </a:lnTo>
                  <a:lnTo>
                    <a:pt x="96" y="12"/>
                  </a:lnTo>
                  <a:lnTo>
                    <a:pt x="75" y="14"/>
                  </a:lnTo>
                  <a:lnTo>
                    <a:pt x="54" y="14"/>
                  </a:lnTo>
                  <a:lnTo>
                    <a:pt x="34" y="14"/>
                  </a:lnTo>
                  <a:lnTo>
                    <a:pt x="16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Freeform 1019"/>
            <p:cNvSpPr>
              <a:spLocks/>
            </p:cNvSpPr>
            <p:nvPr/>
          </p:nvSpPr>
          <p:spPr bwMode="auto">
            <a:xfrm flipH="1">
              <a:off x="1148" y="2990"/>
              <a:ext cx="46" cy="7"/>
            </a:xfrm>
            <a:custGeom>
              <a:avLst/>
              <a:gdLst>
                <a:gd name="T0" fmla="*/ 0 w 102"/>
                <a:gd name="T1" fmla="*/ 1 h 14"/>
                <a:gd name="T2" fmla="*/ 0 w 102"/>
                <a:gd name="T3" fmla="*/ 1 h 14"/>
                <a:gd name="T4" fmla="*/ 0 w 102"/>
                <a:gd name="T5" fmla="*/ 0 h 14"/>
                <a:gd name="T6" fmla="*/ 0 w 102"/>
                <a:gd name="T7" fmla="*/ 0 h 14"/>
                <a:gd name="T8" fmla="*/ 0 w 102"/>
                <a:gd name="T9" fmla="*/ 1 h 14"/>
                <a:gd name="T10" fmla="*/ 0 w 102"/>
                <a:gd name="T11" fmla="*/ 1 h 14"/>
                <a:gd name="T12" fmla="*/ 0 w 102"/>
                <a:gd name="T13" fmla="*/ 1 h 14"/>
                <a:gd name="T14" fmla="*/ 0 w 102"/>
                <a:gd name="T15" fmla="*/ 1 h 14"/>
                <a:gd name="T16" fmla="*/ 0 w 102"/>
                <a:gd name="T17" fmla="*/ 1 h 14"/>
                <a:gd name="T18" fmla="*/ 0 w 102"/>
                <a:gd name="T19" fmla="*/ 1 h 14"/>
                <a:gd name="T20" fmla="*/ 0 w 102"/>
                <a:gd name="T21" fmla="*/ 1 h 14"/>
                <a:gd name="T22" fmla="*/ 0 w 102"/>
                <a:gd name="T23" fmla="*/ 1 h 14"/>
                <a:gd name="T24" fmla="*/ 0 w 102"/>
                <a:gd name="T25" fmla="*/ 1 h 14"/>
                <a:gd name="T26" fmla="*/ 0 w 102"/>
                <a:gd name="T27" fmla="*/ 1 h 14"/>
                <a:gd name="T28" fmla="*/ 0 w 102"/>
                <a:gd name="T29" fmla="*/ 1 h 14"/>
                <a:gd name="T30" fmla="*/ 0 w 102"/>
                <a:gd name="T31" fmla="*/ 1 h 14"/>
                <a:gd name="T32" fmla="*/ 0 w 10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4"/>
                <a:gd name="T53" fmla="*/ 102 w 10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4">
                  <a:moveTo>
                    <a:pt x="0" y="4"/>
                  </a:moveTo>
                  <a:lnTo>
                    <a:pt x="4" y="2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9" y="1"/>
                  </a:lnTo>
                  <a:lnTo>
                    <a:pt x="66" y="3"/>
                  </a:lnTo>
                  <a:lnTo>
                    <a:pt x="83" y="6"/>
                  </a:lnTo>
                  <a:lnTo>
                    <a:pt x="95" y="9"/>
                  </a:lnTo>
                  <a:lnTo>
                    <a:pt x="102" y="14"/>
                  </a:lnTo>
                  <a:lnTo>
                    <a:pt x="93" y="13"/>
                  </a:lnTo>
                  <a:lnTo>
                    <a:pt x="79" y="13"/>
                  </a:lnTo>
                  <a:lnTo>
                    <a:pt x="64" y="11"/>
                  </a:lnTo>
                  <a:lnTo>
                    <a:pt x="47" y="10"/>
                  </a:lnTo>
                  <a:lnTo>
                    <a:pt x="31" y="10"/>
                  </a:lnTo>
                  <a:lnTo>
                    <a:pt x="16" y="8"/>
                  </a:lnTo>
                  <a:lnTo>
                    <a:pt x="6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Freeform 1020"/>
            <p:cNvSpPr>
              <a:spLocks/>
            </p:cNvSpPr>
            <p:nvPr/>
          </p:nvSpPr>
          <p:spPr bwMode="auto">
            <a:xfrm flipH="1">
              <a:off x="1150" y="3004"/>
              <a:ext cx="29" cy="7"/>
            </a:xfrm>
            <a:custGeom>
              <a:avLst/>
              <a:gdLst>
                <a:gd name="T0" fmla="*/ 0 w 63"/>
                <a:gd name="T1" fmla="*/ 1 h 14"/>
                <a:gd name="T2" fmla="*/ 0 w 63"/>
                <a:gd name="T3" fmla="*/ 1 h 14"/>
                <a:gd name="T4" fmla="*/ 0 w 63"/>
                <a:gd name="T5" fmla="*/ 1 h 14"/>
                <a:gd name="T6" fmla="*/ 0 w 63"/>
                <a:gd name="T7" fmla="*/ 1 h 14"/>
                <a:gd name="T8" fmla="*/ 0 w 63"/>
                <a:gd name="T9" fmla="*/ 1 h 14"/>
                <a:gd name="T10" fmla="*/ 0 w 63"/>
                <a:gd name="T11" fmla="*/ 0 h 14"/>
                <a:gd name="T12" fmla="*/ 0 w 63"/>
                <a:gd name="T13" fmla="*/ 1 h 14"/>
                <a:gd name="T14" fmla="*/ 0 w 63"/>
                <a:gd name="T15" fmla="*/ 1 h 14"/>
                <a:gd name="T16" fmla="*/ 0 w 63"/>
                <a:gd name="T17" fmla="*/ 1 h 14"/>
                <a:gd name="T18" fmla="*/ 0 w 63"/>
                <a:gd name="T19" fmla="*/ 1 h 14"/>
                <a:gd name="T20" fmla="*/ 0 w 63"/>
                <a:gd name="T21" fmla="*/ 1 h 14"/>
                <a:gd name="T22" fmla="*/ 0 w 63"/>
                <a:gd name="T23" fmla="*/ 1 h 14"/>
                <a:gd name="T24" fmla="*/ 0 w 63"/>
                <a:gd name="T25" fmla="*/ 1 h 14"/>
                <a:gd name="T26" fmla="*/ 0 w 63"/>
                <a:gd name="T27" fmla="*/ 1 h 14"/>
                <a:gd name="T28" fmla="*/ 0 w 63"/>
                <a:gd name="T29" fmla="*/ 1 h 14"/>
                <a:gd name="T30" fmla="*/ 0 w 63"/>
                <a:gd name="T31" fmla="*/ 1 h 14"/>
                <a:gd name="T32" fmla="*/ 0 w 63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4"/>
                <a:gd name="T53" fmla="*/ 63 w 6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4">
                  <a:moveTo>
                    <a:pt x="0" y="11"/>
                  </a:moveTo>
                  <a:lnTo>
                    <a:pt x="2" y="9"/>
                  </a:lnTo>
                  <a:lnTo>
                    <a:pt x="9" y="5"/>
                  </a:lnTo>
                  <a:lnTo>
                    <a:pt x="17" y="3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58" y="2"/>
                  </a:lnTo>
                  <a:lnTo>
                    <a:pt x="63" y="6"/>
                  </a:lnTo>
                  <a:lnTo>
                    <a:pt x="55" y="5"/>
                  </a:lnTo>
                  <a:lnTo>
                    <a:pt x="44" y="5"/>
                  </a:lnTo>
                  <a:lnTo>
                    <a:pt x="34" y="8"/>
                  </a:lnTo>
                  <a:lnTo>
                    <a:pt x="23" y="10"/>
                  </a:lnTo>
                  <a:lnTo>
                    <a:pt x="14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Freeform 1021"/>
            <p:cNvSpPr>
              <a:spLocks/>
            </p:cNvSpPr>
            <p:nvPr/>
          </p:nvSpPr>
          <p:spPr bwMode="auto">
            <a:xfrm flipH="1">
              <a:off x="1192" y="2874"/>
              <a:ext cx="28" cy="11"/>
            </a:xfrm>
            <a:custGeom>
              <a:avLst/>
              <a:gdLst>
                <a:gd name="T0" fmla="*/ 0 w 62"/>
                <a:gd name="T1" fmla="*/ 0 h 23"/>
                <a:gd name="T2" fmla="*/ 0 w 62"/>
                <a:gd name="T3" fmla="*/ 0 h 23"/>
                <a:gd name="T4" fmla="*/ 0 w 62"/>
                <a:gd name="T5" fmla="*/ 0 h 23"/>
                <a:gd name="T6" fmla="*/ 0 w 62"/>
                <a:gd name="T7" fmla="*/ 0 h 23"/>
                <a:gd name="T8" fmla="*/ 0 w 62"/>
                <a:gd name="T9" fmla="*/ 0 h 23"/>
                <a:gd name="T10" fmla="*/ 0 w 62"/>
                <a:gd name="T11" fmla="*/ 0 h 23"/>
                <a:gd name="T12" fmla="*/ 0 w 62"/>
                <a:gd name="T13" fmla="*/ 0 h 23"/>
                <a:gd name="T14" fmla="*/ 0 w 62"/>
                <a:gd name="T15" fmla="*/ 0 h 23"/>
                <a:gd name="T16" fmla="*/ 0 w 62"/>
                <a:gd name="T17" fmla="*/ 0 h 23"/>
                <a:gd name="T18" fmla="*/ 0 w 62"/>
                <a:gd name="T19" fmla="*/ 0 h 23"/>
                <a:gd name="T20" fmla="*/ 0 w 62"/>
                <a:gd name="T21" fmla="*/ 0 h 23"/>
                <a:gd name="T22" fmla="*/ 0 w 62"/>
                <a:gd name="T23" fmla="*/ 0 h 23"/>
                <a:gd name="T24" fmla="*/ 0 w 62"/>
                <a:gd name="T25" fmla="*/ 0 h 23"/>
                <a:gd name="T26" fmla="*/ 0 w 62"/>
                <a:gd name="T27" fmla="*/ 0 h 23"/>
                <a:gd name="T28" fmla="*/ 0 w 62"/>
                <a:gd name="T29" fmla="*/ 0 h 23"/>
                <a:gd name="T30" fmla="*/ 0 w 62"/>
                <a:gd name="T31" fmla="*/ 0 h 23"/>
                <a:gd name="T32" fmla="*/ 0 w 6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23"/>
                <a:gd name="T53" fmla="*/ 62 w 6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23">
                  <a:moveTo>
                    <a:pt x="62" y="23"/>
                  </a:moveTo>
                  <a:lnTo>
                    <a:pt x="57" y="22"/>
                  </a:lnTo>
                  <a:lnTo>
                    <a:pt x="48" y="21"/>
                  </a:lnTo>
                  <a:lnTo>
                    <a:pt x="37" y="20"/>
                  </a:lnTo>
                  <a:lnTo>
                    <a:pt x="25" y="17"/>
                  </a:lnTo>
                  <a:lnTo>
                    <a:pt x="15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9" y="2"/>
                  </a:lnTo>
                  <a:lnTo>
                    <a:pt x="29" y="7"/>
                  </a:lnTo>
                  <a:lnTo>
                    <a:pt x="38" y="12"/>
                  </a:lnTo>
                  <a:lnTo>
                    <a:pt x="48" y="16"/>
                  </a:lnTo>
                  <a:lnTo>
                    <a:pt x="57" y="21"/>
                  </a:lnTo>
                  <a:lnTo>
                    <a:pt x="62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4" name="Freeform 1022"/>
            <p:cNvSpPr>
              <a:spLocks/>
            </p:cNvSpPr>
            <p:nvPr/>
          </p:nvSpPr>
          <p:spPr bwMode="auto">
            <a:xfrm flipH="1">
              <a:off x="1190" y="2861"/>
              <a:ext cx="6" cy="26"/>
            </a:xfrm>
            <a:custGeom>
              <a:avLst/>
              <a:gdLst>
                <a:gd name="T0" fmla="*/ 1 w 11"/>
                <a:gd name="T1" fmla="*/ 1 h 52"/>
                <a:gd name="T2" fmla="*/ 1 w 11"/>
                <a:gd name="T3" fmla="*/ 1 h 52"/>
                <a:gd name="T4" fmla="*/ 1 w 11"/>
                <a:gd name="T5" fmla="*/ 1 h 52"/>
                <a:gd name="T6" fmla="*/ 1 w 11"/>
                <a:gd name="T7" fmla="*/ 1 h 52"/>
                <a:gd name="T8" fmla="*/ 1 w 11"/>
                <a:gd name="T9" fmla="*/ 0 h 52"/>
                <a:gd name="T10" fmla="*/ 0 w 11"/>
                <a:gd name="T11" fmla="*/ 1 h 52"/>
                <a:gd name="T12" fmla="*/ 1 w 11"/>
                <a:gd name="T13" fmla="*/ 1 h 52"/>
                <a:gd name="T14" fmla="*/ 1 w 11"/>
                <a:gd name="T15" fmla="*/ 1 h 52"/>
                <a:gd name="T16" fmla="*/ 1 w 11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2"/>
                <a:gd name="T29" fmla="*/ 11 w 1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2">
                  <a:moveTo>
                    <a:pt x="7" y="52"/>
                  </a:moveTo>
                  <a:lnTo>
                    <a:pt x="9" y="41"/>
                  </a:lnTo>
                  <a:lnTo>
                    <a:pt x="11" y="24"/>
                  </a:lnTo>
                  <a:lnTo>
                    <a:pt x="11" y="8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5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Freeform 1023"/>
            <p:cNvSpPr>
              <a:spLocks/>
            </p:cNvSpPr>
            <p:nvPr/>
          </p:nvSpPr>
          <p:spPr bwMode="auto">
            <a:xfrm flipH="1">
              <a:off x="1201" y="2856"/>
              <a:ext cx="15" cy="23"/>
            </a:xfrm>
            <a:custGeom>
              <a:avLst/>
              <a:gdLst>
                <a:gd name="T0" fmla="*/ 0 w 36"/>
                <a:gd name="T1" fmla="*/ 1 h 44"/>
                <a:gd name="T2" fmla="*/ 0 w 36"/>
                <a:gd name="T3" fmla="*/ 1 h 44"/>
                <a:gd name="T4" fmla="*/ 0 w 36"/>
                <a:gd name="T5" fmla="*/ 1 h 44"/>
                <a:gd name="T6" fmla="*/ 0 w 36"/>
                <a:gd name="T7" fmla="*/ 1 h 44"/>
                <a:gd name="T8" fmla="*/ 0 w 36"/>
                <a:gd name="T9" fmla="*/ 0 h 44"/>
                <a:gd name="T10" fmla="*/ 0 w 36"/>
                <a:gd name="T11" fmla="*/ 1 h 44"/>
                <a:gd name="T12" fmla="*/ 0 w 36"/>
                <a:gd name="T13" fmla="*/ 1 h 44"/>
                <a:gd name="T14" fmla="*/ 0 w 36"/>
                <a:gd name="T15" fmla="*/ 1 h 44"/>
                <a:gd name="T16" fmla="*/ 0 w 36"/>
                <a:gd name="T17" fmla="*/ 1 h 44"/>
                <a:gd name="T18" fmla="*/ 0 w 36"/>
                <a:gd name="T19" fmla="*/ 1 h 44"/>
                <a:gd name="T20" fmla="*/ 0 w 36"/>
                <a:gd name="T21" fmla="*/ 1 h 44"/>
                <a:gd name="T22" fmla="*/ 0 w 36"/>
                <a:gd name="T23" fmla="*/ 1 h 44"/>
                <a:gd name="T24" fmla="*/ 0 w 36"/>
                <a:gd name="T25" fmla="*/ 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4"/>
                <a:gd name="T41" fmla="*/ 36 w 36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4">
                  <a:moveTo>
                    <a:pt x="36" y="44"/>
                  </a:moveTo>
                  <a:lnTo>
                    <a:pt x="30" y="35"/>
                  </a:lnTo>
                  <a:lnTo>
                    <a:pt x="23" y="18"/>
                  </a:lnTo>
                  <a:lnTo>
                    <a:pt x="12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11" y="20"/>
                  </a:lnTo>
                  <a:lnTo>
                    <a:pt x="17" y="28"/>
                  </a:lnTo>
                  <a:lnTo>
                    <a:pt x="25" y="35"/>
                  </a:lnTo>
                  <a:lnTo>
                    <a:pt x="32" y="40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" name="Freeform 1024"/>
            <p:cNvSpPr>
              <a:spLocks/>
            </p:cNvSpPr>
            <p:nvPr/>
          </p:nvSpPr>
          <p:spPr bwMode="auto">
            <a:xfrm flipH="1">
              <a:off x="1118" y="3002"/>
              <a:ext cx="35" cy="8"/>
            </a:xfrm>
            <a:custGeom>
              <a:avLst/>
              <a:gdLst>
                <a:gd name="T0" fmla="*/ 0 w 79"/>
                <a:gd name="T1" fmla="*/ 1 h 15"/>
                <a:gd name="T2" fmla="*/ 0 w 79"/>
                <a:gd name="T3" fmla="*/ 1 h 15"/>
                <a:gd name="T4" fmla="*/ 0 w 79"/>
                <a:gd name="T5" fmla="*/ 1 h 15"/>
                <a:gd name="T6" fmla="*/ 0 w 79"/>
                <a:gd name="T7" fmla="*/ 1 h 15"/>
                <a:gd name="T8" fmla="*/ 0 w 79"/>
                <a:gd name="T9" fmla="*/ 0 h 15"/>
                <a:gd name="T10" fmla="*/ 0 w 79"/>
                <a:gd name="T11" fmla="*/ 0 h 15"/>
                <a:gd name="T12" fmla="*/ 0 w 79"/>
                <a:gd name="T13" fmla="*/ 1 h 15"/>
                <a:gd name="T14" fmla="*/ 0 w 79"/>
                <a:gd name="T15" fmla="*/ 1 h 15"/>
                <a:gd name="T16" fmla="*/ 0 w 79"/>
                <a:gd name="T17" fmla="*/ 1 h 15"/>
                <a:gd name="T18" fmla="*/ 0 w 79"/>
                <a:gd name="T19" fmla="*/ 1 h 15"/>
                <a:gd name="T20" fmla="*/ 0 w 79"/>
                <a:gd name="T21" fmla="*/ 1 h 15"/>
                <a:gd name="T22" fmla="*/ 0 w 79"/>
                <a:gd name="T23" fmla="*/ 1 h 15"/>
                <a:gd name="T24" fmla="*/ 0 w 79"/>
                <a:gd name="T25" fmla="*/ 1 h 15"/>
                <a:gd name="T26" fmla="*/ 0 w 79"/>
                <a:gd name="T27" fmla="*/ 1 h 15"/>
                <a:gd name="T28" fmla="*/ 0 w 79"/>
                <a:gd name="T29" fmla="*/ 1 h 15"/>
                <a:gd name="T30" fmla="*/ 0 w 79"/>
                <a:gd name="T31" fmla="*/ 1 h 15"/>
                <a:gd name="T32" fmla="*/ 0 w 7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5"/>
                <a:gd name="T53" fmla="*/ 79 w 7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5">
                  <a:moveTo>
                    <a:pt x="0" y="10"/>
                  </a:moveTo>
                  <a:lnTo>
                    <a:pt x="8" y="6"/>
                  </a:lnTo>
                  <a:lnTo>
                    <a:pt x="20" y="4"/>
                  </a:lnTo>
                  <a:lnTo>
                    <a:pt x="32" y="1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5" y="5"/>
                  </a:lnTo>
                  <a:lnTo>
                    <a:pt x="79" y="9"/>
                  </a:lnTo>
                  <a:lnTo>
                    <a:pt x="78" y="13"/>
                  </a:lnTo>
                  <a:lnTo>
                    <a:pt x="71" y="15"/>
                  </a:lnTo>
                  <a:lnTo>
                    <a:pt x="61" y="15"/>
                  </a:lnTo>
                  <a:lnTo>
                    <a:pt x="48" y="15"/>
                  </a:lnTo>
                  <a:lnTo>
                    <a:pt x="35" y="13"/>
                  </a:lnTo>
                  <a:lnTo>
                    <a:pt x="21" y="12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Freeform 1025"/>
            <p:cNvSpPr>
              <a:spLocks/>
            </p:cNvSpPr>
            <p:nvPr/>
          </p:nvSpPr>
          <p:spPr bwMode="auto">
            <a:xfrm flipH="1">
              <a:off x="1127" y="3021"/>
              <a:ext cx="32" cy="14"/>
            </a:xfrm>
            <a:custGeom>
              <a:avLst/>
              <a:gdLst>
                <a:gd name="T0" fmla="*/ 0 w 73"/>
                <a:gd name="T1" fmla="*/ 0 h 28"/>
                <a:gd name="T2" fmla="*/ 0 w 73"/>
                <a:gd name="T3" fmla="*/ 1 h 28"/>
                <a:gd name="T4" fmla="*/ 0 w 73"/>
                <a:gd name="T5" fmla="*/ 1 h 28"/>
                <a:gd name="T6" fmla="*/ 0 w 73"/>
                <a:gd name="T7" fmla="*/ 1 h 28"/>
                <a:gd name="T8" fmla="*/ 0 w 73"/>
                <a:gd name="T9" fmla="*/ 1 h 28"/>
                <a:gd name="T10" fmla="*/ 0 w 73"/>
                <a:gd name="T11" fmla="*/ 1 h 28"/>
                <a:gd name="T12" fmla="*/ 0 w 73"/>
                <a:gd name="T13" fmla="*/ 1 h 28"/>
                <a:gd name="T14" fmla="*/ 0 w 73"/>
                <a:gd name="T15" fmla="*/ 1 h 28"/>
                <a:gd name="T16" fmla="*/ 0 w 73"/>
                <a:gd name="T17" fmla="*/ 1 h 28"/>
                <a:gd name="T18" fmla="*/ 0 w 73"/>
                <a:gd name="T19" fmla="*/ 1 h 28"/>
                <a:gd name="T20" fmla="*/ 0 w 73"/>
                <a:gd name="T21" fmla="*/ 1 h 28"/>
                <a:gd name="T22" fmla="*/ 0 w 73"/>
                <a:gd name="T23" fmla="*/ 1 h 28"/>
                <a:gd name="T24" fmla="*/ 0 w 73"/>
                <a:gd name="T25" fmla="*/ 1 h 28"/>
                <a:gd name="T26" fmla="*/ 0 w 73"/>
                <a:gd name="T27" fmla="*/ 1 h 28"/>
                <a:gd name="T28" fmla="*/ 0 w 73"/>
                <a:gd name="T29" fmla="*/ 1 h 28"/>
                <a:gd name="T30" fmla="*/ 0 w 73"/>
                <a:gd name="T31" fmla="*/ 1 h 28"/>
                <a:gd name="T32" fmla="*/ 0 w 73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28"/>
                <a:gd name="T53" fmla="*/ 73 w 73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28">
                  <a:moveTo>
                    <a:pt x="0" y="0"/>
                  </a:moveTo>
                  <a:lnTo>
                    <a:pt x="8" y="1"/>
                  </a:lnTo>
                  <a:lnTo>
                    <a:pt x="17" y="2"/>
                  </a:lnTo>
                  <a:lnTo>
                    <a:pt x="29" y="5"/>
                  </a:lnTo>
                  <a:lnTo>
                    <a:pt x="42" y="8"/>
                  </a:lnTo>
                  <a:lnTo>
                    <a:pt x="53" y="12"/>
                  </a:lnTo>
                  <a:lnTo>
                    <a:pt x="63" y="16"/>
                  </a:lnTo>
                  <a:lnTo>
                    <a:pt x="70" y="21"/>
                  </a:lnTo>
                  <a:lnTo>
                    <a:pt x="73" y="25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3" y="24"/>
                  </a:lnTo>
                  <a:lnTo>
                    <a:pt x="40" y="20"/>
                  </a:lnTo>
                  <a:lnTo>
                    <a:pt x="27" y="14"/>
                  </a:lnTo>
                  <a:lnTo>
                    <a:pt x="15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8" name="Freeform 1026"/>
            <p:cNvSpPr>
              <a:spLocks/>
            </p:cNvSpPr>
            <p:nvPr/>
          </p:nvSpPr>
          <p:spPr bwMode="auto">
            <a:xfrm flipH="1">
              <a:off x="1117" y="2989"/>
              <a:ext cx="32" cy="8"/>
            </a:xfrm>
            <a:custGeom>
              <a:avLst/>
              <a:gdLst>
                <a:gd name="T0" fmla="*/ 0 w 73"/>
                <a:gd name="T1" fmla="*/ 1 h 15"/>
                <a:gd name="T2" fmla="*/ 0 w 73"/>
                <a:gd name="T3" fmla="*/ 1 h 15"/>
                <a:gd name="T4" fmla="*/ 0 w 73"/>
                <a:gd name="T5" fmla="*/ 1 h 15"/>
                <a:gd name="T6" fmla="*/ 0 w 73"/>
                <a:gd name="T7" fmla="*/ 1 h 15"/>
                <a:gd name="T8" fmla="*/ 0 w 73"/>
                <a:gd name="T9" fmla="*/ 0 h 15"/>
                <a:gd name="T10" fmla="*/ 0 w 73"/>
                <a:gd name="T11" fmla="*/ 0 h 15"/>
                <a:gd name="T12" fmla="*/ 0 w 73"/>
                <a:gd name="T13" fmla="*/ 1 h 15"/>
                <a:gd name="T14" fmla="*/ 0 w 73"/>
                <a:gd name="T15" fmla="*/ 1 h 15"/>
                <a:gd name="T16" fmla="*/ 0 w 73"/>
                <a:gd name="T17" fmla="*/ 1 h 15"/>
                <a:gd name="T18" fmla="*/ 0 w 73"/>
                <a:gd name="T19" fmla="*/ 1 h 15"/>
                <a:gd name="T20" fmla="*/ 0 w 73"/>
                <a:gd name="T21" fmla="*/ 1 h 15"/>
                <a:gd name="T22" fmla="*/ 0 w 73"/>
                <a:gd name="T23" fmla="*/ 1 h 15"/>
                <a:gd name="T24" fmla="*/ 0 w 73"/>
                <a:gd name="T25" fmla="*/ 1 h 15"/>
                <a:gd name="T26" fmla="*/ 0 w 73"/>
                <a:gd name="T27" fmla="*/ 1 h 15"/>
                <a:gd name="T28" fmla="*/ 0 w 73"/>
                <a:gd name="T29" fmla="*/ 1 h 15"/>
                <a:gd name="T30" fmla="*/ 0 w 73"/>
                <a:gd name="T31" fmla="*/ 1 h 15"/>
                <a:gd name="T32" fmla="*/ 0 w 7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5"/>
                <a:gd name="T53" fmla="*/ 73 w 7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5">
                  <a:moveTo>
                    <a:pt x="0" y="15"/>
                  </a:moveTo>
                  <a:lnTo>
                    <a:pt x="3" y="10"/>
                  </a:lnTo>
                  <a:lnTo>
                    <a:pt x="11" y="5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3" y="7"/>
                  </a:lnTo>
                  <a:lnTo>
                    <a:pt x="73" y="10"/>
                  </a:lnTo>
                  <a:lnTo>
                    <a:pt x="67" y="12"/>
                  </a:lnTo>
                  <a:lnTo>
                    <a:pt x="60" y="14"/>
                  </a:lnTo>
                  <a:lnTo>
                    <a:pt x="48" y="14"/>
                  </a:lnTo>
                  <a:lnTo>
                    <a:pt x="34" y="14"/>
                  </a:lnTo>
                  <a:lnTo>
                    <a:pt x="21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Freeform 1027"/>
            <p:cNvSpPr>
              <a:spLocks/>
            </p:cNvSpPr>
            <p:nvPr/>
          </p:nvSpPr>
          <p:spPr bwMode="auto">
            <a:xfrm flipH="1">
              <a:off x="1115" y="2976"/>
              <a:ext cx="34" cy="9"/>
            </a:xfrm>
            <a:custGeom>
              <a:avLst/>
              <a:gdLst>
                <a:gd name="T0" fmla="*/ 0 w 76"/>
                <a:gd name="T1" fmla="*/ 0 h 20"/>
                <a:gd name="T2" fmla="*/ 0 w 76"/>
                <a:gd name="T3" fmla="*/ 0 h 20"/>
                <a:gd name="T4" fmla="*/ 0 w 76"/>
                <a:gd name="T5" fmla="*/ 0 h 20"/>
                <a:gd name="T6" fmla="*/ 0 w 76"/>
                <a:gd name="T7" fmla="*/ 0 h 20"/>
                <a:gd name="T8" fmla="*/ 0 w 76"/>
                <a:gd name="T9" fmla="*/ 0 h 20"/>
                <a:gd name="T10" fmla="*/ 0 w 76"/>
                <a:gd name="T11" fmla="*/ 0 h 20"/>
                <a:gd name="T12" fmla="*/ 0 w 76"/>
                <a:gd name="T13" fmla="*/ 0 h 20"/>
                <a:gd name="T14" fmla="*/ 0 w 76"/>
                <a:gd name="T15" fmla="*/ 0 h 20"/>
                <a:gd name="T16" fmla="*/ 0 w 76"/>
                <a:gd name="T17" fmla="*/ 0 h 20"/>
                <a:gd name="T18" fmla="*/ 0 w 76"/>
                <a:gd name="T19" fmla="*/ 0 h 20"/>
                <a:gd name="T20" fmla="*/ 0 w 76"/>
                <a:gd name="T21" fmla="*/ 0 h 20"/>
                <a:gd name="T22" fmla="*/ 0 w 76"/>
                <a:gd name="T23" fmla="*/ 0 h 20"/>
                <a:gd name="T24" fmla="*/ 0 w 76"/>
                <a:gd name="T25" fmla="*/ 0 h 20"/>
                <a:gd name="T26" fmla="*/ 0 w 76"/>
                <a:gd name="T27" fmla="*/ 0 h 20"/>
                <a:gd name="T28" fmla="*/ 0 w 76"/>
                <a:gd name="T29" fmla="*/ 0 h 20"/>
                <a:gd name="T30" fmla="*/ 0 w 76"/>
                <a:gd name="T31" fmla="*/ 0 h 20"/>
                <a:gd name="T32" fmla="*/ 0 w 76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20"/>
                <a:gd name="T53" fmla="*/ 76 w 7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20">
                  <a:moveTo>
                    <a:pt x="0" y="20"/>
                  </a:moveTo>
                  <a:lnTo>
                    <a:pt x="5" y="14"/>
                  </a:lnTo>
                  <a:lnTo>
                    <a:pt x="13" y="9"/>
                  </a:lnTo>
                  <a:lnTo>
                    <a:pt x="25" y="5"/>
                  </a:lnTo>
                  <a:lnTo>
                    <a:pt x="38" y="2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1" y="1"/>
                  </a:lnTo>
                  <a:lnTo>
                    <a:pt x="76" y="5"/>
                  </a:lnTo>
                  <a:lnTo>
                    <a:pt x="76" y="8"/>
                  </a:lnTo>
                  <a:lnTo>
                    <a:pt x="71" y="9"/>
                  </a:lnTo>
                  <a:lnTo>
                    <a:pt x="63" y="12"/>
                  </a:lnTo>
                  <a:lnTo>
                    <a:pt x="51" y="13"/>
                  </a:lnTo>
                  <a:lnTo>
                    <a:pt x="38" y="14"/>
                  </a:lnTo>
                  <a:lnTo>
                    <a:pt x="23" y="15"/>
                  </a:lnTo>
                  <a:lnTo>
                    <a:pt x="10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0" name="Freeform 1028"/>
            <p:cNvSpPr>
              <a:spLocks/>
            </p:cNvSpPr>
            <p:nvPr/>
          </p:nvSpPr>
          <p:spPr bwMode="auto">
            <a:xfrm flipH="1">
              <a:off x="1117" y="2962"/>
              <a:ext cx="33" cy="14"/>
            </a:xfrm>
            <a:custGeom>
              <a:avLst/>
              <a:gdLst>
                <a:gd name="T0" fmla="*/ 0 w 74"/>
                <a:gd name="T1" fmla="*/ 1 h 26"/>
                <a:gd name="T2" fmla="*/ 0 w 74"/>
                <a:gd name="T3" fmla="*/ 1 h 26"/>
                <a:gd name="T4" fmla="*/ 0 w 74"/>
                <a:gd name="T5" fmla="*/ 1 h 26"/>
                <a:gd name="T6" fmla="*/ 0 w 74"/>
                <a:gd name="T7" fmla="*/ 1 h 26"/>
                <a:gd name="T8" fmla="*/ 0 w 74"/>
                <a:gd name="T9" fmla="*/ 1 h 26"/>
                <a:gd name="T10" fmla="*/ 0 w 74"/>
                <a:gd name="T11" fmla="*/ 1 h 26"/>
                <a:gd name="T12" fmla="*/ 0 w 74"/>
                <a:gd name="T13" fmla="*/ 0 h 26"/>
                <a:gd name="T14" fmla="*/ 0 w 74"/>
                <a:gd name="T15" fmla="*/ 1 h 26"/>
                <a:gd name="T16" fmla="*/ 0 w 74"/>
                <a:gd name="T17" fmla="*/ 1 h 26"/>
                <a:gd name="T18" fmla="*/ 0 w 74"/>
                <a:gd name="T19" fmla="*/ 1 h 26"/>
                <a:gd name="T20" fmla="*/ 0 w 74"/>
                <a:gd name="T21" fmla="*/ 1 h 26"/>
                <a:gd name="T22" fmla="*/ 0 w 74"/>
                <a:gd name="T23" fmla="*/ 1 h 26"/>
                <a:gd name="T24" fmla="*/ 0 w 74"/>
                <a:gd name="T25" fmla="*/ 1 h 26"/>
                <a:gd name="T26" fmla="*/ 0 w 74"/>
                <a:gd name="T27" fmla="*/ 1 h 26"/>
                <a:gd name="T28" fmla="*/ 0 w 74"/>
                <a:gd name="T29" fmla="*/ 1 h 26"/>
                <a:gd name="T30" fmla="*/ 0 w 74"/>
                <a:gd name="T31" fmla="*/ 1 h 26"/>
                <a:gd name="T32" fmla="*/ 0 w 74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26"/>
                <a:gd name="T53" fmla="*/ 74 w 74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26">
                  <a:moveTo>
                    <a:pt x="0" y="26"/>
                  </a:moveTo>
                  <a:lnTo>
                    <a:pt x="7" y="19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4" y="3"/>
                  </a:lnTo>
                  <a:lnTo>
                    <a:pt x="72" y="6"/>
                  </a:lnTo>
                  <a:lnTo>
                    <a:pt x="67" y="10"/>
                  </a:lnTo>
                  <a:lnTo>
                    <a:pt x="58" y="13"/>
                  </a:lnTo>
                  <a:lnTo>
                    <a:pt x="46" y="16"/>
                  </a:lnTo>
                  <a:lnTo>
                    <a:pt x="34" y="18"/>
                  </a:lnTo>
                  <a:lnTo>
                    <a:pt x="21" y="20"/>
                  </a:lnTo>
                  <a:lnTo>
                    <a:pt x="9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1" name="Freeform 1029"/>
            <p:cNvSpPr>
              <a:spLocks/>
            </p:cNvSpPr>
            <p:nvPr/>
          </p:nvSpPr>
          <p:spPr bwMode="auto">
            <a:xfrm flipH="1">
              <a:off x="1118" y="2943"/>
              <a:ext cx="35" cy="20"/>
            </a:xfrm>
            <a:custGeom>
              <a:avLst/>
              <a:gdLst>
                <a:gd name="T0" fmla="*/ 0 w 76"/>
                <a:gd name="T1" fmla="*/ 1 h 40"/>
                <a:gd name="T2" fmla="*/ 0 w 76"/>
                <a:gd name="T3" fmla="*/ 1 h 40"/>
                <a:gd name="T4" fmla="*/ 0 w 76"/>
                <a:gd name="T5" fmla="*/ 1 h 40"/>
                <a:gd name="T6" fmla="*/ 0 w 76"/>
                <a:gd name="T7" fmla="*/ 1 h 40"/>
                <a:gd name="T8" fmla="*/ 0 w 76"/>
                <a:gd name="T9" fmla="*/ 1 h 40"/>
                <a:gd name="T10" fmla="*/ 0 w 76"/>
                <a:gd name="T11" fmla="*/ 1 h 40"/>
                <a:gd name="T12" fmla="*/ 0 w 76"/>
                <a:gd name="T13" fmla="*/ 1 h 40"/>
                <a:gd name="T14" fmla="*/ 0 w 76"/>
                <a:gd name="T15" fmla="*/ 0 h 40"/>
                <a:gd name="T16" fmla="*/ 0 w 76"/>
                <a:gd name="T17" fmla="*/ 1 h 40"/>
                <a:gd name="T18" fmla="*/ 0 w 76"/>
                <a:gd name="T19" fmla="*/ 1 h 40"/>
                <a:gd name="T20" fmla="*/ 0 w 76"/>
                <a:gd name="T21" fmla="*/ 1 h 40"/>
                <a:gd name="T22" fmla="*/ 0 w 76"/>
                <a:gd name="T23" fmla="*/ 1 h 40"/>
                <a:gd name="T24" fmla="*/ 0 w 76"/>
                <a:gd name="T25" fmla="*/ 1 h 40"/>
                <a:gd name="T26" fmla="*/ 0 w 76"/>
                <a:gd name="T27" fmla="*/ 1 h 40"/>
                <a:gd name="T28" fmla="*/ 0 w 76"/>
                <a:gd name="T29" fmla="*/ 1 h 40"/>
                <a:gd name="T30" fmla="*/ 0 w 76"/>
                <a:gd name="T31" fmla="*/ 1 h 40"/>
                <a:gd name="T32" fmla="*/ 0 w 76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0"/>
                <a:gd name="T53" fmla="*/ 76 w 7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0">
                  <a:moveTo>
                    <a:pt x="0" y="40"/>
                  </a:moveTo>
                  <a:lnTo>
                    <a:pt x="8" y="33"/>
                  </a:lnTo>
                  <a:lnTo>
                    <a:pt x="18" y="26"/>
                  </a:lnTo>
                  <a:lnTo>
                    <a:pt x="29" y="18"/>
                  </a:lnTo>
                  <a:lnTo>
                    <a:pt x="42" y="11"/>
                  </a:lnTo>
                  <a:lnTo>
                    <a:pt x="52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6" y="3"/>
                  </a:lnTo>
                  <a:lnTo>
                    <a:pt x="76" y="9"/>
                  </a:lnTo>
                  <a:lnTo>
                    <a:pt x="69" y="13"/>
                  </a:lnTo>
                  <a:lnTo>
                    <a:pt x="59" y="18"/>
                  </a:lnTo>
                  <a:lnTo>
                    <a:pt x="46" y="23"/>
                  </a:lnTo>
                  <a:lnTo>
                    <a:pt x="33" y="27"/>
                  </a:lnTo>
                  <a:lnTo>
                    <a:pt x="19" y="32"/>
                  </a:lnTo>
                  <a:lnTo>
                    <a:pt x="8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2" name="Freeform 1030"/>
            <p:cNvSpPr>
              <a:spLocks/>
            </p:cNvSpPr>
            <p:nvPr/>
          </p:nvSpPr>
          <p:spPr bwMode="auto">
            <a:xfrm flipH="1">
              <a:off x="1123" y="2923"/>
              <a:ext cx="35" cy="27"/>
            </a:xfrm>
            <a:custGeom>
              <a:avLst/>
              <a:gdLst>
                <a:gd name="T0" fmla="*/ 0 w 76"/>
                <a:gd name="T1" fmla="*/ 1 h 54"/>
                <a:gd name="T2" fmla="*/ 0 w 76"/>
                <a:gd name="T3" fmla="*/ 1 h 54"/>
                <a:gd name="T4" fmla="*/ 0 w 76"/>
                <a:gd name="T5" fmla="*/ 1 h 54"/>
                <a:gd name="T6" fmla="*/ 0 w 76"/>
                <a:gd name="T7" fmla="*/ 1 h 54"/>
                <a:gd name="T8" fmla="*/ 0 w 76"/>
                <a:gd name="T9" fmla="*/ 1 h 54"/>
                <a:gd name="T10" fmla="*/ 0 w 76"/>
                <a:gd name="T11" fmla="*/ 1 h 54"/>
                <a:gd name="T12" fmla="*/ 0 w 76"/>
                <a:gd name="T13" fmla="*/ 1 h 54"/>
                <a:gd name="T14" fmla="*/ 0 w 76"/>
                <a:gd name="T15" fmla="*/ 0 h 54"/>
                <a:gd name="T16" fmla="*/ 0 w 76"/>
                <a:gd name="T17" fmla="*/ 1 h 54"/>
                <a:gd name="T18" fmla="*/ 0 w 76"/>
                <a:gd name="T19" fmla="*/ 1 h 54"/>
                <a:gd name="T20" fmla="*/ 0 w 76"/>
                <a:gd name="T21" fmla="*/ 1 h 54"/>
                <a:gd name="T22" fmla="*/ 0 w 76"/>
                <a:gd name="T23" fmla="*/ 1 h 54"/>
                <a:gd name="T24" fmla="*/ 0 w 76"/>
                <a:gd name="T25" fmla="*/ 1 h 54"/>
                <a:gd name="T26" fmla="*/ 0 w 76"/>
                <a:gd name="T27" fmla="*/ 1 h 54"/>
                <a:gd name="T28" fmla="*/ 0 w 76"/>
                <a:gd name="T29" fmla="*/ 1 h 54"/>
                <a:gd name="T30" fmla="*/ 0 w 76"/>
                <a:gd name="T31" fmla="*/ 1 h 54"/>
                <a:gd name="T32" fmla="*/ 0 w 76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4"/>
                <a:gd name="T53" fmla="*/ 76 w 76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4">
                  <a:moveTo>
                    <a:pt x="0" y="54"/>
                  </a:moveTo>
                  <a:lnTo>
                    <a:pt x="6" y="47"/>
                  </a:lnTo>
                  <a:lnTo>
                    <a:pt x="16" y="38"/>
                  </a:lnTo>
                  <a:lnTo>
                    <a:pt x="27" y="28"/>
                  </a:lnTo>
                  <a:lnTo>
                    <a:pt x="41" y="17"/>
                  </a:lnTo>
                  <a:lnTo>
                    <a:pt x="52" y="9"/>
                  </a:lnTo>
                  <a:lnTo>
                    <a:pt x="64" y="2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75" y="8"/>
                  </a:lnTo>
                  <a:lnTo>
                    <a:pt x="67" y="16"/>
                  </a:lnTo>
                  <a:lnTo>
                    <a:pt x="56" y="23"/>
                  </a:lnTo>
                  <a:lnTo>
                    <a:pt x="43" y="31"/>
                  </a:lnTo>
                  <a:lnTo>
                    <a:pt x="29" y="38"/>
                  </a:lnTo>
                  <a:lnTo>
                    <a:pt x="16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3" name="Freeform 1031"/>
            <p:cNvSpPr>
              <a:spLocks/>
            </p:cNvSpPr>
            <p:nvPr/>
          </p:nvSpPr>
          <p:spPr bwMode="auto">
            <a:xfrm flipH="1">
              <a:off x="1127" y="2902"/>
              <a:ext cx="36" cy="31"/>
            </a:xfrm>
            <a:custGeom>
              <a:avLst/>
              <a:gdLst>
                <a:gd name="T0" fmla="*/ 0 w 79"/>
                <a:gd name="T1" fmla="*/ 1 h 61"/>
                <a:gd name="T2" fmla="*/ 0 w 79"/>
                <a:gd name="T3" fmla="*/ 1 h 61"/>
                <a:gd name="T4" fmla="*/ 0 w 79"/>
                <a:gd name="T5" fmla="*/ 1 h 61"/>
                <a:gd name="T6" fmla="*/ 0 w 79"/>
                <a:gd name="T7" fmla="*/ 1 h 61"/>
                <a:gd name="T8" fmla="*/ 0 w 79"/>
                <a:gd name="T9" fmla="*/ 1 h 61"/>
                <a:gd name="T10" fmla="*/ 0 w 79"/>
                <a:gd name="T11" fmla="*/ 1 h 61"/>
                <a:gd name="T12" fmla="*/ 0 w 79"/>
                <a:gd name="T13" fmla="*/ 1 h 61"/>
                <a:gd name="T14" fmla="*/ 0 w 79"/>
                <a:gd name="T15" fmla="*/ 0 h 61"/>
                <a:gd name="T16" fmla="*/ 0 w 79"/>
                <a:gd name="T17" fmla="*/ 1 h 61"/>
                <a:gd name="T18" fmla="*/ 0 w 79"/>
                <a:gd name="T19" fmla="*/ 1 h 61"/>
                <a:gd name="T20" fmla="*/ 0 w 79"/>
                <a:gd name="T21" fmla="*/ 1 h 61"/>
                <a:gd name="T22" fmla="*/ 0 w 79"/>
                <a:gd name="T23" fmla="*/ 1 h 61"/>
                <a:gd name="T24" fmla="*/ 0 w 79"/>
                <a:gd name="T25" fmla="*/ 1 h 61"/>
                <a:gd name="T26" fmla="*/ 0 w 79"/>
                <a:gd name="T27" fmla="*/ 1 h 61"/>
                <a:gd name="T28" fmla="*/ 0 w 79"/>
                <a:gd name="T29" fmla="*/ 1 h 61"/>
                <a:gd name="T30" fmla="*/ 0 w 79"/>
                <a:gd name="T31" fmla="*/ 1 h 61"/>
                <a:gd name="T32" fmla="*/ 0 w 79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61"/>
                <a:gd name="T53" fmla="*/ 79 w 79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61">
                  <a:moveTo>
                    <a:pt x="0" y="61"/>
                  </a:moveTo>
                  <a:lnTo>
                    <a:pt x="5" y="54"/>
                  </a:lnTo>
                  <a:lnTo>
                    <a:pt x="14" y="43"/>
                  </a:lnTo>
                  <a:lnTo>
                    <a:pt x="26" y="32"/>
                  </a:lnTo>
                  <a:lnTo>
                    <a:pt x="38" y="20"/>
                  </a:lnTo>
                  <a:lnTo>
                    <a:pt x="51" y="10"/>
                  </a:lnTo>
                  <a:lnTo>
                    <a:pt x="63" y="3"/>
                  </a:lnTo>
                  <a:lnTo>
                    <a:pt x="72" y="0"/>
                  </a:lnTo>
                  <a:lnTo>
                    <a:pt x="79" y="2"/>
                  </a:lnTo>
                  <a:lnTo>
                    <a:pt x="79" y="8"/>
                  </a:lnTo>
                  <a:lnTo>
                    <a:pt x="72" y="15"/>
                  </a:lnTo>
                  <a:lnTo>
                    <a:pt x="62" y="23"/>
                  </a:lnTo>
                  <a:lnTo>
                    <a:pt x="47" y="31"/>
                  </a:lnTo>
                  <a:lnTo>
                    <a:pt x="33" y="40"/>
                  </a:lnTo>
                  <a:lnTo>
                    <a:pt x="18" y="48"/>
                  </a:lnTo>
                  <a:lnTo>
                    <a:pt x="7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4" name="Freeform 1032"/>
            <p:cNvSpPr>
              <a:spLocks/>
            </p:cNvSpPr>
            <p:nvPr/>
          </p:nvSpPr>
          <p:spPr bwMode="auto">
            <a:xfrm flipH="1">
              <a:off x="1137" y="2885"/>
              <a:ext cx="33" cy="36"/>
            </a:xfrm>
            <a:custGeom>
              <a:avLst/>
              <a:gdLst>
                <a:gd name="T0" fmla="*/ 0 w 74"/>
                <a:gd name="T1" fmla="*/ 0 h 73"/>
                <a:gd name="T2" fmla="*/ 0 w 74"/>
                <a:gd name="T3" fmla="*/ 0 h 73"/>
                <a:gd name="T4" fmla="*/ 0 w 74"/>
                <a:gd name="T5" fmla="*/ 0 h 73"/>
                <a:gd name="T6" fmla="*/ 0 w 74"/>
                <a:gd name="T7" fmla="*/ 0 h 73"/>
                <a:gd name="T8" fmla="*/ 0 w 74"/>
                <a:gd name="T9" fmla="*/ 0 h 73"/>
                <a:gd name="T10" fmla="*/ 0 w 74"/>
                <a:gd name="T11" fmla="*/ 0 h 73"/>
                <a:gd name="T12" fmla="*/ 0 w 74"/>
                <a:gd name="T13" fmla="*/ 0 h 73"/>
                <a:gd name="T14" fmla="*/ 0 w 74"/>
                <a:gd name="T15" fmla="*/ 0 h 73"/>
                <a:gd name="T16" fmla="*/ 0 w 74"/>
                <a:gd name="T17" fmla="*/ 0 h 73"/>
                <a:gd name="T18" fmla="*/ 0 w 74"/>
                <a:gd name="T19" fmla="*/ 0 h 73"/>
                <a:gd name="T20" fmla="*/ 0 w 74"/>
                <a:gd name="T21" fmla="*/ 0 h 73"/>
                <a:gd name="T22" fmla="*/ 0 w 74"/>
                <a:gd name="T23" fmla="*/ 0 h 73"/>
                <a:gd name="T24" fmla="*/ 0 w 74"/>
                <a:gd name="T25" fmla="*/ 0 h 73"/>
                <a:gd name="T26" fmla="*/ 0 w 74"/>
                <a:gd name="T27" fmla="*/ 0 h 73"/>
                <a:gd name="T28" fmla="*/ 0 w 74"/>
                <a:gd name="T29" fmla="*/ 0 h 73"/>
                <a:gd name="T30" fmla="*/ 0 w 74"/>
                <a:gd name="T31" fmla="*/ 0 h 73"/>
                <a:gd name="T32" fmla="*/ 0 w 74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3"/>
                <a:gd name="T53" fmla="*/ 74 w 74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3">
                  <a:moveTo>
                    <a:pt x="0" y="73"/>
                  </a:moveTo>
                  <a:lnTo>
                    <a:pt x="4" y="64"/>
                  </a:lnTo>
                  <a:lnTo>
                    <a:pt x="11" y="52"/>
                  </a:lnTo>
                  <a:lnTo>
                    <a:pt x="19" y="39"/>
                  </a:lnTo>
                  <a:lnTo>
                    <a:pt x="28" y="28"/>
                  </a:lnTo>
                  <a:lnTo>
                    <a:pt x="38" y="17"/>
                  </a:lnTo>
                  <a:lnTo>
                    <a:pt x="50" y="8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74" y="4"/>
                  </a:lnTo>
                  <a:lnTo>
                    <a:pt x="70" y="11"/>
                  </a:lnTo>
                  <a:lnTo>
                    <a:pt x="59" y="21"/>
                  </a:lnTo>
                  <a:lnTo>
                    <a:pt x="48" y="32"/>
                  </a:lnTo>
                  <a:lnTo>
                    <a:pt x="33" y="45"/>
                  </a:lnTo>
                  <a:lnTo>
                    <a:pt x="20" y="57"/>
                  </a:lnTo>
                  <a:lnTo>
                    <a:pt x="8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5" name="Freeform 1033"/>
            <p:cNvSpPr>
              <a:spLocks/>
            </p:cNvSpPr>
            <p:nvPr/>
          </p:nvSpPr>
          <p:spPr bwMode="auto">
            <a:xfrm flipH="1">
              <a:off x="1157" y="2872"/>
              <a:ext cx="16" cy="40"/>
            </a:xfrm>
            <a:custGeom>
              <a:avLst/>
              <a:gdLst>
                <a:gd name="T0" fmla="*/ 0 w 37"/>
                <a:gd name="T1" fmla="*/ 1 h 79"/>
                <a:gd name="T2" fmla="*/ 0 w 37"/>
                <a:gd name="T3" fmla="*/ 1 h 79"/>
                <a:gd name="T4" fmla="*/ 0 w 37"/>
                <a:gd name="T5" fmla="*/ 1 h 79"/>
                <a:gd name="T6" fmla="*/ 0 w 37"/>
                <a:gd name="T7" fmla="*/ 1 h 79"/>
                <a:gd name="T8" fmla="*/ 0 w 37"/>
                <a:gd name="T9" fmla="*/ 1 h 79"/>
                <a:gd name="T10" fmla="*/ 0 w 37"/>
                <a:gd name="T11" fmla="*/ 1 h 79"/>
                <a:gd name="T12" fmla="*/ 0 w 37"/>
                <a:gd name="T13" fmla="*/ 1 h 79"/>
                <a:gd name="T14" fmla="*/ 0 w 37"/>
                <a:gd name="T15" fmla="*/ 1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w 37"/>
                <a:gd name="T23" fmla="*/ 1 h 79"/>
                <a:gd name="T24" fmla="*/ 0 w 37"/>
                <a:gd name="T25" fmla="*/ 1 h 79"/>
                <a:gd name="T26" fmla="*/ 0 w 37"/>
                <a:gd name="T27" fmla="*/ 1 h 79"/>
                <a:gd name="T28" fmla="*/ 0 w 37"/>
                <a:gd name="T29" fmla="*/ 1 h 79"/>
                <a:gd name="T30" fmla="*/ 0 w 37"/>
                <a:gd name="T31" fmla="*/ 0 h 79"/>
                <a:gd name="T32" fmla="*/ 0 w 37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9"/>
                <a:gd name="T53" fmla="*/ 37 w 37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9">
                  <a:moveTo>
                    <a:pt x="37" y="1"/>
                  </a:moveTo>
                  <a:lnTo>
                    <a:pt x="37" y="4"/>
                  </a:lnTo>
                  <a:lnTo>
                    <a:pt x="34" y="12"/>
                  </a:lnTo>
                  <a:lnTo>
                    <a:pt x="31" y="24"/>
                  </a:lnTo>
                  <a:lnTo>
                    <a:pt x="24" y="35"/>
                  </a:lnTo>
                  <a:lnTo>
                    <a:pt x="17" y="48"/>
                  </a:lnTo>
                  <a:lnTo>
                    <a:pt x="11" y="61"/>
                  </a:lnTo>
                  <a:lnTo>
                    <a:pt x="6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2" y="55"/>
                  </a:lnTo>
                  <a:lnTo>
                    <a:pt x="4" y="41"/>
                  </a:lnTo>
                  <a:lnTo>
                    <a:pt x="8" y="27"/>
                  </a:lnTo>
                  <a:lnTo>
                    <a:pt x="15" y="15"/>
                  </a:lnTo>
                  <a:lnTo>
                    <a:pt x="21" y="5"/>
                  </a:lnTo>
                  <a:lnTo>
                    <a:pt x="2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6" name="Freeform 1034"/>
            <p:cNvSpPr>
              <a:spLocks/>
            </p:cNvSpPr>
            <p:nvPr/>
          </p:nvSpPr>
          <p:spPr bwMode="auto">
            <a:xfrm flipH="1">
              <a:off x="1169" y="2859"/>
              <a:ext cx="16" cy="39"/>
            </a:xfrm>
            <a:custGeom>
              <a:avLst/>
              <a:gdLst>
                <a:gd name="T0" fmla="*/ 0 w 36"/>
                <a:gd name="T1" fmla="*/ 0 h 79"/>
                <a:gd name="T2" fmla="*/ 0 w 36"/>
                <a:gd name="T3" fmla="*/ 0 h 79"/>
                <a:gd name="T4" fmla="*/ 0 w 36"/>
                <a:gd name="T5" fmla="*/ 0 h 79"/>
                <a:gd name="T6" fmla="*/ 0 w 36"/>
                <a:gd name="T7" fmla="*/ 0 h 79"/>
                <a:gd name="T8" fmla="*/ 0 w 36"/>
                <a:gd name="T9" fmla="*/ 0 h 79"/>
                <a:gd name="T10" fmla="*/ 0 w 36"/>
                <a:gd name="T11" fmla="*/ 0 h 79"/>
                <a:gd name="T12" fmla="*/ 0 w 36"/>
                <a:gd name="T13" fmla="*/ 0 h 79"/>
                <a:gd name="T14" fmla="*/ 0 w 36"/>
                <a:gd name="T15" fmla="*/ 0 h 79"/>
                <a:gd name="T16" fmla="*/ 0 w 36"/>
                <a:gd name="T17" fmla="*/ 0 h 79"/>
                <a:gd name="T18" fmla="*/ 0 w 36"/>
                <a:gd name="T19" fmla="*/ 0 h 79"/>
                <a:gd name="T20" fmla="*/ 0 w 36"/>
                <a:gd name="T21" fmla="*/ 0 h 79"/>
                <a:gd name="T22" fmla="*/ 0 w 36"/>
                <a:gd name="T23" fmla="*/ 0 h 79"/>
                <a:gd name="T24" fmla="*/ 0 w 36"/>
                <a:gd name="T25" fmla="*/ 0 h 79"/>
                <a:gd name="T26" fmla="*/ 0 w 36"/>
                <a:gd name="T27" fmla="*/ 0 h 79"/>
                <a:gd name="T28" fmla="*/ 0 w 36"/>
                <a:gd name="T29" fmla="*/ 0 h 79"/>
                <a:gd name="T30" fmla="*/ 0 w 36"/>
                <a:gd name="T31" fmla="*/ 0 h 79"/>
                <a:gd name="T32" fmla="*/ 0 w 36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79"/>
                <a:gd name="T53" fmla="*/ 36 w 36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79">
                  <a:moveTo>
                    <a:pt x="36" y="0"/>
                  </a:moveTo>
                  <a:lnTo>
                    <a:pt x="36" y="5"/>
                  </a:lnTo>
                  <a:lnTo>
                    <a:pt x="33" y="13"/>
                  </a:lnTo>
                  <a:lnTo>
                    <a:pt x="29" y="23"/>
                  </a:lnTo>
                  <a:lnTo>
                    <a:pt x="23" y="36"/>
                  </a:lnTo>
                  <a:lnTo>
                    <a:pt x="16" y="50"/>
                  </a:lnTo>
                  <a:lnTo>
                    <a:pt x="11" y="61"/>
                  </a:lnTo>
                  <a:lnTo>
                    <a:pt x="6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8" y="27"/>
                  </a:lnTo>
                  <a:lnTo>
                    <a:pt x="13" y="14"/>
                  </a:lnTo>
                  <a:lnTo>
                    <a:pt x="20" y="5"/>
                  </a:lnTo>
                  <a:lnTo>
                    <a:pt x="2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7" name="Freeform 1035"/>
            <p:cNvSpPr>
              <a:spLocks/>
            </p:cNvSpPr>
            <p:nvPr/>
          </p:nvSpPr>
          <p:spPr bwMode="auto">
            <a:xfrm flipH="1">
              <a:off x="1109" y="2742"/>
              <a:ext cx="42" cy="197"/>
            </a:xfrm>
            <a:custGeom>
              <a:avLst/>
              <a:gdLst>
                <a:gd name="T0" fmla="*/ 0 w 92"/>
                <a:gd name="T1" fmla="*/ 1 h 395"/>
                <a:gd name="T2" fmla="*/ 0 w 92"/>
                <a:gd name="T3" fmla="*/ 1 h 395"/>
                <a:gd name="T4" fmla="*/ 0 w 92"/>
                <a:gd name="T5" fmla="*/ 1 h 395"/>
                <a:gd name="T6" fmla="*/ 0 w 92"/>
                <a:gd name="T7" fmla="*/ 1 h 395"/>
                <a:gd name="T8" fmla="*/ 0 w 92"/>
                <a:gd name="T9" fmla="*/ 1 h 395"/>
                <a:gd name="T10" fmla="*/ 0 w 92"/>
                <a:gd name="T11" fmla="*/ 1 h 395"/>
                <a:gd name="T12" fmla="*/ 0 w 92"/>
                <a:gd name="T13" fmla="*/ 1 h 395"/>
                <a:gd name="T14" fmla="*/ 0 w 92"/>
                <a:gd name="T15" fmla="*/ 0 h 395"/>
                <a:gd name="T16" fmla="*/ 0 w 92"/>
                <a:gd name="T17" fmla="*/ 0 h 395"/>
                <a:gd name="T18" fmla="*/ 0 w 92"/>
                <a:gd name="T19" fmla="*/ 0 h 395"/>
                <a:gd name="T20" fmla="*/ 0 w 92"/>
                <a:gd name="T21" fmla="*/ 0 h 395"/>
                <a:gd name="T22" fmla="*/ 0 w 92"/>
                <a:gd name="T23" fmla="*/ 0 h 395"/>
                <a:gd name="T24" fmla="*/ 0 w 92"/>
                <a:gd name="T25" fmla="*/ 0 h 395"/>
                <a:gd name="T26" fmla="*/ 0 w 92"/>
                <a:gd name="T27" fmla="*/ 0 h 395"/>
                <a:gd name="T28" fmla="*/ 0 w 92"/>
                <a:gd name="T29" fmla="*/ 0 h 395"/>
                <a:gd name="T30" fmla="*/ 0 w 92"/>
                <a:gd name="T31" fmla="*/ 0 h 395"/>
                <a:gd name="T32" fmla="*/ 0 w 92"/>
                <a:gd name="T33" fmla="*/ 0 h 395"/>
                <a:gd name="T34" fmla="*/ 0 w 92"/>
                <a:gd name="T35" fmla="*/ 0 h 395"/>
                <a:gd name="T36" fmla="*/ 0 w 92"/>
                <a:gd name="T37" fmla="*/ 1 h 395"/>
                <a:gd name="T38" fmla="*/ 0 w 92"/>
                <a:gd name="T39" fmla="*/ 1 h 395"/>
                <a:gd name="T40" fmla="*/ 0 w 92"/>
                <a:gd name="T41" fmla="*/ 1 h 3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395"/>
                <a:gd name="T65" fmla="*/ 92 w 92"/>
                <a:gd name="T66" fmla="*/ 395 h 3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395">
                  <a:moveTo>
                    <a:pt x="77" y="390"/>
                  </a:moveTo>
                  <a:lnTo>
                    <a:pt x="81" y="392"/>
                  </a:lnTo>
                  <a:lnTo>
                    <a:pt x="85" y="393"/>
                  </a:lnTo>
                  <a:lnTo>
                    <a:pt x="88" y="394"/>
                  </a:lnTo>
                  <a:lnTo>
                    <a:pt x="92" y="395"/>
                  </a:lnTo>
                  <a:lnTo>
                    <a:pt x="60" y="337"/>
                  </a:lnTo>
                  <a:lnTo>
                    <a:pt x="38" y="280"/>
                  </a:lnTo>
                  <a:lnTo>
                    <a:pt x="23" y="225"/>
                  </a:lnTo>
                  <a:lnTo>
                    <a:pt x="15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4" y="37"/>
                  </a:lnTo>
                  <a:lnTo>
                    <a:pt x="15" y="0"/>
                  </a:lnTo>
                  <a:lnTo>
                    <a:pt x="8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6" y="298"/>
                  </a:lnTo>
                  <a:lnTo>
                    <a:pt x="47" y="348"/>
                  </a:lnTo>
                  <a:lnTo>
                    <a:pt x="77" y="3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8" name="Freeform 1036"/>
            <p:cNvSpPr>
              <a:spLocks/>
            </p:cNvSpPr>
            <p:nvPr/>
          </p:nvSpPr>
          <p:spPr bwMode="auto">
            <a:xfrm flipH="1">
              <a:off x="1117" y="2755"/>
              <a:ext cx="30" cy="27"/>
            </a:xfrm>
            <a:custGeom>
              <a:avLst/>
              <a:gdLst>
                <a:gd name="T0" fmla="*/ 0 w 68"/>
                <a:gd name="T1" fmla="*/ 1 h 54"/>
                <a:gd name="T2" fmla="*/ 0 w 68"/>
                <a:gd name="T3" fmla="*/ 0 h 54"/>
                <a:gd name="T4" fmla="*/ 0 w 68"/>
                <a:gd name="T5" fmla="*/ 1 h 54"/>
                <a:gd name="T6" fmla="*/ 0 w 68"/>
                <a:gd name="T7" fmla="*/ 1 h 54"/>
                <a:gd name="T8" fmla="*/ 0 w 68"/>
                <a:gd name="T9" fmla="*/ 1 h 54"/>
                <a:gd name="T10" fmla="*/ 0 w 68"/>
                <a:gd name="T11" fmla="*/ 1 h 54"/>
                <a:gd name="T12" fmla="*/ 0 w 68"/>
                <a:gd name="T13" fmla="*/ 1 h 54"/>
                <a:gd name="T14" fmla="*/ 0 w 68"/>
                <a:gd name="T15" fmla="*/ 1 h 54"/>
                <a:gd name="T16" fmla="*/ 0 w 68"/>
                <a:gd name="T17" fmla="*/ 1 h 54"/>
                <a:gd name="T18" fmla="*/ 0 w 68"/>
                <a:gd name="T19" fmla="*/ 1 h 54"/>
                <a:gd name="T20" fmla="*/ 0 w 68"/>
                <a:gd name="T21" fmla="*/ 1 h 54"/>
                <a:gd name="T22" fmla="*/ 0 w 68"/>
                <a:gd name="T23" fmla="*/ 1 h 54"/>
                <a:gd name="T24" fmla="*/ 0 w 68"/>
                <a:gd name="T25" fmla="*/ 1 h 54"/>
                <a:gd name="T26" fmla="*/ 0 w 68"/>
                <a:gd name="T27" fmla="*/ 1 h 54"/>
                <a:gd name="T28" fmla="*/ 0 w 68"/>
                <a:gd name="T29" fmla="*/ 1 h 54"/>
                <a:gd name="T30" fmla="*/ 0 w 68"/>
                <a:gd name="T31" fmla="*/ 1 h 54"/>
                <a:gd name="T32" fmla="*/ 0 w 68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4"/>
                <a:gd name="T53" fmla="*/ 68 w 6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4">
                  <a:moveTo>
                    <a:pt x="68" y="1"/>
                  </a:moveTo>
                  <a:lnTo>
                    <a:pt x="64" y="0"/>
                  </a:lnTo>
                  <a:lnTo>
                    <a:pt x="56" y="1"/>
                  </a:lnTo>
                  <a:lnTo>
                    <a:pt x="47" y="4"/>
                  </a:lnTo>
                  <a:lnTo>
                    <a:pt x="35" y="10"/>
                  </a:lnTo>
                  <a:lnTo>
                    <a:pt x="23" y="19"/>
                  </a:lnTo>
                  <a:lnTo>
                    <a:pt x="13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7" y="40"/>
                  </a:lnTo>
                  <a:lnTo>
                    <a:pt x="28" y="33"/>
                  </a:lnTo>
                  <a:lnTo>
                    <a:pt x="40" y="25"/>
                  </a:lnTo>
                  <a:lnTo>
                    <a:pt x="52" y="17"/>
                  </a:lnTo>
                  <a:lnTo>
                    <a:pt x="61" y="10"/>
                  </a:lnTo>
                  <a:lnTo>
                    <a:pt x="67" y="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9" name="Freeform 1037"/>
            <p:cNvSpPr>
              <a:spLocks/>
            </p:cNvSpPr>
            <p:nvPr/>
          </p:nvSpPr>
          <p:spPr bwMode="auto">
            <a:xfrm flipH="1">
              <a:off x="1114" y="2781"/>
              <a:ext cx="35" cy="36"/>
            </a:xfrm>
            <a:custGeom>
              <a:avLst/>
              <a:gdLst>
                <a:gd name="T0" fmla="*/ 0 w 79"/>
                <a:gd name="T1" fmla="*/ 1 h 71"/>
                <a:gd name="T2" fmla="*/ 0 w 79"/>
                <a:gd name="T3" fmla="*/ 0 h 71"/>
                <a:gd name="T4" fmla="*/ 0 w 79"/>
                <a:gd name="T5" fmla="*/ 1 h 71"/>
                <a:gd name="T6" fmla="*/ 0 w 79"/>
                <a:gd name="T7" fmla="*/ 1 h 71"/>
                <a:gd name="T8" fmla="*/ 0 w 79"/>
                <a:gd name="T9" fmla="*/ 1 h 71"/>
                <a:gd name="T10" fmla="*/ 0 w 79"/>
                <a:gd name="T11" fmla="*/ 1 h 71"/>
                <a:gd name="T12" fmla="*/ 0 w 79"/>
                <a:gd name="T13" fmla="*/ 1 h 71"/>
                <a:gd name="T14" fmla="*/ 0 w 79"/>
                <a:gd name="T15" fmla="*/ 1 h 71"/>
                <a:gd name="T16" fmla="*/ 0 w 79"/>
                <a:gd name="T17" fmla="*/ 1 h 71"/>
                <a:gd name="T18" fmla="*/ 0 w 79"/>
                <a:gd name="T19" fmla="*/ 1 h 71"/>
                <a:gd name="T20" fmla="*/ 0 w 79"/>
                <a:gd name="T21" fmla="*/ 1 h 71"/>
                <a:gd name="T22" fmla="*/ 0 w 79"/>
                <a:gd name="T23" fmla="*/ 1 h 71"/>
                <a:gd name="T24" fmla="*/ 0 w 79"/>
                <a:gd name="T25" fmla="*/ 1 h 71"/>
                <a:gd name="T26" fmla="*/ 0 w 79"/>
                <a:gd name="T27" fmla="*/ 1 h 71"/>
                <a:gd name="T28" fmla="*/ 0 w 79"/>
                <a:gd name="T29" fmla="*/ 1 h 71"/>
                <a:gd name="T30" fmla="*/ 0 w 79"/>
                <a:gd name="T31" fmla="*/ 1 h 71"/>
                <a:gd name="T32" fmla="*/ 0 w 79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1"/>
                <a:gd name="T53" fmla="*/ 79 w 79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1">
                  <a:moveTo>
                    <a:pt x="79" y="2"/>
                  </a:moveTo>
                  <a:lnTo>
                    <a:pt x="75" y="0"/>
                  </a:lnTo>
                  <a:lnTo>
                    <a:pt x="66" y="2"/>
                  </a:lnTo>
                  <a:lnTo>
                    <a:pt x="54" y="9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7" y="57"/>
                  </a:lnTo>
                  <a:lnTo>
                    <a:pt x="0" y="71"/>
                  </a:lnTo>
                  <a:lnTo>
                    <a:pt x="7" y="65"/>
                  </a:lnTo>
                  <a:lnTo>
                    <a:pt x="17" y="57"/>
                  </a:lnTo>
                  <a:lnTo>
                    <a:pt x="31" y="48"/>
                  </a:lnTo>
                  <a:lnTo>
                    <a:pt x="46" y="38"/>
                  </a:lnTo>
                  <a:lnTo>
                    <a:pt x="60" y="26"/>
                  </a:lnTo>
                  <a:lnTo>
                    <a:pt x="71" y="17"/>
                  </a:lnTo>
                  <a:lnTo>
                    <a:pt x="78" y="8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0" name="Freeform 1038"/>
            <p:cNvSpPr>
              <a:spLocks/>
            </p:cNvSpPr>
            <p:nvPr/>
          </p:nvSpPr>
          <p:spPr bwMode="auto">
            <a:xfrm flipH="1">
              <a:off x="1108" y="2804"/>
              <a:ext cx="39" cy="31"/>
            </a:xfrm>
            <a:custGeom>
              <a:avLst/>
              <a:gdLst>
                <a:gd name="T0" fmla="*/ 0 w 88"/>
                <a:gd name="T1" fmla="*/ 1 h 62"/>
                <a:gd name="T2" fmla="*/ 0 w 88"/>
                <a:gd name="T3" fmla="*/ 0 h 62"/>
                <a:gd name="T4" fmla="*/ 0 w 88"/>
                <a:gd name="T5" fmla="*/ 1 h 62"/>
                <a:gd name="T6" fmla="*/ 0 w 88"/>
                <a:gd name="T7" fmla="*/ 1 h 62"/>
                <a:gd name="T8" fmla="*/ 0 w 88"/>
                <a:gd name="T9" fmla="*/ 1 h 62"/>
                <a:gd name="T10" fmla="*/ 0 w 88"/>
                <a:gd name="T11" fmla="*/ 1 h 62"/>
                <a:gd name="T12" fmla="*/ 0 w 88"/>
                <a:gd name="T13" fmla="*/ 1 h 62"/>
                <a:gd name="T14" fmla="*/ 0 w 88"/>
                <a:gd name="T15" fmla="*/ 1 h 62"/>
                <a:gd name="T16" fmla="*/ 0 w 88"/>
                <a:gd name="T17" fmla="*/ 1 h 62"/>
                <a:gd name="T18" fmla="*/ 0 w 88"/>
                <a:gd name="T19" fmla="*/ 1 h 62"/>
                <a:gd name="T20" fmla="*/ 0 w 88"/>
                <a:gd name="T21" fmla="*/ 1 h 62"/>
                <a:gd name="T22" fmla="*/ 0 w 88"/>
                <a:gd name="T23" fmla="*/ 1 h 62"/>
                <a:gd name="T24" fmla="*/ 0 w 88"/>
                <a:gd name="T25" fmla="*/ 1 h 62"/>
                <a:gd name="T26" fmla="*/ 0 w 88"/>
                <a:gd name="T27" fmla="*/ 1 h 62"/>
                <a:gd name="T28" fmla="*/ 0 w 88"/>
                <a:gd name="T29" fmla="*/ 1 h 62"/>
                <a:gd name="T30" fmla="*/ 0 w 88"/>
                <a:gd name="T31" fmla="*/ 1 h 62"/>
                <a:gd name="T32" fmla="*/ 0 w 88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2"/>
                <a:gd name="T53" fmla="*/ 88 w 88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2">
                  <a:moveTo>
                    <a:pt x="88" y="2"/>
                  </a:moveTo>
                  <a:lnTo>
                    <a:pt x="82" y="0"/>
                  </a:lnTo>
                  <a:lnTo>
                    <a:pt x="72" y="1"/>
                  </a:lnTo>
                  <a:lnTo>
                    <a:pt x="59" y="7"/>
                  </a:lnTo>
                  <a:lnTo>
                    <a:pt x="44" y="15"/>
                  </a:lnTo>
                  <a:lnTo>
                    <a:pt x="28" y="25"/>
                  </a:lnTo>
                  <a:lnTo>
                    <a:pt x="15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8" y="52"/>
                  </a:lnTo>
                  <a:lnTo>
                    <a:pt x="34" y="42"/>
                  </a:lnTo>
                  <a:lnTo>
                    <a:pt x="50" y="33"/>
                  </a:lnTo>
                  <a:lnTo>
                    <a:pt x="64" y="24"/>
                  </a:lnTo>
                  <a:lnTo>
                    <a:pt x="77" y="15"/>
                  </a:lnTo>
                  <a:lnTo>
                    <a:pt x="85" y="7"/>
                  </a:lnTo>
                  <a:lnTo>
                    <a:pt x="88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1" name="Freeform 1039"/>
            <p:cNvSpPr>
              <a:spLocks/>
            </p:cNvSpPr>
            <p:nvPr/>
          </p:nvSpPr>
          <p:spPr bwMode="auto">
            <a:xfrm flipH="1">
              <a:off x="1107" y="2841"/>
              <a:ext cx="37" cy="27"/>
            </a:xfrm>
            <a:custGeom>
              <a:avLst/>
              <a:gdLst>
                <a:gd name="T0" fmla="*/ 0 w 82"/>
                <a:gd name="T1" fmla="*/ 1 h 54"/>
                <a:gd name="T2" fmla="*/ 0 w 82"/>
                <a:gd name="T3" fmla="*/ 0 h 54"/>
                <a:gd name="T4" fmla="*/ 0 w 82"/>
                <a:gd name="T5" fmla="*/ 1 h 54"/>
                <a:gd name="T6" fmla="*/ 0 w 82"/>
                <a:gd name="T7" fmla="*/ 1 h 54"/>
                <a:gd name="T8" fmla="*/ 0 w 82"/>
                <a:gd name="T9" fmla="*/ 1 h 54"/>
                <a:gd name="T10" fmla="*/ 0 w 82"/>
                <a:gd name="T11" fmla="*/ 1 h 54"/>
                <a:gd name="T12" fmla="*/ 0 w 82"/>
                <a:gd name="T13" fmla="*/ 1 h 54"/>
                <a:gd name="T14" fmla="*/ 0 w 82"/>
                <a:gd name="T15" fmla="*/ 1 h 54"/>
                <a:gd name="T16" fmla="*/ 0 w 82"/>
                <a:gd name="T17" fmla="*/ 1 h 54"/>
                <a:gd name="T18" fmla="*/ 0 w 82"/>
                <a:gd name="T19" fmla="*/ 1 h 54"/>
                <a:gd name="T20" fmla="*/ 0 w 82"/>
                <a:gd name="T21" fmla="*/ 1 h 54"/>
                <a:gd name="T22" fmla="*/ 0 w 82"/>
                <a:gd name="T23" fmla="*/ 1 h 54"/>
                <a:gd name="T24" fmla="*/ 0 w 82"/>
                <a:gd name="T25" fmla="*/ 1 h 54"/>
                <a:gd name="T26" fmla="*/ 0 w 82"/>
                <a:gd name="T27" fmla="*/ 1 h 54"/>
                <a:gd name="T28" fmla="*/ 0 w 82"/>
                <a:gd name="T29" fmla="*/ 1 h 54"/>
                <a:gd name="T30" fmla="*/ 0 w 82"/>
                <a:gd name="T31" fmla="*/ 1 h 54"/>
                <a:gd name="T32" fmla="*/ 0 w 82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54"/>
                <a:gd name="T53" fmla="*/ 82 w 82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54">
                  <a:moveTo>
                    <a:pt x="82" y="2"/>
                  </a:moveTo>
                  <a:lnTo>
                    <a:pt x="78" y="0"/>
                  </a:lnTo>
                  <a:lnTo>
                    <a:pt x="68" y="2"/>
                  </a:lnTo>
                  <a:lnTo>
                    <a:pt x="56" y="6"/>
                  </a:lnTo>
                  <a:lnTo>
                    <a:pt x="41" y="15"/>
                  </a:lnTo>
                  <a:lnTo>
                    <a:pt x="27" y="24"/>
                  </a:lnTo>
                  <a:lnTo>
                    <a:pt x="15" y="33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8" y="49"/>
                  </a:lnTo>
                  <a:lnTo>
                    <a:pt x="20" y="45"/>
                  </a:lnTo>
                  <a:lnTo>
                    <a:pt x="35" y="38"/>
                  </a:lnTo>
                  <a:lnTo>
                    <a:pt x="49" y="31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1" y="9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2" name="Freeform 1040"/>
            <p:cNvSpPr>
              <a:spLocks/>
            </p:cNvSpPr>
            <p:nvPr/>
          </p:nvSpPr>
          <p:spPr bwMode="auto">
            <a:xfrm flipH="1">
              <a:off x="1106" y="2863"/>
              <a:ext cx="33" cy="19"/>
            </a:xfrm>
            <a:custGeom>
              <a:avLst/>
              <a:gdLst>
                <a:gd name="T0" fmla="*/ 0 w 72"/>
                <a:gd name="T1" fmla="*/ 1 h 38"/>
                <a:gd name="T2" fmla="*/ 0 w 72"/>
                <a:gd name="T3" fmla="*/ 0 h 38"/>
                <a:gd name="T4" fmla="*/ 0 w 72"/>
                <a:gd name="T5" fmla="*/ 0 h 38"/>
                <a:gd name="T6" fmla="*/ 0 w 72"/>
                <a:gd name="T7" fmla="*/ 1 h 38"/>
                <a:gd name="T8" fmla="*/ 0 w 72"/>
                <a:gd name="T9" fmla="*/ 1 h 38"/>
                <a:gd name="T10" fmla="*/ 0 w 72"/>
                <a:gd name="T11" fmla="*/ 1 h 38"/>
                <a:gd name="T12" fmla="*/ 0 w 72"/>
                <a:gd name="T13" fmla="*/ 1 h 38"/>
                <a:gd name="T14" fmla="*/ 0 w 72"/>
                <a:gd name="T15" fmla="*/ 1 h 38"/>
                <a:gd name="T16" fmla="*/ 0 w 72"/>
                <a:gd name="T17" fmla="*/ 1 h 38"/>
                <a:gd name="T18" fmla="*/ 0 w 72"/>
                <a:gd name="T19" fmla="*/ 1 h 38"/>
                <a:gd name="T20" fmla="*/ 0 w 72"/>
                <a:gd name="T21" fmla="*/ 1 h 38"/>
                <a:gd name="T22" fmla="*/ 0 w 72"/>
                <a:gd name="T23" fmla="*/ 1 h 38"/>
                <a:gd name="T24" fmla="*/ 0 w 72"/>
                <a:gd name="T25" fmla="*/ 1 h 38"/>
                <a:gd name="T26" fmla="*/ 0 w 72"/>
                <a:gd name="T27" fmla="*/ 1 h 38"/>
                <a:gd name="T28" fmla="*/ 0 w 72"/>
                <a:gd name="T29" fmla="*/ 1 h 38"/>
                <a:gd name="T30" fmla="*/ 0 w 72"/>
                <a:gd name="T31" fmla="*/ 1 h 38"/>
                <a:gd name="T32" fmla="*/ 0 w 72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8"/>
                <a:gd name="T53" fmla="*/ 72 w 72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8">
                  <a:moveTo>
                    <a:pt x="72" y="4"/>
                  </a:moveTo>
                  <a:lnTo>
                    <a:pt x="68" y="0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4"/>
                  </a:lnTo>
                  <a:lnTo>
                    <a:pt x="25" y="10"/>
                  </a:lnTo>
                  <a:lnTo>
                    <a:pt x="14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8" y="35"/>
                  </a:lnTo>
                  <a:lnTo>
                    <a:pt x="18" y="30"/>
                  </a:lnTo>
                  <a:lnTo>
                    <a:pt x="30" y="27"/>
                  </a:lnTo>
                  <a:lnTo>
                    <a:pt x="43" y="22"/>
                  </a:lnTo>
                  <a:lnTo>
                    <a:pt x="55" y="18"/>
                  </a:lnTo>
                  <a:lnTo>
                    <a:pt x="66" y="13"/>
                  </a:lnTo>
                  <a:lnTo>
                    <a:pt x="71" y="8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3" name="Freeform 1041"/>
            <p:cNvSpPr>
              <a:spLocks/>
            </p:cNvSpPr>
            <p:nvPr/>
          </p:nvSpPr>
          <p:spPr bwMode="auto">
            <a:xfrm flipH="1">
              <a:off x="1102" y="2898"/>
              <a:ext cx="25" cy="15"/>
            </a:xfrm>
            <a:custGeom>
              <a:avLst/>
              <a:gdLst>
                <a:gd name="T0" fmla="*/ 0 w 56"/>
                <a:gd name="T1" fmla="*/ 1 h 28"/>
                <a:gd name="T2" fmla="*/ 0 w 56"/>
                <a:gd name="T3" fmla="*/ 0 h 28"/>
                <a:gd name="T4" fmla="*/ 0 w 56"/>
                <a:gd name="T5" fmla="*/ 0 h 28"/>
                <a:gd name="T6" fmla="*/ 0 w 56"/>
                <a:gd name="T7" fmla="*/ 1 h 28"/>
                <a:gd name="T8" fmla="*/ 0 w 56"/>
                <a:gd name="T9" fmla="*/ 1 h 28"/>
                <a:gd name="T10" fmla="*/ 0 w 56"/>
                <a:gd name="T11" fmla="*/ 1 h 28"/>
                <a:gd name="T12" fmla="*/ 0 w 56"/>
                <a:gd name="T13" fmla="*/ 1 h 28"/>
                <a:gd name="T14" fmla="*/ 0 w 56"/>
                <a:gd name="T15" fmla="*/ 1 h 28"/>
                <a:gd name="T16" fmla="*/ 0 w 56"/>
                <a:gd name="T17" fmla="*/ 1 h 28"/>
                <a:gd name="T18" fmla="*/ 0 w 56"/>
                <a:gd name="T19" fmla="*/ 1 h 28"/>
                <a:gd name="T20" fmla="*/ 0 w 56"/>
                <a:gd name="T21" fmla="*/ 1 h 28"/>
                <a:gd name="T22" fmla="*/ 0 w 56"/>
                <a:gd name="T23" fmla="*/ 1 h 28"/>
                <a:gd name="T24" fmla="*/ 0 w 56"/>
                <a:gd name="T25" fmla="*/ 1 h 28"/>
                <a:gd name="T26" fmla="*/ 0 w 56"/>
                <a:gd name="T27" fmla="*/ 1 h 28"/>
                <a:gd name="T28" fmla="*/ 0 w 56"/>
                <a:gd name="T29" fmla="*/ 1 h 28"/>
                <a:gd name="T30" fmla="*/ 0 w 56"/>
                <a:gd name="T31" fmla="*/ 1 h 28"/>
                <a:gd name="T32" fmla="*/ 0 w 5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28"/>
                <a:gd name="T53" fmla="*/ 56 w 5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28">
                  <a:moveTo>
                    <a:pt x="56" y="2"/>
                  </a:moveTo>
                  <a:lnTo>
                    <a:pt x="52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5"/>
                  </a:lnTo>
                  <a:lnTo>
                    <a:pt x="16" y="10"/>
                  </a:lnTo>
                  <a:lnTo>
                    <a:pt x="8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6" y="26"/>
                  </a:lnTo>
                  <a:lnTo>
                    <a:pt x="13" y="24"/>
                  </a:lnTo>
                  <a:lnTo>
                    <a:pt x="23" y="20"/>
                  </a:lnTo>
                  <a:lnTo>
                    <a:pt x="32" y="17"/>
                  </a:lnTo>
                  <a:lnTo>
                    <a:pt x="41" y="13"/>
                  </a:lnTo>
                  <a:lnTo>
                    <a:pt x="48" y="10"/>
                  </a:lnTo>
                  <a:lnTo>
                    <a:pt x="53" y="5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4" name="Freeform 1042"/>
            <p:cNvSpPr>
              <a:spLocks/>
            </p:cNvSpPr>
            <p:nvPr/>
          </p:nvSpPr>
          <p:spPr bwMode="auto">
            <a:xfrm flipH="1">
              <a:off x="1104" y="2916"/>
              <a:ext cx="17" cy="11"/>
            </a:xfrm>
            <a:custGeom>
              <a:avLst/>
              <a:gdLst>
                <a:gd name="T0" fmla="*/ 0 w 38"/>
                <a:gd name="T1" fmla="*/ 1 h 22"/>
                <a:gd name="T2" fmla="*/ 0 w 38"/>
                <a:gd name="T3" fmla="*/ 0 h 22"/>
                <a:gd name="T4" fmla="*/ 0 w 38"/>
                <a:gd name="T5" fmla="*/ 0 h 22"/>
                <a:gd name="T6" fmla="*/ 0 w 38"/>
                <a:gd name="T7" fmla="*/ 1 h 22"/>
                <a:gd name="T8" fmla="*/ 0 w 38"/>
                <a:gd name="T9" fmla="*/ 1 h 22"/>
                <a:gd name="T10" fmla="*/ 0 w 38"/>
                <a:gd name="T11" fmla="*/ 1 h 22"/>
                <a:gd name="T12" fmla="*/ 0 w 38"/>
                <a:gd name="T13" fmla="*/ 1 h 22"/>
                <a:gd name="T14" fmla="*/ 0 w 38"/>
                <a:gd name="T15" fmla="*/ 1 h 22"/>
                <a:gd name="T16" fmla="*/ 0 w 38"/>
                <a:gd name="T17" fmla="*/ 1 h 22"/>
                <a:gd name="T18" fmla="*/ 0 w 38"/>
                <a:gd name="T19" fmla="*/ 1 h 22"/>
                <a:gd name="T20" fmla="*/ 0 w 38"/>
                <a:gd name="T21" fmla="*/ 1 h 22"/>
                <a:gd name="T22" fmla="*/ 0 w 38"/>
                <a:gd name="T23" fmla="*/ 1 h 22"/>
                <a:gd name="T24" fmla="*/ 0 w 38"/>
                <a:gd name="T25" fmla="*/ 1 h 22"/>
                <a:gd name="T26" fmla="*/ 0 w 38"/>
                <a:gd name="T27" fmla="*/ 1 h 22"/>
                <a:gd name="T28" fmla="*/ 0 w 38"/>
                <a:gd name="T29" fmla="*/ 1 h 22"/>
                <a:gd name="T30" fmla="*/ 0 w 38"/>
                <a:gd name="T31" fmla="*/ 1 h 22"/>
                <a:gd name="T32" fmla="*/ 0 w 38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2"/>
                <a:gd name="T53" fmla="*/ 38 w 3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2">
                  <a:moveTo>
                    <a:pt x="36" y="1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2" y="3"/>
                  </a:lnTo>
                  <a:lnTo>
                    <a:pt x="7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4" y="16"/>
                  </a:lnTo>
                  <a:lnTo>
                    <a:pt x="9" y="13"/>
                  </a:lnTo>
                  <a:lnTo>
                    <a:pt x="17" y="11"/>
                  </a:lnTo>
                  <a:lnTo>
                    <a:pt x="25" y="9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5" name="Freeform 1043"/>
            <p:cNvSpPr>
              <a:spLocks/>
            </p:cNvSpPr>
            <p:nvPr/>
          </p:nvSpPr>
          <p:spPr bwMode="auto">
            <a:xfrm flipH="1">
              <a:off x="1115" y="2769"/>
              <a:ext cx="34" cy="31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0 h 64"/>
                <a:gd name="T4" fmla="*/ 0 w 75"/>
                <a:gd name="T5" fmla="*/ 0 h 64"/>
                <a:gd name="T6" fmla="*/ 0 w 75"/>
                <a:gd name="T7" fmla="*/ 0 h 64"/>
                <a:gd name="T8" fmla="*/ 0 w 75"/>
                <a:gd name="T9" fmla="*/ 0 h 64"/>
                <a:gd name="T10" fmla="*/ 0 w 75"/>
                <a:gd name="T11" fmla="*/ 0 h 64"/>
                <a:gd name="T12" fmla="*/ 0 w 75"/>
                <a:gd name="T13" fmla="*/ 0 h 64"/>
                <a:gd name="T14" fmla="*/ 0 w 75"/>
                <a:gd name="T15" fmla="*/ 0 h 64"/>
                <a:gd name="T16" fmla="*/ 0 w 75"/>
                <a:gd name="T17" fmla="*/ 0 h 64"/>
                <a:gd name="T18" fmla="*/ 0 w 75"/>
                <a:gd name="T19" fmla="*/ 0 h 64"/>
                <a:gd name="T20" fmla="*/ 0 w 75"/>
                <a:gd name="T21" fmla="*/ 0 h 64"/>
                <a:gd name="T22" fmla="*/ 0 w 75"/>
                <a:gd name="T23" fmla="*/ 0 h 64"/>
                <a:gd name="T24" fmla="*/ 0 w 75"/>
                <a:gd name="T25" fmla="*/ 0 h 64"/>
                <a:gd name="T26" fmla="*/ 0 w 75"/>
                <a:gd name="T27" fmla="*/ 0 h 64"/>
                <a:gd name="T28" fmla="*/ 0 w 75"/>
                <a:gd name="T29" fmla="*/ 0 h 64"/>
                <a:gd name="T30" fmla="*/ 0 w 75"/>
                <a:gd name="T31" fmla="*/ 0 h 64"/>
                <a:gd name="T32" fmla="*/ 0 w 75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64"/>
                <a:gd name="T53" fmla="*/ 75 w 75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64">
                  <a:moveTo>
                    <a:pt x="75" y="3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1" y="6"/>
                  </a:lnTo>
                  <a:lnTo>
                    <a:pt x="39" y="14"/>
                  </a:lnTo>
                  <a:lnTo>
                    <a:pt x="26" y="25"/>
                  </a:lnTo>
                  <a:lnTo>
                    <a:pt x="15" y="37"/>
                  </a:lnTo>
                  <a:lnTo>
                    <a:pt x="6" y="50"/>
                  </a:lnTo>
                  <a:lnTo>
                    <a:pt x="0" y="64"/>
                  </a:lnTo>
                  <a:lnTo>
                    <a:pt x="6" y="59"/>
                  </a:lnTo>
                  <a:lnTo>
                    <a:pt x="15" y="51"/>
                  </a:lnTo>
                  <a:lnTo>
                    <a:pt x="29" y="43"/>
                  </a:lnTo>
                  <a:lnTo>
                    <a:pt x="43" y="34"/>
                  </a:lnTo>
                  <a:lnTo>
                    <a:pt x="56" y="25"/>
                  </a:lnTo>
                  <a:lnTo>
                    <a:pt x="67" y="17"/>
                  </a:lnTo>
                  <a:lnTo>
                    <a:pt x="73" y="8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6" name="Freeform 1044"/>
            <p:cNvSpPr>
              <a:spLocks/>
            </p:cNvSpPr>
            <p:nvPr/>
          </p:nvSpPr>
          <p:spPr bwMode="auto">
            <a:xfrm flipH="1">
              <a:off x="1120" y="2740"/>
              <a:ext cx="27" cy="25"/>
            </a:xfrm>
            <a:custGeom>
              <a:avLst/>
              <a:gdLst>
                <a:gd name="T0" fmla="*/ 0 w 59"/>
                <a:gd name="T1" fmla="*/ 1 h 50"/>
                <a:gd name="T2" fmla="*/ 0 w 59"/>
                <a:gd name="T3" fmla="*/ 0 h 50"/>
                <a:gd name="T4" fmla="*/ 0 w 59"/>
                <a:gd name="T5" fmla="*/ 1 h 50"/>
                <a:gd name="T6" fmla="*/ 0 w 59"/>
                <a:gd name="T7" fmla="*/ 1 h 50"/>
                <a:gd name="T8" fmla="*/ 0 w 59"/>
                <a:gd name="T9" fmla="*/ 1 h 50"/>
                <a:gd name="T10" fmla="*/ 0 w 59"/>
                <a:gd name="T11" fmla="*/ 1 h 50"/>
                <a:gd name="T12" fmla="*/ 0 w 59"/>
                <a:gd name="T13" fmla="*/ 1 h 50"/>
                <a:gd name="T14" fmla="*/ 0 w 59"/>
                <a:gd name="T15" fmla="*/ 1 h 50"/>
                <a:gd name="T16" fmla="*/ 0 w 59"/>
                <a:gd name="T17" fmla="*/ 1 h 50"/>
                <a:gd name="T18" fmla="*/ 0 w 59"/>
                <a:gd name="T19" fmla="*/ 1 h 50"/>
                <a:gd name="T20" fmla="*/ 0 w 59"/>
                <a:gd name="T21" fmla="*/ 1 h 50"/>
                <a:gd name="T22" fmla="*/ 0 w 59"/>
                <a:gd name="T23" fmla="*/ 1 h 50"/>
                <a:gd name="T24" fmla="*/ 0 w 59"/>
                <a:gd name="T25" fmla="*/ 1 h 50"/>
                <a:gd name="T26" fmla="*/ 0 w 59"/>
                <a:gd name="T27" fmla="*/ 1 h 50"/>
                <a:gd name="T28" fmla="*/ 0 w 59"/>
                <a:gd name="T29" fmla="*/ 1 h 50"/>
                <a:gd name="T30" fmla="*/ 0 w 59"/>
                <a:gd name="T31" fmla="*/ 1 h 50"/>
                <a:gd name="T32" fmla="*/ 0 w 59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50"/>
                <a:gd name="T53" fmla="*/ 59 w 5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50">
                  <a:moveTo>
                    <a:pt x="59" y="2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9"/>
                  </a:lnTo>
                  <a:lnTo>
                    <a:pt x="22" y="16"/>
                  </a:lnTo>
                  <a:lnTo>
                    <a:pt x="13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7" y="38"/>
                  </a:lnTo>
                  <a:lnTo>
                    <a:pt x="26" y="30"/>
                  </a:lnTo>
                  <a:lnTo>
                    <a:pt x="36" y="23"/>
                  </a:lnTo>
                  <a:lnTo>
                    <a:pt x="46" y="17"/>
                  </a:lnTo>
                  <a:lnTo>
                    <a:pt x="54" y="11"/>
                  </a:lnTo>
                  <a:lnTo>
                    <a:pt x="57" y="6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7" name="Freeform 1045"/>
            <p:cNvSpPr>
              <a:spLocks/>
            </p:cNvSpPr>
            <p:nvPr/>
          </p:nvSpPr>
          <p:spPr bwMode="auto">
            <a:xfrm flipH="1">
              <a:off x="1110" y="2827"/>
              <a:ext cx="37" cy="27"/>
            </a:xfrm>
            <a:custGeom>
              <a:avLst/>
              <a:gdLst>
                <a:gd name="T0" fmla="*/ 0 w 81"/>
                <a:gd name="T1" fmla="*/ 1 h 53"/>
                <a:gd name="T2" fmla="*/ 0 w 81"/>
                <a:gd name="T3" fmla="*/ 0 h 53"/>
                <a:gd name="T4" fmla="*/ 0 w 81"/>
                <a:gd name="T5" fmla="*/ 1 h 53"/>
                <a:gd name="T6" fmla="*/ 0 w 81"/>
                <a:gd name="T7" fmla="*/ 1 h 53"/>
                <a:gd name="T8" fmla="*/ 0 w 81"/>
                <a:gd name="T9" fmla="*/ 1 h 53"/>
                <a:gd name="T10" fmla="*/ 0 w 81"/>
                <a:gd name="T11" fmla="*/ 1 h 53"/>
                <a:gd name="T12" fmla="*/ 0 w 81"/>
                <a:gd name="T13" fmla="*/ 1 h 53"/>
                <a:gd name="T14" fmla="*/ 0 w 81"/>
                <a:gd name="T15" fmla="*/ 1 h 53"/>
                <a:gd name="T16" fmla="*/ 0 w 81"/>
                <a:gd name="T17" fmla="*/ 1 h 53"/>
                <a:gd name="T18" fmla="*/ 0 w 81"/>
                <a:gd name="T19" fmla="*/ 1 h 53"/>
                <a:gd name="T20" fmla="*/ 0 w 81"/>
                <a:gd name="T21" fmla="*/ 1 h 53"/>
                <a:gd name="T22" fmla="*/ 0 w 81"/>
                <a:gd name="T23" fmla="*/ 1 h 53"/>
                <a:gd name="T24" fmla="*/ 0 w 81"/>
                <a:gd name="T25" fmla="*/ 1 h 53"/>
                <a:gd name="T26" fmla="*/ 0 w 81"/>
                <a:gd name="T27" fmla="*/ 1 h 53"/>
                <a:gd name="T28" fmla="*/ 0 w 81"/>
                <a:gd name="T29" fmla="*/ 1 h 53"/>
                <a:gd name="T30" fmla="*/ 0 w 81"/>
                <a:gd name="T31" fmla="*/ 1 h 53"/>
                <a:gd name="T32" fmla="*/ 0 w 81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3"/>
                <a:gd name="T53" fmla="*/ 81 w 81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3">
                  <a:moveTo>
                    <a:pt x="81" y="1"/>
                  </a:moveTo>
                  <a:lnTo>
                    <a:pt x="77" y="0"/>
                  </a:lnTo>
                  <a:lnTo>
                    <a:pt x="67" y="2"/>
                  </a:lnTo>
                  <a:lnTo>
                    <a:pt x="55" y="7"/>
                  </a:lnTo>
                  <a:lnTo>
                    <a:pt x="40" y="15"/>
                  </a:lnTo>
                  <a:lnTo>
                    <a:pt x="26" y="23"/>
                  </a:lnTo>
                  <a:lnTo>
                    <a:pt x="14" y="33"/>
                  </a:lnTo>
                  <a:lnTo>
                    <a:pt x="3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9" y="44"/>
                  </a:lnTo>
                  <a:lnTo>
                    <a:pt x="34" y="37"/>
                  </a:lnTo>
                  <a:lnTo>
                    <a:pt x="48" y="30"/>
                  </a:lnTo>
                  <a:lnTo>
                    <a:pt x="61" y="23"/>
                  </a:lnTo>
                  <a:lnTo>
                    <a:pt x="73" y="15"/>
                  </a:lnTo>
                  <a:lnTo>
                    <a:pt x="80" y="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" name="Freeform 1046"/>
            <p:cNvSpPr>
              <a:spLocks/>
            </p:cNvSpPr>
            <p:nvPr/>
          </p:nvSpPr>
          <p:spPr bwMode="auto">
            <a:xfrm flipH="1">
              <a:off x="1104" y="2878"/>
              <a:ext cx="31" cy="20"/>
            </a:xfrm>
            <a:custGeom>
              <a:avLst/>
              <a:gdLst>
                <a:gd name="T0" fmla="*/ 0 w 69"/>
                <a:gd name="T1" fmla="*/ 0 h 41"/>
                <a:gd name="T2" fmla="*/ 0 w 69"/>
                <a:gd name="T3" fmla="*/ 0 h 41"/>
                <a:gd name="T4" fmla="*/ 0 w 69"/>
                <a:gd name="T5" fmla="*/ 0 h 41"/>
                <a:gd name="T6" fmla="*/ 0 w 69"/>
                <a:gd name="T7" fmla="*/ 0 h 41"/>
                <a:gd name="T8" fmla="*/ 0 w 69"/>
                <a:gd name="T9" fmla="*/ 0 h 41"/>
                <a:gd name="T10" fmla="*/ 0 w 69"/>
                <a:gd name="T11" fmla="*/ 0 h 41"/>
                <a:gd name="T12" fmla="*/ 0 w 69"/>
                <a:gd name="T13" fmla="*/ 0 h 41"/>
                <a:gd name="T14" fmla="*/ 0 w 69"/>
                <a:gd name="T15" fmla="*/ 0 h 41"/>
                <a:gd name="T16" fmla="*/ 0 w 69"/>
                <a:gd name="T17" fmla="*/ 0 h 41"/>
                <a:gd name="T18" fmla="*/ 0 w 69"/>
                <a:gd name="T19" fmla="*/ 0 h 41"/>
                <a:gd name="T20" fmla="*/ 0 w 69"/>
                <a:gd name="T21" fmla="*/ 0 h 41"/>
                <a:gd name="T22" fmla="*/ 0 w 69"/>
                <a:gd name="T23" fmla="*/ 0 h 41"/>
                <a:gd name="T24" fmla="*/ 0 w 69"/>
                <a:gd name="T25" fmla="*/ 0 h 41"/>
                <a:gd name="T26" fmla="*/ 0 w 69"/>
                <a:gd name="T27" fmla="*/ 0 h 41"/>
                <a:gd name="T28" fmla="*/ 0 w 69"/>
                <a:gd name="T29" fmla="*/ 0 h 41"/>
                <a:gd name="T30" fmla="*/ 0 w 69"/>
                <a:gd name="T31" fmla="*/ 0 h 41"/>
                <a:gd name="T32" fmla="*/ 0 w 69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1"/>
                <a:gd name="T53" fmla="*/ 69 w 6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1">
                  <a:moveTo>
                    <a:pt x="69" y="3"/>
                  </a:moveTo>
                  <a:lnTo>
                    <a:pt x="65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1" y="19"/>
                  </a:lnTo>
                  <a:lnTo>
                    <a:pt x="11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6" y="34"/>
                  </a:lnTo>
                  <a:lnTo>
                    <a:pt x="27" y="29"/>
                  </a:lnTo>
                  <a:lnTo>
                    <a:pt x="38" y="23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6" y="7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" name="Freeform 1047"/>
            <p:cNvSpPr>
              <a:spLocks/>
            </p:cNvSpPr>
            <p:nvPr/>
          </p:nvSpPr>
          <p:spPr bwMode="auto">
            <a:xfrm flipH="1">
              <a:off x="1142" y="2722"/>
              <a:ext cx="3" cy="31"/>
            </a:xfrm>
            <a:custGeom>
              <a:avLst/>
              <a:gdLst>
                <a:gd name="T0" fmla="*/ 0 w 9"/>
                <a:gd name="T1" fmla="*/ 1 h 61"/>
                <a:gd name="T2" fmla="*/ 0 w 9"/>
                <a:gd name="T3" fmla="*/ 1 h 61"/>
                <a:gd name="T4" fmla="*/ 0 w 9"/>
                <a:gd name="T5" fmla="*/ 1 h 61"/>
                <a:gd name="T6" fmla="*/ 0 w 9"/>
                <a:gd name="T7" fmla="*/ 1 h 61"/>
                <a:gd name="T8" fmla="*/ 0 w 9"/>
                <a:gd name="T9" fmla="*/ 0 h 61"/>
                <a:gd name="T10" fmla="*/ 0 w 9"/>
                <a:gd name="T11" fmla="*/ 1 h 61"/>
                <a:gd name="T12" fmla="*/ 0 w 9"/>
                <a:gd name="T13" fmla="*/ 1 h 61"/>
                <a:gd name="T14" fmla="*/ 0 w 9"/>
                <a:gd name="T15" fmla="*/ 1 h 61"/>
                <a:gd name="T16" fmla="*/ 0 w 9"/>
                <a:gd name="T17" fmla="*/ 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1"/>
                <a:gd name="T29" fmla="*/ 9 w 9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9" y="9"/>
                  </a:lnTo>
                  <a:lnTo>
                    <a:pt x="9" y="27"/>
                  </a:lnTo>
                  <a:lnTo>
                    <a:pt x="7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0" name="Freeform 1048"/>
            <p:cNvSpPr>
              <a:spLocks/>
            </p:cNvSpPr>
            <p:nvPr/>
          </p:nvSpPr>
          <p:spPr bwMode="auto">
            <a:xfrm flipH="1">
              <a:off x="1148" y="2744"/>
              <a:ext cx="33" cy="43"/>
            </a:xfrm>
            <a:custGeom>
              <a:avLst/>
              <a:gdLst>
                <a:gd name="T0" fmla="*/ 0 w 74"/>
                <a:gd name="T1" fmla="*/ 1 h 85"/>
                <a:gd name="T2" fmla="*/ 0 w 74"/>
                <a:gd name="T3" fmla="*/ 1 h 85"/>
                <a:gd name="T4" fmla="*/ 0 w 74"/>
                <a:gd name="T5" fmla="*/ 1 h 85"/>
                <a:gd name="T6" fmla="*/ 0 w 74"/>
                <a:gd name="T7" fmla="*/ 1 h 85"/>
                <a:gd name="T8" fmla="*/ 0 w 74"/>
                <a:gd name="T9" fmla="*/ 1 h 85"/>
                <a:gd name="T10" fmla="*/ 0 w 74"/>
                <a:gd name="T11" fmla="*/ 1 h 85"/>
                <a:gd name="T12" fmla="*/ 0 w 74"/>
                <a:gd name="T13" fmla="*/ 1 h 85"/>
                <a:gd name="T14" fmla="*/ 0 w 74"/>
                <a:gd name="T15" fmla="*/ 0 h 85"/>
                <a:gd name="T16" fmla="*/ 0 w 74"/>
                <a:gd name="T17" fmla="*/ 1 h 85"/>
                <a:gd name="T18" fmla="*/ 0 w 74"/>
                <a:gd name="T19" fmla="*/ 1 h 85"/>
                <a:gd name="T20" fmla="*/ 0 w 74"/>
                <a:gd name="T21" fmla="*/ 1 h 85"/>
                <a:gd name="T22" fmla="*/ 0 w 74"/>
                <a:gd name="T23" fmla="*/ 1 h 85"/>
                <a:gd name="T24" fmla="*/ 0 w 74"/>
                <a:gd name="T25" fmla="*/ 1 h 85"/>
                <a:gd name="T26" fmla="*/ 0 w 74"/>
                <a:gd name="T27" fmla="*/ 1 h 85"/>
                <a:gd name="T28" fmla="*/ 0 w 74"/>
                <a:gd name="T29" fmla="*/ 1 h 85"/>
                <a:gd name="T30" fmla="*/ 0 w 74"/>
                <a:gd name="T31" fmla="*/ 1 h 85"/>
                <a:gd name="T32" fmla="*/ 0 w 74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85"/>
                <a:gd name="T53" fmla="*/ 74 w 74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85">
                  <a:moveTo>
                    <a:pt x="74" y="85"/>
                  </a:moveTo>
                  <a:lnTo>
                    <a:pt x="69" y="75"/>
                  </a:lnTo>
                  <a:lnTo>
                    <a:pt x="61" y="62"/>
                  </a:lnTo>
                  <a:lnTo>
                    <a:pt x="50" y="46"/>
                  </a:lnTo>
                  <a:lnTo>
                    <a:pt x="38" y="31"/>
                  </a:lnTo>
                  <a:lnTo>
                    <a:pt x="26" y="16"/>
                  </a:lnTo>
                  <a:lnTo>
                    <a:pt x="16" y="6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7" y="17"/>
                  </a:lnTo>
                  <a:lnTo>
                    <a:pt x="17" y="29"/>
                  </a:lnTo>
                  <a:lnTo>
                    <a:pt x="30" y="41"/>
                  </a:lnTo>
                  <a:lnTo>
                    <a:pt x="44" y="54"/>
                  </a:lnTo>
                  <a:lnTo>
                    <a:pt x="57" y="66"/>
                  </a:lnTo>
                  <a:lnTo>
                    <a:pt x="67" y="76"/>
                  </a:lnTo>
                  <a:lnTo>
                    <a:pt x="74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1" name="Freeform 1049"/>
            <p:cNvSpPr>
              <a:spLocks/>
            </p:cNvSpPr>
            <p:nvPr/>
          </p:nvSpPr>
          <p:spPr bwMode="auto">
            <a:xfrm flipH="1">
              <a:off x="1147" y="2762"/>
              <a:ext cx="35" cy="38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0 h 77"/>
                <a:gd name="T18" fmla="*/ 0 w 77"/>
                <a:gd name="T19" fmla="*/ 0 h 77"/>
                <a:gd name="T20" fmla="*/ 0 w 77"/>
                <a:gd name="T21" fmla="*/ 0 h 77"/>
                <a:gd name="T22" fmla="*/ 0 w 77"/>
                <a:gd name="T23" fmla="*/ 0 h 77"/>
                <a:gd name="T24" fmla="*/ 0 w 77"/>
                <a:gd name="T25" fmla="*/ 0 h 77"/>
                <a:gd name="T26" fmla="*/ 0 w 77"/>
                <a:gd name="T27" fmla="*/ 0 h 77"/>
                <a:gd name="T28" fmla="*/ 0 w 77"/>
                <a:gd name="T29" fmla="*/ 0 h 77"/>
                <a:gd name="T30" fmla="*/ 0 w 77"/>
                <a:gd name="T31" fmla="*/ 0 h 77"/>
                <a:gd name="T32" fmla="*/ 0 w 77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77" y="77"/>
                  </a:moveTo>
                  <a:lnTo>
                    <a:pt x="71" y="68"/>
                  </a:lnTo>
                  <a:lnTo>
                    <a:pt x="60" y="55"/>
                  </a:lnTo>
                  <a:lnTo>
                    <a:pt x="48" y="41"/>
                  </a:lnTo>
                  <a:lnTo>
                    <a:pt x="35" y="26"/>
                  </a:lnTo>
                  <a:lnTo>
                    <a:pt x="23" y="13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9" y="19"/>
                  </a:lnTo>
                  <a:lnTo>
                    <a:pt x="21" y="30"/>
                  </a:lnTo>
                  <a:lnTo>
                    <a:pt x="35" y="41"/>
                  </a:lnTo>
                  <a:lnTo>
                    <a:pt x="48" y="53"/>
                  </a:lnTo>
                  <a:lnTo>
                    <a:pt x="61" y="63"/>
                  </a:lnTo>
                  <a:lnTo>
                    <a:pt x="72" y="71"/>
                  </a:lnTo>
                  <a:lnTo>
                    <a:pt x="77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2" name="Freeform 1050"/>
            <p:cNvSpPr>
              <a:spLocks/>
            </p:cNvSpPr>
            <p:nvPr/>
          </p:nvSpPr>
          <p:spPr bwMode="auto">
            <a:xfrm flipH="1">
              <a:off x="1147" y="2783"/>
              <a:ext cx="38" cy="35"/>
            </a:xfrm>
            <a:custGeom>
              <a:avLst/>
              <a:gdLst>
                <a:gd name="T0" fmla="*/ 0 w 83"/>
                <a:gd name="T1" fmla="*/ 1 h 70"/>
                <a:gd name="T2" fmla="*/ 0 w 83"/>
                <a:gd name="T3" fmla="*/ 1 h 70"/>
                <a:gd name="T4" fmla="*/ 0 w 83"/>
                <a:gd name="T5" fmla="*/ 1 h 70"/>
                <a:gd name="T6" fmla="*/ 0 w 83"/>
                <a:gd name="T7" fmla="*/ 1 h 70"/>
                <a:gd name="T8" fmla="*/ 0 w 83"/>
                <a:gd name="T9" fmla="*/ 1 h 70"/>
                <a:gd name="T10" fmla="*/ 0 w 83"/>
                <a:gd name="T11" fmla="*/ 1 h 70"/>
                <a:gd name="T12" fmla="*/ 0 w 83"/>
                <a:gd name="T13" fmla="*/ 1 h 70"/>
                <a:gd name="T14" fmla="*/ 0 w 83"/>
                <a:gd name="T15" fmla="*/ 0 h 70"/>
                <a:gd name="T16" fmla="*/ 0 w 83"/>
                <a:gd name="T17" fmla="*/ 1 h 70"/>
                <a:gd name="T18" fmla="*/ 0 w 83"/>
                <a:gd name="T19" fmla="*/ 1 h 70"/>
                <a:gd name="T20" fmla="*/ 0 w 83"/>
                <a:gd name="T21" fmla="*/ 1 h 70"/>
                <a:gd name="T22" fmla="*/ 0 w 83"/>
                <a:gd name="T23" fmla="*/ 1 h 70"/>
                <a:gd name="T24" fmla="*/ 0 w 83"/>
                <a:gd name="T25" fmla="*/ 1 h 70"/>
                <a:gd name="T26" fmla="*/ 0 w 83"/>
                <a:gd name="T27" fmla="*/ 1 h 70"/>
                <a:gd name="T28" fmla="*/ 0 w 83"/>
                <a:gd name="T29" fmla="*/ 1 h 70"/>
                <a:gd name="T30" fmla="*/ 0 w 83"/>
                <a:gd name="T31" fmla="*/ 1 h 70"/>
                <a:gd name="T32" fmla="*/ 0 w 83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70"/>
                <a:gd name="T53" fmla="*/ 83 w 83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70">
                  <a:moveTo>
                    <a:pt x="83" y="70"/>
                  </a:moveTo>
                  <a:lnTo>
                    <a:pt x="75" y="60"/>
                  </a:lnTo>
                  <a:lnTo>
                    <a:pt x="65" y="47"/>
                  </a:lnTo>
                  <a:lnTo>
                    <a:pt x="52" y="33"/>
                  </a:lnTo>
                  <a:lnTo>
                    <a:pt x="37" y="22"/>
                  </a:lnTo>
                  <a:lnTo>
                    <a:pt x="24" y="12"/>
                  </a:lnTo>
                  <a:lnTo>
                    <a:pt x="12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1" y="16"/>
                  </a:lnTo>
                  <a:lnTo>
                    <a:pt x="23" y="25"/>
                  </a:lnTo>
                  <a:lnTo>
                    <a:pt x="37" y="35"/>
                  </a:lnTo>
                  <a:lnTo>
                    <a:pt x="52" y="45"/>
                  </a:lnTo>
                  <a:lnTo>
                    <a:pt x="66" y="54"/>
                  </a:lnTo>
                  <a:lnTo>
                    <a:pt x="77" y="63"/>
                  </a:lnTo>
                  <a:lnTo>
                    <a:pt x="83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3" name="Freeform 1051"/>
            <p:cNvSpPr>
              <a:spLocks/>
            </p:cNvSpPr>
            <p:nvPr/>
          </p:nvSpPr>
          <p:spPr bwMode="auto">
            <a:xfrm flipH="1">
              <a:off x="1145" y="2808"/>
              <a:ext cx="35" cy="26"/>
            </a:xfrm>
            <a:custGeom>
              <a:avLst/>
              <a:gdLst>
                <a:gd name="T0" fmla="*/ 0 w 79"/>
                <a:gd name="T1" fmla="*/ 0 h 53"/>
                <a:gd name="T2" fmla="*/ 0 w 79"/>
                <a:gd name="T3" fmla="*/ 0 h 53"/>
                <a:gd name="T4" fmla="*/ 0 w 79"/>
                <a:gd name="T5" fmla="*/ 0 h 53"/>
                <a:gd name="T6" fmla="*/ 0 w 79"/>
                <a:gd name="T7" fmla="*/ 0 h 53"/>
                <a:gd name="T8" fmla="*/ 0 w 79"/>
                <a:gd name="T9" fmla="*/ 0 h 53"/>
                <a:gd name="T10" fmla="*/ 0 w 79"/>
                <a:gd name="T11" fmla="*/ 0 h 53"/>
                <a:gd name="T12" fmla="*/ 0 w 79"/>
                <a:gd name="T13" fmla="*/ 0 h 53"/>
                <a:gd name="T14" fmla="*/ 0 w 79"/>
                <a:gd name="T15" fmla="*/ 0 h 53"/>
                <a:gd name="T16" fmla="*/ 0 w 79"/>
                <a:gd name="T17" fmla="*/ 0 h 53"/>
                <a:gd name="T18" fmla="*/ 0 w 79"/>
                <a:gd name="T19" fmla="*/ 0 h 53"/>
                <a:gd name="T20" fmla="*/ 0 w 79"/>
                <a:gd name="T21" fmla="*/ 0 h 53"/>
                <a:gd name="T22" fmla="*/ 0 w 79"/>
                <a:gd name="T23" fmla="*/ 0 h 53"/>
                <a:gd name="T24" fmla="*/ 0 w 79"/>
                <a:gd name="T25" fmla="*/ 0 h 53"/>
                <a:gd name="T26" fmla="*/ 0 w 79"/>
                <a:gd name="T27" fmla="*/ 0 h 53"/>
                <a:gd name="T28" fmla="*/ 0 w 79"/>
                <a:gd name="T29" fmla="*/ 0 h 53"/>
                <a:gd name="T30" fmla="*/ 0 w 79"/>
                <a:gd name="T31" fmla="*/ 0 h 53"/>
                <a:gd name="T32" fmla="*/ 0 w 79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3"/>
                <a:gd name="T53" fmla="*/ 79 w 7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3">
                  <a:moveTo>
                    <a:pt x="79" y="53"/>
                  </a:moveTo>
                  <a:lnTo>
                    <a:pt x="71" y="45"/>
                  </a:lnTo>
                  <a:lnTo>
                    <a:pt x="60" y="35"/>
                  </a:lnTo>
                  <a:lnTo>
                    <a:pt x="47" y="24"/>
                  </a:lnTo>
                  <a:lnTo>
                    <a:pt x="34" y="15"/>
                  </a:lnTo>
                  <a:lnTo>
                    <a:pt x="22" y="6"/>
                  </a:lnTo>
                  <a:lnTo>
                    <a:pt x="10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9" y="18"/>
                  </a:lnTo>
                  <a:lnTo>
                    <a:pt x="21" y="24"/>
                  </a:lnTo>
                  <a:lnTo>
                    <a:pt x="34" y="30"/>
                  </a:lnTo>
                  <a:lnTo>
                    <a:pt x="47" y="35"/>
                  </a:lnTo>
                  <a:lnTo>
                    <a:pt x="60" y="41"/>
                  </a:lnTo>
                  <a:lnTo>
                    <a:pt x="71" y="47"/>
                  </a:lnTo>
                  <a:lnTo>
                    <a:pt x="79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4" name="Freeform 1052"/>
            <p:cNvSpPr>
              <a:spLocks/>
            </p:cNvSpPr>
            <p:nvPr/>
          </p:nvSpPr>
          <p:spPr bwMode="auto">
            <a:xfrm flipH="1">
              <a:off x="1144" y="2829"/>
              <a:ext cx="34" cy="24"/>
            </a:xfrm>
            <a:custGeom>
              <a:avLst/>
              <a:gdLst>
                <a:gd name="T0" fmla="*/ 0 w 76"/>
                <a:gd name="T1" fmla="*/ 0 h 49"/>
                <a:gd name="T2" fmla="*/ 0 w 76"/>
                <a:gd name="T3" fmla="*/ 0 h 49"/>
                <a:gd name="T4" fmla="*/ 0 w 76"/>
                <a:gd name="T5" fmla="*/ 0 h 49"/>
                <a:gd name="T6" fmla="*/ 0 w 76"/>
                <a:gd name="T7" fmla="*/ 0 h 49"/>
                <a:gd name="T8" fmla="*/ 0 w 76"/>
                <a:gd name="T9" fmla="*/ 0 h 49"/>
                <a:gd name="T10" fmla="*/ 0 w 76"/>
                <a:gd name="T11" fmla="*/ 0 h 49"/>
                <a:gd name="T12" fmla="*/ 0 w 76"/>
                <a:gd name="T13" fmla="*/ 0 h 49"/>
                <a:gd name="T14" fmla="*/ 0 w 76"/>
                <a:gd name="T15" fmla="*/ 0 h 49"/>
                <a:gd name="T16" fmla="*/ 0 w 76"/>
                <a:gd name="T17" fmla="*/ 0 h 49"/>
                <a:gd name="T18" fmla="*/ 0 w 76"/>
                <a:gd name="T19" fmla="*/ 0 h 49"/>
                <a:gd name="T20" fmla="*/ 0 w 76"/>
                <a:gd name="T21" fmla="*/ 0 h 49"/>
                <a:gd name="T22" fmla="*/ 0 w 76"/>
                <a:gd name="T23" fmla="*/ 0 h 49"/>
                <a:gd name="T24" fmla="*/ 0 w 76"/>
                <a:gd name="T25" fmla="*/ 0 h 49"/>
                <a:gd name="T26" fmla="*/ 0 w 76"/>
                <a:gd name="T27" fmla="*/ 0 h 49"/>
                <a:gd name="T28" fmla="*/ 0 w 76"/>
                <a:gd name="T29" fmla="*/ 0 h 49"/>
                <a:gd name="T30" fmla="*/ 0 w 76"/>
                <a:gd name="T31" fmla="*/ 0 h 49"/>
                <a:gd name="T32" fmla="*/ 0 w 76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9"/>
                <a:gd name="T53" fmla="*/ 76 w 76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9">
                  <a:moveTo>
                    <a:pt x="76" y="49"/>
                  </a:moveTo>
                  <a:lnTo>
                    <a:pt x="70" y="43"/>
                  </a:lnTo>
                  <a:lnTo>
                    <a:pt x="58" y="34"/>
                  </a:lnTo>
                  <a:lnTo>
                    <a:pt x="45" y="25"/>
                  </a:lnTo>
                  <a:lnTo>
                    <a:pt x="32" y="14"/>
                  </a:lnTo>
                  <a:lnTo>
                    <a:pt x="18" y="7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2" y="19"/>
                  </a:lnTo>
                  <a:lnTo>
                    <a:pt x="22" y="26"/>
                  </a:lnTo>
                  <a:lnTo>
                    <a:pt x="36" y="31"/>
                  </a:lnTo>
                  <a:lnTo>
                    <a:pt x="49" y="37"/>
                  </a:lnTo>
                  <a:lnTo>
                    <a:pt x="61" y="42"/>
                  </a:lnTo>
                  <a:lnTo>
                    <a:pt x="71" y="45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5" name="Freeform 1053"/>
            <p:cNvSpPr>
              <a:spLocks/>
            </p:cNvSpPr>
            <p:nvPr/>
          </p:nvSpPr>
          <p:spPr bwMode="auto">
            <a:xfrm flipH="1">
              <a:off x="1140" y="2858"/>
              <a:ext cx="31" cy="13"/>
            </a:xfrm>
            <a:custGeom>
              <a:avLst/>
              <a:gdLst>
                <a:gd name="T0" fmla="*/ 0 w 67"/>
                <a:gd name="T1" fmla="*/ 1 h 25"/>
                <a:gd name="T2" fmla="*/ 0 w 67"/>
                <a:gd name="T3" fmla="*/ 1 h 25"/>
                <a:gd name="T4" fmla="*/ 0 w 67"/>
                <a:gd name="T5" fmla="*/ 1 h 25"/>
                <a:gd name="T6" fmla="*/ 0 w 67"/>
                <a:gd name="T7" fmla="*/ 1 h 25"/>
                <a:gd name="T8" fmla="*/ 0 w 67"/>
                <a:gd name="T9" fmla="*/ 1 h 25"/>
                <a:gd name="T10" fmla="*/ 0 w 67"/>
                <a:gd name="T11" fmla="*/ 0 h 25"/>
                <a:gd name="T12" fmla="*/ 0 w 67"/>
                <a:gd name="T13" fmla="*/ 0 h 25"/>
                <a:gd name="T14" fmla="*/ 0 w 67"/>
                <a:gd name="T15" fmla="*/ 1 h 25"/>
                <a:gd name="T16" fmla="*/ 0 w 67"/>
                <a:gd name="T17" fmla="*/ 1 h 25"/>
                <a:gd name="T18" fmla="*/ 0 w 67"/>
                <a:gd name="T19" fmla="*/ 1 h 25"/>
                <a:gd name="T20" fmla="*/ 0 w 67"/>
                <a:gd name="T21" fmla="*/ 1 h 25"/>
                <a:gd name="T22" fmla="*/ 0 w 67"/>
                <a:gd name="T23" fmla="*/ 1 h 25"/>
                <a:gd name="T24" fmla="*/ 0 w 67"/>
                <a:gd name="T25" fmla="*/ 1 h 25"/>
                <a:gd name="T26" fmla="*/ 0 w 67"/>
                <a:gd name="T27" fmla="*/ 1 h 25"/>
                <a:gd name="T28" fmla="*/ 0 w 67"/>
                <a:gd name="T29" fmla="*/ 1 h 25"/>
                <a:gd name="T30" fmla="*/ 0 w 67"/>
                <a:gd name="T31" fmla="*/ 1 h 25"/>
                <a:gd name="T32" fmla="*/ 0 w 6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25"/>
                <a:gd name="T53" fmla="*/ 67 w 6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25">
                  <a:moveTo>
                    <a:pt x="67" y="25"/>
                  </a:moveTo>
                  <a:lnTo>
                    <a:pt x="59" y="20"/>
                  </a:lnTo>
                  <a:lnTo>
                    <a:pt x="49" y="14"/>
                  </a:lnTo>
                  <a:lnTo>
                    <a:pt x="37" y="8"/>
                  </a:lnTo>
                  <a:lnTo>
                    <a:pt x="26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9" y="17"/>
                  </a:lnTo>
                  <a:lnTo>
                    <a:pt x="18" y="20"/>
                  </a:lnTo>
                  <a:lnTo>
                    <a:pt x="29" y="21"/>
                  </a:lnTo>
                  <a:lnTo>
                    <a:pt x="39" y="21"/>
                  </a:lnTo>
                  <a:lnTo>
                    <a:pt x="51" y="22"/>
                  </a:lnTo>
                  <a:lnTo>
                    <a:pt x="60" y="23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6" name="Freeform 1054"/>
            <p:cNvSpPr>
              <a:spLocks/>
            </p:cNvSpPr>
            <p:nvPr/>
          </p:nvSpPr>
          <p:spPr bwMode="auto">
            <a:xfrm flipH="1">
              <a:off x="1137" y="2878"/>
              <a:ext cx="26" cy="6"/>
            </a:xfrm>
            <a:custGeom>
              <a:avLst/>
              <a:gdLst>
                <a:gd name="T0" fmla="*/ 0 w 59"/>
                <a:gd name="T1" fmla="*/ 0 h 13"/>
                <a:gd name="T2" fmla="*/ 0 w 59"/>
                <a:gd name="T3" fmla="*/ 0 h 13"/>
                <a:gd name="T4" fmla="*/ 0 w 59"/>
                <a:gd name="T5" fmla="*/ 0 h 13"/>
                <a:gd name="T6" fmla="*/ 0 w 59"/>
                <a:gd name="T7" fmla="*/ 0 h 13"/>
                <a:gd name="T8" fmla="*/ 0 w 59"/>
                <a:gd name="T9" fmla="*/ 0 h 13"/>
                <a:gd name="T10" fmla="*/ 0 w 59"/>
                <a:gd name="T11" fmla="*/ 0 h 13"/>
                <a:gd name="T12" fmla="*/ 0 w 59"/>
                <a:gd name="T13" fmla="*/ 0 h 13"/>
                <a:gd name="T14" fmla="*/ 0 w 59"/>
                <a:gd name="T15" fmla="*/ 0 h 13"/>
                <a:gd name="T16" fmla="*/ 0 w 59"/>
                <a:gd name="T17" fmla="*/ 0 h 13"/>
                <a:gd name="T18" fmla="*/ 0 w 59"/>
                <a:gd name="T19" fmla="*/ 0 h 13"/>
                <a:gd name="T20" fmla="*/ 0 w 59"/>
                <a:gd name="T21" fmla="*/ 0 h 13"/>
                <a:gd name="T22" fmla="*/ 0 w 59"/>
                <a:gd name="T23" fmla="*/ 0 h 13"/>
                <a:gd name="T24" fmla="*/ 0 w 59"/>
                <a:gd name="T25" fmla="*/ 0 h 13"/>
                <a:gd name="T26" fmla="*/ 0 w 59"/>
                <a:gd name="T27" fmla="*/ 0 h 13"/>
                <a:gd name="T28" fmla="*/ 0 w 59"/>
                <a:gd name="T29" fmla="*/ 0 h 13"/>
                <a:gd name="T30" fmla="*/ 0 w 59"/>
                <a:gd name="T31" fmla="*/ 0 h 13"/>
                <a:gd name="T32" fmla="*/ 0 w 59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3"/>
                <a:gd name="T53" fmla="*/ 59 w 59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3">
                  <a:moveTo>
                    <a:pt x="59" y="13"/>
                  </a:moveTo>
                  <a:lnTo>
                    <a:pt x="52" y="11"/>
                  </a:lnTo>
                  <a:lnTo>
                    <a:pt x="43" y="7"/>
                  </a:lnTo>
                  <a:lnTo>
                    <a:pt x="34" y="4"/>
                  </a:lnTo>
                  <a:lnTo>
                    <a:pt x="23" y="1"/>
                  </a:lnTo>
                  <a:lnTo>
                    <a:pt x="14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4" y="13"/>
                  </a:lnTo>
                  <a:lnTo>
                    <a:pt x="23" y="13"/>
                  </a:lnTo>
                  <a:lnTo>
                    <a:pt x="33" y="12"/>
                  </a:lnTo>
                  <a:lnTo>
                    <a:pt x="42" y="12"/>
                  </a:lnTo>
                  <a:lnTo>
                    <a:pt x="51" y="12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7" name="Freeform 1055"/>
            <p:cNvSpPr>
              <a:spLocks/>
            </p:cNvSpPr>
            <p:nvPr/>
          </p:nvSpPr>
          <p:spPr bwMode="auto">
            <a:xfrm flipH="1">
              <a:off x="1134" y="2894"/>
              <a:ext cx="26" cy="7"/>
            </a:xfrm>
            <a:custGeom>
              <a:avLst/>
              <a:gdLst>
                <a:gd name="T0" fmla="*/ 0 w 58"/>
                <a:gd name="T1" fmla="*/ 1 h 14"/>
                <a:gd name="T2" fmla="*/ 0 w 58"/>
                <a:gd name="T3" fmla="*/ 1 h 14"/>
                <a:gd name="T4" fmla="*/ 0 w 58"/>
                <a:gd name="T5" fmla="*/ 1 h 14"/>
                <a:gd name="T6" fmla="*/ 0 w 58"/>
                <a:gd name="T7" fmla="*/ 1 h 14"/>
                <a:gd name="T8" fmla="*/ 0 w 58"/>
                <a:gd name="T9" fmla="*/ 0 h 14"/>
                <a:gd name="T10" fmla="*/ 0 w 58"/>
                <a:gd name="T11" fmla="*/ 0 h 14"/>
                <a:gd name="T12" fmla="*/ 0 w 58"/>
                <a:gd name="T13" fmla="*/ 1 h 14"/>
                <a:gd name="T14" fmla="*/ 0 w 58"/>
                <a:gd name="T15" fmla="*/ 1 h 14"/>
                <a:gd name="T16" fmla="*/ 0 w 58"/>
                <a:gd name="T17" fmla="*/ 1 h 14"/>
                <a:gd name="T18" fmla="*/ 0 w 58"/>
                <a:gd name="T19" fmla="*/ 1 h 14"/>
                <a:gd name="T20" fmla="*/ 0 w 58"/>
                <a:gd name="T21" fmla="*/ 1 h 14"/>
                <a:gd name="T22" fmla="*/ 0 w 58"/>
                <a:gd name="T23" fmla="*/ 1 h 14"/>
                <a:gd name="T24" fmla="*/ 0 w 58"/>
                <a:gd name="T25" fmla="*/ 1 h 14"/>
                <a:gd name="T26" fmla="*/ 0 w 58"/>
                <a:gd name="T27" fmla="*/ 1 h 14"/>
                <a:gd name="T28" fmla="*/ 0 w 58"/>
                <a:gd name="T29" fmla="*/ 1 h 14"/>
                <a:gd name="T30" fmla="*/ 0 w 58"/>
                <a:gd name="T31" fmla="*/ 1 h 14"/>
                <a:gd name="T32" fmla="*/ 0 w 58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4"/>
                <a:gd name="T53" fmla="*/ 58 w 58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4">
                  <a:moveTo>
                    <a:pt x="58" y="7"/>
                  </a:moveTo>
                  <a:lnTo>
                    <a:pt x="53" y="5"/>
                  </a:lnTo>
                  <a:lnTo>
                    <a:pt x="45" y="3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20" y="13"/>
                  </a:lnTo>
                  <a:lnTo>
                    <a:pt x="29" y="11"/>
                  </a:lnTo>
                  <a:lnTo>
                    <a:pt x="39" y="8"/>
                  </a:lnTo>
                  <a:lnTo>
                    <a:pt x="49" y="7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8" name="Freeform 1056"/>
            <p:cNvSpPr>
              <a:spLocks/>
            </p:cNvSpPr>
            <p:nvPr/>
          </p:nvSpPr>
          <p:spPr bwMode="auto">
            <a:xfrm flipH="1">
              <a:off x="1126" y="2906"/>
              <a:ext cx="25" cy="8"/>
            </a:xfrm>
            <a:custGeom>
              <a:avLst/>
              <a:gdLst>
                <a:gd name="T0" fmla="*/ 0 w 57"/>
                <a:gd name="T1" fmla="*/ 1 h 16"/>
                <a:gd name="T2" fmla="*/ 0 w 57"/>
                <a:gd name="T3" fmla="*/ 1 h 16"/>
                <a:gd name="T4" fmla="*/ 0 w 57"/>
                <a:gd name="T5" fmla="*/ 1 h 16"/>
                <a:gd name="T6" fmla="*/ 0 w 57"/>
                <a:gd name="T7" fmla="*/ 1 h 16"/>
                <a:gd name="T8" fmla="*/ 0 w 57"/>
                <a:gd name="T9" fmla="*/ 1 h 16"/>
                <a:gd name="T10" fmla="*/ 0 w 57"/>
                <a:gd name="T11" fmla="*/ 0 h 16"/>
                <a:gd name="T12" fmla="*/ 0 w 57"/>
                <a:gd name="T13" fmla="*/ 0 h 16"/>
                <a:gd name="T14" fmla="*/ 0 w 57"/>
                <a:gd name="T15" fmla="*/ 1 h 16"/>
                <a:gd name="T16" fmla="*/ 0 w 57"/>
                <a:gd name="T17" fmla="*/ 1 h 16"/>
                <a:gd name="T18" fmla="*/ 0 w 57"/>
                <a:gd name="T19" fmla="*/ 1 h 16"/>
                <a:gd name="T20" fmla="*/ 0 w 57"/>
                <a:gd name="T21" fmla="*/ 1 h 16"/>
                <a:gd name="T22" fmla="*/ 0 w 57"/>
                <a:gd name="T23" fmla="*/ 1 h 16"/>
                <a:gd name="T24" fmla="*/ 0 w 57"/>
                <a:gd name="T25" fmla="*/ 1 h 16"/>
                <a:gd name="T26" fmla="*/ 0 w 57"/>
                <a:gd name="T27" fmla="*/ 1 h 16"/>
                <a:gd name="T28" fmla="*/ 0 w 57"/>
                <a:gd name="T29" fmla="*/ 1 h 16"/>
                <a:gd name="T30" fmla="*/ 0 w 57"/>
                <a:gd name="T31" fmla="*/ 1 h 16"/>
                <a:gd name="T32" fmla="*/ 0 w 57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16"/>
                <a:gd name="T53" fmla="*/ 57 w 5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16">
                  <a:moveTo>
                    <a:pt x="57" y="16"/>
                  </a:moveTo>
                  <a:lnTo>
                    <a:pt x="54" y="11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2" y="1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1" y="16"/>
                  </a:lnTo>
                  <a:lnTo>
                    <a:pt x="20" y="16"/>
                  </a:lnTo>
                  <a:lnTo>
                    <a:pt x="31" y="15"/>
                  </a:lnTo>
                  <a:lnTo>
                    <a:pt x="40" y="15"/>
                  </a:lnTo>
                  <a:lnTo>
                    <a:pt x="49" y="15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9" name="Freeform 1057"/>
            <p:cNvSpPr>
              <a:spLocks/>
            </p:cNvSpPr>
            <p:nvPr/>
          </p:nvSpPr>
          <p:spPr bwMode="auto">
            <a:xfrm flipH="1">
              <a:off x="1121" y="2916"/>
              <a:ext cx="28" cy="8"/>
            </a:xfrm>
            <a:custGeom>
              <a:avLst/>
              <a:gdLst>
                <a:gd name="T0" fmla="*/ 0 w 63"/>
                <a:gd name="T1" fmla="*/ 1 h 15"/>
                <a:gd name="T2" fmla="*/ 0 w 63"/>
                <a:gd name="T3" fmla="*/ 1 h 15"/>
                <a:gd name="T4" fmla="*/ 0 w 63"/>
                <a:gd name="T5" fmla="*/ 1 h 15"/>
                <a:gd name="T6" fmla="*/ 0 w 63"/>
                <a:gd name="T7" fmla="*/ 1 h 15"/>
                <a:gd name="T8" fmla="*/ 0 w 63"/>
                <a:gd name="T9" fmla="*/ 1 h 15"/>
                <a:gd name="T10" fmla="*/ 0 w 63"/>
                <a:gd name="T11" fmla="*/ 0 h 15"/>
                <a:gd name="T12" fmla="*/ 0 w 63"/>
                <a:gd name="T13" fmla="*/ 0 h 15"/>
                <a:gd name="T14" fmla="*/ 0 w 63"/>
                <a:gd name="T15" fmla="*/ 1 h 15"/>
                <a:gd name="T16" fmla="*/ 0 w 63"/>
                <a:gd name="T17" fmla="*/ 1 h 15"/>
                <a:gd name="T18" fmla="*/ 0 w 63"/>
                <a:gd name="T19" fmla="*/ 1 h 15"/>
                <a:gd name="T20" fmla="*/ 0 w 63"/>
                <a:gd name="T21" fmla="*/ 1 h 15"/>
                <a:gd name="T22" fmla="*/ 0 w 63"/>
                <a:gd name="T23" fmla="*/ 1 h 15"/>
                <a:gd name="T24" fmla="*/ 0 w 63"/>
                <a:gd name="T25" fmla="*/ 1 h 15"/>
                <a:gd name="T26" fmla="*/ 0 w 63"/>
                <a:gd name="T27" fmla="*/ 1 h 15"/>
                <a:gd name="T28" fmla="*/ 0 w 63"/>
                <a:gd name="T29" fmla="*/ 1 h 15"/>
                <a:gd name="T30" fmla="*/ 0 w 63"/>
                <a:gd name="T31" fmla="*/ 1 h 15"/>
                <a:gd name="T32" fmla="*/ 0 w 6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5"/>
                <a:gd name="T53" fmla="*/ 63 w 6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5">
                  <a:moveTo>
                    <a:pt x="63" y="13"/>
                  </a:moveTo>
                  <a:lnTo>
                    <a:pt x="58" y="11"/>
                  </a:lnTo>
                  <a:lnTo>
                    <a:pt x="50" y="8"/>
                  </a:lnTo>
                  <a:lnTo>
                    <a:pt x="42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13" y="15"/>
                  </a:lnTo>
                  <a:lnTo>
                    <a:pt x="25" y="15"/>
                  </a:lnTo>
                  <a:lnTo>
                    <a:pt x="37" y="15"/>
                  </a:lnTo>
                  <a:lnTo>
                    <a:pt x="48" y="15"/>
                  </a:lnTo>
                  <a:lnTo>
                    <a:pt x="58" y="14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0" name="Freeform 1058"/>
            <p:cNvSpPr>
              <a:spLocks/>
            </p:cNvSpPr>
            <p:nvPr/>
          </p:nvSpPr>
          <p:spPr bwMode="auto">
            <a:xfrm flipH="1">
              <a:off x="1147" y="2727"/>
              <a:ext cx="26" cy="43"/>
            </a:xfrm>
            <a:custGeom>
              <a:avLst/>
              <a:gdLst>
                <a:gd name="T0" fmla="*/ 0 w 60"/>
                <a:gd name="T1" fmla="*/ 1 h 86"/>
                <a:gd name="T2" fmla="*/ 0 w 60"/>
                <a:gd name="T3" fmla="*/ 1 h 86"/>
                <a:gd name="T4" fmla="*/ 0 w 60"/>
                <a:gd name="T5" fmla="*/ 1 h 86"/>
                <a:gd name="T6" fmla="*/ 0 w 60"/>
                <a:gd name="T7" fmla="*/ 1 h 86"/>
                <a:gd name="T8" fmla="*/ 0 w 60"/>
                <a:gd name="T9" fmla="*/ 1 h 86"/>
                <a:gd name="T10" fmla="*/ 0 w 60"/>
                <a:gd name="T11" fmla="*/ 1 h 86"/>
                <a:gd name="T12" fmla="*/ 0 w 60"/>
                <a:gd name="T13" fmla="*/ 1 h 86"/>
                <a:gd name="T14" fmla="*/ 0 w 60"/>
                <a:gd name="T15" fmla="*/ 1 h 86"/>
                <a:gd name="T16" fmla="*/ 0 w 60"/>
                <a:gd name="T17" fmla="*/ 1 h 86"/>
                <a:gd name="T18" fmla="*/ 0 w 60"/>
                <a:gd name="T19" fmla="*/ 1 h 86"/>
                <a:gd name="T20" fmla="*/ 0 w 60"/>
                <a:gd name="T21" fmla="*/ 1 h 86"/>
                <a:gd name="T22" fmla="*/ 0 w 60"/>
                <a:gd name="T23" fmla="*/ 1 h 86"/>
                <a:gd name="T24" fmla="*/ 0 w 60"/>
                <a:gd name="T25" fmla="*/ 1 h 86"/>
                <a:gd name="T26" fmla="*/ 0 w 60"/>
                <a:gd name="T27" fmla="*/ 1 h 86"/>
                <a:gd name="T28" fmla="*/ 0 w 60"/>
                <a:gd name="T29" fmla="*/ 1 h 86"/>
                <a:gd name="T30" fmla="*/ 0 w 60"/>
                <a:gd name="T31" fmla="*/ 0 h 86"/>
                <a:gd name="T32" fmla="*/ 0 w 60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86"/>
                <a:gd name="T53" fmla="*/ 60 w 60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86">
                  <a:moveTo>
                    <a:pt x="0" y="3"/>
                  </a:moveTo>
                  <a:lnTo>
                    <a:pt x="3" y="7"/>
                  </a:lnTo>
                  <a:lnTo>
                    <a:pt x="8" y="15"/>
                  </a:lnTo>
                  <a:lnTo>
                    <a:pt x="17" y="26"/>
                  </a:lnTo>
                  <a:lnTo>
                    <a:pt x="28" y="37"/>
                  </a:lnTo>
                  <a:lnTo>
                    <a:pt x="40" y="50"/>
                  </a:lnTo>
                  <a:lnTo>
                    <a:pt x="49" y="63"/>
                  </a:lnTo>
                  <a:lnTo>
                    <a:pt x="56" y="75"/>
                  </a:lnTo>
                  <a:lnTo>
                    <a:pt x="60" y="86"/>
                  </a:lnTo>
                  <a:lnTo>
                    <a:pt x="56" y="72"/>
                  </a:lnTo>
                  <a:lnTo>
                    <a:pt x="49" y="57"/>
                  </a:lnTo>
                  <a:lnTo>
                    <a:pt x="41" y="41"/>
                  </a:lnTo>
                  <a:lnTo>
                    <a:pt x="32" y="26"/>
                  </a:lnTo>
                  <a:lnTo>
                    <a:pt x="23" y="13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1" name="Freeform 1059"/>
            <p:cNvSpPr>
              <a:spLocks/>
            </p:cNvSpPr>
            <p:nvPr/>
          </p:nvSpPr>
          <p:spPr bwMode="auto">
            <a:xfrm flipH="1">
              <a:off x="1144" y="2721"/>
              <a:ext cx="18" cy="31"/>
            </a:xfrm>
            <a:custGeom>
              <a:avLst/>
              <a:gdLst>
                <a:gd name="T0" fmla="*/ 0 w 38"/>
                <a:gd name="T1" fmla="*/ 1 h 62"/>
                <a:gd name="T2" fmla="*/ 0 w 38"/>
                <a:gd name="T3" fmla="*/ 1 h 62"/>
                <a:gd name="T4" fmla="*/ 0 w 38"/>
                <a:gd name="T5" fmla="*/ 1 h 62"/>
                <a:gd name="T6" fmla="*/ 0 w 38"/>
                <a:gd name="T7" fmla="*/ 1 h 62"/>
                <a:gd name="T8" fmla="*/ 0 w 38"/>
                <a:gd name="T9" fmla="*/ 0 h 62"/>
                <a:gd name="T10" fmla="*/ 0 w 38"/>
                <a:gd name="T11" fmla="*/ 1 h 62"/>
                <a:gd name="T12" fmla="*/ 0 w 38"/>
                <a:gd name="T13" fmla="*/ 1 h 62"/>
                <a:gd name="T14" fmla="*/ 0 w 38"/>
                <a:gd name="T15" fmla="*/ 1 h 62"/>
                <a:gd name="T16" fmla="*/ 0 w 38"/>
                <a:gd name="T17" fmla="*/ 1 h 62"/>
                <a:gd name="T18" fmla="*/ 0 w 38"/>
                <a:gd name="T19" fmla="*/ 1 h 62"/>
                <a:gd name="T20" fmla="*/ 0 w 38"/>
                <a:gd name="T21" fmla="*/ 1 h 62"/>
                <a:gd name="T22" fmla="*/ 0 w 38"/>
                <a:gd name="T23" fmla="*/ 1 h 62"/>
                <a:gd name="T24" fmla="*/ 0 w 38"/>
                <a:gd name="T25" fmla="*/ 1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2"/>
                <a:gd name="T41" fmla="*/ 38 w 3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2">
                  <a:moveTo>
                    <a:pt x="38" y="62"/>
                  </a:moveTo>
                  <a:lnTo>
                    <a:pt x="30" y="42"/>
                  </a:lnTo>
                  <a:lnTo>
                    <a:pt x="18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9" y="20"/>
                  </a:lnTo>
                  <a:lnTo>
                    <a:pt x="16" y="30"/>
                  </a:lnTo>
                  <a:lnTo>
                    <a:pt x="22" y="40"/>
                  </a:lnTo>
                  <a:lnTo>
                    <a:pt x="29" y="49"/>
                  </a:lnTo>
                  <a:lnTo>
                    <a:pt x="34" y="56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2" name="Freeform 1060"/>
            <p:cNvSpPr>
              <a:spLocks/>
            </p:cNvSpPr>
            <p:nvPr/>
          </p:nvSpPr>
          <p:spPr bwMode="auto">
            <a:xfrm flipH="1">
              <a:off x="1020" y="2838"/>
              <a:ext cx="50" cy="165"/>
            </a:xfrm>
            <a:custGeom>
              <a:avLst/>
              <a:gdLst>
                <a:gd name="T0" fmla="*/ 0 w 109"/>
                <a:gd name="T1" fmla="*/ 2 h 330"/>
                <a:gd name="T2" fmla="*/ 0 w 109"/>
                <a:gd name="T3" fmla="*/ 2 h 330"/>
                <a:gd name="T4" fmla="*/ 0 w 109"/>
                <a:gd name="T5" fmla="*/ 2 h 330"/>
                <a:gd name="T6" fmla="*/ 0 w 109"/>
                <a:gd name="T7" fmla="*/ 2 h 330"/>
                <a:gd name="T8" fmla="*/ 0 w 109"/>
                <a:gd name="T9" fmla="*/ 2 h 330"/>
                <a:gd name="T10" fmla="*/ 0 w 109"/>
                <a:gd name="T11" fmla="*/ 2 h 330"/>
                <a:gd name="T12" fmla="*/ 0 w 109"/>
                <a:gd name="T13" fmla="*/ 1 h 330"/>
                <a:gd name="T14" fmla="*/ 0 w 109"/>
                <a:gd name="T15" fmla="*/ 1 h 330"/>
                <a:gd name="T16" fmla="*/ 0 w 109"/>
                <a:gd name="T17" fmla="*/ 1 h 330"/>
                <a:gd name="T18" fmla="*/ 0 w 109"/>
                <a:gd name="T19" fmla="*/ 1 h 330"/>
                <a:gd name="T20" fmla="*/ 0 w 109"/>
                <a:gd name="T21" fmla="*/ 1 h 330"/>
                <a:gd name="T22" fmla="*/ 0 w 109"/>
                <a:gd name="T23" fmla="*/ 1 h 330"/>
                <a:gd name="T24" fmla="*/ 0 w 109"/>
                <a:gd name="T25" fmla="*/ 0 h 330"/>
                <a:gd name="T26" fmla="*/ 0 w 109"/>
                <a:gd name="T27" fmla="*/ 1 h 330"/>
                <a:gd name="T28" fmla="*/ 0 w 109"/>
                <a:gd name="T29" fmla="*/ 1 h 330"/>
                <a:gd name="T30" fmla="*/ 0 w 109"/>
                <a:gd name="T31" fmla="*/ 1 h 330"/>
                <a:gd name="T32" fmla="*/ 0 w 109"/>
                <a:gd name="T33" fmla="*/ 1 h 330"/>
                <a:gd name="T34" fmla="*/ 0 w 109"/>
                <a:gd name="T35" fmla="*/ 1 h 330"/>
                <a:gd name="T36" fmla="*/ 0 w 109"/>
                <a:gd name="T37" fmla="*/ 2 h 330"/>
                <a:gd name="T38" fmla="*/ 0 w 109"/>
                <a:gd name="T39" fmla="*/ 2 h 330"/>
                <a:gd name="T40" fmla="*/ 0 w 109"/>
                <a:gd name="T41" fmla="*/ 2 h 3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330"/>
                <a:gd name="T65" fmla="*/ 109 w 109"/>
                <a:gd name="T66" fmla="*/ 330 h 3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330">
                  <a:moveTo>
                    <a:pt x="16" y="329"/>
                  </a:moveTo>
                  <a:lnTo>
                    <a:pt x="12" y="330"/>
                  </a:lnTo>
                  <a:lnTo>
                    <a:pt x="8" y="329"/>
                  </a:lnTo>
                  <a:lnTo>
                    <a:pt x="4" y="328"/>
                  </a:lnTo>
                  <a:lnTo>
                    <a:pt x="0" y="328"/>
                  </a:lnTo>
                  <a:lnTo>
                    <a:pt x="41" y="288"/>
                  </a:lnTo>
                  <a:lnTo>
                    <a:pt x="68" y="245"/>
                  </a:lnTo>
                  <a:lnTo>
                    <a:pt x="87" y="200"/>
                  </a:lnTo>
                  <a:lnTo>
                    <a:pt x="95" y="154"/>
                  </a:lnTo>
                  <a:lnTo>
                    <a:pt x="97" y="110"/>
                  </a:lnTo>
                  <a:lnTo>
                    <a:pt x="95" y="69"/>
                  </a:lnTo>
                  <a:lnTo>
                    <a:pt x="91" y="32"/>
                  </a:lnTo>
                  <a:lnTo>
                    <a:pt x="85" y="0"/>
                  </a:lnTo>
                  <a:lnTo>
                    <a:pt x="98" y="25"/>
                  </a:lnTo>
                  <a:lnTo>
                    <a:pt x="108" y="64"/>
                  </a:lnTo>
                  <a:lnTo>
                    <a:pt x="109" y="111"/>
                  </a:lnTo>
                  <a:lnTo>
                    <a:pt x="105" y="162"/>
                  </a:lnTo>
                  <a:lnTo>
                    <a:pt x="95" y="214"/>
                  </a:lnTo>
                  <a:lnTo>
                    <a:pt x="76" y="262"/>
                  </a:lnTo>
                  <a:lnTo>
                    <a:pt x="50" y="302"/>
                  </a:lnTo>
                  <a:lnTo>
                    <a:pt x="16" y="3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3" name="Freeform 1061"/>
            <p:cNvSpPr>
              <a:spLocks/>
            </p:cNvSpPr>
            <p:nvPr/>
          </p:nvSpPr>
          <p:spPr bwMode="auto">
            <a:xfrm flipH="1">
              <a:off x="1025" y="2842"/>
              <a:ext cx="33" cy="23"/>
            </a:xfrm>
            <a:custGeom>
              <a:avLst/>
              <a:gdLst>
                <a:gd name="T0" fmla="*/ 0 w 74"/>
                <a:gd name="T1" fmla="*/ 1 h 46"/>
                <a:gd name="T2" fmla="*/ 0 w 74"/>
                <a:gd name="T3" fmla="*/ 1 h 46"/>
                <a:gd name="T4" fmla="*/ 0 w 74"/>
                <a:gd name="T5" fmla="*/ 1 h 46"/>
                <a:gd name="T6" fmla="*/ 0 w 74"/>
                <a:gd name="T7" fmla="*/ 1 h 46"/>
                <a:gd name="T8" fmla="*/ 0 w 74"/>
                <a:gd name="T9" fmla="*/ 1 h 46"/>
                <a:gd name="T10" fmla="*/ 0 w 74"/>
                <a:gd name="T11" fmla="*/ 1 h 46"/>
                <a:gd name="T12" fmla="*/ 0 w 74"/>
                <a:gd name="T13" fmla="*/ 1 h 46"/>
                <a:gd name="T14" fmla="*/ 0 w 74"/>
                <a:gd name="T15" fmla="*/ 0 h 46"/>
                <a:gd name="T16" fmla="*/ 0 w 74"/>
                <a:gd name="T17" fmla="*/ 1 h 46"/>
                <a:gd name="T18" fmla="*/ 0 w 74"/>
                <a:gd name="T19" fmla="*/ 1 h 46"/>
                <a:gd name="T20" fmla="*/ 0 w 74"/>
                <a:gd name="T21" fmla="*/ 1 h 46"/>
                <a:gd name="T22" fmla="*/ 0 w 74"/>
                <a:gd name="T23" fmla="*/ 1 h 46"/>
                <a:gd name="T24" fmla="*/ 0 w 74"/>
                <a:gd name="T25" fmla="*/ 1 h 46"/>
                <a:gd name="T26" fmla="*/ 0 w 74"/>
                <a:gd name="T27" fmla="*/ 1 h 46"/>
                <a:gd name="T28" fmla="*/ 0 w 74"/>
                <a:gd name="T29" fmla="*/ 1 h 46"/>
                <a:gd name="T30" fmla="*/ 0 w 74"/>
                <a:gd name="T31" fmla="*/ 1 h 46"/>
                <a:gd name="T32" fmla="*/ 0 w 74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6"/>
                <a:gd name="T53" fmla="*/ 74 w 74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6">
                  <a:moveTo>
                    <a:pt x="74" y="46"/>
                  </a:moveTo>
                  <a:lnTo>
                    <a:pt x="67" y="37"/>
                  </a:lnTo>
                  <a:lnTo>
                    <a:pt x="57" y="27"/>
                  </a:lnTo>
                  <a:lnTo>
                    <a:pt x="46" y="19"/>
                  </a:lnTo>
                  <a:lnTo>
                    <a:pt x="33" y="11"/>
                  </a:lnTo>
                  <a:lnTo>
                    <a:pt x="22" y="5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9"/>
                  </a:lnTo>
                  <a:lnTo>
                    <a:pt x="15" y="14"/>
                  </a:lnTo>
                  <a:lnTo>
                    <a:pt x="25" y="19"/>
                  </a:lnTo>
                  <a:lnTo>
                    <a:pt x="38" y="25"/>
                  </a:lnTo>
                  <a:lnTo>
                    <a:pt x="51" y="31"/>
                  </a:lnTo>
                  <a:lnTo>
                    <a:pt x="63" y="38"/>
                  </a:lnTo>
                  <a:lnTo>
                    <a:pt x="74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4" name="Freeform 1062"/>
            <p:cNvSpPr>
              <a:spLocks/>
            </p:cNvSpPr>
            <p:nvPr/>
          </p:nvSpPr>
          <p:spPr bwMode="auto">
            <a:xfrm flipH="1">
              <a:off x="1024" y="2847"/>
              <a:ext cx="40" cy="34"/>
            </a:xfrm>
            <a:custGeom>
              <a:avLst/>
              <a:gdLst>
                <a:gd name="T0" fmla="*/ 0 w 88"/>
                <a:gd name="T1" fmla="*/ 1 h 68"/>
                <a:gd name="T2" fmla="*/ 0 w 88"/>
                <a:gd name="T3" fmla="*/ 0 h 68"/>
                <a:gd name="T4" fmla="*/ 0 w 88"/>
                <a:gd name="T5" fmla="*/ 1 h 68"/>
                <a:gd name="T6" fmla="*/ 0 w 88"/>
                <a:gd name="T7" fmla="*/ 1 h 68"/>
                <a:gd name="T8" fmla="*/ 0 w 88"/>
                <a:gd name="T9" fmla="*/ 1 h 68"/>
                <a:gd name="T10" fmla="*/ 0 w 88"/>
                <a:gd name="T11" fmla="*/ 1 h 68"/>
                <a:gd name="T12" fmla="*/ 0 w 88"/>
                <a:gd name="T13" fmla="*/ 1 h 68"/>
                <a:gd name="T14" fmla="*/ 0 w 88"/>
                <a:gd name="T15" fmla="*/ 1 h 68"/>
                <a:gd name="T16" fmla="*/ 0 w 88"/>
                <a:gd name="T17" fmla="*/ 1 h 68"/>
                <a:gd name="T18" fmla="*/ 0 w 88"/>
                <a:gd name="T19" fmla="*/ 1 h 68"/>
                <a:gd name="T20" fmla="*/ 0 w 88"/>
                <a:gd name="T21" fmla="*/ 1 h 68"/>
                <a:gd name="T22" fmla="*/ 0 w 88"/>
                <a:gd name="T23" fmla="*/ 1 h 68"/>
                <a:gd name="T24" fmla="*/ 0 w 88"/>
                <a:gd name="T25" fmla="*/ 1 h 68"/>
                <a:gd name="T26" fmla="*/ 0 w 88"/>
                <a:gd name="T27" fmla="*/ 1 h 68"/>
                <a:gd name="T28" fmla="*/ 0 w 88"/>
                <a:gd name="T29" fmla="*/ 1 h 68"/>
                <a:gd name="T30" fmla="*/ 0 w 88"/>
                <a:gd name="T31" fmla="*/ 1 h 68"/>
                <a:gd name="T32" fmla="*/ 0 w 88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8"/>
                <a:gd name="T53" fmla="*/ 88 w 8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8">
                  <a:moveTo>
                    <a:pt x="0" y="1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7" y="9"/>
                  </a:lnTo>
                  <a:lnTo>
                    <a:pt x="42" y="19"/>
                  </a:lnTo>
                  <a:lnTo>
                    <a:pt x="57" y="29"/>
                  </a:lnTo>
                  <a:lnTo>
                    <a:pt x="71" y="42"/>
                  </a:lnTo>
                  <a:lnTo>
                    <a:pt x="82" y="54"/>
                  </a:lnTo>
                  <a:lnTo>
                    <a:pt x="88" y="68"/>
                  </a:lnTo>
                  <a:lnTo>
                    <a:pt x="79" y="60"/>
                  </a:lnTo>
                  <a:lnTo>
                    <a:pt x="66" y="51"/>
                  </a:lnTo>
                  <a:lnTo>
                    <a:pt x="50" y="40"/>
                  </a:lnTo>
                  <a:lnTo>
                    <a:pt x="34" y="30"/>
                  </a:lnTo>
                  <a:lnTo>
                    <a:pt x="20" y="20"/>
                  </a:lnTo>
                  <a:lnTo>
                    <a:pt x="9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5" name="Freeform 1063"/>
            <p:cNvSpPr>
              <a:spLocks/>
            </p:cNvSpPr>
            <p:nvPr/>
          </p:nvSpPr>
          <p:spPr bwMode="auto">
            <a:xfrm flipH="1">
              <a:off x="1023" y="2869"/>
              <a:ext cx="47" cy="43"/>
            </a:xfrm>
            <a:custGeom>
              <a:avLst/>
              <a:gdLst>
                <a:gd name="T0" fmla="*/ 0 w 104"/>
                <a:gd name="T1" fmla="*/ 0 h 85"/>
                <a:gd name="T2" fmla="*/ 0 w 104"/>
                <a:gd name="T3" fmla="*/ 0 h 85"/>
                <a:gd name="T4" fmla="*/ 0 w 104"/>
                <a:gd name="T5" fmla="*/ 1 h 85"/>
                <a:gd name="T6" fmla="*/ 0 w 104"/>
                <a:gd name="T7" fmla="*/ 1 h 85"/>
                <a:gd name="T8" fmla="*/ 0 w 104"/>
                <a:gd name="T9" fmla="*/ 1 h 85"/>
                <a:gd name="T10" fmla="*/ 0 w 104"/>
                <a:gd name="T11" fmla="*/ 1 h 85"/>
                <a:gd name="T12" fmla="*/ 0 w 104"/>
                <a:gd name="T13" fmla="*/ 1 h 85"/>
                <a:gd name="T14" fmla="*/ 0 w 104"/>
                <a:gd name="T15" fmla="*/ 1 h 85"/>
                <a:gd name="T16" fmla="*/ 0 w 104"/>
                <a:gd name="T17" fmla="*/ 1 h 85"/>
                <a:gd name="T18" fmla="*/ 0 w 104"/>
                <a:gd name="T19" fmla="*/ 1 h 85"/>
                <a:gd name="T20" fmla="*/ 0 w 104"/>
                <a:gd name="T21" fmla="*/ 1 h 85"/>
                <a:gd name="T22" fmla="*/ 0 w 104"/>
                <a:gd name="T23" fmla="*/ 1 h 85"/>
                <a:gd name="T24" fmla="*/ 0 w 104"/>
                <a:gd name="T25" fmla="*/ 1 h 85"/>
                <a:gd name="T26" fmla="*/ 0 w 104"/>
                <a:gd name="T27" fmla="*/ 1 h 85"/>
                <a:gd name="T28" fmla="*/ 0 w 104"/>
                <a:gd name="T29" fmla="*/ 1 h 85"/>
                <a:gd name="T30" fmla="*/ 0 w 104"/>
                <a:gd name="T31" fmla="*/ 1 h 85"/>
                <a:gd name="T32" fmla="*/ 0 w 104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85"/>
                <a:gd name="T53" fmla="*/ 104 w 104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85">
                  <a:moveTo>
                    <a:pt x="0" y="0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3" y="14"/>
                  </a:lnTo>
                  <a:lnTo>
                    <a:pt x="50" y="26"/>
                  </a:lnTo>
                  <a:lnTo>
                    <a:pt x="67" y="40"/>
                  </a:lnTo>
                  <a:lnTo>
                    <a:pt x="83" y="56"/>
                  </a:lnTo>
                  <a:lnTo>
                    <a:pt x="96" y="71"/>
                  </a:lnTo>
                  <a:lnTo>
                    <a:pt x="104" y="85"/>
                  </a:lnTo>
                  <a:lnTo>
                    <a:pt x="96" y="78"/>
                  </a:lnTo>
                  <a:lnTo>
                    <a:pt x="81" y="68"/>
                  </a:lnTo>
                  <a:lnTo>
                    <a:pt x="64" y="56"/>
                  </a:lnTo>
                  <a:lnTo>
                    <a:pt x="44" y="43"/>
                  </a:lnTo>
                  <a:lnTo>
                    <a:pt x="26" y="29"/>
                  </a:lnTo>
                  <a:lnTo>
                    <a:pt x="12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6" name="Freeform 1064"/>
            <p:cNvSpPr>
              <a:spLocks/>
            </p:cNvSpPr>
            <p:nvPr/>
          </p:nvSpPr>
          <p:spPr bwMode="auto">
            <a:xfrm flipH="1">
              <a:off x="1028" y="2902"/>
              <a:ext cx="51" cy="40"/>
            </a:xfrm>
            <a:custGeom>
              <a:avLst/>
              <a:gdLst>
                <a:gd name="T0" fmla="*/ 0 w 115"/>
                <a:gd name="T1" fmla="*/ 1 h 78"/>
                <a:gd name="T2" fmla="*/ 0 w 115"/>
                <a:gd name="T3" fmla="*/ 0 h 78"/>
                <a:gd name="T4" fmla="*/ 0 w 115"/>
                <a:gd name="T5" fmla="*/ 1 h 78"/>
                <a:gd name="T6" fmla="*/ 0 w 115"/>
                <a:gd name="T7" fmla="*/ 1 h 78"/>
                <a:gd name="T8" fmla="*/ 0 w 115"/>
                <a:gd name="T9" fmla="*/ 1 h 78"/>
                <a:gd name="T10" fmla="*/ 0 w 115"/>
                <a:gd name="T11" fmla="*/ 1 h 78"/>
                <a:gd name="T12" fmla="*/ 0 w 115"/>
                <a:gd name="T13" fmla="*/ 1 h 78"/>
                <a:gd name="T14" fmla="*/ 0 w 115"/>
                <a:gd name="T15" fmla="*/ 1 h 78"/>
                <a:gd name="T16" fmla="*/ 0 w 115"/>
                <a:gd name="T17" fmla="*/ 1 h 78"/>
                <a:gd name="T18" fmla="*/ 0 w 115"/>
                <a:gd name="T19" fmla="*/ 1 h 78"/>
                <a:gd name="T20" fmla="*/ 0 w 115"/>
                <a:gd name="T21" fmla="*/ 1 h 78"/>
                <a:gd name="T22" fmla="*/ 0 w 115"/>
                <a:gd name="T23" fmla="*/ 1 h 78"/>
                <a:gd name="T24" fmla="*/ 0 w 115"/>
                <a:gd name="T25" fmla="*/ 1 h 78"/>
                <a:gd name="T26" fmla="*/ 0 w 115"/>
                <a:gd name="T27" fmla="*/ 1 h 78"/>
                <a:gd name="T28" fmla="*/ 0 w 115"/>
                <a:gd name="T29" fmla="*/ 1 h 78"/>
                <a:gd name="T30" fmla="*/ 0 w 115"/>
                <a:gd name="T31" fmla="*/ 1 h 78"/>
                <a:gd name="T32" fmla="*/ 0 w 115"/>
                <a:gd name="T33" fmla="*/ 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78"/>
                <a:gd name="T53" fmla="*/ 115 w 11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78">
                  <a:moveTo>
                    <a:pt x="0" y="1"/>
                  </a:moveTo>
                  <a:lnTo>
                    <a:pt x="7" y="0"/>
                  </a:lnTo>
                  <a:lnTo>
                    <a:pt x="21" y="4"/>
                  </a:lnTo>
                  <a:lnTo>
                    <a:pt x="38" y="12"/>
                  </a:lnTo>
                  <a:lnTo>
                    <a:pt x="58" y="24"/>
                  </a:lnTo>
                  <a:lnTo>
                    <a:pt x="76" y="38"/>
                  </a:lnTo>
                  <a:lnTo>
                    <a:pt x="93" y="52"/>
                  </a:lnTo>
                  <a:lnTo>
                    <a:pt x="108" y="65"/>
                  </a:lnTo>
                  <a:lnTo>
                    <a:pt x="115" y="78"/>
                  </a:lnTo>
                  <a:lnTo>
                    <a:pt x="105" y="73"/>
                  </a:lnTo>
                  <a:lnTo>
                    <a:pt x="91" y="64"/>
                  </a:lnTo>
                  <a:lnTo>
                    <a:pt x="71" y="53"/>
                  </a:lnTo>
                  <a:lnTo>
                    <a:pt x="50" y="39"/>
                  </a:lnTo>
                  <a:lnTo>
                    <a:pt x="30" y="26"/>
                  </a:lnTo>
                  <a:lnTo>
                    <a:pt x="14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7" name="Freeform 1065"/>
            <p:cNvSpPr>
              <a:spLocks/>
            </p:cNvSpPr>
            <p:nvPr/>
          </p:nvSpPr>
          <p:spPr bwMode="auto">
            <a:xfrm flipH="1">
              <a:off x="1034" y="2919"/>
              <a:ext cx="47" cy="35"/>
            </a:xfrm>
            <a:custGeom>
              <a:avLst/>
              <a:gdLst>
                <a:gd name="T0" fmla="*/ 0 w 104"/>
                <a:gd name="T1" fmla="*/ 1 h 69"/>
                <a:gd name="T2" fmla="*/ 0 w 104"/>
                <a:gd name="T3" fmla="*/ 0 h 69"/>
                <a:gd name="T4" fmla="*/ 0 w 104"/>
                <a:gd name="T5" fmla="*/ 1 h 69"/>
                <a:gd name="T6" fmla="*/ 0 w 104"/>
                <a:gd name="T7" fmla="*/ 1 h 69"/>
                <a:gd name="T8" fmla="*/ 0 w 104"/>
                <a:gd name="T9" fmla="*/ 1 h 69"/>
                <a:gd name="T10" fmla="*/ 0 w 104"/>
                <a:gd name="T11" fmla="*/ 1 h 69"/>
                <a:gd name="T12" fmla="*/ 0 w 104"/>
                <a:gd name="T13" fmla="*/ 1 h 69"/>
                <a:gd name="T14" fmla="*/ 0 w 104"/>
                <a:gd name="T15" fmla="*/ 1 h 69"/>
                <a:gd name="T16" fmla="*/ 0 w 104"/>
                <a:gd name="T17" fmla="*/ 1 h 69"/>
                <a:gd name="T18" fmla="*/ 0 w 104"/>
                <a:gd name="T19" fmla="*/ 1 h 69"/>
                <a:gd name="T20" fmla="*/ 0 w 104"/>
                <a:gd name="T21" fmla="*/ 1 h 69"/>
                <a:gd name="T22" fmla="*/ 0 w 104"/>
                <a:gd name="T23" fmla="*/ 1 h 69"/>
                <a:gd name="T24" fmla="*/ 0 w 104"/>
                <a:gd name="T25" fmla="*/ 1 h 69"/>
                <a:gd name="T26" fmla="*/ 0 w 104"/>
                <a:gd name="T27" fmla="*/ 1 h 69"/>
                <a:gd name="T28" fmla="*/ 0 w 104"/>
                <a:gd name="T29" fmla="*/ 1 h 69"/>
                <a:gd name="T30" fmla="*/ 0 w 104"/>
                <a:gd name="T31" fmla="*/ 1 h 69"/>
                <a:gd name="T32" fmla="*/ 0 w 104"/>
                <a:gd name="T33" fmla="*/ 1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69"/>
                <a:gd name="T53" fmla="*/ 104 w 104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69">
                  <a:moveTo>
                    <a:pt x="0" y="1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4" y="13"/>
                  </a:lnTo>
                  <a:lnTo>
                    <a:pt x="53" y="23"/>
                  </a:lnTo>
                  <a:lnTo>
                    <a:pt x="70" y="35"/>
                  </a:lnTo>
                  <a:lnTo>
                    <a:pt x="87" y="47"/>
                  </a:lnTo>
                  <a:lnTo>
                    <a:pt x="99" y="59"/>
                  </a:lnTo>
                  <a:lnTo>
                    <a:pt x="104" y="69"/>
                  </a:lnTo>
                  <a:lnTo>
                    <a:pt x="95" y="64"/>
                  </a:lnTo>
                  <a:lnTo>
                    <a:pt x="79" y="55"/>
                  </a:lnTo>
                  <a:lnTo>
                    <a:pt x="61" y="46"/>
                  </a:lnTo>
                  <a:lnTo>
                    <a:pt x="42" y="35"/>
                  </a:lnTo>
                  <a:lnTo>
                    <a:pt x="24" y="24"/>
                  </a:lnTo>
                  <a:lnTo>
                    <a:pt x="11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8" name="Freeform 1066"/>
            <p:cNvSpPr>
              <a:spLocks/>
            </p:cNvSpPr>
            <p:nvPr/>
          </p:nvSpPr>
          <p:spPr bwMode="auto">
            <a:xfrm flipH="1">
              <a:off x="1042" y="2948"/>
              <a:ext cx="38" cy="29"/>
            </a:xfrm>
            <a:custGeom>
              <a:avLst/>
              <a:gdLst>
                <a:gd name="T0" fmla="*/ 0 w 86"/>
                <a:gd name="T1" fmla="*/ 1 h 58"/>
                <a:gd name="T2" fmla="*/ 0 w 86"/>
                <a:gd name="T3" fmla="*/ 0 h 58"/>
                <a:gd name="T4" fmla="*/ 0 w 86"/>
                <a:gd name="T5" fmla="*/ 1 h 58"/>
                <a:gd name="T6" fmla="*/ 0 w 86"/>
                <a:gd name="T7" fmla="*/ 1 h 58"/>
                <a:gd name="T8" fmla="*/ 0 w 86"/>
                <a:gd name="T9" fmla="*/ 1 h 58"/>
                <a:gd name="T10" fmla="*/ 0 w 86"/>
                <a:gd name="T11" fmla="*/ 1 h 58"/>
                <a:gd name="T12" fmla="*/ 0 w 86"/>
                <a:gd name="T13" fmla="*/ 1 h 58"/>
                <a:gd name="T14" fmla="*/ 0 w 86"/>
                <a:gd name="T15" fmla="*/ 1 h 58"/>
                <a:gd name="T16" fmla="*/ 0 w 86"/>
                <a:gd name="T17" fmla="*/ 1 h 58"/>
                <a:gd name="T18" fmla="*/ 0 w 86"/>
                <a:gd name="T19" fmla="*/ 1 h 58"/>
                <a:gd name="T20" fmla="*/ 0 w 86"/>
                <a:gd name="T21" fmla="*/ 1 h 58"/>
                <a:gd name="T22" fmla="*/ 0 w 86"/>
                <a:gd name="T23" fmla="*/ 1 h 58"/>
                <a:gd name="T24" fmla="*/ 0 w 86"/>
                <a:gd name="T25" fmla="*/ 1 h 58"/>
                <a:gd name="T26" fmla="*/ 0 w 86"/>
                <a:gd name="T27" fmla="*/ 1 h 58"/>
                <a:gd name="T28" fmla="*/ 0 w 86"/>
                <a:gd name="T29" fmla="*/ 1 h 58"/>
                <a:gd name="T30" fmla="*/ 0 w 86"/>
                <a:gd name="T31" fmla="*/ 1 h 58"/>
                <a:gd name="T32" fmla="*/ 0 w 86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8" y="6"/>
                  </a:lnTo>
                  <a:lnTo>
                    <a:pt x="42" y="13"/>
                  </a:lnTo>
                  <a:lnTo>
                    <a:pt x="57" y="22"/>
                  </a:lnTo>
                  <a:lnTo>
                    <a:pt x="70" y="33"/>
                  </a:lnTo>
                  <a:lnTo>
                    <a:pt x="81" y="45"/>
                  </a:lnTo>
                  <a:lnTo>
                    <a:pt x="86" y="58"/>
                  </a:lnTo>
                  <a:lnTo>
                    <a:pt x="77" y="52"/>
                  </a:lnTo>
                  <a:lnTo>
                    <a:pt x="65" y="44"/>
                  </a:lnTo>
                  <a:lnTo>
                    <a:pt x="49" y="36"/>
                  </a:lnTo>
                  <a:lnTo>
                    <a:pt x="33" y="28"/>
                  </a:lnTo>
                  <a:lnTo>
                    <a:pt x="20" y="18"/>
                  </a:lnTo>
                  <a:lnTo>
                    <a:pt x="8" y="11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9" name="Freeform 1067"/>
            <p:cNvSpPr>
              <a:spLocks/>
            </p:cNvSpPr>
            <p:nvPr/>
          </p:nvSpPr>
          <p:spPr bwMode="auto">
            <a:xfrm flipH="1">
              <a:off x="1065" y="2989"/>
              <a:ext cx="24" cy="8"/>
            </a:xfrm>
            <a:custGeom>
              <a:avLst/>
              <a:gdLst>
                <a:gd name="T0" fmla="*/ 0 w 52"/>
                <a:gd name="T1" fmla="*/ 1 h 15"/>
                <a:gd name="T2" fmla="*/ 0 w 52"/>
                <a:gd name="T3" fmla="*/ 1 h 15"/>
                <a:gd name="T4" fmla="*/ 0 w 52"/>
                <a:gd name="T5" fmla="*/ 0 h 15"/>
                <a:gd name="T6" fmla="*/ 0 w 52"/>
                <a:gd name="T7" fmla="*/ 0 h 15"/>
                <a:gd name="T8" fmla="*/ 0 w 52"/>
                <a:gd name="T9" fmla="*/ 0 h 15"/>
                <a:gd name="T10" fmla="*/ 0 w 52"/>
                <a:gd name="T11" fmla="*/ 1 h 15"/>
                <a:gd name="T12" fmla="*/ 0 w 52"/>
                <a:gd name="T13" fmla="*/ 1 h 15"/>
                <a:gd name="T14" fmla="*/ 0 w 52"/>
                <a:gd name="T15" fmla="*/ 1 h 15"/>
                <a:gd name="T16" fmla="*/ 0 w 52"/>
                <a:gd name="T17" fmla="*/ 1 h 15"/>
                <a:gd name="T18" fmla="*/ 0 w 52"/>
                <a:gd name="T19" fmla="*/ 1 h 15"/>
                <a:gd name="T20" fmla="*/ 0 w 52"/>
                <a:gd name="T21" fmla="*/ 1 h 15"/>
                <a:gd name="T22" fmla="*/ 0 w 52"/>
                <a:gd name="T23" fmla="*/ 1 h 15"/>
                <a:gd name="T24" fmla="*/ 0 w 52"/>
                <a:gd name="T25" fmla="*/ 1 h 15"/>
                <a:gd name="T26" fmla="*/ 0 w 52"/>
                <a:gd name="T27" fmla="*/ 1 h 15"/>
                <a:gd name="T28" fmla="*/ 0 w 52"/>
                <a:gd name="T29" fmla="*/ 1 h 15"/>
                <a:gd name="T30" fmla="*/ 0 w 52"/>
                <a:gd name="T31" fmla="*/ 1 h 15"/>
                <a:gd name="T32" fmla="*/ 0 w 52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5"/>
                <a:gd name="T53" fmla="*/ 52 w 5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5">
                  <a:moveTo>
                    <a:pt x="0" y="3"/>
                  </a:moveTo>
                  <a:lnTo>
                    <a:pt x="4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2"/>
                  </a:lnTo>
                  <a:lnTo>
                    <a:pt x="44" y="4"/>
                  </a:lnTo>
                  <a:lnTo>
                    <a:pt x="50" y="9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38" y="8"/>
                  </a:lnTo>
                  <a:lnTo>
                    <a:pt x="27" y="8"/>
                  </a:lnTo>
                  <a:lnTo>
                    <a:pt x="18" y="8"/>
                  </a:lnTo>
                  <a:lnTo>
                    <a:pt x="9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0" name="Freeform 1068"/>
            <p:cNvSpPr>
              <a:spLocks/>
            </p:cNvSpPr>
            <p:nvPr/>
          </p:nvSpPr>
          <p:spPr bwMode="auto">
            <a:xfrm flipH="1">
              <a:off x="1022" y="2860"/>
              <a:ext cx="44" cy="38"/>
            </a:xfrm>
            <a:custGeom>
              <a:avLst/>
              <a:gdLst>
                <a:gd name="T0" fmla="*/ 0 w 96"/>
                <a:gd name="T1" fmla="*/ 1 h 76"/>
                <a:gd name="T2" fmla="*/ 0 w 96"/>
                <a:gd name="T3" fmla="*/ 0 h 76"/>
                <a:gd name="T4" fmla="*/ 0 w 96"/>
                <a:gd name="T5" fmla="*/ 1 h 76"/>
                <a:gd name="T6" fmla="*/ 0 w 96"/>
                <a:gd name="T7" fmla="*/ 1 h 76"/>
                <a:gd name="T8" fmla="*/ 0 w 96"/>
                <a:gd name="T9" fmla="*/ 1 h 76"/>
                <a:gd name="T10" fmla="*/ 0 w 96"/>
                <a:gd name="T11" fmla="*/ 1 h 76"/>
                <a:gd name="T12" fmla="*/ 0 w 96"/>
                <a:gd name="T13" fmla="*/ 1 h 76"/>
                <a:gd name="T14" fmla="*/ 0 w 96"/>
                <a:gd name="T15" fmla="*/ 1 h 76"/>
                <a:gd name="T16" fmla="*/ 0 w 96"/>
                <a:gd name="T17" fmla="*/ 1 h 76"/>
                <a:gd name="T18" fmla="*/ 0 w 96"/>
                <a:gd name="T19" fmla="*/ 1 h 76"/>
                <a:gd name="T20" fmla="*/ 0 w 96"/>
                <a:gd name="T21" fmla="*/ 1 h 76"/>
                <a:gd name="T22" fmla="*/ 0 w 96"/>
                <a:gd name="T23" fmla="*/ 1 h 76"/>
                <a:gd name="T24" fmla="*/ 0 w 96"/>
                <a:gd name="T25" fmla="*/ 1 h 76"/>
                <a:gd name="T26" fmla="*/ 0 w 96"/>
                <a:gd name="T27" fmla="*/ 1 h 76"/>
                <a:gd name="T28" fmla="*/ 0 w 96"/>
                <a:gd name="T29" fmla="*/ 1 h 76"/>
                <a:gd name="T30" fmla="*/ 0 w 96"/>
                <a:gd name="T31" fmla="*/ 1 h 76"/>
                <a:gd name="T32" fmla="*/ 0 w 96"/>
                <a:gd name="T33" fmla="*/ 1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76"/>
                <a:gd name="T53" fmla="*/ 96 w 9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76">
                  <a:moveTo>
                    <a:pt x="0" y="2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0" y="12"/>
                  </a:lnTo>
                  <a:lnTo>
                    <a:pt x="46" y="22"/>
                  </a:lnTo>
                  <a:lnTo>
                    <a:pt x="62" y="35"/>
                  </a:lnTo>
                  <a:lnTo>
                    <a:pt x="76" y="49"/>
                  </a:lnTo>
                  <a:lnTo>
                    <a:pt x="88" y="63"/>
                  </a:lnTo>
                  <a:lnTo>
                    <a:pt x="96" y="76"/>
                  </a:lnTo>
                  <a:lnTo>
                    <a:pt x="88" y="71"/>
                  </a:lnTo>
                  <a:lnTo>
                    <a:pt x="76" y="62"/>
                  </a:lnTo>
                  <a:lnTo>
                    <a:pt x="59" y="50"/>
                  </a:lnTo>
                  <a:lnTo>
                    <a:pt x="42" y="38"/>
                  </a:lnTo>
                  <a:lnTo>
                    <a:pt x="25" y="27"/>
                  </a:lnTo>
                  <a:lnTo>
                    <a:pt x="10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1" name="Freeform 1069"/>
            <p:cNvSpPr>
              <a:spLocks/>
            </p:cNvSpPr>
            <p:nvPr/>
          </p:nvSpPr>
          <p:spPr bwMode="auto">
            <a:xfrm flipH="1">
              <a:off x="1024" y="2887"/>
              <a:ext cx="50" cy="39"/>
            </a:xfrm>
            <a:custGeom>
              <a:avLst/>
              <a:gdLst>
                <a:gd name="T0" fmla="*/ 0 w 111"/>
                <a:gd name="T1" fmla="*/ 1 h 77"/>
                <a:gd name="T2" fmla="*/ 0 w 111"/>
                <a:gd name="T3" fmla="*/ 0 h 77"/>
                <a:gd name="T4" fmla="*/ 0 w 111"/>
                <a:gd name="T5" fmla="*/ 1 h 77"/>
                <a:gd name="T6" fmla="*/ 0 w 111"/>
                <a:gd name="T7" fmla="*/ 1 h 77"/>
                <a:gd name="T8" fmla="*/ 0 w 111"/>
                <a:gd name="T9" fmla="*/ 1 h 77"/>
                <a:gd name="T10" fmla="*/ 0 w 111"/>
                <a:gd name="T11" fmla="*/ 1 h 77"/>
                <a:gd name="T12" fmla="*/ 0 w 111"/>
                <a:gd name="T13" fmla="*/ 1 h 77"/>
                <a:gd name="T14" fmla="*/ 0 w 111"/>
                <a:gd name="T15" fmla="*/ 1 h 77"/>
                <a:gd name="T16" fmla="*/ 0 w 111"/>
                <a:gd name="T17" fmla="*/ 1 h 77"/>
                <a:gd name="T18" fmla="*/ 0 w 111"/>
                <a:gd name="T19" fmla="*/ 1 h 77"/>
                <a:gd name="T20" fmla="*/ 0 w 111"/>
                <a:gd name="T21" fmla="*/ 1 h 77"/>
                <a:gd name="T22" fmla="*/ 0 w 111"/>
                <a:gd name="T23" fmla="*/ 1 h 77"/>
                <a:gd name="T24" fmla="*/ 0 w 111"/>
                <a:gd name="T25" fmla="*/ 1 h 77"/>
                <a:gd name="T26" fmla="*/ 0 w 111"/>
                <a:gd name="T27" fmla="*/ 1 h 77"/>
                <a:gd name="T28" fmla="*/ 0 w 111"/>
                <a:gd name="T29" fmla="*/ 1 h 77"/>
                <a:gd name="T30" fmla="*/ 0 w 111"/>
                <a:gd name="T31" fmla="*/ 1 h 77"/>
                <a:gd name="T32" fmla="*/ 0 w 111"/>
                <a:gd name="T33" fmla="*/ 1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77"/>
                <a:gd name="T53" fmla="*/ 111 w 111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77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7" y="12"/>
                  </a:lnTo>
                  <a:lnTo>
                    <a:pt x="56" y="23"/>
                  </a:lnTo>
                  <a:lnTo>
                    <a:pt x="74" y="37"/>
                  </a:lnTo>
                  <a:lnTo>
                    <a:pt x="91" y="50"/>
                  </a:lnTo>
                  <a:lnTo>
                    <a:pt x="105" y="64"/>
                  </a:lnTo>
                  <a:lnTo>
                    <a:pt x="111" y="77"/>
                  </a:lnTo>
                  <a:lnTo>
                    <a:pt x="103" y="72"/>
                  </a:lnTo>
                  <a:lnTo>
                    <a:pt x="89" y="63"/>
                  </a:lnTo>
                  <a:lnTo>
                    <a:pt x="69" y="52"/>
                  </a:lnTo>
                  <a:lnTo>
                    <a:pt x="49" y="39"/>
                  </a:lnTo>
                  <a:lnTo>
                    <a:pt x="29" y="26"/>
                  </a:lnTo>
                  <a:lnTo>
                    <a:pt x="14" y="15"/>
                  </a:lnTo>
                  <a:lnTo>
                    <a:pt x="3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2" name="Freeform 1070"/>
            <p:cNvSpPr>
              <a:spLocks/>
            </p:cNvSpPr>
            <p:nvPr/>
          </p:nvSpPr>
          <p:spPr bwMode="auto">
            <a:xfrm flipH="1">
              <a:off x="1035" y="2937"/>
              <a:ext cx="47" cy="29"/>
            </a:xfrm>
            <a:custGeom>
              <a:avLst/>
              <a:gdLst>
                <a:gd name="T0" fmla="*/ 0 w 107"/>
                <a:gd name="T1" fmla="*/ 1 h 57"/>
                <a:gd name="T2" fmla="*/ 0 w 107"/>
                <a:gd name="T3" fmla="*/ 0 h 57"/>
                <a:gd name="T4" fmla="*/ 0 w 107"/>
                <a:gd name="T5" fmla="*/ 1 h 57"/>
                <a:gd name="T6" fmla="*/ 0 w 107"/>
                <a:gd name="T7" fmla="*/ 1 h 57"/>
                <a:gd name="T8" fmla="*/ 0 w 107"/>
                <a:gd name="T9" fmla="*/ 1 h 57"/>
                <a:gd name="T10" fmla="*/ 0 w 107"/>
                <a:gd name="T11" fmla="*/ 1 h 57"/>
                <a:gd name="T12" fmla="*/ 0 w 107"/>
                <a:gd name="T13" fmla="*/ 1 h 57"/>
                <a:gd name="T14" fmla="*/ 0 w 107"/>
                <a:gd name="T15" fmla="*/ 1 h 57"/>
                <a:gd name="T16" fmla="*/ 0 w 107"/>
                <a:gd name="T17" fmla="*/ 1 h 57"/>
                <a:gd name="T18" fmla="*/ 0 w 107"/>
                <a:gd name="T19" fmla="*/ 1 h 57"/>
                <a:gd name="T20" fmla="*/ 0 w 107"/>
                <a:gd name="T21" fmla="*/ 1 h 57"/>
                <a:gd name="T22" fmla="*/ 0 w 107"/>
                <a:gd name="T23" fmla="*/ 1 h 57"/>
                <a:gd name="T24" fmla="*/ 0 w 107"/>
                <a:gd name="T25" fmla="*/ 1 h 57"/>
                <a:gd name="T26" fmla="*/ 0 w 107"/>
                <a:gd name="T27" fmla="*/ 1 h 57"/>
                <a:gd name="T28" fmla="*/ 0 w 107"/>
                <a:gd name="T29" fmla="*/ 1 h 57"/>
                <a:gd name="T30" fmla="*/ 0 w 107"/>
                <a:gd name="T31" fmla="*/ 1 h 57"/>
                <a:gd name="T32" fmla="*/ 0 w 107"/>
                <a:gd name="T33" fmla="*/ 1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57"/>
                <a:gd name="T53" fmla="*/ 107 w 10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57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3" y="7"/>
                  </a:lnTo>
                  <a:lnTo>
                    <a:pt x="51" y="14"/>
                  </a:lnTo>
                  <a:lnTo>
                    <a:pt x="69" y="23"/>
                  </a:lnTo>
                  <a:lnTo>
                    <a:pt x="86" y="33"/>
                  </a:lnTo>
                  <a:lnTo>
                    <a:pt x="99" y="45"/>
                  </a:lnTo>
                  <a:lnTo>
                    <a:pt x="107" y="57"/>
                  </a:lnTo>
                  <a:lnTo>
                    <a:pt x="96" y="52"/>
                  </a:lnTo>
                  <a:lnTo>
                    <a:pt x="82" y="45"/>
                  </a:lnTo>
                  <a:lnTo>
                    <a:pt x="63" y="37"/>
                  </a:lnTo>
                  <a:lnTo>
                    <a:pt x="44" y="28"/>
                  </a:lnTo>
                  <a:lnTo>
                    <a:pt x="26" y="19"/>
                  </a:lnTo>
                  <a:lnTo>
                    <a:pt x="12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3" name="Freeform 1071"/>
            <p:cNvSpPr>
              <a:spLocks/>
            </p:cNvSpPr>
            <p:nvPr/>
          </p:nvSpPr>
          <p:spPr bwMode="auto">
            <a:xfrm flipH="1">
              <a:off x="1048" y="2957"/>
              <a:ext cx="35" cy="29"/>
            </a:xfrm>
            <a:custGeom>
              <a:avLst/>
              <a:gdLst>
                <a:gd name="T0" fmla="*/ 0 w 77"/>
                <a:gd name="T1" fmla="*/ 0 h 58"/>
                <a:gd name="T2" fmla="*/ 0 w 77"/>
                <a:gd name="T3" fmla="*/ 0 h 58"/>
                <a:gd name="T4" fmla="*/ 0 w 77"/>
                <a:gd name="T5" fmla="*/ 1 h 58"/>
                <a:gd name="T6" fmla="*/ 0 w 77"/>
                <a:gd name="T7" fmla="*/ 1 h 58"/>
                <a:gd name="T8" fmla="*/ 0 w 77"/>
                <a:gd name="T9" fmla="*/ 1 h 58"/>
                <a:gd name="T10" fmla="*/ 0 w 77"/>
                <a:gd name="T11" fmla="*/ 1 h 58"/>
                <a:gd name="T12" fmla="*/ 0 w 77"/>
                <a:gd name="T13" fmla="*/ 1 h 58"/>
                <a:gd name="T14" fmla="*/ 0 w 77"/>
                <a:gd name="T15" fmla="*/ 1 h 58"/>
                <a:gd name="T16" fmla="*/ 0 w 77"/>
                <a:gd name="T17" fmla="*/ 1 h 58"/>
                <a:gd name="T18" fmla="*/ 0 w 77"/>
                <a:gd name="T19" fmla="*/ 1 h 58"/>
                <a:gd name="T20" fmla="*/ 0 w 77"/>
                <a:gd name="T21" fmla="*/ 1 h 58"/>
                <a:gd name="T22" fmla="*/ 0 w 77"/>
                <a:gd name="T23" fmla="*/ 1 h 58"/>
                <a:gd name="T24" fmla="*/ 0 w 77"/>
                <a:gd name="T25" fmla="*/ 1 h 58"/>
                <a:gd name="T26" fmla="*/ 0 w 77"/>
                <a:gd name="T27" fmla="*/ 1 h 58"/>
                <a:gd name="T28" fmla="*/ 0 w 77"/>
                <a:gd name="T29" fmla="*/ 1 h 58"/>
                <a:gd name="T30" fmla="*/ 0 w 77"/>
                <a:gd name="T31" fmla="*/ 1 h 58"/>
                <a:gd name="T32" fmla="*/ 0 w 77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8"/>
                <a:gd name="T53" fmla="*/ 77 w 7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8">
                  <a:moveTo>
                    <a:pt x="0" y="0"/>
                  </a:moveTo>
                  <a:lnTo>
                    <a:pt x="5" y="0"/>
                  </a:lnTo>
                  <a:lnTo>
                    <a:pt x="16" y="4"/>
                  </a:lnTo>
                  <a:lnTo>
                    <a:pt x="27" y="12"/>
                  </a:lnTo>
                  <a:lnTo>
                    <a:pt x="42" y="21"/>
                  </a:lnTo>
                  <a:lnTo>
                    <a:pt x="56" y="31"/>
                  </a:lnTo>
                  <a:lnTo>
                    <a:pt x="67" y="43"/>
                  </a:lnTo>
                  <a:lnTo>
                    <a:pt x="75" y="51"/>
                  </a:lnTo>
                  <a:lnTo>
                    <a:pt x="77" y="58"/>
                  </a:lnTo>
                  <a:lnTo>
                    <a:pt x="71" y="53"/>
                  </a:lnTo>
                  <a:lnTo>
                    <a:pt x="60" y="46"/>
                  </a:lnTo>
                  <a:lnTo>
                    <a:pt x="47" y="38"/>
                  </a:lnTo>
                  <a:lnTo>
                    <a:pt x="34" y="29"/>
                  </a:lnTo>
                  <a:lnTo>
                    <a:pt x="21" y="21"/>
                  </a:lnTo>
                  <a:lnTo>
                    <a:pt x="10" y="12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4" name="Freeform 1072"/>
            <p:cNvSpPr>
              <a:spLocks/>
            </p:cNvSpPr>
            <p:nvPr/>
          </p:nvSpPr>
          <p:spPr bwMode="auto">
            <a:xfrm flipH="1">
              <a:off x="1053" y="2979"/>
              <a:ext cx="26" cy="12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1 h 23"/>
                <a:gd name="T8" fmla="*/ 0 w 58"/>
                <a:gd name="T9" fmla="*/ 1 h 23"/>
                <a:gd name="T10" fmla="*/ 0 w 58"/>
                <a:gd name="T11" fmla="*/ 1 h 23"/>
                <a:gd name="T12" fmla="*/ 0 w 58"/>
                <a:gd name="T13" fmla="*/ 1 h 23"/>
                <a:gd name="T14" fmla="*/ 0 w 58"/>
                <a:gd name="T15" fmla="*/ 1 h 23"/>
                <a:gd name="T16" fmla="*/ 0 w 58"/>
                <a:gd name="T17" fmla="*/ 1 h 23"/>
                <a:gd name="T18" fmla="*/ 0 w 58"/>
                <a:gd name="T19" fmla="*/ 1 h 23"/>
                <a:gd name="T20" fmla="*/ 0 w 58"/>
                <a:gd name="T21" fmla="*/ 1 h 23"/>
                <a:gd name="T22" fmla="*/ 0 w 58"/>
                <a:gd name="T23" fmla="*/ 1 h 23"/>
                <a:gd name="T24" fmla="*/ 0 w 58"/>
                <a:gd name="T25" fmla="*/ 1 h 23"/>
                <a:gd name="T26" fmla="*/ 0 w 58"/>
                <a:gd name="T27" fmla="*/ 1 h 23"/>
                <a:gd name="T28" fmla="*/ 0 w 58"/>
                <a:gd name="T29" fmla="*/ 1 h 23"/>
                <a:gd name="T30" fmla="*/ 0 w 58"/>
                <a:gd name="T31" fmla="*/ 1 h 23"/>
                <a:gd name="T32" fmla="*/ 0 w 58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23"/>
                <a:gd name="T53" fmla="*/ 58 w 5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30" y="3"/>
                  </a:lnTo>
                  <a:lnTo>
                    <a:pt x="41" y="7"/>
                  </a:lnTo>
                  <a:lnTo>
                    <a:pt x="49" y="11"/>
                  </a:lnTo>
                  <a:lnTo>
                    <a:pt x="55" y="17"/>
                  </a:lnTo>
                  <a:lnTo>
                    <a:pt x="58" y="23"/>
                  </a:lnTo>
                  <a:lnTo>
                    <a:pt x="51" y="18"/>
                  </a:lnTo>
                  <a:lnTo>
                    <a:pt x="42" y="15"/>
                  </a:lnTo>
                  <a:lnTo>
                    <a:pt x="32" y="13"/>
                  </a:lnTo>
                  <a:lnTo>
                    <a:pt x="21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5" name="Freeform 1073"/>
            <p:cNvSpPr>
              <a:spLocks/>
            </p:cNvSpPr>
            <p:nvPr/>
          </p:nvSpPr>
          <p:spPr bwMode="auto">
            <a:xfrm flipH="1">
              <a:off x="1028" y="2829"/>
              <a:ext cx="21" cy="23"/>
            </a:xfrm>
            <a:custGeom>
              <a:avLst/>
              <a:gdLst>
                <a:gd name="T0" fmla="*/ 0 w 46"/>
                <a:gd name="T1" fmla="*/ 1 h 46"/>
                <a:gd name="T2" fmla="*/ 0 w 46"/>
                <a:gd name="T3" fmla="*/ 1 h 46"/>
                <a:gd name="T4" fmla="*/ 0 w 46"/>
                <a:gd name="T5" fmla="*/ 1 h 46"/>
                <a:gd name="T6" fmla="*/ 0 w 46"/>
                <a:gd name="T7" fmla="*/ 1 h 46"/>
                <a:gd name="T8" fmla="*/ 0 w 46"/>
                <a:gd name="T9" fmla="*/ 1 h 46"/>
                <a:gd name="T10" fmla="*/ 0 w 46"/>
                <a:gd name="T11" fmla="*/ 1 h 46"/>
                <a:gd name="T12" fmla="*/ 0 w 46"/>
                <a:gd name="T13" fmla="*/ 1 h 46"/>
                <a:gd name="T14" fmla="*/ 0 w 46"/>
                <a:gd name="T15" fmla="*/ 1 h 46"/>
                <a:gd name="T16" fmla="*/ 0 w 46"/>
                <a:gd name="T17" fmla="*/ 1 h 46"/>
                <a:gd name="T18" fmla="*/ 0 w 46"/>
                <a:gd name="T19" fmla="*/ 0 h 46"/>
                <a:gd name="T20" fmla="*/ 0 w 46"/>
                <a:gd name="T21" fmla="*/ 1 h 46"/>
                <a:gd name="T22" fmla="*/ 0 w 46"/>
                <a:gd name="T23" fmla="*/ 1 h 46"/>
                <a:gd name="T24" fmla="*/ 0 w 46"/>
                <a:gd name="T25" fmla="*/ 1 h 46"/>
                <a:gd name="T26" fmla="*/ 0 w 46"/>
                <a:gd name="T27" fmla="*/ 1 h 46"/>
                <a:gd name="T28" fmla="*/ 0 w 46"/>
                <a:gd name="T29" fmla="*/ 1 h 46"/>
                <a:gd name="T30" fmla="*/ 0 w 46"/>
                <a:gd name="T31" fmla="*/ 1 h 46"/>
                <a:gd name="T32" fmla="*/ 0 w 4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46" y="46"/>
                  </a:moveTo>
                  <a:lnTo>
                    <a:pt x="42" y="44"/>
                  </a:lnTo>
                  <a:lnTo>
                    <a:pt x="35" y="38"/>
                  </a:lnTo>
                  <a:lnTo>
                    <a:pt x="26" y="32"/>
                  </a:lnTo>
                  <a:lnTo>
                    <a:pt x="17" y="26"/>
                  </a:lnTo>
                  <a:lnTo>
                    <a:pt x="9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26" y="16"/>
                  </a:lnTo>
                  <a:lnTo>
                    <a:pt x="31" y="26"/>
                  </a:lnTo>
                  <a:lnTo>
                    <a:pt x="38" y="34"/>
                  </a:lnTo>
                  <a:lnTo>
                    <a:pt x="42" y="42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6" name="Freeform 1074"/>
            <p:cNvSpPr>
              <a:spLocks/>
            </p:cNvSpPr>
            <p:nvPr/>
          </p:nvSpPr>
          <p:spPr bwMode="auto">
            <a:xfrm flipH="1">
              <a:off x="1028" y="2820"/>
              <a:ext cx="5" cy="27"/>
            </a:xfrm>
            <a:custGeom>
              <a:avLst/>
              <a:gdLst>
                <a:gd name="T0" fmla="*/ 0 w 12"/>
                <a:gd name="T1" fmla="*/ 1 h 54"/>
                <a:gd name="T2" fmla="*/ 0 w 12"/>
                <a:gd name="T3" fmla="*/ 1 h 54"/>
                <a:gd name="T4" fmla="*/ 0 w 12"/>
                <a:gd name="T5" fmla="*/ 1 h 54"/>
                <a:gd name="T6" fmla="*/ 0 w 12"/>
                <a:gd name="T7" fmla="*/ 1 h 54"/>
                <a:gd name="T8" fmla="*/ 0 w 12"/>
                <a:gd name="T9" fmla="*/ 0 h 54"/>
                <a:gd name="T10" fmla="*/ 0 w 12"/>
                <a:gd name="T11" fmla="*/ 1 h 54"/>
                <a:gd name="T12" fmla="*/ 0 w 12"/>
                <a:gd name="T13" fmla="*/ 1 h 54"/>
                <a:gd name="T14" fmla="*/ 0 w 12"/>
                <a:gd name="T15" fmla="*/ 1 h 54"/>
                <a:gd name="T16" fmla="*/ 0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8" y="54"/>
                  </a:moveTo>
                  <a:lnTo>
                    <a:pt x="9" y="44"/>
                  </a:lnTo>
                  <a:lnTo>
                    <a:pt x="12" y="25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7" name="Freeform 1075"/>
            <p:cNvSpPr>
              <a:spLocks/>
            </p:cNvSpPr>
            <p:nvPr/>
          </p:nvSpPr>
          <p:spPr bwMode="auto">
            <a:xfrm flipH="1">
              <a:off x="1005" y="2827"/>
              <a:ext cx="24" cy="25"/>
            </a:xfrm>
            <a:custGeom>
              <a:avLst/>
              <a:gdLst>
                <a:gd name="T0" fmla="*/ 0 w 52"/>
                <a:gd name="T1" fmla="*/ 1 h 50"/>
                <a:gd name="T2" fmla="*/ 0 w 52"/>
                <a:gd name="T3" fmla="*/ 1 h 50"/>
                <a:gd name="T4" fmla="*/ 0 w 52"/>
                <a:gd name="T5" fmla="*/ 1 h 50"/>
                <a:gd name="T6" fmla="*/ 0 w 52"/>
                <a:gd name="T7" fmla="*/ 1 h 50"/>
                <a:gd name="T8" fmla="*/ 0 w 52"/>
                <a:gd name="T9" fmla="*/ 1 h 50"/>
                <a:gd name="T10" fmla="*/ 0 w 52"/>
                <a:gd name="T11" fmla="*/ 1 h 50"/>
                <a:gd name="T12" fmla="*/ 0 w 52"/>
                <a:gd name="T13" fmla="*/ 1 h 50"/>
                <a:gd name="T14" fmla="*/ 0 w 52"/>
                <a:gd name="T15" fmla="*/ 0 h 50"/>
                <a:gd name="T16" fmla="*/ 0 w 52"/>
                <a:gd name="T17" fmla="*/ 1 h 50"/>
                <a:gd name="T18" fmla="*/ 0 w 52"/>
                <a:gd name="T19" fmla="*/ 1 h 50"/>
                <a:gd name="T20" fmla="*/ 0 w 52"/>
                <a:gd name="T21" fmla="*/ 1 h 50"/>
                <a:gd name="T22" fmla="*/ 0 w 52"/>
                <a:gd name="T23" fmla="*/ 1 h 50"/>
                <a:gd name="T24" fmla="*/ 0 w 52"/>
                <a:gd name="T25" fmla="*/ 1 h 50"/>
                <a:gd name="T26" fmla="*/ 0 w 52"/>
                <a:gd name="T27" fmla="*/ 1 h 50"/>
                <a:gd name="T28" fmla="*/ 0 w 52"/>
                <a:gd name="T29" fmla="*/ 1 h 50"/>
                <a:gd name="T30" fmla="*/ 0 w 52"/>
                <a:gd name="T31" fmla="*/ 1 h 50"/>
                <a:gd name="T32" fmla="*/ 0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9" y="26"/>
                  </a:lnTo>
                  <a:lnTo>
                    <a:pt x="27" y="17"/>
                  </a:lnTo>
                  <a:lnTo>
                    <a:pt x="35" y="9"/>
                  </a:lnTo>
                  <a:lnTo>
                    <a:pt x="43" y="3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2" y="6"/>
                  </a:lnTo>
                  <a:lnTo>
                    <a:pt x="48" y="11"/>
                  </a:lnTo>
                  <a:lnTo>
                    <a:pt x="40" y="18"/>
                  </a:lnTo>
                  <a:lnTo>
                    <a:pt x="32" y="26"/>
                  </a:lnTo>
                  <a:lnTo>
                    <a:pt x="22" y="33"/>
                  </a:lnTo>
                  <a:lnTo>
                    <a:pt x="13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8" name="Freeform 1076"/>
            <p:cNvSpPr>
              <a:spLocks/>
            </p:cNvSpPr>
            <p:nvPr/>
          </p:nvSpPr>
          <p:spPr bwMode="auto">
            <a:xfrm flipH="1">
              <a:off x="1014" y="2984"/>
              <a:ext cx="34" cy="8"/>
            </a:xfrm>
            <a:custGeom>
              <a:avLst/>
              <a:gdLst>
                <a:gd name="T0" fmla="*/ 0 w 76"/>
                <a:gd name="T1" fmla="*/ 1 h 16"/>
                <a:gd name="T2" fmla="*/ 0 w 76"/>
                <a:gd name="T3" fmla="*/ 1 h 16"/>
                <a:gd name="T4" fmla="*/ 0 w 76"/>
                <a:gd name="T5" fmla="*/ 1 h 16"/>
                <a:gd name="T6" fmla="*/ 0 w 76"/>
                <a:gd name="T7" fmla="*/ 0 h 16"/>
                <a:gd name="T8" fmla="*/ 0 w 76"/>
                <a:gd name="T9" fmla="*/ 0 h 16"/>
                <a:gd name="T10" fmla="*/ 0 w 76"/>
                <a:gd name="T11" fmla="*/ 0 h 16"/>
                <a:gd name="T12" fmla="*/ 0 w 76"/>
                <a:gd name="T13" fmla="*/ 1 h 16"/>
                <a:gd name="T14" fmla="*/ 0 w 76"/>
                <a:gd name="T15" fmla="*/ 1 h 16"/>
                <a:gd name="T16" fmla="*/ 0 w 76"/>
                <a:gd name="T17" fmla="*/ 1 h 16"/>
                <a:gd name="T18" fmla="*/ 0 w 76"/>
                <a:gd name="T19" fmla="*/ 1 h 16"/>
                <a:gd name="T20" fmla="*/ 0 w 76"/>
                <a:gd name="T21" fmla="*/ 1 h 16"/>
                <a:gd name="T22" fmla="*/ 0 w 76"/>
                <a:gd name="T23" fmla="*/ 1 h 16"/>
                <a:gd name="T24" fmla="*/ 0 w 76"/>
                <a:gd name="T25" fmla="*/ 1 h 16"/>
                <a:gd name="T26" fmla="*/ 0 w 76"/>
                <a:gd name="T27" fmla="*/ 1 h 16"/>
                <a:gd name="T28" fmla="*/ 0 w 76"/>
                <a:gd name="T29" fmla="*/ 1 h 16"/>
                <a:gd name="T30" fmla="*/ 0 w 76"/>
                <a:gd name="T31" fmla="*/ 1 h 16"/>
                <a:gd name="T32" fmla="*/ 0 w 7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6"/>
                <a:gd name="T53" fmla="*/ 76 w 7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6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4" y="6"/>
                  </a:lnTo>
                  <a:lnTo>
                    <a:pt x="76" y="11"/>
                  </a:lnTo>
                  <a:lnTo>
                    <a:pt x="74" y="15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46" y="13"/>
                  </a:lnTo>
                  <a:lnTo>
                    <a:pt x="33" y="11"/>
                  </a:lnTo>
                  <a:lnTo>
                    <a:pt x="21" y="7"/>
                  </a:lnTo>
                  <a:lnTo>
                    <a:pt x="9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9" name="Freeform 1077"/>
            <p:cNvSpPr>
              <a:spLocks/>
            </p:cNvSpPr>
            <p:nvPr/>
          </p:nvSpPr>
          <p:spPr bwMode="auto">
            <a:xfrm flipH="1">
              <a:off x="1022" y="2991"/>
              <a:ext cx="33" cy="16"/>
            </a:xfrm>
            <a:custGeom>
              <a:avLst/>
              <a:gdLst>
                <a:gd name="T0" fmla="*/ 0 w 73"/>
                <a:gd name="T1" fmla="*/ 0 h 32"/>
                <a:gd name="T2" fmla="*/ 0 w 73"/>
                <a:gd name="T3" fmla="*/ 1 h 32"/>
                <a:gd name="T4" fmla="*/ 0 w 73"/>
                <a:gd name="T5" fmla="*/ 1 h 32"/>
                <a:gd name="T6" fmla="*/ 0 w 73"/>
                <a:gd name="T7" fmla="*/ 1 h 32"/>
                <a:gd name="T8" fmla="*/ 0 w 73"/>
                <a:gd name="T9" fmla="*/ 1 h 32"/>
                <a:gd name="T10" fmla="*/ 0 w 73"/>
                <a:gd name="T11" fmla="*/ 1 h 32"/>
                <a:gd name="T12" fmla="*/ 0 w 73"/>
                <a:gd name="T13" fmla="*/ 1 h 32"/>
                <a:gd name="T14" fmla="*/ 0 w 73"/>
                <a:gd name="T15" fmla="*/ 1 h 32"/>
                <a:gd name="T16" fmla="*/ 0 w 73"/>
                <a:gd name="T17" fmla="*/ 1 h 32"/>
                <a:gd name="T18" fmla="*/ 0 w 73"/>
                <a:gd name="T19" fmla="*/ 1 h 32"/>
                <a:gd name="T20" fmla="*/ 0 w 73"/>
                <a:gd name="T21" fmla="*/ 1 h 32"/>
                <a:gd name="T22" fmla="*/ 0 w 73"/>
                <a:gd name="T23" fmla="*/ 1 h 32"/>
                <a:gd name="T24" fmla="*/ 0 w 73"/>
                <a:gd name="T25" fmla="*/ 1 h 32"/>
                <a:gd name="T26" fmla="*/ 0 w 73"/>
                <a:gd name="T27" fmla="*/ 1 h 32"/>
                <a:gd name="T28" fmla="*/ 0 w 73"/>
                <a:gd name="T29" fmla="*/ 1 h 32"/>
                <a:gd name="T30" fmla="*/ 0 w 73"/>
                <a:gd name="T31" fmla="*/ 1 h 32"/>
                <a:gd name="T32" fmla="*/ 0 w 73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2"/>
                <a:gd name="T53" fmla="*/ 73 w 7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2">
                  <a:moveTo>
                    <a:pt x="0" y="0"/>
                  </a:moveTo>
                  <a:lnTo>
                    <a:pt x="8" y="1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42" y="9"/>
                  </a:lnTo>
                  <a:lnTo>
                    <a:pt x="54" y="14"/>
                  </a:lnTo>
                  <a:lnTo>
                    <a:pt x="64" y="18"/>
                  </a:lnTo>
                  <a:lnTo>
                    <a:pt x="71" y="23"/>
                  </a:lnTo>
                  <a:lnTo>
                    <a:pt x="73" y="29"/>
                  </a:lnTo>
                  <a:lnTo>
                    <a:pt x="71" y="32"/>
                  </a:lnTo>
                  <a:lnTo>
                    <a:pt x="63" y="31"/>
                  </a:lnTo>
                  <a:lnTo>
                    <a:pt x="52" y="28"/>
                  </a:lnTo>
                  <a:lnTo>
                    <a:pt x="40" y="22"/>
                  </a:lnTo>
                  <a:lnTo>
                    <a:pt x="27" y="16"/>
                  </a:lnTo>
                  <a:lnTo>
                    <a:pt x="15" y="9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0" name="Freeform 1078"/>
            <p:cNvSpPr>
              <a:spLocks/>
            </p:cNvSpPr>
            <p:nvPr/>
          </p:nvSpPr>
          <p:spPr bwMode="auto">
            <a:xfrm flipH="1">
              <a:off x="1014" y="2970"/>
              <a:ext cx="32" cy="8"/>
            </a:xfrm>
            <a:custGeom>
              <a:avLst/>
              <a:gdLst>
                <a:gd name="T0" fmla="*/ 0 w 74"/>
                <a:gd name="T1" fmla="*/ 1 h 16"/>
                <a:gd name="T2" fmla="*/ 0 w 74"/>
                <a:gd name="T3" fmla="*/ 1 h 16"/>
                <a:gd name="T4" fmla="*/ 0 w 74"/>
                <a:gd name="T5" fmla="*/ 1 h 16"/>
                <a:gd name="T6" fmla="*/ 0 w 74"/>
                <a:gd name="T7" fmla="*/ 1 h 16"/>
                <a:gd name="T8" fmla="*/ 0 w 74"/>
                <a:gd name="T9" fmla="*/ 0 h 16"/>
                <a:gd name="T10" fmla="*/ 0 w 74"/>
                <a:gd name="T11" fmla="*/ 0 h 16"/>
                <a:gd name="T12" fmla="*/ 0 w 74"/>
                <a:gd name="T13" fmla="*/ 1 h 16"/>
                <a:gd name="T14" fmla="*/ 0 w 74"/>
                <a:gd name="T15" fmla="*/ 1 h 16"/>
                <a:gd name="T16" fmla="*/ 0 w 74"/>
                <a:gd name="T17" fmla="*/ 1 h 16"/>
                <a:gd name="T18" fmla="*/ 0 w 74"/>
                <a:gd name="T19" fmla="*/ 1 h 16"/>
                <a:gd name="T20" fmla="*/ 0 w 74"/>
                <a:gd name="T21" fmla="*/ 1 h 16"/>
                <a:gd name="T22" fmla="*/ 0 w 74"/>
                <a:gd name="T23" fmla="*/ 1 h 16"/>
                <a:gd name="T24" fmla="*/ 0 w 74"/>
                <a:gd name="T25" fmla="*/ 1 h 16"/>
                <a:gd name="T26" fmla="*/ 0 w 74"/>
                <a:gd name="T27" fmla="*/ 1 h 16"/>
                <a:gd name="T28" fmla="*/ 0 w 74"/>
                <a:gd name="T29" fmla="*/ 1 h 16"/>
                <a:gd name="T30" fmla="*/ 0 w 74"/>
                <a:gd name="T31" fmla="*/ 1 h 16"/>
                <a:gd name="T32" fmla="*/ 0 w 7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16"/>
                <a:gd name="T53" fmla="*/ 74 w 7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16">
                  <a:moveTo>
                    <a:pt x="0" y="8"/>
                  </a:moveTo>
                  <a:lnTo>
                    <a:pt x="4" y="5"/>
                  </a:lnTo>
                  <a:lnTo>
                    <a:pt x="12" y="2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9" y="5"/>
                  </a:lnTo>
                  <a:lnTo>
                    <a:pt x="74" y="10"/>
                  </a:lnTo>
                  <a:lnTo>
                    <a:pt x="74" y="15"/>
                  </a:lnTo>
                  <a:lnTo>
                    <a:pt x="69" y="16"/>
                  </a:lnTo>
                  <a:lnTo>
                    <a:pt x="59" y="16"/>
                  </a:lnTo>
                  <a:lnTo>
                    <a:pt x="47" y="13"/>
                  </a:lnTo>
                  <a:lnTo>
                    <a:pt x="34" y="12"/>
                  </a:lnTo>
                  <a:lnTo>
                    <a:pt x="21" y="10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1" name="Freeform 1079"/>
            <p:cNvSpPr>
              <a:spLocks/>
            </p:cNvSpPr>
            <p:nvPr/>
          </p:nvSpPr>
          <p:spPr bwMode="auto">
            <a:xfrm flipH="1">
              <a:off x="1005" y="2958"/>
              <a:ext cx="35" cy="6"/>
            </a:xfrm>
            <a:custGeom>
              <a:avLst/>
              <a:gdLst>
                <a:gd name="T0" fmla="*/ 0 w 78"/>
                <a:gd name="T1" fmla="*/ 1 h 12"/>
                <a:gd name="T2" fmla="*/ 0 w 78"/>
                <a:gd name="T3" fmla="*/ 1 h 12"/>
                <a:gd name="T4" fmla="*/ 0 w 78"/>
                <a:gd name="T5" fmla="*/ 1 h 12"/>
                <a:gd name="T6" fmla="*/ 0 w 78"/>
                <a:gd name="T7" fmla="*/ 1 h 12"/>
                <a:gd name="T8" fmla="*/ 0 w 78"/>
                <a:gd name="T9" fmla="*/ 1 h 12"/>
                <a:gd name="T10" fmla="*/ 0 w 78"/>
                <a:gd name="T11" fmla="*/ 0 h 12"/>
                <a:gd name="T12" fmla="*/ 0 w 78"/>
                <a:gd name="T13" fmla="*/ 0 h 12"/>
                <a:gd name="T14" fmla="*/ 0 w 78"/>
                <a:gd name="T15" fmla="*/ 1 h 12"/>
                <a:gd name="T16" fmla="*/ 0 w 78"/>
                <a:gd name="T17" fmla="*/ 1 h 12"/>
                <a:gd name="T18" fmla="*/ 0 w 78"/>
                <a:gd name="T19" fmla="*/ 1 h 12"/>
                <a:gd name="T20" fmla="*/ 0 w 78"/>
                <a:gd name="T21" fmla="*/ 1 h 12"/>
                <a:gd name="T22" fmla="*/ 0 w 78"/>
                <a:gd name="T23" fmla="*/ 1 h 12"/>
                <a:gd name="T24" fmla="*/ 0 w 78"/>
                <a:gd name="T25" fmla="*/ 1 h 12"/>
                <a:gd name="T26" fmla="*/ 0 w 78"/>
                <a:gd name="T27" fmla="*/ 1 h 12"/>
                <a:gd name="T28" fmla="*/ 0 w 78"/>
                <a:gd name="T29" fmla="*/ 1 h 12"/>
                <a:gd name="T30" fmla="*/ 0 w 78"/>
                <a:gd name="T31" fmla="*/ 1 h 12"/>
                <a:gd name="T32" fmla="*/ 0 w 78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2"/>
                <a:gd name="T53" fmla="*/ 78 w 7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2">
                  <a:moveTo>
                    <a:pt x="0" y="11"/>
                  </a:moveTo>
                  <a:lnTo>
                    <a:pt x="5" y="9"/>
                  </a:lnTo>
                  <a:lnTo>
                    <a:pt x="16" y="5"/>
                  </a:lnTo>
                  <a:lnTo>
                    <a:pt x="28" y="3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3" y="12"/>
                  </a:lnTo>
                  <a:lnTo>
                    <a:pt x="51" y="12"/>
                  </a:lnTo>
                  <a:lnTo>
                    <a:pt x="38" y="11"/>
                  </a:lnTo>
                  <a:lnTo>
                    <a:pt x="25" y="11"/>
                  </a:lnTo>
                  <a:lnTo>
                    <a:pt x="12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2" name="Freeform 1080"/>
            <p:cNvSpPr>
              <a:spLocks/>
            </p:cNvSpPr>
            <p:nvPr/>
          </p:nvSpPr>
          <p:spPr bwMode="auto">
            <a:xfrm flipH="1">
              <a:off x="998" y="2946"/>
              <a:ext cx="35" cy="6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3"/>
                <a:gd name="T53" fmla="*/ 78 w 78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3">
                  <a:moveTo>
                    <a:pt x="0" y="13"/>
                  </a:moveTo>
                  <a:lnTo>
                    <a:pt x="8" y="11"/>
                  </a:lnTo>
                  <a:lnTo>
                    <a:pt x="19" y="8"/>
                  </a:lnTo>
                  <a:lnTo>
                    <a:pt x="32" y="5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78" y="5"/>
                  </a:lnTo>
                  <a:lnTo>
                    <a:pt x="75" y="8"/>
                  </a:lnTo>
                  <a:lnTo>
                    <a:pt x="69" y="11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35" y="12"/>
                  </a:lnTo>
                  <a:lnTo>
                    <a:pt x="21" y="12"/>
                  </a:lnTo>
                  <a:lnTo>
                    <a:pt x="1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3" name="Freeform 1081"/>
            <p:cNvSpPr>
              <a:spLocks/>
            </p:cNvSpPr>
            <p:nvPr/>
          </p:nvSpPr>
          <p:spPr bwMode="auto">
            <a:xfrm flipH="1">
              <a:off x="991" y="2932"/>
              <a:ext cx="39" cy="8"/>
            </a:xfrm>
            <a:custGeom>
              <a:avLst/>
              <a:gdLst>
                <a:gd name="T0" fmla="*/ 0 w 88"/>
                <a:gd name="T1" fmla="*/ 0 h 17"/>
                <a:gd name="T2" fmla="*/ 0 w 88"/>
                <a:gd name="T3" fmla="*/ 0 h 17"/>
                <a:gd name="T4" fmla="*/ 0 w 88"/>
                <a:gd name="T5" fmla="*/ 0 h 17"/>
                <a:gd name="T6" fmla="*/ 0 w 88"/>
                <a:gd name="T7" fmla="*/ 0 h 17"/>
                <a:gd name="T8" fmla="*/ 0 w 88"/>
                <a:gd name="T9" fmla="*/ 0 h 17"/>
                <a:gd name="T10" fmla="*/ 0 w 88"/>
                <a:gd name="T11" fmla="*/ 0 h 17"/>
                <a:gd name="T12" fmla="*/ 0 w 88"/>
                <a:gd name="T13" fmla="*/ 0 h 17"/>
                <a:gd name="T14" fmla="*/ 0 w 88"/>
                <a:gd name="T15" fmla="*/ 0 h 17"/>
                <a:gd name="T16" fmla="*/ 0 w 88"/>
                <a:gd name="T17" fmla="*/ 0 h 17"/>
                <a:gd name="T18" fmla="*/ 0 w 88"/>
                <a:gd name="T19" fmla="*/ 0 h 17"/>
                <a:gd name="T20" fmla="*/ 0 w 88"/>
                <a:gd name="T21" fmla="*/ 0 h 17"/>
                <a:gd name="T22" fmla="*/ 0 w 88"/>
                <a:gd name="T23" fmla="*/ 0 h 17"/>
                <a:gd name="T24" fmla="*/ 0 w 88"/>
                <a:gd name="T25" fmla="*/ 0 h 17"/>
                <a:gd name="T26" fmla="*/ 0 w 88"/>
                <a:gd name="T27" fmla="*/ 0 h 17"/>
                <a:gd name="T28" fmla="*/ 0 w 88"/>
                <a:gd name="T29" fmla="*/ 0 h 17"/>
                <a:gd name="T30" fmla="*/ 0 w 88"/>
                <a:gd name="T31" fmla="*/ 0 h 17"/>
                <a:gd name="T32" fmla="*/ 0 w 8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7"/>
                <a:gd name="T53" fmla="*/ 88 w 8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7">
                  <a:moveTo>
                    <a:pt x="0" y="17"/>
                  </a:moveTo>
                  <a:lnTo>
                    <a:pt x="10" y="13"/>
                  </a:lnTo>
                  <a:lnTo>
                    <a:pt x="24" y="9"/>
                  </a:lnTo>
                  <a:lnTo>
                    <a:pt x="37" y="5"/>
                  </a:lnTo>
                  <a:lnTo>
                    <a:pt x="53" y="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6" y="3"/>
                  </a:lnTo>
                  <a:lnTo>
                    <a:pt x="88" y="7"/>
                  </a:lnTo>
                  <a:lnTo>
                    <a:pt x="86" y="12"/>
                  </a:lnTo>
                  <a:lnTo>
                    <a:pt x="78" y="15"/>
                  </a:lnTo>
                  <a:lnTo>
                    <a:pt x="66" y="17"/>
                  </a:lnTo>
                  <a:lnTo>
                    <a:pt x="51" y="17"/>
                  </a:lnTo>
                  <a:lnTo>
                    <a:pt x="37" y="15"/>
                  </a:lnTo>
                  <a:lnTo>
                    <a:pt x="22" y="15"/>
                  </a:lnTo>
                  <a:lnTo>
                    <a:pt x="9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4" name="Freeform 1082"/>
            <p:cNvSpPr>
              <a:spLocks/>
            </p:cNvSpPr>
            <p:nvPr/>
          </p:nvSpPr>
          <p:spPr bwMode="auto">
            <a:xfrm flipH="1">
              <a:off x="984" y="2914"/>
              <a:ext cx="44" cy="12"/>
            </a:xfrm>
            <a:custGeom>
              <a:avLst/>
              <a:gdLst>
                <a:gd name="T0" fmla="*/ 0 w 96"/>
                <a:gd name="T1" fmla="*/ 1 h 24"/>
                <a:gd name="T2" fmla="*/ 0 w 96"/>
                <a:gd name="T3" fmla="*/ 1 h 24"/>
                <a:gd name="T4" fmla="*/ 0 w 96"/>
                <a:gd name="T5" fmla="*/ 1 h 24"/>
                <a:gd name="T6" fmla="*/ 0 w 96"/>
                <a:gd name="T7" fmla="*/ 1 h 24"/>
                <a:gd name="T8" fmla="*/ 0 w 96"/>
                <a:gd name="T9" fmla="*/ 1 h 24"/>
                <a:gd name="T10" fmla="*/ 0 w 96"/>
                <a:gd name="T11" fmla="*/ 1 h 24"/>
                <a:gd name="T12" fmla="*/ 0 w 96"/>
                <a:gd name="T13" fmla="*/ 0 h 24"/>
                <a:gd name="T14" fmla="*/ 0 w 96"/>
                <a:gd name="T15" fmla="*/ 0 h 24"/>
                <a:gd name="T16" fmla="*/ 0 w 96"/>
                <a:gd name="T17" fmla="*/ 1 h 24"/>
                <a:gd name="T18" fmla="*/ 0 w 96"/>
                <a:gd name="T19" fmla="*/ 1 h 24"/>
                <a:gd name="T20" fmla="*/ 0 w 96"/>
                <a:gd name="T21" fmla="*/ 1 h 24"/>
                <a:gd name="T22" fmla="*/ 0 w 96"/>
                <a:gd name="T23" fmla="*/ 1 h 24"/>
                <a:gd name="T24" fmla="*/ 0 w 96"/>
                <a:gd name="T25" fmla="*/ 1 h 24"/>
                <a:gd name="T26" fmla="*/ 0 w 96"/>
                <a:gd name="T27" fmla="*/ 1 h 24"/>
                <a:gd name="T28" fmla="*/ 0 w 96"/>
                <a:gd name="T29" fmla="*/ 1 h 24"/>
                <a:gd name="T30" fmla="*/ 0 w 96"/>
                <a:gd name="T31" fmla="*/ 1 h 24"/>
                <a:gd name="T32" fmla="*/ 0 w 96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24"/>
                <a:gd name="T53" fmla="*/ 96 w 9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24">
                  <a:moveTo>
                    <a:pt x="0" y="24"/>
                  </a:moveTo>
                  <a:lnTo>
                    <a:pt x="9" y="20"/>
                  </a:lnTo>
                  <a:lnTo>
                    <a:pt x="23" y="16"/>
                  </a:lnTo>
                  <a:lnTo>
                    <a:pt x="39" y="10"/>
                  </a:lnTo>
                  <a:lnTo>
                    <a:pt x="56" y="6"/>
                  </a:lnTo>
                  <a:lnTo>
                    <a:pt x="72" y="2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96" y="4"/>
                  </a:lnTo>
                  <a:lnTo>
                    <a:pt x="90" y="10"/>
                  </a:lnTo>
                  <a:lnTo>
                    <a:pt x="81" y="15"/>
                  </a:lnTo>
                  <a:lnTo>
                    <a:pt x="67" y="17"/>
                  </a:lnTo>
                  <a:lnTo>
                    <a:pt x="51" y="19"/>
                  </a:lnTo>
                  <a:lnTo>
                    <a:pt x="34" y="20"/>
                  </a:lnTo>
                  <a:lnTo>
                    <a:pt x="19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" name="Freeform 1083"/>
            <p:cNvSpPr>
              <a:spLocks/>
            </p:cNvSpPr>
            <p:nvPr/>
          </p:nvSpPr>
          <p:spPr bwMode="auto">
            <a:xfrm flipH="1">
              <a:off x="979" y="2899"/>
              <a:ext cx="48" cy="17"/>
            </a:xfrm>
            <a:custGeom>
              <a:avLst/>
              <a:gdLst>
                <a:gd name="T0" fmla="*/ 0 w 105"/>
                <a:gd name="T1" fmla="*/ 1 h 33"/>
                <a:gd name="T2" fmla="*/ 0 w 105"/>
                <a:gd name="T3" fmla="*/ 1 h 33"/>
                <a:gd name="T4" fmla="*/ 0 w 105"/>
                <a:gd name="T5" fmla="*/ 1 h 33"/>
                <a:gd name="T6" fmla="*/ 0 w 105"/>
                <a:gd name="T7" fmla="*/ 1 h 33"/>
                <a:gd name="T8" fmla="*/ 0 w 105"/>
                <a:gd name="T9" fmla="*/ 1 h 33"/>
                <a:gd name="T10" fmla="*/ 0 w 105"/>
                <a:gd name="T11" fmla="*/ 1 h 33"/>
                <a:gd name="T12" fmla="*/ 0 w 105"/>
                <a:gd name="T13" fmla="*/ 0 h 33"/>
                <a:gd name="T14" fmla="*/ 0 w 105"/>
                <a:gd name="T15" fmla="*/ 1 h 33"/>
                <a:gd name="T16" fmla="*/ 0 w 105"/>
                <a:gd name="T17" fmla="*/ 1 h 33"/>
                <a:gd name="T18" fmla="*/ 0 w 105"/>
                <a:gd name="T19" fmla="*/ 1 h 33"/>
                <a:gd name="T20" fmla="*/ 0 w 105"/>
                <a:gd name="T21" fmla="*/ 1 h 33"/>
                <a:gd name="T22" fmla="*/ 0 w 105"/>
                <a:gd name="T23" fmla="*/ 1 h 33"/>
                <a:gd name="T24" fmla="*/ 0 w 105"/>
                <a:gd name="T25" fmla="*/ 1 h 33"/>
                <a:gd name="T26" fmla="*/ 0 w 105"/>
                <a:gd name="T27" fmla="*/ 1 h 33"/>
                <a:gd name="T28" fmla="*/ 0 w 105"/>
                <a:gd name="T29" fmla="*/ 1 h 33"/>
                <a:gd name="T30" fmla="*/ 0 w 105"/>
                <a:gd name="T31" fmla="*/ 1 h 33"/>
                <a:gd name="T32" fmla="*/ 0 w 105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33"/>
                <a:gd name="T53" fmla="*/ 105 w 10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33">
                  <a:moveTo>
                    <a:pt x="0" y="33"/>
                  </a:moveTo>
                  <a:lnTo>
                    <a:pt x="9" y="25"/>
                  </a:lnTo>
                  <a:lnTo>
                    <a:pt x="24" y="18"/>
                  </a:lnTo>
                  <a:lnTo>
                    <a:pt x="41" y="11"/>
                  </a:lnTo>
                  <a:lnTo>
                    <a:pt x="59" y="6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101" y="2"/>
                  </a:lnTo>
                  <a:lnTo>
                    <a:pt x="105" y="7"/>
                  </a:lnTo>
                  <a:lnTo>
                    <a:pt x="103" y="12"/>
                  </a:lnTo>
                  <a:lnTo>
                    <a:pt x="92" y="18"/>
                  </a:lnTo>
                  <a:lnTo>
                    <a:pt x="79" y="22"/>
                  </a:lnTo>
                  <a:lnTo>
                    <a:pt x="62" y="25"/>
                  </a:lnTo>
                  <a:lnTo>
                    <a:pt x="43" y="29"/>
                  </a:lnTo>
                  <a:lnTo>
                    <a:pt x="26" y="31"/>
                  </a:lnTo>
                  <a:lnTo>
                    <a:pt x="12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6" name="Freeform 1084"/>
            <p:cNvSpPr>
              <a:spLocks/>
            </p:cNvSpPr>
            <p:nvPr/>
          </p:nvSpPr>
          <p:spPr bwMode="auto">
            <a:xfrm flipH="1">
              <a:off x="983" y="2871"/>
              <a:ext cx="44" cy="27"/>
            </a:xfrm>
            <a:custGeom>
              <a:avLst/>
              <a:gdLst>
                <a:gd name="T0" fmla="*/ 0 w 97"/>
                <a:gd name="T1" fmla="*/ 0 h 55"/>
                <a:gd name="T2" fmla="*/ 0 w 97"/>
                <a:gd name="T3" fmla="*/ 0 h 55"/>
                <a:gd name="T4" fmla="*/ 0 w 97"/>
                <a:gd name="T5" fmla="*/ 0 h 55"/>
                <a:gd name="T6" fmla="*/ 0 w 97"/>
                <a:gd name="T7" fmla="*/ 0 h 55"/>
                <a:gd name="T8" fmla="*/ 0 w 97"/>
                <a:gd name="T9" fmla="*/ 0 h 55"/>
                <a:gd name="T10" fmla="*/ 0 w 97"/>
                <a:gd name="T11" fmla="*/ 0 h 55"/>
                <a:gd name="T12" fmla="*/ 0 w 97"/>
                <a:gd name="T13" fmla="*/ 0 h 55"/>
                <a:gd name="T14" fmla="*/ 0 w 97"/>
                <a:gd name="T15" fmla="*/ 0 h 55"/>
                <a:gd name="T16" fmla="*/ 0 w 97"/>
                <a:gd name="T17" fmla="*/ 0 h 55"/>
                <a:gd name="T18" fmla="*/ 0 w 97"/>
                <a:gd name="T19" fmla="*/ 0 h 55"/>
                <a:gd name="T20" fmla="*/ 0 w 97"/>
                <a:gd name="T21" fmla="*/ 0 h 55"/>
                <a:gd name="T22" fmla="*/ 0 w 97"/>
                <a:gd name="T23" fmla="*/ 0 h 55"/>
                <a:gd name="T24" fmla="*/ 0 w 97"/>
                <a:gd name="T25" fmla="*/ 0 h 55"/>
                <a:gd name="T26" fmla="*/ 0 w 97"/>
                <a:gd name="T27" fmla="*/ 0 h 55"/>
                <a:gd name="T28" fmla="*/ 0 w 97"/>
                <a:gd name="T29" fmla="*/ 0 h 55"/>
                <a:gd name="T30" fmla="*/ 0 w 97"/>
                <a:gd name="T31" fmla="*/ 0 h 55"/>
                <a:gd name="T32" fmla="*/ 0 w 97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55"/>
                <a:gd name="T53" fmla="*/ 97 w 97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55">
                  <a:moveTo>
                    <a:pt x="0" y="55"/>
                  </a:moveTo>
                  <a:lnTo>
                    <a:pt x="9" y="47"/>
                  </a:lnTo>
                  <a:lnTo>
                    <a:pt x="21" y="36"/>
                  </a:lnTo>
                  <a:lnTo>
                    <a:pt x="37" y="26"/>
                  </a:lnTo>
                  <a:lnTo>
                    <a:pt x="53" y="17"/>
                  </a:lnTo>
                  <a:lnTo>
                    <a:pt x="68" y="9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97" y="3"/>
                  </a:lnTo>
                  <a:lnTo>
                    <a:pt x="97" y="9"/>
                  </a:lnTo>
                  <a:lnTo>
                    <a:pt x="89" y="15"/>
                  </a:lnTo>
                  <a:lnTo>
                    <a:pt x="79" y="24"/>
                  </a:lnTo>
                  <a:lnTo>
                    <a:pt x="63" y="32"/>
                  </a:lnTo>
                  <a:lnTo>
                    <a:pt x="47" y="40"/>
                  </a:lnTo>
                  <a:lnTo>
                    <a:pt x="30" y="47"/>
                  </a:lnTo>
                  <a:lnTo>
                    <a:pt x="13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7" name="Freeform 1085"/>
            <p:cNvSpPr>
              <a:spLocks/>
            </p:cNvSpPr>
            <p:nvPr/>
          </p:nvSpPr>
          <p:spPr bwMode="auto">
            <a:xfrm flipH="1">
              <a:off x="990" y="2848"/>
              <a:ext cx="37" cy="34"/>
            </a:xfrm>
            <a:custGeom>
              <a:avLst/>
              <a:gdLst>
                <a:gd name="T0" fmla="*/ 0 w 83"/>
                <a:gd name="T1" fmla="*/ 0 h 69"/>
                <a:gd name="T2" fmla="*/ 0 w 83"/>
                <a:gd name="T3" fmla="*/ 0 h 69"/>
                <a:gd name="T4" fmla="*/ 0 w 83"/>
                <a:gd name="T5" fmla="*/ 0 h 69"/>
                <a:gd name="T6" fmla="*/ 0 w 83"/>
                <a:gd name="T7" fmla="*/ 0 h 69"/>
                <a:gd name="T8" fmla="*/ 0 w 83"/>
                <a:gd name="T9" fmla="*/ 0 h 69"/>
                <a:gd name="T10" fmla="*/ 0 w 83"/>
                <a:gd name="T11" fmla="*/ 0 h 69"/>
                <a:gd name="T12" fmla="*/ 0 w 83"/>
                <a:gd name="T13" fmla="*/ 0 h 69"/>
                <a:gd name="T14" fmla="*/ 0 w 83"/>
                <a:gd name="T15" fmla="*/ 0 h 69"/>
                <a:gd name="T16" fmla="*/ 0 w 83"/>
                <a:gd name="T17" fmla="*/ 0 h 69"/>
                <a:gd name="T18" fmla="*/ 0 w 83"/>
                <a:gd name="T19" fmla="*/ 0 h 69"/>
                <a:gd name="T20" fmla="*/ 0 w 83"/>
                <a:gd name="T21" fmla="*/ 0 h 69"/>
                <a:gd name="T22" fmla="*/ 0 w 83"/>
                <a:gd name="T23" fmla="*/ 0 h 69"/>
                <a:gd name="T24" fmla="*/ 0 w 83"/>
                <a:gd name="T25" fmla="*/ 0 h 69"/>
                <a:gd name="T26" fmla="*/ 0 w 83"/>
                <a:gd name="T27" fmla="*/ 0 h 69"/>
                <a:gd name="T28" fmla="*/ 0 w 83"/>
                <a:gd name="T29" fmla="*/ 0 h 69"/>
                <a:gd name="T30" fmla="*/ 0 w 83"/>
                <a:gd name="T31" fmla="*/ 0 h 69"/>
                <a:gd name="T32" fmla="*/ 0 w 83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0" y="69"/>
                  </a:moveTo>
                  <a:lnTo>
                    <a:pt x="6" y="61"/>
                  </a:lnTo>
                  <a:lnTo>
                    <a:pt x="17" y="50"/>
                  </a:lnTo>
                  <a:lnTo>
                    <a:pt x="29" y="37"/>
                  </a:lnTo>
                  <a:lnTo>
                    <a:pt x="42" y="24"/>
                  </a:lnTo>
                  <a:lnTo>
                    <a:pt x="55" y="13"/>
                  </a:lnTo>
                  <a:lnTo>
                    <a:pt x="67" y="4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3" y="8"/>
                  </a:lnTo>
                  <a:lnTo>
                    <a:pt x="76" y="18"/>
                  </a:lnTo>
                  <a:lnTo>
                    <a:pt x="64" y="29"/>
                  </a:lnTo>
                  <a:lnTo>
                    <a:pt x="51" y="41"/>
                  </a:lnTo>
                  <a:lnTo>
                    <a:pt x="35" y="52"/>
                  </a:lnTo>
                  <a:lnTo>
                    <a:pt x="21" y="61"/>
                  </a:lnTo>
                  <a:lnTo>
                    <a:pt x="8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8" name="Freeform 1086"/>
            <p:cNvSpPr>
              <a:spLocks/>
            </p:cNvSpPr>
            <p:nvPr/>
          </p:nvSpPr>
          <p:spPr bwMode="auto">
            <a:xfrm flipH="1">
              <a:off x="993" y="2836"/>
              <a:ext cx="35" cy="31"/>
            </a:xfrm>
            <a:custGeom>
              <a:avLst/>
              <a:gdLst>
                <a:gd name="T0" fmla="*/ 0 w 77"/>
                <a:gd name="T1" fmla="*/ 1 h 62"/>
                <a:gd name="T2" fmla="*/ 0 w 77"/>
                <a:gd name="T3" fmla="*/ 1 h 62"/>
                <a:gd name="T4" fmla="*/ 0 w 77"/>
                <a:gd name="T5" fmla="*/ 1 h 62"/>
                <a:gd name="T6" fmla="*/ 0 w 77"/>
                <a:gd name="T7" fmla="*/ 1 h 62"/>
                <a:gd name="T8" fmla="*/ 0 w 77"/>
                <a:gd name="T9" fmla="*/ 1 h 62"/>
                <a:gd name="T10" fmla="*/ 0 w 77"/>
                <a:gd name="T11" fmla="*/ 1 h 62"/>
                <a:gd name="T12" fmla="*/ 0 w 77"/>
                <a:gd name="T13" fmla="*/ 1 h 62"/>
                <a:gd name="T14" fmla="*/ 0 w 77"/>
                <a:gd name="T15" fmla="*/ 1 h 62"/>
                <a:gd name="T16" fmla="*/ 0 w 77"/>
                <a:gd name="T17" fmla="*/ 1 h 62"/>
                <a:gd name="T18" fmla="*/ 0 w 77"/>
                <a:gd name="T19" fmla="*/ 1 h 62"/>
                <a:gd name="T20" fmla="*/ 0 w 77"/>
                <a:gd name="T21" fmla="*/ 1 h 62"/>
                <a:gd name="T22" fmla="*/ 0 w 77"/>
                <a:gd name="T23" fmla="*/ 1 h 62"/>
                <a:gd name="T24" fmla="*/ 0 w 77"/>
                <a:gd name="T25" fmla="*/ 1 h 62"/>
                <a:gd name="T26" fmla="*/ 0 w 77"/>
                <a:gd name="T27" fmla="*/ 1 h 62"/>
                <a:gd name="T28" fmla="*/ 0 w 77"/>
                <a:gd name="T29" fmla="*/ 1 h 62"/>
                <a:gd name="T30" fmla="*/ 0 w 77"/>
                <a:gd name="T31" fmla="*/ 0 h 62"/>
                <a:gd name="T32" fmla="*/ 0 w 7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62"/>
                <a:gd name="T53" fmla="*/ 77 w 7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62">
                  <a:moveTo>
                    <a:pt x="77" y="4"/>
                  </a:moveTo>
                  <a:lnTo>
                    <a:pt x="75" y="7"/>
                  </a:lnTo>
                  <a:lnTo>
                    <a:pt x="67" y="13"/>
                  </a:lnTo>
                  <a:lnTo>
                    <a:pt x="57" y="20"/>
                  </a:lnTo>
                  <a:lnTo>
                    <a:pt x="45" y="28"/>
                  </a:lnTo>
                  <a:lnTo>
                    <a:pt x="32" y="37"/>
                  </a:lnTo>
                  <a:lnTo>
                    <a:pt x="19" y="46"/>
                  </a:lnTo>
                  <a:lnTo>
                    <a:pt x="8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3" y="39"/>
                  </a:lnTo>
                  <a:lnTo>
                    <a:pt x="24" y="27"/>
                  </a:lnTo>
                  <a:lnTo>
                    <a:pt x="36" y="15"/>
                  </a:lnTo>
                  <a:lnTo>
                    <a:pt x="49" y="7"/>
                  </a:lnTo>
                  <a:lnTo>
                    <a:pt x="59" y="1"/>
                  </a:lnTo>
                  <a:lnTo>
                    <a:pt x="70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9" name="Freeform 1087"/>
            <p:cNvSpPr>
              <a:spLocks/>
            </p:cNvSpPr>
            <p:nvPr/>
          </p:nvSpPr>
          <p:spPr bwMode="auto">
            <a:xfrm flipH="1">
              <a:off x="1057" y="2677"/>
              <a:ext cx="41" cy="155"/>
            </a:xfrm>
            <a:custGeom>
              <a:avLst/>
              <a:gdLst>
                <a:gd name="T0" fmla="*/ 0 w 91"/>
                <a:gd name="T1" fmla="*/ 1 h 311"/>
                <a:gd name="T2" fmla="*/ 0 w 91"/>
                <a:gd name="T3" fmla="*/ 1 h 311"/>
                <a:gd name="T4" fmla="*/ 0 w 91"/>
                <a:gd name="T5" fmla="*/ 1 h 311"/>
                <a:gd name="T6" fmla="*/ 0 w 91"/>
                <a:gd name="T7" fmla="*/ 1 h 311"/>
                <a:gd name="T8" fmla="*/ 0 w 91"/>
                <a:gd name="T9" fmla="*/ 1 h 311"/>
                <a:gd name="T10" fmla="*/ 0 w 91"/>
                <a:gd name="T11" fmla="*/ 1 h 311"/>
                <a:gd name="T12" fmla="*/ 0 w 91"/>
                <a:gd name="T13" fmla="*/ 0 h 311"/>
                <a:gd name="T14" fmla="*/ 0 w 91"/>
                <a:gd name="T15" fmla="*/ 0 h 311"/>
                <a:gd name="T16" fmla="*/ 0 w 91"/>
                <a:gd name="T17" fmla="*/ 0 h 311"/>
                <a:gd name="T18" fmla="*/ 0 w 91"/>
                <a:gd name="T19" fmla="*/ 0 h 311"/>
                <a:gd name="T20" fmla="*/ 0 w 91"/>
                <a:gd name="T21" fmla="*/ 0 h 311"/>
                <a:gd name="T22" fmla="*/ 0 w 91"/>
                <a:gd name="T23" fmla="*/ 0 h 311"/>
                <a:gd name="T24" fmla="*/ 0 w 91"/>
                <a:gd name="T25" fmla="*/ 0 h 311"/>
                <a:gd name="T26" fmla="*/ 0 w 91"/>
                <a:gd name="T27" fmla="*/ 0 h 311"/>
                <a:gd name="T28" fmla="*/ 0 w 91"/>
                <a:gd name="T29" fmla="*/ 0 h 311"/>
                <a:gd name="T30" fmla="*/ 0 w 91"/>
                <a:gd name="T31" fmla="*/ 0 h 311"/>
                <a:gd name="T32" fmla="*/ 0 w 91"/>
                <a:gd name="T33" fmla="*/ 0 h 311"/>
                <a:gd name="T34" fmla="*/ 0 w 91"/>
                <a:gd name="T35" fmla="*/ 0 h 311"/>
                <a:gd name="T36" fmla="*/ 0 w 91"/>
                <a:gd name="T37" fmla="*/ 0 h 311"/>
                <a:gd name="T38" fmla="*/ 0 w 91"/>
                <a:gd name="T39" fmla="*/ 1 h 311"/>
                <a:gd name="T40" fmla="*/ 0 w 91"/>
                <a:gd name="T41" fmla="*/ 1 h 3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311"/>
                <a:gd name="T65" fmla="*/ 91 w 91"/>
                <a:gd name="T66" fmla="*/ 311 h 3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311">
                  <a:moveTo>
                    <a:pt x="9" y="311"/>
                  </a:moveTo>
                  <a:lnTo>
                    <a:pt x="5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7" y="265"/>
                  </a:lnTo>
                  <a:lnTo>
                    <a:pt x="59" y="225"/>
                  </a:lnTo>
                  <a:lnTo>
                    <a:pt x="72" y="183"/>
                  </a:lnTo>
                  <a:lnTo>
                    <a:pt x="76" y="142"/>
                  </a:lnTo>
                  <a:lnTo>
                    <a:pt x="74" y="101"/>
                  </a:lnTo>
                  <a:lnTo>
                    <a:pt x="67" y="63"/>
                  </a:lnTo>
                  <a:lnTo>
                    <a:pt x="59" y="29"/>
                  </a:lnTo>
                  <a:lnTo>
                    <a:pt x="51" y="0"/>
                  </a:lnTo>
                  <a:lnTo>
                    <a:pt x="70" y="20"/>
                  </a:lnTo>
                  <a:lnTo>
                    <a:pt x="83" y="53"/>
                  </a:lnTo>
                  <a:lnTo>
                    <a:pt x="91" y="97"/>
                  </a:lnTo>
                  <a:lnTo>
                    <a:pt x="91" y="146"/>
                  </a:lnTo>
                  <a:lnTo>
                    <a:pt x="84" y="196"/>
                  </a:lnTo>
                  <a:lnTo>
                    <a:pt x="68" y="243"/>
                  </a:lnTo>
                  <a:lnTo>
                    <a:pt x="43" y="283"/>
                  </a:lnTo>
                  <a:lnTo>
                    <a:pt x="9" y="3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0" name="Freeform 1088"/>
            <p:cNvSpPr>
              <a:spLocks/>
            </p:cNvSpPr>
            <p:nvPr/>
          </p:nvSpPr>
          <p:spPr bwMode="auto">
            <a:xfrm flipH="1">
              <a:off x="1064" y="2678"/>
              <a:ext cx="35" cy="20"/>
            </a:xfrm>
            <a:custGeom>
              <a:avLst/>
              <a:gdLst>
                <a:gd name="T0" fmla="*/ 0 w 77"/>
                <a:gd name="T1" fmla="*/ 0 h 41"/>
                <a:gd name="T2" fmla="*/ 0 w 77"/>
                <a:gd name="T3" fmla="*/ 0 h 41"/>
                <a:gd name="T4" fmla="*/ 0 w 77"/>
                <a:gd name="T5" fmla="*/ 0 h 41"/>
                <a:gd name="T6" fmla="*/ 0 w 77"/>
                <a:gd name="T7" fmla="*/ 0 h 41"/>
                <a:gd name="T8" fmla="*/ 0 w 77"/>
                <a:gd name="T9" fmla="*/ 0 h 41"/>
                <a:gd name="T10" fmla="*/ 0 w 77"/>
                <a:gd name="T11" fmla="*/ 0 h 41"/>
                <a:gd name="T12" fmla="*/ 0 w 77"/>
                <a:gd name="T13" fmla="*/ 0 h 41"/>
                <a:gd name="T14" fmla="*/ 0 w 77"/>
                <a:gd name="T15" fmla="*/ 0 h 41"/>
                <a:gd name="T16" fmla="*/ 0 w 77"/>
                <a:gd name="T17" fmla="*/ 0 h 41"/>
                <a:gd name="T18" fmla="*/ 0 w 77"/>
                <a:gd name="T19" fmla="*/ 0 h 41"/>
                <a:gd name="T20" fmla="*/ 0 w 77"/>
                <a:gd name="T21" fmla="*/ 0 h 41"/>
                <a:gd name="T22" fmla="*/ 0 w 77"/>
                <a:gd name="T23" fmla="*/ 0 h 41"/>
                <a:gd name="T24" fmla="*/ 0 w 77"/>
                <a:gd name="T25" fmla="*/ 0 h 41"/>
                <a:gd name="T26" fmla="*/ 0 w 77"/>
                <a:gd name="T27" fmla="*/ 0 h 41"/>
                <a:gd name="T28" fmla="*/ 0 w 77"/>
                <a:gd name="T29" fmla="*/ 0 h 41"/>
                <a:gd name="T30" fmla="*/ 0 w 77"/>
                <a:gd name="T31" fmla="*/ 0 h 41"/>
                <a:gd name="T32" fmla="*/ 0 w 77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41"/>
                <a:gd name="T53" fmla="*/ 77 w 77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41">
                  <a:moveTo>
                    <a:pt x="77" y="41"/>
                  </a:moveTo>
                  <a:lnTo>
                    <a:pt x="69" y="33"/>
                  </a:lnTo>
                  <a:lnTo>
                    <a:pt x="58" y="25"/>
                  </a:lnTo>
                  <a:lnTo>
                    <a:pt x="46" y="18"/>
                  </a:lnTo>
                  <a:lnTo>
                    <a:pt x="34" y="11"/>
                  </a:lnTo>
                  <a:lnTo>
                    <a:pt x="23" y="5"/>
                  </a:lnTo>
                  <a:lnTo>
                    <a:pt x="12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7" y="10"/>
                  </a:lnTo>
                  <a:lnTo>
                    <a:pt x="16" y="13"/>
                  </a:lnTo>
                  <a:lnTo>
                    <a:pt x="27" y="18"/>
                  </a:lnTo>
                  <a:lnTo>
                    <a:pt x="40" y="22"/>
                  </a:lnTo>
                  <a:lnTo>
                    <a:pt x="53" y="28"/>
                  </a:lnTo>
                  <a:lnTo>
                    <a:pt x="66" y="34"/>
                  </a:lnTo>
                  <a:lnTo>
                    <a:pt x="77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1" name="Freeform 1089"/>
            <p:cNvSpPr>
              <a:spLocks/>
            </p:cNvSpPr>
            <p:nvPr/>
          </p:nvSpPr>
          <p:spPr bwMode="auto">
            <a:xfrm flipH="1">
              <a:off x="1062" y="2689"/>
              <a:ext cx="38" cy="23"/>
            </a:xfrm>
            <a:custGeom>
              <a:avLst/>
              <a:gdLst>
                <a:gd name="T0" fmla="*/ 0 w 84"/>
                <a:gd name="T1" fmla="*/ 1 h 46"/>
                <a:gd name="T2" fmla="*/ 0 w 84"/>
                <a:gd name="T3" fmla="*/ 0 h 46"/>
                <a:gd name="T4" fmla="*/ 0 w 84"/>
                <a:gd name="T5" fmla="*/ 1 h 46"/>
                <a:gd name="T6" fmla="*/ 0 w 84"/>
                <a:gd name="T7" fmla="*/ 1 h 46"/>
                <a:gd name="T8" fmla="*/ 0 w 84"/>
                <a:gd name="T9" fmla="*/ 1 h 46"/>
                <a:gd name="T10" fmla="*/ 0 w 84"/>
                <a:gd name="T11" fmla="*/ 1 h 46"/>
                <a:gd name="T12" fmla="*/ 0 w 84"/>
                <a:gd name="T13" fmla="*/ 1 h 46"/>
                <a:gd name="T14" fmla="*/ 0 w 84"/>
                <a:gd name="T15" fmla="*/ 1 h 46"/>
                <a:gd name="T16" fmla="*/ 0 w 84"/>
                <a:gd name="T17" fmla="*/ 1 h 46"/>
                <a:gd name="T18" fmla="*/ 0 w 84"/>
                <a:gd name="T19" fmla="*/ 1 h 46"/>
                <a:gd name="T20" fmla="*/ 0 w 84"/>
                <a:gd name="T21" fmla="*/ 1 h 46"/>
                <a:gd name="T22" fmla="*/ 0 w 84"/>
                <a:gd name="T23" fmla="*/ 1 h 46"/>
                <a:gd name="T24" fmla="*/ 0 w 84"/>
                <a:gd name="T25" fmla="*/ 1 h 46"/>
                <a:gd name="T26" fmla="*/ 0 w 84"/>
                <a:gd name="T27" fmla="*/ 1 h 46"/>
                <a:gd name="T28" fmla="*/ 0 w 84"/>
                <a:gd name="T29" fmla="*/ 1 h 46"/>
                <a:gd name="T30" fmla="*/ 0 w 84"/>
                <a:gd name="T31" fmla="*/ 1 h 46"/>
                <a:gd name="T32" fmla="*/ 0 w 84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46"/>
                <a:gd name="T53" fmla="*/ 84 w 84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46">
                  <a:moveTo>
                    <a:pt x="0" y="1"/>
                  </a:moveTo>
                  <a:lnTo>
                    <a:pt x="4" y="0"/>
                  </a:lnTo>
                  <a:lnTo>
                    <a:pt x="12" y="1"/>
                  </a:lnTo>
                  <a:lnTo>
                    <a:pt x="22" y="5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63" y="26"/>
                  </a:lnTo>
                  <a:lnTo>
                    <a:pt x="75" y="36"/>
                  </a:lnTo>
                  <a:lnTo>
                    <a:pt x="84" y="46"/>
                  </a:lnTo>
                  <a:lnTo>
                    <a:pt x="74" y="41"/>
                  </a:lnTo>
                  <a:lnTo>
                    <a:pt x="60" y="35"/>
                  </a:lnTo>
                  <a:lnTo>
                    <a:pt x="46" y="28"/>
                  </a:lnTo>
                  <a:lnTo>
                    <a:pt x="33" y="22"/>
                  </a:lnTo>
                  <a:lnTo>
                    <a:pt x="20" y="15"/>
                  </a:lnTo>
                  <a:lnTo>
                    <a:pt x="9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2" name="Freeform 1090"/>
            <p:cNvSpPr>
              <a:spLocks/>
            </p:cNvSpPr>
            <p:nvPr/>
          </p:nvSpPr>
          <p:spPr bwMode="auto">
            <a:xfrm flipH="1">
              <a:off x="1059" y="2712"/>
              <a:ext cx="49" cy="31"/>
            </a:xfrm>
            <a:custGeom>
              <a:avLst/>
              <a:gdLst>
                <a:gd name="T0" fmla="*/ 0 w 110"/>
                <a:gd name="T1" fmla="*/ 0 h 64"/>
                <a:gd name="T2" fmla="*/ 0 w 110"/>
                <a:gd name="T3" fmla="*/ 0 h 64"/>
                <a:gd name="T4" fmla="*/ 0 w 110"/>
                <a:gd name="T5" fmla="*/ 0 h 64"/>
                <a:gd name="T6" fmla="*/ 0 w 110"/>
                <a:gd name="T7" fmla="*/ 0 h 64"/>
                <a:gd name="T8" fmla="*/ 0 w 110"/>
                <a:gd name="T9" fmla="*/ 0 h 64"/>
                <a:gd name="T10" fmla="*/ 0 w 110"/>
                <a:gd name="T11" fmla="*/ 0 h 64"/>
                <a:gd name="T12" fmla="*/ 0 w 110"/>
                <a:gd name="T13" fmla="*/ 0 h 64"/>
                <a:gd name="T14" fmla="*/ 0 w 110"/>
                <a:gd name="T15" fmla="*/ 0 h 64"/>
                <a:gd name="T16" fmla="*/ 0 w 110"/>
                <a:gd name="T17" fmla="*/ 0 h 64"/>
                <a:gd name="T18" fmla="*/ 0 w 110"/>
                <a:gd name="T19" fmla="*/ 0 h 64"/>
                <a:gd name="T20" fmla="*/ 0 w 110"/>
                <a:gd name="T21" fmla="*/ 0 h 64"/>
                <a:gd name="T22" fmla="*/ 0 w 110"/>
                <a:gd name="T23" fmla="*/ 0 h 64"/>
                <a:gd name="T24" fmla="*/ 0 w 110"/>
                <a:gd name="T25" fmla="*/ 0 h 64"/>
                <a:gd name="T26" fmla="*/ 0 w 110"/>
                <a:gd name="T27" fmla="*/ 0 h 64"/>
                <a:gd name="T28" fmla="*/ 0 w 110"/>
                <a:gd name="T29" fmla="*/ 0 h 64"/>
                <a:gd name="T30" fmla="*/ 0 w 110"/>
                <a:gd name="T31" fmla="*/ 0 h 64"/>
                <a:gd name="T32" fmla="*/ 0 w 110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64"/>
                <a:gd name="T53" fmla="*/ 110 w 110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64">
                  <a:moveTo>
                    <a:pt x="0" y="1"/>
                  </a:moveTo>
                  <a:lnTo>
                    <a:pt x="6" y="0"/>
                  </a:lnTo>
                  <a:lnTo>
                    <a:pt x="18" y="3"/>
                  </a:lnTo>
                  <a:lnTo>
                    <a:pt x="33" y="8"/>
                  </a:lnTo>
                  <a:lnTo>
                    <a:pt x="50" y="16"/>
                  </a:lnTo>
                  <a:lnTo>
                    <a:pt x="69" y="27"/>
                  </a:lnTo>
                  <a:lnTo>
                    <a:pt x="86" y="39"/>
                  </a:lnTo>
                  <a:lnTo>
                    <a:pt x="101" y="51"/>
                  </a:lnTo>
                  <a:lnTo>
                    <a:pt x="110" y="64"/>
                  </a:lnTo>
                  <a:lnTo>
                    <a:pt x="101" y="58"/>
                  </a:lnTo>
                  <a:lnTo>
                    <a:pt x="86" y="51"/>
                  </a:lnTo>
                  <a:lnTo>
                    <a:pt x="68" y="42"/>
                  </a:lnTo>
                  <a:lnTo>
                    <a:pt x="48" y="33"/>
                  </a:lnTo>
                  <a:lnTo>
                    <a:pt x="28" y="22"/>
                  </a:lnTo>
                  <a:lnTo>
                    <a:pt x="12" y="14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3" name="Freeform 1091"/>
            <p:cNvSpPr>
              <a:spLocks/>
            </p:cNvSpPr>
            <p:nvPr/>
          </p:nvSpPr>
          <p:spPr bwMode="auto">
            <a:xfrm flipH="1">
              <a:off x="1062" y="2738"/>
              <a:ext cx="54" cy="34"/>
            </a:xfrm>
            <a:custGeom>
              <a:avLst/>
              <a:gdLst>
                <a:gd name="T0" fmla="*/ 0 w 120"/>
                <a:gd name="T1" fmla="*/ 1 h 68"/>
                <a:gd name="T2" fmla="*/ 0 w 120"/>
                <a:gd name="T3" fmla="*/ 0 h 68"/>
                <a:gd name="T4" fmla="*/ 0 w 120"/>
                <a:gd name="T5" fmla="*/ 1 h 68"/>
                <a:gd name="T6" fmla="*/ 0 w 120"/>
                <a:gd name="T7" fmla="*/ 1 h 68"/>
                <a:gd name="T8" fmla="*/ 0 w 120"/>
                <a:gd name="T9" fmla="*/ 1 h 68"/>
                <a:gd name="T10" fmla="*/ 0 w 120"/>
                <a:gd name="T11" fmla="*/ 1 h 68"/>
                <a:gd name="T12" fmla="*/ 0 w 120"/>
                <a:gd name="T13" fmla="*/ 1 h 68"/>
                <a:gd name="T14" fmla="*/ 0 w 120"/>
                <a:gd name="T15" fmla="*/ 1 h 68"/>
                <a:gd name="T16" fmla="*/ 0 w 120"/>
                <a:gd name="T17" fmla="*/ 1 h 68"/>
                <a:gd name="T18" fmla="*/ 0 w 120"/>
                <a:gd name="T19" fmla="*/ 1 h 68"/>
                <a:gd name="T20" fmla="*/ 0 w 120"/>
                <a:gd name="T21" fmla="*/ 1 h 68"/>
                <a:gd name="T22" fmla="*/ 0 w 120"/>
                <a:gd name="T23" fmla="*/ 1 h 68"/>
                <a:gd name="T24" fmla="*/ 0 w 120"/>
                <a:gd name="T25" fmla="*/ 1 h 68"/>
                <a:gd name="T26" fmla="*/ 0 w 120"/>
                <a:gd name="T27" fmla="*/ 1 h 68"/>
                <a:gd name="T28" fmla="*/ 0 w 120"/>
                <a:gd name="T29" fmla="*/ 1 h 68"/>
                <a:gd name="T30" fmla="*/ 0 w 120"/>
                <a:gd name="T31" fmla="*/ 1 h 68"/>
                <a:gd name="T32" fmla="*/ 0 w 12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68"/>
                <a:gd name="T53" fmla="*/ 120 w 12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68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9" y="11"/>
                  </a:lnTo>
                  <a:lnTo>
                    <a:pt x="58" y="21"/>
                  </a:lnTo>
                  <a:lnTo>
                    <a:pt x="79" y="32"/>
                  </a:lnTo>
                  <a:lnTo>
                    <a:pt x="98" y="45"/>
                  </a:lnTo>
                  <a:lnTo>
                    <a:pt x="112" y="57"/>
                  </a:lnTo>
                  <a:lnTo>
                    <a:pt x="120" y="68"/>
                  </a:lnTo>
                  <a:lnTo>
                    <a:pt x="111" y="64"/>
                  </a:lnTo>
                  <a:lnTo>
                    <a:pt x="95" y="57"/>
                  </a:lnTo>
                  <a:lnTo>
                    <a:pt x="75" y="46"/>
                  </a:lnTo>
                  <a:lnTo>
                    <a:pt x="53" y="35"/>
                  </a:lnTo>
                  <a:lnTo>
                    <a:pt x="33" y="24"/>
                  </a:lnTo>
                  <a:lnTo>
                    <a:pt x="15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4" name="Freeform 1092"/>
            <p:cNvSpPr>
              <a:spLocks/>
            </p:cNvSpPr>
            <p:nvPr/>
          </p:nvSpPr>
          <p:spPr bwMode="auto">
            <a:xfrm flipH="1">
              <a:off x="1067" y="2754"/>
              <a:ext cx="44" cy="37"/>
            </a:xfrm>
            <a:custGeom>
              <a:avLst/>
              <a:gdLst>
                <a:gd name="T0" fmla="*/ 0 w 97"/>
                <a:gd name="T1" fmla="*/ 0 h 72"/>
                <a:gd name="T2" fmla="*/ 0 w 97"/>
                <a:gd name="T3" fmla="*/ 0 h 72"/>
                <a:gd name="T4" fmla="*/ 0 w 97"/>
                <a:gd name="T5" fmla="*/ 1 h 72"/>
                <a:gd name="T6" fmla="*/ 0 w 97"/>
                <a:gd name="T7" fmla="*/ 1 h 72"/>
                <a:gd name="T8" fmla="*/ 0 w 97"/>
                <a:gd name="T9" fmla="*/ 1 h 72"/>
                <a:gd name="T10" fmla="*/ 0 w 97"/>
                <a:gd name="T11" fmla="*/ 1 h 72"/>
                <a:gd name="T12" fmla="*/ 0 w 97"/>
                <a:gd name="T13" fmla="*/ 1 h 72"/>
                <a:gd name="T14" fmla="*/ 0 w 97"/>
                <a:gd name="T15" fmla="*/ 1 h 72"/>
                <a:gd name="T16" fmla="*/ 0 w 97"/>
                <a:gd name="T17" fmla="*/ 1 h 72"/>
                <a:gd name="T18" fmla="*/ 0 w 97"/>
                <a:gd name="T19" fmla="*/ 1 h 72"/>
                <a:gd name="T20" fmla="*/ 0 w 97"/>
                <a:gd name="T21" fmla="*/ 1 h 72"/>
                <a:gd name="T22" fmla="*/ 0 w 97"/>
                <a:gd name="T23" fmla="*/ 1 h 72"/>
                <a:gd name="T24" fmla="*/ 0 w 97"/>
                <a:gd name="T25" fmla="*/ 1 h 72"/>
                <a:gd name="T26" fmla="*/ 0 w 97"/>
                <a:gd name="T27" fmla="*/ 1 h 72"/>
                <a:gd name="T28" fmla="*/ 0 w 97"/>
                <a:gd name="T29" fmla="*/ 1 h 72"/>
                <a:gd name="T30" fmla="*/ 0 w 97"/>
                <a:gd name="T31" fmla="*/ 1 h 72"/>
                <a:gd name="T32" fmla="*/ 0 w 97"/>
                <a:gd name="T33" fmla="*/ 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72"/>
                <a:gd name="T53" fmla="*/ 97 w 97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72">
                  <a:moveTo>
                    <a:pt x="0" y="0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1" y="15"/>
                  </a:lnTo>
                  <a:lnTo>
                    <a:pt x="49" y="25"/>
                  </a:lnTo>
                  <a:lnTo>
                    <a:pt x="66" y="39"/>
                  </a:lnTo>
                  <a:lnTo>
                    <a:pt x="81" y="51"/>
                  </a:lnTo>
                  <a:lnTo>
                    <a:pt x="92" y="63"/>
                  </a:lnTo>
                  <a:lnTo>
                    <a:pt x="97" y="72"/>
                  </a:lnTo>
                  <a:lnTo>
                    <a:pt x="88" y="66"/>
                  </a:lnTo>
                  <a:lnTo>
                    <a:pt x="74" y="57"/>
                  </a:lnTo>
                  <a:lnTo>
                    <a:pt x="56" y="47"/>
                  </a:lnTo>
                  <a:lnTo>
                    <a:pt x="39" y="35"/>
                  </a:lnTo>
                  <a:lnTo>
                    <a:pt x="22" y="24"/>
                  </a:lnTo>
                  <a:lnTo>
                    <a:pt x="9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5" name="Freeform 1093"/>
            <p:cNvSpPr>
              <a:spLocks/>
            </p:cNvSpPr>
            <p:nvPr/>
          </p:nvSpPr>
          <p:spPr bwMode="auto">
            <a:xfrm flipH="1">
              <a:off x="1073" y="2774"/>
              <a:ext cx="36" cy="31"/>
            </a:xfrm>
            <a:custGeom>
              <a:avLst/>
              <a:gdLst>
                <a:gd name="T0" fmla="*/ 0 w 81"/>
                <a:gd name="T1" fmla="*/ 0 h 62"/>
                <a:gd name="T2" fmla="*/ 0 w 81"/>
                <a:gd name="T3" fmla="*/ 0 h 62"/>
                <a:gd name="T4" fmla="*/ 0 w 81"/>
                <a:gd name="T5" fmla="*/ 1 h 62"/>
                <a:gd name="T6" fmla="*/ 0 w 81"/>
                <a:gd name="T7" fmla="*/ 1 h 62"/>
                <a:gd name="T8" fmla="*/ 0 w 81"/>
                <a:gd name="T9" fmla="*/ 1 h 62"/>
                <a:gd name="T10" fmla="*/ 0 w 81"/>
                <a:gd name="T11" fmla="*/ 1 h 62"/>
                <a:gd name="T12" fmla="*/ 0 w 81"/>
                <a:gd name="T13" fmla="*/ 1 h 62"/>
                <a:gd name="T14" fmla="*/ 0 w 81"/>
                <a:gd name="T15" fmla="*/ 1 h 62"/>
                <a:gd name="T16" fmla="*/ 0 w 81"/>
                <a:gd name="T17" fmla="*/ 1 h 62"/>
                <a:gd name="T18" fmla="*/ 0 w 81"/>
                <a:gd name="T19" fmla="*/ 1 h 62"/>
                <a:gd name="T20" fmla="*/ 0 w 81"/>
                <a:gd name="T21" fmla="*/ 1 h 62"/>
                <a:gd name="T22" fmla="*/ 0 w 81"/>
                <a:gd name="T23" fmla="*/ 1 h 62"/>
                <a:gd name="T24" fmla="*/ 0 w 81"/>
                <a:gd name="T25" fmla="*/ 1 h 62"/>
                <a:gd name="T26" fmla="*/ 0 w 81"/>
                <a:gd name="T27" fmla="*/ 1 h 62"/>
                <a:gd name="T28" fmla="*/ 0 w 81"/>
                <a:gd name="T29" fmla="*/ 1 h 62"/>
                <a:gd name="T30" fmla="*/ 0 w 81"/>
                <a:gd name="T31" fmla="*/ 1 h 62"/>
                <a:gd name="T32" fmla="*/ 0 w 81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2"/>
                <a:gd name="T53" fmla="*/ 81 w 81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2">
                  <a:moveTo>
                    <a:pt x="0" y="0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9"/>
                  </a:lnTo>
                  <a:lnTo>
                    <a:pt x="41" y="17"/>
                  </a:lnTo>
                  <a:lnTo>
                    <a:pt x="54" y="26"/>
                  </a:lnTo>
                  <a:lnTo>
                    <a:pt x="66" y="38"/>
                  </a:lnTo>
                  <a:lnTo>
                    <a:pt x="76" y="49"/>
                  </a:lnTo>
                  <a:lnTo>
                    <a:pt x="81" y="62"/>
                  </a:lnTo>
                  <a:lnTo>
                    <a:pt x="73" y="55"/>
                  </a:lnTo>
                  <a:lnTo>
                    <a:pt x="61" y="47"/>
                  </a:lnTo>
                  <a:lnTo>
                    <a:pt x="47" y="38"/>
                  </a:lnTo>
                  <a:lnTo>
                    <a:pt x="32" y="27"/>
                  </a:lnTo>
                  <a:lnTo>
                    <a:pt x="19" y="18"/>
                  </a:lnTo>
                  <a:lnTo>
                    <a:pt x="8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6" name="Freeform 1094"/>
            <p:cNvSpPr>
              <a:spLocks/>
            </p:cNvSpPr>
            <p:nvPr/>
          </p:nvSpPr>
          <p:spPr bwMode="auto">
            <a:xfrm flipH="1">
              <a:off x="1084" y="2793"/>
              <a:ext cx="25" cy="26"/>
            </a:xfrm>
            <a:custGeom>
              <a:avLst/>
              <a:gdLst>
                <a:gd name="T0" fmla="*/ 0 w 57"/>
                <a:gd name="T1" fmla="*/ 0 h 53"/>
                <a:gd name="T2" fmla="*/ 0 w 57"/>
                <a:gd name="T3" fmla="*/ 0 h 53"/>
                <a:gd name="T4" fmla="*/ 0 w 57"/>
                <a:gd name="T5" fmla="*/ 0 h 53"/>
                <a:gd name="T6" fmla="*/ 0 w 57"/>
                <a:gd name="T7" fmla="*/ 0 h 53"/>
                <a:gd name="T8" fmla="*/ 0 w 57"/>
                <a:gd name="T9" fmla="*/ 0 h 53"/>
                <a:gd name="T10" fmla="*/ 0 w 57"/>
                <a:gd name="T11" fmla="*/ 0 h 53"/>
                <a:gd name="T12" fmla="*/ 0 w 57"/>
                <a:gd name="T13" fmla="*/ 0 h 53"/>
                <a:gd name="T14" fmla="*/ 0 w 57"/>
                <a:gd name="T15" fmla="*/ 0 h 53"/>
                <a:gd name="T16" fmla="*/ 0 w 57"/>
                <a:gd name="T17" fmla="*/ 0 h 53"/>
                <a:gd name="T18" fmla="*/ 0 w 57"/>
                <a:gd name="T19" fmla="*/ 0 h 53"/>
                <a:gd name="T20" fmla="*/ 0 w 57"/>
                <a:gd name="T21" fmla="*/ 0 h 53"/>
                <a:gd name="T22" fmla="*/ 0 w 57"/>
                <a:gd name="T23" fmla="*/ 0 h 53"/>
                <a:gd name="T24" fmla="*/ 0 w 57"/>
                <a:gd name="T25" fmla="*/ 0 h 53"/>
                <a:gd name="T26" fmla="*/ 0 w 57"/>
                <a:gd name="T27" fmla="*/ 0 h 53"/>
                <a:gd name="T28" fmla="*/ 0 w 57"/>
                <a:gd name="T29" fmla="*/ 0 h 53"/>
                <a:gd name="T30" fmla="*/ 0 w 57"/>
                <a:gd name="T31" fmla="*/ 0 h 53"/>
                <a:gd name="T32" fmla="*/ 0 w 57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3"/>
                <a:gd name="T53" fmla="*/ 57 w 57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3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10"/>
                  </a:lnTo>
                  <a:lnTo>
                    <a:pt x="33" y="18"/>
                  </a:lnTo>
                  <a:lnTo>
                    <a:pt x="43" y="29"/>
                  </a:lnTo>
                  <a:lnTo>
                    <a:pt x="51" y="38"/>
                  </a:lnTo>
                  <a:lnTo>
                    <a:pt x="56" y="47"/>
                  </a:lnTo>
                  <a:lnTo>
                    <a:pt x="57" y="53"/>
                  </a:lnTo>
                  <a:lnTo>
                    <a:pt x="52" y="47"/>
                  </a:lnTo>
                  <a:lnTo>
                    <a:pt x="43" y="40"/>
                  </a:lnTo>
                  <a:lnTo>
                    <a:pt x="33" y="33"/>
                  </a:lnTo>
                  <a:lnTo>
                    <a:pt x="24" y="25"/>
                  </a:lnTo>
                  <a:lnTo>
                    <a:pt x="15" y="17"/>
                  </a:lnTo>
                  <a:lnTo>
                    <a:pt x="7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7" name="Freeform 1095"/>
            <p:cNvSpPr>
              <a:spLocks/>
            </p:cNvSpPr>
            <p:nvPr/>
          </p:nvSpPr>
          <p:spPr bwMode="auto">
            <a:xfrm flipH="1">
              <a:off x="1091" y="2810"/>
              <a:ext cx="17" cy="18"/>
            </a:xfrm>
            <a:custGeom>
              <a:avLst/>
              <a:gdLst>
                <a:gd name="T0" fmla="*/ 0 w 40"/>
                <a:gd name="T1" fmla="*/ 0 h 36"/>
                <a:gd name="T2" fmla="*/ 0 w 40"/>
                <a:gd name="T3" fmla="*/ 0 h 36"/>
                <a:gd name="T4" fmla="*/ 0 w 40"/>
                <a:gd name="T5" fmla="*/ 1 h 36"/>
                <a:gd name="T6" fmla="*/ 0 w 40"/>
                <a:gd name="T7" fmla="*/ 1 h 36"/>
                <a:gd name="T8" fmla="*/ 0 w 40"/>
                <a:gd name="T9" fmla="*/ 1 h 36"/>
                <a:gd name="T10" fmla="*/ 0 w 40"/>
                <a:gd name="T11" fmla="*/ 1 h 36"/>
                <a:gd name="T12" fmla="*/ 0 w 40"/>
                <a:gd name="T13" fmla="*/ 1 h 36"/>
                <a:gd name="T14" fmla="*/ 0 w 40"/>
                <a:gd name="T15" fmla="*/ 1 h 36"/>
                <a:gd name="T16" fmla="*/ 0 w 40"/>
                <a:gd name="T17" fmla="*/ 1 h 36"/>
                <a:gd name="T18" fmla="*/ 0 w 40"/>
                <a:gd name="T19" fmla="*/ 1 h 36"/>
                <a:gd name="T20" fmla="*/ 0 w 40"/>
                <a:gd name="T21" fmla="*/ 1 h 36"/>
                <a:gd name="T22" fmla="*/ 0 w 40"/>
                <a:gd name="T23" fmla="*/ 1 h 36"/>
                <a:gd name="T24" fmla="*/ 0 w 40"/>
                <a:gd name="T25" fmla="*/ 1 h 36"/>
                <a:gd name="T26" fmla="*/ 0 w 40"/>
                <a:gd name="T27" fmla="*/ 1 h 36"/>
                <a:gd name="T28" fmla="*/ 0 w 40"/>
                <a:gd name="T29" fmla="*/ 1 h 36"/>
                <a:gd name="T30" fmla="*/ 0 w 40"/>
                <a:gd name="T31" fmla="*/ 1 h 36"/>
                <a:gd name="T32" fmla="*/ 0 w 4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6"/>
                <a:gd name="T53" fmla="*/ 40 w 4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6">
                  <a:moveTo>
                    <a:pt x="3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20" y="6"/>
                  </a:lnTo>
                  <a:lnTo>
                    <a:pt x="27" y="12"/>
                  </a:lnTo>
                  <a:lnTo>
                    <a:pt x="33" y="18"/>
                  </a:lnTo>
                  <a:lnTo>
                    <a:pt x="37" y="25"/>
                  </a:lnTo>
                  <a:lnTo>
                    <a:pt x="40" y="30"/>
                  </a:lnTo>
                  <a:lnTo>
                    <a:pt x="39" y="36"/>
                  </a:lnTo>
                  <a:lnTo>
                    <a:pt x="36" y="29"/>
                  </a:lnTo>
                  <a:lnTo>
                    <a:pt x="31" y="23"/>
                  </a:lnTo>
                  <a:lnTo>
                    <a:pt x="23" y="18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8" name="Freeform 1096"/>
            <p:cNvSpPr>
              <a:spLocks/>
            </p:cNvSpPr>
            <p:nvPr/>
          </p:nvSpPr>
          <p:spPr bwMode="auto">
            <a:xfrm flipH="1">
              <a:off x="1071" y="2666"/>
              <a:ext cx="21" cy="20"/>
            </a:xfrm>
            <a:custGeom>
              <a:avLst/>
              <a:gdLst>
                <a:gd name="T0" fmla="*/ 0 w 48"/>
                <a:gd name="T1" fmla="*/ 1 h 40"/>
                <a:gd name="T2" fmla="*/ 0 w 48"/>
                <a:gd name="T3" fmla="*/ 1 h 40"/>
                <a:gd name="T4" fmla="*/ 0 w 48"/>
                <a:gd name="T5" fmla="*/ 1 h 40"/>
                <a:gd name="T6" fmla="*/ 0 w 48"/>
                <a:gd name="T7" fmla="*/ 1 h 40"/>
                <a:gd name="T8" fmla="*/ 0 w 48"/>
                <a:gd name="T9" fmla="*/ 1 h 40"/>
                <a:gd name="T10" fmla="*/ 0 w 48"/>
                <a:gd name="T11" fmla="*/ 1 h 40"/>
                <a:gd name="T12" fmla="*/ 0 w 48"/>
                <a:gd name="T13" fmla="*/ 1 h 40"/>
                <a:gd name="T14" fmla="*/ 0 w 48"/>
                <a:gd name="T15" fmla="*/ 1 h 40"/>
                <a:gd name="T16" fmla="*/ 0 w 48"/>
                <a:gd name="T17" fmla="*/ 1 h 40"/>
                <a:gd name="T18" fmla="*/ 0 w 48"/>
                <a:gd name="T19" fmla="*/ 0 h 40"/>
                <a:gd name="T20" fmla="*/ 0 w 48"/>
                <a:gd name="T21" fmla="*/ 1 h 40"/>
                <a:gd name="T22" fmla="*/ 0 w 48"/>
                <a:gd name="T23" fmla="*/ 1 h 40"/>
                <a:gd name="T24" fmla="*/ 0 w 48"/>
                <a:gd name="T25" fmla="*/ 1 h 40"/>
                <a:gd name="T26" fmla="*/ 0 w 48"/>
                <a:gd name="T27" fmla="*/ 1 h 40"/>
                <a:gd name="T28" fmla="*/ 0 w 48"/>
                <a:gd name="T29" fmla="*/ 1 h 40"/>
                <a:gd name="T30" fmla="*/ 0 w 48"/>
                <a:gd name="T31" fmla="*/ 1 h 40"/>
                <a:gd name="T32" fmla="*/ 0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4" y="38"/>
                  </a:lnTo>
                  <a:lnTo>
                    <a:pt x="37" y="35"/>
                  </a:lnTo>
                  <a:lnTo>
                    <a:pt x="27" y="29"/>
                  </a:lnTo>
                  <a:lnTo>
                    <a:pt x="18" y="23"/>
                  </a:lnTo>
                  <a:lnTo>
                    <a:pt x="9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6" y="14"/>
                  </a:lnTo>
                  <a:lnTo>
                    <a:pt x="33" y="22"/>
                  </a:lnTo>
                  <a:lnTo>
                    <a:pt x="39" y="30"/>
                  </a:lnTo>
                  <a:lnTo>
                    <a:pt x="44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9" name="Freeform 1097"/>
            <p:cNvSpPr>
              <a:spLocks/>
            </p:cNvSpPr>
            <p:nvPr/>
          </p:nvSpPr>
          <p:spPr bwMode="auto">
            <a:xfrm flipH="1">
              <a:off x="1059" y="2664"/>
              <a:ext cx="11" cy="23"/>
            </a:xfrm>
            <a:custGeom>
              <a:avLst/>
              <a:gdLst>
                <a:gd name="T0" fmla="*/ 0 w 25"/>
                <a:gd name="T1" fmla="*/ 1 h 46"/>
                <a:gd name="T2" fmla="*/ 0 w 25"/>
                <a:gd name="T3" fmla="*/ 1 h 46"/>
                <a:gd name="T4" fmla="*/ 0 w 25"/>
                <a:gd name="T5" fmla="*/ 1 h 46"/>
                <a:gd name="T6" fmla="*/ 0 w 25"/>
                <a:gd name="T7" fmla="*/ 1 h 46"/>
                <a:gd name="T8" fmla="*/ 0 w 25"/>
                <a:gd name="T9" fmla="*/ 0 h 46"/>
                <a:gd name="T10" fmla="*/ 0 w 25"/>
                <a:gd name="T11" fmla="*/ 1 h 46"/>
                <a:gd name="T12" fmla="*/ 0 w 25"/>
                <a:gd name="T13" fmla="*/ 1 h 46"/>
                <a:gd name="T14" fmla="*/ 0 w 25"/>
                <a:gd name="T15" fmla="*/ 1 h 46"/>
                <a:gd name="T16" fmla="*/ 0 w 25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6"/>
                <a:gd name="T29" fmla="*/ 25 w 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6">
                  <a:moveTo>
                    <a:pt x="0" y="46"/>
                  </a:moveTo>
                  <a:lnTo>
                    <a:pt x="6" y="37"/>
                  </a:lnTo>
                  <a:lnTo>
                    <a:pt x="17" y="23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9" y="16"/>
                  </a:lnTo>
                  <a:lnTo>
                    <a:pt x="4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0" name="Freeform 1098"/>
            <p:cNvSpPr>
              <a:spLocks/>
            </p:cNvSpPr>
            <p:nvPr/>
          </p:nvSpPr>
          <p:spPr bwMode="auto">
            <a:xfrm flipH="1">
              <a:off x="1072" y="2655"/>
              <a:ext cx="6" cy="27"/>
            </a:xfrm>
            <a:custGeom>
              <a:avLst/>
              <a:gdLst>
                <a:gd name="T0" fmla="*/ 0 w 15"/>
                <a:gd name="T1" fmla="*/ 1 h 53"/>
                <a:gd name="T2" fmla="*/ 0 w 15"/>
                <a:gd name="T3" fmla="*/ 1 h 53"/>
                <a:gd name="T4" fmla="*/ 0 w 15"/>
                <a:gd name="T5" fmla="*/ 1 h 53"/>
                <a:gd name="T6" fmla="*/ 0 w 15"/>
                <a:gd name="T7" fmla="*/ 1 h 53"/>
                <a:gd name="T8" fmla="*/ 0 w 15"/>
                <a:gd name="T9" fmla="*/ 0 h 53"/>
                <a:gd name="T10" fmla="*/ 0 w 15"/>
                <a:gd name="T11" fmla="*/ 1 h 53"/>
                <a:gd name="T12" fmla="*/ 0 w 15"/>
                <a:gd name="T13" fmla="*/ 1 h 53"/>
                <a:gd name="T14" fmla="*/ 0 w 15"/>
                <a:gd name="T15" fmla="*/ 1 h 53"/>
                <a:gd name="T16" fmla="*/ 0 w 15"/>
                <a:gd name="T17" fmla="*/ 1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3"/>
                <a:gd name="T29" fmla="*/ 15 w 15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3">
                  <a:moveTo>
                    <a:pt x="15" y="53"/>
                  </a:moveTo>
                  <a:lnTo>
                    <a:pt x="15" y="43"/>
                  </a:lnTo>
                  <a:lnTo>
                    <a:pt x="15" y="26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4" y="23"/>
                  </a:lnTo>
                  <a:lnTo>
                    <a:pt x="9" y="41"/>
                  </a:lnTo>
                  <a:lnTo>
                    <a:pt x="15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1" name="Freeform 1099"/>
            <p:cNvSpPr>
              <a:spLocks/>
            </p:cNvSpPr>
            <p:nvPr/>
          </p:nvSpPr>
          <p:spPr bwMode="auto">
            <a:xfrm flipH="1">
              <a:off x="1045" y="2671"/>
              <a:ext cx="21" cy="24"/>
            </a:xfrm>
            <a:custGeom>
              <a:avLst/>
              <a:gdLst>
                <a:gd name="T0" fmla="*/ 0 w 47"/>
                <a:gd name="T1" fmla="*/ 1 h 47"/>
                <a:gd name="T2" fmla="*/ 0 w 47"/>
                <a:gd name="T3" fmla="*/ 1 h 47"/>
                <a:gd name="T4" fmla="*/ 0 w 47"/>
                <a:gd name="T5" fmla="*/ 1 h 47"/>
                <a:gd name="T6" fmla="*/ 0 w 47"/>
                <a:gd name="T7" fmla="*/ 1 h 47"/>
                <a:gd name="T8" fmla="*/ 0 w 47"/>
                <a:gd name="T9" fmla="*/ 1 h 47"/>
                <a:gd name="T10" fmla="*/ 0 w 47"/>
                <a:gd name="T11" fmla="*/ 1 h 47"/>
                <a:gd name="T12" fmla="*/ 0 w 47"/>
                <a:gd name="T13" fmla="*/ 1 h 47"/>
                <a:gd name="T14" fmla="*/ 0 w 47"/>
                <a:gd name="T15" fmla="*/ 0 h 47"/>
                <a:gd name="T16" fmla="*/ 0 w 47"/>
                <a:gd name="T17" fmla="*/ 1 h 47"/>
                <a:gd name="T18" fmla="*/ 0 w 47"/>
                <a:gd name="T19" fmla="*/ 1 h 47"/>
                <a:gd name="T20" fmla="*/ 0 w 47"/>
                <a:gd name="T21" fmla="*/ 1 h 47"/>
                <a:gd name="T22" fmla="*/ 0 w 47"/>
                <a:gd name="T23" fmla="*/ 1 h 47"/>
                <a:gd name="T24" fmla="*/ 0 w 47"/>
                <a:gd name="T25" fmla="*/ 1 h 47"/>
                <a:gd name="T26" fmla="*/ 0 w 47"/>
                <a:gd name="T27" fmla="*/ 1 h 47"/>
                <a:gd name="T28" fmla="*/ 0 w 47"/>
                <a:gd name="T29" fmla="*/ 1 h 47"/>
                <a:gd name="T30" fmla="*/ 0 w 47"/>
                <a:gd name="T31" fmla="*/ 1 h 47"/>
                <a:gd name="T32" fmla="*/ 0 w 47"/>
                <a:gd name="T33" fmla="*/ 1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7"/>
                <a:gd name="T53" fmla="*/ 47 w 4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7">
                  <a:moveTo>
                    <a:pt x="0" y="47"/>
                  </a:moveTo>
                  <a:lnTo>
                    <a:pt x="4" y="41"/>
                  </a:lnTo>
                  <a:lnTo>
                    <a:pt x="10" y="33"/>
                  </a:lnTo>
                  <a:lnTo>
                    <a:pt x="17" y="24"/>
                  </a:lnTo>
                  <a:lnTo>
                    <a:pt x="23" y="16"/>
                  </a:lnTo>
                  <a:lnTo>
                    <a:pt x="31" y="8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47" y="4"/>
                  </a:lnTo>
                  <a:lnTo>
                    <a:pt x="43" y="10"/>
                  </a:lnTo>
                  <a:lnTo>
                    <a:pt x="36" y="17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1" y="38"/>
                  </a:lnTo>
                  <a:lnTo>
                    <a:pt x="4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2" name="Freeform 1100"/>
            <p:cNvSpPr>
              <a:spLocks/>
            </p:cNvSpPr>
            <p:nvPr/>
          </p:nvSpPr>
          <p:spPr bwMode="auto">
            <a:xfrm flipH="1">
              <a:off x="1051" y="2817"/>
              <a:ext cx="35" cy="7"/>
            </a:xfrm>
            <a:custGeom>
              <a:avLst/>
              <a:gdLst>
                <a:gd name="T0" fmla="*/ 0 w 78"/>
                <a:gd name="T1" fmla="*/ 0 h 15"/>
                <a:gd name="T2" fmla="*/ 0 w 78"/>
                <a:gd name="T3" fmla="*/ 0 h 15"/>
                <a:gd name="T4" fmla="*/ 0 w 78"/>
                <a:gd name="T5" fmla="*/ 0 h 15"/>
                <a:gd name="T6" fmla="*/ 0 w 78"/>
                <a:gd name="T7" fmla="*/ 0 h 15"/>
                <a:gd name="T8" fmla="*/ 0 w 78"/>
                <a:gd name="T9" fmla="*/ 0 h 15"/>
                <a:gd name="T10" fmla="*/ 0 w 78"/>
                <a:gd name="T11" fmla="*/ 0 h 15"/>
                <a:gd name="T12" fmla="*/ 0 w 78"/>
                <a:gd name="T13" fmla="*/ 0 h 15"/>
                <a:gd name="T14" fmla="*/ 0 w 78"/>
                <a:gd name="T15" fmla="*/ 0 h 15"/>
                <a:gd name="T16" fmla="*/ 0 w 78"/>
                <a:gd name="T17" fmla="*/ 0 h 15"/>
                <a:gd name="T18" fmla="*/ 0 w 78"/>
                <a:gd name="T19" fmla="*/ 0 h 15"/>
                <a:gd name="T20" fmla="*/ 0 w 78"/>
                <a:gd name="T21" fmla="*/ 0 h 15"/>
                <a:gd name="T22" fmla="*/ 0 w 78"/>
                <a:gd name="T23" fmla="*/ 0 h 15"/>
                <a:gd name="T24" fmla="*/ 0 w 78"/>
                <a:gd name="T25" fmla="*/ 0 h 15"/>
                <a:gd name="T26" fmla="*/ 0 w 78"/>
                <a:gd name="T27" fmla="*/ 0 h 15"/>
                <a:gd name="T28" fmla="*/ 0 w 78"/>
                <a:gd name="T29" fmla="*/ 0 h 15"/>
                <a:gd name="T30" fmla="*/ 0 w 78"/>
                <a:gd name="T31" fmla="*/ 0 h 15"/>
                <a:gd name="T32" fmla="*/ 0 w 7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5"/>
                <a:gd name="T53" fmla="*/ 78 w 7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5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6"/>
                  </a:lnTo>
                  <a:lnTo>
                    <a:pt x="78" y="10"/>
                  </a:lnTo>
                  <a:lnTo>
                    <a:pt x="75" y="14"/>
                  </a:lnTo>
                  <a:lnTo>
                    <a:pt x="69" y="15"/>
                  </a:lnTo>
                  <a:lnTo>
                    <a:pt x="59" y="14"/>
                  </a:lnTo>
                  <a:lnTo>
                    <a:pt x="48" y="12"/>
                  </a:lnTo>
                  <a:lnTo>
                    <a:pt x="34" y="8"/>
                  </a:lnTo>
                  <a:lnTo>
                    <a:pt x="21" y="6"/>
                  </a:lnTo>
                  <a:lnTo>
                    <a:pt x="9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3" name="Freeform 1101"/>
            <p:cNvSpPr>
              <a:spLocks/>
            </p:cNvSpPr>
            <p:nvPr/>
          </p:nvSpPr>
          <p:spPr bwMode="auto">
            <a:xfrm flipH="1">
              <a:off x="1057" y="2825"/>
              <a:ext cx="34" cy="12"/>
            </a:xfrm>
            <a:custGeom>
              <a:avLst/>
              <a:gdLst>
                <a:gd name="T0" fmla="*/ 0 w 73"/>
                <a:gd name="T1" fmla="*/ 0 h 25"/>
                <a:gd name="T2" fmla="*/ 0 w 73"/>
                <a:gd name="T3" fmla="*/ 0 h 25"/>
                <a:gd name="T4" fmla="*/ 0 w 73"/>
                <a:gd name="T5" fmla="*/ 0 h 25"/>
                <a:gd name="T6" fmla="*/ 0 w 73"/>
                <a:gd name="T7" fmla="*/ 0 h 25"/>
                <a:gd name="T8" fmla="*/ 0 w 73"/>
                <a:gd name="T9" fmla="*/ 0 h 25"/>
                <a:gd name="T10" fmla="*/ 0 w 73"/>
                <a:gd name="T11" fmla="*/ 0 h 25"/>
                <a:gd name="T12" fmla="*/ 0 w 73"/>
                <a:gd name="T13" fmla="*/ 0 h 25"/>
                <a:gd name="T14" fmla="*/ 0 w 73"/>
                <a:gd name="T15" fmla="*/ 0 h 25"/>
                <a:gd name="T16" fmla="*/ 0 w 73"/>
                <a:gd name="T17" fmla="*/ 0 h 25"/>
                <a:gd name="T18" fmla="*/ 0 w 73"/>
                <a:gd name="T19" fmla="*/ 0 h 25"/>
                <a:gd name="T20" fmla="*/ 0 w 73"/>
                <a:gd name="T21" fmla="*/ 0 h 25"/>
                <a:gd name="T22" fmla="*/ 0 w 73"/>
                <a:gd name="T23" fmla="*/ 0 h 25"/>
                <a:gd name="T24" fmla="*/ 0 w 73"/>
                <a:gd name="T25" fmla="*/ 0 h 25"/>
                <a:gd name="T26" fmla="*/ 0 w 73"/>
                <a:gd name="T27" fmla="*/ 0 h 25"/>
                <a:gd name="T28" fmla="*/ 0 w 73"/>
                <a:gd name="T29" fmla="*/ 0 h 25"/>
                <a:gd name="T30" fmla="*/ 0 w 73"/>
                <a:gd name="T31" fmla="*/ 0 h 25"/>
                <a:gd name="T32" fmla="*/ 0 w 7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25"/>
                <a:gd name="T53" fmla="*/ 73 w 7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25">
                  <a:moveTo>
                    <a:pt x="0" y="0"/>
                  </a:moveTo>
                  <a:lnTo>
                    <a:pt x="8" y="0"/>
                  </a:lnTo>
                  <a:lnTo>
                    <a:pt x="17" y="1"/>
                  </a:lnTo>
                  <a:lnTo>
                    <a:pt x="29" y="4"/>
                  </a:lnTo>
                  <a:lnTo>
                    <a:pt x="42" y="6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71" y="16"/>
                  </a:lnTo>
                  <a:lnTo>
                    <a:pt x="73" y="21"/>
                  </a:lnTo>
                  <a:lnTo>
                    <a:pt x="71" y="25"/>
                  </a:lnTo>
                  <a:lnTo>
                    <a:pt x="64" y="25"/>
                  </a:lnTo>
                  <a:lnTo>
                    <a:pt x="54" y="22"/>
                  </a:lnTo>
                  <a:lnTo>
                    <a:pt x="40" y="18"/>
                  </a:lnTo>
                  <a:lnTo>
                    <a:pt x="27" y="13"/>
                  </a:lnTo>
                  <a:lnTo>
                    <a:pt x="15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4" name="Freeform 1102"/>
            <p:cNvSpPr>
              <a:spLocks/>
            </p:cNvSpPr>
            <p:nvPr/>
          </p:nvSpPr>
          <p:spPr bwMode="auto">
            <a:xfrm flipH="1">
              <a:off x="1042" y="2800"/>
              <a:ext cx="32" cy="7"/>
            </a:xfrm>
            <a:custGeom>
              <a:avLst/>
              <a:gdLst>
                <a:gd name="T0" fmla="*/ 0 w 73"/>
                <a:gd name="T1" fmla="*/ 0 h 15"/>
                <a:gd name="T2" fmla="*/ 0 w 73"/>
                <a:gd name="T3" fmla="*/ 0 h 15"/>
                <a:gd name="T4" fmla="*/ 0 w 73"/>
                <a:gd name="T5" fmla="*/ 0 h 15"/>
                <a:gd name="T6" fmla="*/ 0 w 73"/>
                <a:gd name="T7" fmla="*/ 0 h 15"/>
                <a:gd name="T8" fmla="*/ 0 w 73"/>
                <a:gd name="T9" fmla="*/ 0 h 15"/>
                <a:gd name="T10" fmla="*/ 0 w 73"/>
                <a:gd name="T11" fmla="*/ 0 h 15"/>
                <a:gd name="T12" fmla="*/ 0 w 73"/>
                <a:gd name="T13" fmla="*/ 0 h 15"/>
                <a:gd name="T14" fmla="*/ 0 w 73"/>
                <a:gd name="T15" fmla="*/ 0 h 15"/>
                <a:gd name="T16" fmla="*/ 0 w 73"/>
                <a:gd name="T17" fmla="*/ 0 h 15"/>
                <a:gd name="T18" fmla="*/ 0 w 73"/>
                <a:gd name="T19" fmla="*/ 0 h 15"/>
                <a:gd name="T20" fmla="*/ 0 w 73"/>
                <a:gd name="T21" fmla="*/ 0 h 15"/>
                <a:gd name="T22" fmla="*/ 0 w 73"/>
                <a:gd name="T23" fmla="*/ 0 h 15"/>
                <a:gd name="T24" fmla="*/ 0 w 73"/>
                <a:gd name="T25" fmla="*/ 0 h 15"/>
                <a:gd name="T26" fmla="*/ 0 w 73"/>
                <a:gd name="T27" fmla="*/ 0 h 15"/>
                <a:gd name="T28" fmla="*/ 0 w 73"/>
                <a:gd name="T29" fmla="*/ 0 h 15"/>
                <a:gd name="T30" fmla="*/ 0 w 73"/>
                <a:gd name="T31" fmla="*/ 0 h 15"/>
                <a:gd name="T32" fmla="*/ 0 w 73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5"/>
                <a:gd name="T53" fmla="*/ 73 w 7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5">
                  <a:moveTo>
                    <a:pt x="0" y="7"/>
                  </a:moveTo>
                  <a:lnTo>
                    <a:pt x="3" y="4"/>
                  </a:lnTo>
                  <a:lnTo>
                    <a:pt x="11" y="2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47" y="1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3" y="9"/>
                  </a:lnTo>
                  <a:lnTo>
                    <a:pt x="73" y="12"/>
                  </a:lnTo>
                  <a:lnTo>
                    <a:pt x="68" y="15"/>
                  </a:lnTo>
                  <a:lnTo>
                    <a:pt x="58" y="13"/>
                  </a:lnTo>
                  <a:lnTo>
                    <a:pt x="47" y="12"/>
                  </a:lnTo>
                  <a:lnTo>
                    <a:pt x="35" y="10"/>
                  </a:lnTo>
                  <a:lnTo>
                    <a:pt x="22" y="9"/>
                  </a:lnTo>
                  <a:lnTo>
                    <a:pt x="1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5" name="Freeform 1103"/>
            <p:cNvSpPr>
              <a:spLocks/>
            </p:cNvSpPr>
            <p:nvPr/>
          </p:nvSpPr>
          <p:spPr bwMode="auto">
            <a:xfrm flipH="1">
              <a:off x="1031" y="2781"/>
              <a:ext cx="39" cy="10"/>
            </a:xfrm>
            <a:custGeom>
              <a:avLst/>
              <a:gdLst>
                <a:gd name="T0" fmla="*/ 0 w 85"/>
                <a:gd name="T1" fmla="*/ 1 h 20"/>
                <a:gd name="T2" fmla="*/ 0 w 85"/>
                <a:gd name="T3" fmla="*/ 1 h 20"/>
                <a:gd name="T4" fmla="*/ 0 w 85"/>
                <a:gd name="T5" fmla="*/ 1 h 20"/>
                <a:gd name="T6" fmla="*/ 0 w 85"/>
                <a:gd name="T7" fmla="*/ 1 h 20"/>
                <a:gd name="T8" fmla="*/ 0 w 85"/>
                <a:gd name="T9" fmla="*/ 1 h 20"/>
                <a:gd name="T10" fmla="*/ 0 w 85"/>
                <a:gd name="T11" fmla="*/ 1 h 20"/>
                <a:gd name="T12" fmla="*/ 0 w 85"/>
                <a:gd name="T13" fmla="*/ 0 h 20"/>
                <a:gd name="T14" fmla="*/ 0 w 85"/>
                <a:gd name="T15" fmla="*/ 1 h 20"/>
                <a:gd name="T16" fmla="*/ 0 w 85"/>
                <a:gd name="T17" fmla="*/ 1 h 20"/>
                <a:gd name="T18" fmla="*/ 0 w 85"/>
                <a:gd name="T19" fmla="*/ 1 h 20"/>
                <a:gd name="T20" fmla="*/ 0 w 85"/>
                <a:gd name="T21" fmla="*/ 1 h 20"/>
                <a:gd name="T22" fmla="*/ 0 w 85"/>
                <a:gd name="T23" fmla="*/ 1 h 20"/>
                <a:gd name="T24" fmla="*/ 0 w 85"/>
                <a:gd name="T25" fmla="*/ 1 h 20"/>
                <a:gd name="T26" fmla="*/ 0 w 85"/>
                <a:gd name="T27" fmla="*/ 1 h 20"/>
                <a:gd name="T28" fmla="*/ 0 w 85"/>
                <a:gd name="T29" fmla="*/ 1 h 20"/>
                <a:gd name="T30" fmla="*/ 0 w 85"/>
                <a:gd name="T31" fmla="*/ 1 h 20"/>
                <a:gd name="T32" fmla="*/ 0 w 85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20"/>
                <a:gd name="T53" fmla="*/ 85 w 85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20">
                  <a:moveTo>
                    <a:pt x="0" y="20"/>
                  </a:moveTo>
                  <a:lnTo>
                    <a:pt x="9" y="16"/>
                  </a:lnTo>
                  <a:lnTo>
                    <a:pt x="21" y="11"/>
                  </a:lnTo>
                  <a:lnTo>
                    <a:pt x="34" y="6"/>
                  </a:lnTo>
                  <a:lnTo>
                    <a:pt x="48" y="3"/>
                  </a:lnTo>
                  <a:lnTo>
                    <a:pt x="62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5" y="5"/>
                  </a:lnTo>
                  <a:lnTo>
                    <a:pt x="83" y="10"/>
                  </a:lnTo>
                  <a:lnTo>
                    <a:pt x="76" y="13"/>
                  </a:lnTo>
                  <a:lnTo>
                    <a:pt x="64" y="16"/>
                  </a:lnTo>
                  <a:lnTo>
                    <a:pt x="50" y="16"/>
                  </a:lnTo>
                  <a:lnTo>
                    <a:pt x="35" y="17"/>
                  </a:lnTo>
                  <a:lnTo>
                    <a:pt x="21" y="18"/>
                  </a:lnTo>
                  <a:lnTo>
                    <a:pt x="9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6" name="Freeform 1104"/>
            <p:cNvSpPr>
              <a:spLocks/>
            </p:cNvSpPr>
            <p:nvPr/>
          </p:nvSpPr>
          <p:spPr bwMode="auto">
            <a:xfrm flipH="1">
              <a:off x="1021" y="2762"/>
              <a:ext cx="43" cy="12"/>
            </a:xfrm>
            <a:custGeom>
              <a:avLst/>
              <a:gdLst>
                <a:gd name="T0" fmla="*/ 0 w 94"/>
                <a:gd name="T1" fmla="*/ 1 h 24"/>
                <a:gd name="T2" fmla="*/ 0 w 94"/>
                <a:gd name="T3" fmla="*/ 1 h 24"/>
                <a:gd name="T4" fmla="*/ 0 w 94"/>
                <a:gd name="T5" fmla="*/ 1 h 24"/>
                <a:gd name="T6" fmla="*/ 0 w 94"/>
                <a:gd name="T7" fmla="*/ 1 h 24"/>
                <a:gd name="T8" fmla="*/ 0 w 94"/>
                <a:gd name="T9" fmla="*/ 1 h 24"/>
                <a:gd name="T10" fmla="*/ 0 w 94"/>
                <a:gd name="T11" fmla="*/ 1 h 24"/>
                <a:gd name="T12" fmla="*/ 0 w 94"/>
                <a:gd name="T13" fmla="*/ 0 h 24"/>
                <a:gd name="T14" fmla="*/ 0 w 94"/>
                <a:gd name="T15" fmla="*/ 1 h 24"/>
                <a:gd name="T16" fmla="*/ 0 w 94"/>
                <a:gd name="T17" fmla="*/ 1 h 24"/>
                <a:gd name="T18" fmla="*/ 0 w 94"/>
                <a:gd name="T19" fmla="*/ 1 h 24"/>
                <a:gd name="T20" fmla="*/ 0 w 94"/>
                <a:gd name="T21" fmla="*/ 1 h 24"/>
                <a:gd name="T22" fmla="*/ 0 w 94"/>
                <a:gd name="T23" fmla="*/ 1 h 24"/>
                <a:gd name="T24" fmla="*/ 0 w 94"/>
                <a:gd name="T25" fmla="*/ 1 h 24"/>
                <a:gd name="T26" fmla="*/ 0 w 94"/>
                <a:gd name="T27" fmla="*/ 1 h 24"/>
                <a:gd name="T28" fmla="*/ 0 w 94"/>
                <a:gd name="T29" fmla="*/ 1 h 24"/>
                <a:gd name="T30" fmla="*/ 0 w 94"/>
                <a:gd name="T31" fmla="*/ 1 h 24"/>
                <a:gd name="T32" fmla="*/ 0 w 9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24"/>
                <a:gd name="T53" fmla="*/ 94 w 9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24">
                  <a:moveTo>
                    <a:pt x="0" y="24"/>
                  </a:moveTo>
                  <a:lnTo>
                    <a:pt x="9" y="20"/>
                  </a:lnTo>
                  <a:lnTo>
                    <a:pt x="23" y="16"/>
                  </a:lnTo>
                  <a:lnTo>
                    <a:pt x="38" y="10"/>
                  </a:lnTo>
                  <a:lnTo>
                    <a:pt x="54" y="5"/>
                  </a:lnTo>
                  <a:lnTo>
                    <a:pt x="70" y="2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4" y="4"/>
                  </a:lnTo>
                  <a:lnTo>
                    <a:pt x="90" y="10"/>
                  </a:lnTo>
                  <a:lnTo>
                    <a:pt x="79" y="14"/>
                  </a:lnTo>
                  <a:lnTo>
                    <a:pt x="66" y="16"/>
                  </a:lnTo>
                  <a:lnTo>
                    <a:pt x="50" y="18"/>
                  </a:lnTo>
                  <a:lnTo>
                    <a:pt x="33" y="20"/>
                  </a:lnTo>
                  <a:lnTo>
                    <a:pt x="19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7" name="Freeform 1105"/>
            <p:cNvSpPr>
              <a:spLocks/>
            </p:cNvSpPr>
            <p:nvPr/>
          </p:nvSpPr>
          <p:spPr bwMode="auto">
            <a:xfrm flipH="1">
              <a:off x="1018" y="2723"/>
              <a:ext cx="45" cy="20"/>
            </a:xfrm>
            <a:custGeom>
              <a:avLst/>
              <a:gdLst>
                <a:gd name="T0" fmla="*/ 0 w 99"/>
                <a:gd name="T1" fmla="*/ 0 h 42"/>
                <a:gd name="T2" fmla="*/ 0 w 99"/>
                <a:gd name="T3" fmla="*/ 0 h 42"/>
                <a:gd name="T4" fmla="*/ 0 w 99"/>
                <a:gd name="T5" fmla="*/ 0 h 42"/>
                <a:gd name="T6" fmla="*/ 0 w 99"/>
                <a:gd name="T7" fmla="*/ 0 h 42"/>
                <a:gd name="T8" fmla="*/ 0 w 99"/>
                <a:gd name="T9" fmla="*/ 0 h 42"/>
                <a:gd name="T10" fmla="*/ 0 w 99"/>
                <a:gd name="T11" fmla="*/ 0 h 42"/>
                <a:gd name="T12" fmla="*/ 0 w 99"/>
                <a:gd name="T13" fmla="*/ 0 h 42"/>
                <a:gd name="T14" fmla="*/ 0 w 99"/>
                <a:gd name="T15" fmla="*/ 0 h 42"/>
                <a:gd name="T16" fmla="*/ 0 w 99"/>
                <a:gd name="T17" fmla="*/ 0 h 42"/>
                <a:gd name="T18" fmla="*/ 0 w 99"/>
                <a:gd name="T19" fmla="*/ 0 h 42"/>
                <a:gd name="T20" fmla="*/ 0 w 99"/>
                <a:gd name="T21" fmla="*/ 0 h 42"/>
                <a:gd name="T22" fmla="*/ 0 w 99"/>
                <a:gd name="T23" fmla="*/ 0 h 42"/>
                <a:gd name="T24" fmla="*/ 0 w 99"/>
                <a:gd name="T25" fmla="*/ 0 h 42"/>
                <a:gd name="T26" fmla="*/ 0 w 99"/>
                <a:gd name="T27" fmla="*/ 0 h 42"/>
                <a:gd name="T28" fmla="*/ 0 w 99"/>
                <a:gd name="T29" fmla="*/ 0 h 42"/>
                <a:gd name="T30" fmla="*/ 0 w 99"/>
                <a:gd name="T31" fmla="*/ 0 h 42"/>
                <a:gd name="T32" fmla="*/ 0 w 9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42"/>
                <a:gd name="T53" fmla="*/ 99 w 9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42">
                  <a:moveTo>
                    <a:pt x="0" y="42"/>
                  </a:moveTo>
                  <a:lnTo>
                    <a:pt x="9" y="35"/>
                  </a:lnTo>
                  <a:lnTo>
                    <a:pt x="22" y="27"/>
                  </a:lnTo>
                  <a:lnTo>
                    <a:pt x="37" y="19"/>
                  </a:lnTo>
                  <a:lnTo>
                    <a:pt x="54" y="11"/>
                  </a:lnTo>
                  <a:lnTo>
                    <a:pt x="70" y="5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87" y="12"/>
                  </a:lnTo>
                  <a:lnTo>
                    <a:pt x="72" y="17"/>
                  </a:lnTo>
                  <a:lnTo>
                    <a:pt x="55" y="22"/>
                  </a:lnTo>
                  <a:lnTo>
                    <a:pt x="37" y="27"/>
                  </a:lnTo>
                  <a:lnTo>
                    <a:pt x="20" y="32"/>
                  </a:lnTo>
                  <a:lnTo>
                    <a:pt x="6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8" name="Freeform 1106"/>
            <p:cNvSpPr>
              <a:spLocks/>
            </p:cNvSpPr>
            <p:nvPr/>
          </p:nvSpPr>
          <p:spPr bwMode="auto">
            <a:xfrm flipH="1">
              <a:off x="1024" y="2685"/>
              <a:ext cx="42" cy="24"/>
            </a:xfrm>
            <a:custGeom>
              <a:avLst/>
              <a:gdLst>
                <a:gd name="T0" fmla="*/ 0 w 92"/>
                <a:gd name="T1" fmla="*/ 0 h 50"/>
                <a:gd name="T2" fmla="*/ 0 w 92"/>
                <a:gd name="T3" fmla="*/ 0 h 50"/>
                <a:gd name="T4" fmla="*/ 0 w 92"/>
                <a:gd name="T5" fmla="*/ 0 h 50"/>
                <a:gd name="T6" fmla="*/ 0 w 92"/>
                <a:gd name="T7" fmla="*/ 0 h 50"/>
                <a:gd name="T8" fmla="*/ 0 w 92"/>
                <a:gd name="T9" fmla="*/ 0 h 50"/>
                <a:gd name="T10" fmla="*/ 0 w 92"/>
                <a:gd name="T11" fmla="*/ 0 h 50"/>
                <a:gd name="T12" fmla="*/ 0 w 92"/>
                <a:gd name="T13" fmla="*/ 0 h 50"/>
                <a:gd name="T14" fmla="*/ 0 w 92"/>
                <a:gd name="T15" fmla="*/ 0 h 50"/>
                <a:gd name="T16" fmla="*/ 0 w 92"/>
                <a:gd name="T17" fmla="*/ 0 h 50"/>
                <a:gd name="T18" fmla="*/ 0 w 92"/>
                <a:gd name="T19" fmla="*/ 0 h 50"/>
                <a:gd name="T20" fmla="*/ 0 w 92"/>
                <a:gd name="T21" fmla="*/ 0 h 50"/>
                <a:gd name="T22" fmla="*/ 0 w 92"/>
                <a:gd name="T23" fmla="*/ 0 h 50"/>
                <a:gd name="T24" fmla="*/ 0 w 92"/>
                <a:gd name="T25" fmla="*/ 0 h 50"/>
                <a:gd name="T26" fmla="*/ 0 w 92"/>
                <a:gd name="T27" fmla="*/ 0 h 50"/>
                <a:gd name="T28" fmla="*/ 0 w 92"/>
                <a:gd name="T29" fmla="*/ 0 h 50"/>
                <a:gd name="T30" fmla="*/ 0 w 92"/>
                <a:gd name="T31" fmla="*/ 0 h 50"/>
                <a:gd name="T32" fmla="*/ 0 w 92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0"/>
                <a:gd name="T53" fmla="*/ 92 w 9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0">
                  <a:moveTo>
                    <a:pt x="0" y="50"/>
                  </a:moveTo>
                  <a:lnTo>
                    <a:pt x="8" y="43"/>
                  </a:lnTo>
                  <a:lnTo>
                    <a:pt x="20" y="35"/>
                  </a:lnTo>
                  <a:lnTo>
                    <a:pt x="34" y="26"/>
                  </a:lnTo>
                  <a:lnTo>
                    <a:pt x="49" y="15"/>
                  </a:lnTo>
                  <a:lnTo>
                    <a:pt x="64" y="8"/>
                  </a:lnTo>
                  <a:lnTo>
                    <a:pt x="78" y="2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1" y="8"/>
                  </a:lnTo>
                  <a:lnTo>
                    <a:pt x="82" y="14"/>
                  </a:lnTo>
                  <a:lnTo>
                    <a:pt x="68" y="21"/>
                  </a:lnTo>
                  <a:lnTo>
                    <a:pt x="53" y="28"/>
                  </a:lnTo>
                  <a:lnTo>
                    <a:pt x="34" y="35"/>
                  </a:lnTo>
                  <a:lnTo>
                    <a:pt x="18" y="40"/>
                  </a:lnTo>
                  <a:lnTo>
                    <a:pt x="7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9" name="Freeform 1107"/>
            <p:cNvSpPr>
              <a:spLocks/>
            </p:cNvSpPr>
            <p:nvPr/>
          </p:nvSpPr>
          <p:spPr bwMode="auto">
            <a:xfrm flipH="1">
              <a:off x="1023" y="2738"/>
              <a:ext cx="38" cy="21"/>
            </a:xfrm>
            <a:custGeom>
              <a:avLst/>
              <a:gdLst>
                <a:gd name="T0" fmla="*/ 0 w 85"/>
                <a:gd name="T1" fmla="*/ 0 h 43"/>
                <a:gd name="T2" fmla="*/ 0 w 85"/>
                <a:gd name="T3" fmla="*/ 0 h 43"/>
                <a:gd name="T4" fmla="*/ 0 w 85"/>
                <a:gd name="T5" fmla="*/ 0 h 43"/>
                <a:gd name="T6" fmla="*/ 0 w 85"/>
                <a:gd name="T7" fmla="*/ 0 h 43"/>
                <a:gd name="T8" fmla="*/ 0 w 85"/>
                <a:gd name="T9" fmla="*/ 0 h 43"/>
                <a:gd name="T10" fmla="*/ 0 w 85"/>
                <a:gd name="T11" fmla="*/ 0 h 43"/>
                <a:gd name="T12" fmla="*/ 0 w 85"/>
                <a:gd name="T13" fmla="*/ 0 h 43"/>
                <a:gd name="T14" fmla="*/ 0 w 85"/>
                <a:gd name="T15" fmla="*/ 0 h 43"/>
                <a:gd name="T16" fmla="*/ 0 w 85"/>
                <a:gd name="T17" fmla="*/ 0 h 43"/>
                <a:gd name="T18" fmla="*/ 0 w 85"/>
                <a:gd name="T19" fmla="*/ 0 h 43"/>
                <a:gd name="T20" fmla="*/ 0 w 85"/>
                <a:gd name="T21" fmla="*/ 0 h 43"/>
                <a:gd name="T22" fmla="*/ 0 w 85"/>
                <a:gd name="T23" fmla="*/ 0 h 43"/>
                <a:gd name="T24" fmla="*/ 0 w 85"/>
                <a:gd name="T25" fmla="*/ 0 h 43"/>
                <a:gd name="T26" fmla="*/ 0 w 85"/>
                <a:gd name="T27" fmla="*/ 0 h 43"/>
                <a:gd name="T28" fmla="*/ 0 w 85"/>
                <a:gd name="T29" fmla="*/ 0 h 43"/>
                <a:gd name="T30" fmla="*/ 0 w 85"/>
                <a:gd name="T31" fmla="*/ 0 h 43"/>
                <a:gd name="T32" fmla="*/ 0 w 8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3"/>
                <a:gd name="T53" fmla="*/ 85 w 8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3">
                  <a:moveTo>
                    <a:pt x="0" y="43"/>
                  </a:moveTo>
                  <a:lnTo>
                    <a:pt x="8" y="37"/>
                  </a:lnTo>
                  <a:lnTo>
                    <a:pt x="19" y="29"/>
                  </a:lnTo>
                  <a:lnTo>
                    <a:pt x="32" y="21"/>
                  </a:lnTo>
                  <a:lnTo>
                    <a:pt x="47" y="13"/>
                  </a:lnTo>
                  <a:lnTo>
                    <a:pt x="61" y="6"/>
                  </a:lnTo>
                  <a:lnTo>
                    <a:pt x="73" y="1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2" y="10"/>
                  </a:lnTo>
                  <a:lnTo>
                    <a:pt x="73" y="15"/>
                  </a:lnTo>
                  <a:lnTo>
                    <a:pt x="61" y="21"/>
                  </a:lnTo>
                  <a:lnTo>
                    <a:pt x="47" y="27"/>
                  </a:lnTo>
                  <a:lnTo>
                    <a:pt x="32" y="31"/>
                  </a:lnTo>
                  <a:lnTo>
                    <a:pt x="18" y="36"/>
                  </a:lnTo>
                  <a:lnTo>
                    <a:pt x="7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0" name="Freeform 1108"/>
            <p:cNvSpPr>
              <a:spLocks/>
            </p:cNvSpPr>
            <p:nvPr/>
          </p:nvSpPr>
          <p:spPr bwMode="auto">
            <a:xfrm flipH="1">
              <a:off x="1059" y="2723"/>
              <a:ext cx="53" cy="34"/>
            </a:xfrm>
            <a:custGeom>
              <a:avLst/>
              <a:gdLst>
                <a:gd name="T0" fmla="*/ 0 w 119"/>
                <a:gd name="T1" fmla="*/ 1 h 68"/>
                <a:gd name="T2" fmla="*/ 0 w 119"/>
                <a:gd name="T3" fmla="*/ 0 h 68"/>
                <a:gd name="T4" fmla="*/ 0 w 119"/>
                <a:gd name="T5" fmla="*/ 1 h 68"/>
                <a:gd name="T6" fmla="*/ 0 w 119"/>
                <a:gd name="T7" fmla="*/ 1 h 68"/>
                <a:gd name="T8" fmla="*/ 0 w 119"/>
                <a:gd name="T9" fmla="*/ 1 h 68"/>
                <a:gd name="T10" fmla="*/ 0 w 119"/>
                <a:gd name="T11" fmla="*/ 1 h 68"/>
                <a:gd name="T12" fmla="*/ 0 w 119"/>
                <a:gd name="T13" fmla="*/ 1 h 68"/>
                <a:gd name="T14" fmla="*/ 0 w 119"/>
                <a:gd name="T15" fmla="*/ 1 h 68"/>
                <a:gd name="T16" fmla="*/ 0 w 119"/>
                <a:gd name="T17" fmla="*/ 1 h 68"/>
                <a:gd name="T18" fmla="*/ 0 w 119"/>
                <a:gd name="T19" fmla="*/ 1 h 68"/>
                <a:gd name="T20" fmla="*/ 0 w 119"/>
                <a:gd name="T21" fmla="*/ 1 h 68"/>
                <a:gd name="T22" fmla="*/ 0 w 119"/>
                <a:gd name="T23" fmla="*/ 1 h 68"/>
                <a:gd name="T24" fmla="*/ 0 w 119"/>
                <a:gd name="T25" fmla="*/ 1 h 68"/>
                <a:gd name="T26" fmla="*/ 0 w 119"/>
                <a:gd name="T27" fmla="*/ 1 h 68"/>
                <a:gd name="T28" fmla="*/ 0 w 119"/>
                <a:gd name="T29" fmla="*/ 1 h 68"/>
                <a:gd name="T30" fmla="*/ 0 w 119"/>
                <a:gd name="T31" fmla="*/ 1 h 68"/>
                <a:gd name="T32" fmla="*/ 0 w 119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68"/>
                <a:gd name="T53" fmla="*/ 119 w 119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68">
                  <a:moveTo>
                    <a:pt x="0" y="2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8" y="11"/>
                  </a:lnTo>
                  <a:lnTo>
                    <a:pt x="58" y="21"/>
                  </a:lnTo>
                  <a:lnTo>
                    <a:pt x="79" y="33"/>
                  </a:lnTo>
                  <a:lnTo>
                    <a:pt x="96" y="45"/>
                  </a:lnTo>
                  <a:lnTo>
                    <a:pt x="111" y="57"/>
                  </a:lnTo>
                  <a:lnTo>
                    <a:pt x="119" y="68"/>
                  </a:lnTo>
                  <a:lnTo>
                    <a:pt x="110" y="64"/>
                  </a:lnTo>
                  <a:lnTo>
                    <a:pt x="94" y="57"/>
                  </a:lnTo>
                  <a:lnTo>
                    <a:pt x="74" y="46"/>
                  </a:lnTo>
                  <a:lnTo>
                    <a:pt x="53" y="35"/>
                  </a:lnTo>
                  <a:lnTo>
                    <a:pt x="33" y="25"/>
                  </a:lnTo>
                  <a:lnTo>
                    <a:pt x="15" y="14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1" name="Freeform 1109"/>
            <p:cNvSpPr>
              <a:spLocks/>
            </p:cNvSpPr>
            <p:nvPr/>
          </p:nvSpPr>
          <p:spPr bwMode="auto">
            <a:xfrm flipH="1">
              <a:off x="1060" y="2701"/>
              <a:ext cx="42" cy="29"/>
            </a:xfrm>
            <a:custGeom>
              <a:avLst/>
              <a:gdLst>
                <a:gd name="T0" fmla="*/ 0 w 93"/>
                <a:gd name="T1" fmla="*/ 0 h 59"/>
                <a:gd name="T2" fmla="*/ 0 w 93"/>
                <a:gd name="T3" fmla="*/ 0 h 59"/>
                <a:gd name="T4" fmla="*/ 0 w 93"/>
                <a:gd name="T5" fmla="*/ 0 h 59"/>
                <a:gd name="T6" fmla="*/ 0 w 93"/>
                <a:gd name="T7" fmla="*/ 0 h 59"/>
                <a:gd name="T8" fmla="*/ 0 w 93"/>
                <a:gd name="T9" fmla="*/ 0 h 59"/>
                <a:gd name="T10" fmla="*/ 0 w 93"/>
                <a:gd name="T11" fmla="*/ 0 h 59"/>
                <a:gd name="T12" fmla="*/ 0 w 93"/>
                <a:gd name="T13" fmla="*/ 0 h 59"/>
                <a:gd name="T14" fmla="*/ 0 w 93"/>
                <a:gd name="T15" fmla="*/ 0 h 59"/>
                <a:gd name="T16" fmla="*/ 0 w 93"/>
                <a:gd name="T17" fmla="*/ 0 h 59"/>
                <a:gd name="T18" fmla="*/ 0 w 93"/>
                <a:gd name="T19" fmla="*/ 0 h 59"/>
                <a:gd name="T20" fmla="*/ 0 w 93"/>
                <a:gd name="T21" fmla="*/ 0 h 59"/>
                <a:gd name="T22" fmla="*/ 0 w 93"/>
                <a:gd name="T23" fmla="*/ 0 h 59"/>
                <a:gd name="T24" fmla="*/ 0 w 93"/>
                <a:gd name="T25" fmla="*/ 0 h 59"/>
                <a:gd name="T26" fmla="*/ 0 w 93"/>
                <a:gd name="T27" fmla="*/ 0 h 59"/>
                <a:gd name="T28" fmla="*/ 0 w 93"/>
                <a:gd name="T29" fmla="*/ 0 h 59"/>
                <a:gd name="T30" fmla="*/ 0 w 93"/>
                <a:gd name="T31" fmla="*/ 0 h 59"/>
                <a:gd name="T32" fmla="*/ 0 w 9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59"/>
                <a:gd name="T53" fmla="*/ 93 w 9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59">
                  <a:moveTo>
                    <a:pt x="0" y="0"/>
                  </a:moveTo>
                  <a:lnTo>
                    <a:pt x="4" y="0"/>
                  </a:lnTo>
                  <a:lnTo>
                    <a:pt x="13" y="3"/>
                  </a:lnTo>
                  <a:lnTo>
                    <a:pt x="26" y="7"/>
                  </a:lnTo>
                  <a:lnTo>
                    <a:pt x="42" y="15"/>
                  </a:lnTo>
                  <a:lnTo>
                    <a:pt x="58" y="25"/>
                  </a:lnTo>
                  <a:lnTo>
                    <a:pt x="73" y="35"/>
                  </a:lnTo>
                  <a:lnTo>
                    <a:pt x="85" y="47"/>
                  </a:lnTo>
                  <a:lnTo>
                    <a:pt x="93" y="59"/>
                  </a:lnTo>
                  <a:lnTo>
                    <a:pt x="83" y="52"/>
                  </a:lnTo>
                  <a:lnTo>
                    <a:pt x="69" y="44"/>
                  </a:lnTo>
                  <a:lnTo>
                    <a:pt x="54" y="35"/>
                  </a:lnTo>
                  <a:lnTo>
                    <a:pt x="36" y="26"/>
                  </a:lnTo>
                  <a:lnTo>
                    <a:pt x="22" y="18"/>
                  </a:lnTo>
                  <a:lnTo>
                    <a:pt x="10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2" name="Freeform 1110"/>
            <p:cNvSpPr>
              <a:spLocks/>
            </p:cNvSpPr>
            <p:nvPr/>
          </p:nvSpPr>
          <p:spPr bwMode="auto">
            <a:xfrm flipH="1">
              <a:off x="1021" y="2701"/>
              <a:ext cx="42" cy="25"/>
            </a:xfrm>
            <a:custGeom>
              <a:avLst/>
              <a:gdLst>
                <a:gd name="T0" fmla="*/ 0 w 92"/>
                <a:gd name="T1" fmla="*/ 1 h 49"/>
                <a:gd name="T2" fmla="*/ 0 w 92"/>
                <a:gd name="T3" fmla="*/ 1 h 49"/>
                <a:gd name="T4" fmla="*/ 0 w 92"/>
                <a:gd name="T5" fmla="*/ 1 h 49"/>
                <a:gd name="T6" fmla="*/ 0 w 92"/>
                <a:gd name="T7" fmla="*/ 1 h 49"/>
                <a:gd name="T8" fmla="*/ 0 w 92"/>
                <a:gd name="T9" fmla="*/ 1 h 49"/>
                <a:gd name="T10" fmla="*/ 0 w 92"/>
                <a:gd name="T11" fmla="*/ 1 h 49"/>
                <a:gd name="T12" fmla="*/ 0 w 92"/>
                <a:gd name="T13" fmla="*/ 1 h 49"/>
                <a:gd name="T14" fmla="*/ 0 w 92"/>
                <a:gd name="T15" fmla="*/ 0 h 49"/>
                <a:gd name="T16" fmla="*/ 0 w 92"/>
                <a:gd name="T17" fmla="*/ 1 h 49"/>
                <a:gd name="T18" fmla="*/ 0 w 92"/>
                <a:gd name="T19" fmla="*/ 1 h 49"/>
                <a:gd name="T20" fmla="*/ 0 w 92"/>
                <a:gd name="T21" fmla="*/ 1 h 49"/>
                <a:gd name="T22" fmla="*/ 0 w 92"/>
                <a:gd name="T23" fmla="*/ 1 h 49"/>
                <a:gd name="T24" fmla="*/ 0 w 92"/>
                <a:gd name="T25" fmla="*/ 1 h 49"/>
                <a:gd name="T26" fmla="*/ 0 w 92"/>
                <a:gd name="T27" fmla="*/ 1 h 49"/>
                <a:gd name="T28" fmla="*/ 0 w 92"/>
                <a:gd name="T29" fmla="*/ 1 h 49"/>
                <a:gd name="T30" fmla="*/ 0 w 92"/>
                <a:gd name="T31" fmla="*/ 1 h 49"/>
                <a:gd name="T32" fmla="*/ 0 w 92"/>
                <a:gd name="T33" fmla="*/ 1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49"/>
                <a:gd name="T53" fmla="*/ 92 w 92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49">
                  <a:moveTo>
                    <a:pt x="0" y="49"/>
                  </a:moveTo>
                  <a:lnTo>
                    <a:pt x="7" y="43"/>
                  </a:lnTo>
                  <a:lnTo>
                    <a:pt x="18" y="34"/>
                  </a:lnTo>
                  <a:lnTo>
                    <a:pt x="32" y="25"/>
                  </a:lnTo>
                  <a:lnTo>
                    <a:pt x="48" y="16"/>
                  </a:lnTo>
                  <a:lnTo>
                    <a:pt x="63" y="8"/>
                  </a:lnTo>
                  <a:lnTo>
                    <a:pt x="76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90" y="8"/>
                  </a:lnTo>
                  <a:lnTo>
                    <a:pt x="81" y="15"/>
                  </a:lnTo>
                  <a:lnTo>
                    <a:pt x="67" y="21"/>
                  </a:lnTo>
                  <a:lnTo>
                    <a:pt x="51" y="28"/>
                  </a:lnTo>
                  <a:lnTo>
                    <a:pt x="34" y="34"/>
                  </a:lnTo>
                  <a:lnTo>
                    <a:pt x="18" y="40"/>
                  </a:lnTo>
                  <a:lnTo>
                    <a:pt x="6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3" name="Freeform 1111"/>
            <p:cNvSpPr>
              <a:spLocks/>
            </p:cNvSpPr>
            <p:nvPr/>
          </p:nvSpPr>
          <p:spPr bwMode="auto">
            <a:xfrm flipH="1">
              <a:off x="1123" y="2628"/>
              <a:ext cx="37" cy="31"/>
            </a:xfrm>
            <a:custGeom>
              <a:avLst/>
              <a:gdLst>
                <a:gd name="T0" fmla="*/ 0 w 82"/>
                <a:gd name="T1" fmla="*/ 0 h 62"/>
                <a:gd name="T2" fmla="*/ 0 w 82"/>
                <a:gd name="T3" fmla="*/ 0 h 62"/>
                <a:gd name="T4" fmla="*/ 0 w 82"/>
                <a:gd name="T5" fmla="*/ 1 h 62"/>
                <a:gd name="T6" fmla="*/ 0 w 82"/>
                <a:gd name="T7" fmla="*/ 1 h 62"/>
                <a:gd name="T8" fmla="*/ 0 w 82"/>
                <a:gd name="T9" fmla="*/ 1 h 62"/>
                <a:gd name="T10" fmla="*/ 0 w 82"/>
                <a:gd name="T11" fmla="*/ 1 h 62"/>
                <a:gd name="T12" fmla="*/ 0 w 82"/>
                <a:gd name="T13" fmla="*/ 1 h 62"/>
                <a:gd name="T14" fmla="*/ 0 w 82"/>
                <a:gd name="T15" fmla="*/ 1 h 62"/>
                <a:gd name="T16" fmla="*/ 0 w 82"/>
                <a:gd name="T17" fmla="*/ 1 h 62"/>
                <a:gd name="T18" fmla="*/ 0 w 82"/>
                <a:gd name="T19" fmla="*/ 1 h 62"/>
                <a:gd name="T20" fmla="*/ 0 w 82"/>
                <a:gd name="T21" fmla="*/ 1 h 62"/>
                <a:gd name="T22" fmla="*/ 0 w 82"/>
                <a:gd name="T23" fmla="*/ 1 h 62"/>
                <a:gd name="T24" fmla="*/ 0 w 82"/>
                <a:gd name="T25" fmla="*/ 1 h 62"/>
                <a:gd name="T26" fmla="*/ 0 w 82"/>
                <a:gd name="T27" fmla="*/ 1 h 62"/>
                <a:gd name="T28" fmla="*/ 0 w 82"/>
                <a:gd name="T29" fmla="*/ 1 h 62"/>
                <a:gd name="T30" fmla="*/ 0 w 82"/>
                <a:gd name="T31" fmla="*/ 1 h 62"/>
                <a:gd name="T32" fmla="*/ 0 w 82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62"/>
                <a:gd name="T53" fmla="*/ 82 w 8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62">
                  <a:moveTo>
                    <a:pt x="0" y="0"/>
                  </a:moveTo>
                  <a:lnTo>
                    <a:pt x="4" y="0"/>
                  </a:lnTo>
                  <a:lnTo>
                    <a:pt x="13" y="5"/>
                  </a:lnTo>
                  <a:lnTo>
                    <a:pt x="26" y="13"/>
                  </a:lnTo>
                  <a:lnTo>
                    <a:pt x="41" y="22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8" y="54"/>
                  </a:lnTo>
                  <a:lnTo>
                    <a:pt x="82" y="62"/>
                  </a:lnTo>
                  <a:lnTo>
                    <a:pt x="74" y="57"/>
                  </a:lnTo>
                  <a:lnTo>
                    <a:pt x="62" y="50"/>
                  </a:lnTo>
                  <a:lnTo>
                    <a:pt x="47" y="41"/>
                  </a:lnTo>
                  <a:lnTo>
                    <a:pt x="33" y="31"/>
                  </a:lnTo>
                  <a:lnTo>
                    <a:pt x="18" y="21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4" name="Freeform 1112"/>
            <p:cNvSpPr>
              <a:spLocks/>
            </p:cNvSpPr>
            <p:nvPr/>
          </p:nvSpPr>
          <p:spPr bwMode="auto">
            <a:xfrm flipH="1">
              <a:off x="1128" y="2645"/>
              <a:ext cx="30" cy="26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3"/>
                <a:gd name="T53" fmla="*/ 68 w 68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3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3" y="7"/>
                  </a:lnTo>
                  <a:lnTo>
                    <a:pt x="35" y="13"/>
                  </a:lnTo>
                  <a:lnTo>
                    <a:pt x="45" y="23"/>
                  </a:lnTo>
                  <a:lnTo>
                    <a:pt x="56" y="32"/>
                  </a:lnTo>
                  <a:lnTo>
                    <a:pt x="64" y="42"/>
                  </a:lnTo>
                  <a:lnTo>
                    <a:pt x="68" y="53"/>
                  </a:lnTo>
                  <a:lnTo>
                    <a:pt x="61" y="47"/>
                  </a:lnTo>
                  <a:lnTo>
                    <a:pt x="51" y="40"/>
                  </a:lnTo>
                  <a:lnTo>
                    <a:pt x="39" y="32"/>
                  </a:lnTo>
                  <a:lnTo>
                    <a:pt x="27" y="24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5" name="Freeform 1113"/>
            <p:cNvSpPr>
              <a:spLocks/>
            </p:cNvSpPr>
            <p:nvPr/>
          </p:nvSpPr>
          <p:spPr bwMode="auto">
            <a:xfrm flipH="1">
              <a:off x="1137" y="2661"/>
              <a:ext cx="22" cy="22"/>
            </a:xfrm>
            <a:custGeom>
              <a:avLst/>
              <a:gdLst>
                <a:gd name="T0" fmla="*/ 0 w 49"/>
                <a:gd name="T1" fmla="*/ 0 h 45"/>
                <a:gd name="T2" fmla="*/ 0 w 49"/>
                <a:gd name="T3" fmla="*/ 0 h 45"/>
                <a:gd name="T4" fmla="*/ 0 w 49"/>
                <a:gd name="T5" fmla="*/ 0 h 45"/>
                <a:gd name="T6" fmla="*/ 0 w 49"/>
                <a:gd name="T7" fmla="*/ 0 h 45"/>
                <a:gd name="T8" fmla="*/ 0 w 49"/>
                <a:gd name="T9" fmla="*/ 0 h 45"/>
                <a:gd name="T10" fmla="*/ 0 w 49"/>
                <a:gd name="T11" fmla="*/ 0 h 45"/>
                <a:gd name="T12" fmla="*/ 0 w 49"/>
                <a:gd name="T13" fmla="*/ 0 h 45"/>
                <a:gd name="T14" fmla="*/ 0 w 49"/>
                <a:gd name="T15" fmla="*/ 0 h 45"/>
                <a:gd name="T16" fmla="*/ 0 w 49"/>
                <a:gd name="T17" fmla="*/ 0 h 45"/>
                <a:gd name="T18" fmla="*/ 0 w 49"/>
                <a:gd name="T19" fmla="*/ 0 h 45"/>
                <a:gd name="T20" fmla="*/ 0 w 49"/>
                <a:gd name="T21" fmla="*/ 0 h 45"/>
                <a:gd name="T22" fmla="*/ 0 w 49"/>
                <a:gd name="T23" fmla="*/ 0 h 45"/>
                <a:gd name="T24" fmla="*/ 0 w 49"/>
                <a:gd name="T25" fmla="*/ 0 h 45"/>
                <a:gd name="T26" fmla="*/ 0 w 49"/>
                <a:gd name="T27" fmla="*/ 0 h 45"/>
                <a:gd name="T28" fmla="*/ 0 w 49"/>
                <a:gd name="T29" fmla="*/ 0 h 45"/>
                <a:gd name="T30" fmla="*/ 0 w 49"/>
                <a:gd name="T31" fmla="*/ 0 h 45"/>
                <a:gd name="T32" fmla="*/ 0 w 4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5"/>
                <a:gd name="T53" fmla="*/ 49 w 4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5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8"/>
                  </a:lnTo>
                  <a:lnTo>
                    <a:pt x="28" y="16"/>
                  </a:lnTo>
                  <a:lnTo>
                    <a:pt x="36" y="24"/>
                  </a:lnTo>
                  <a:lnTo>
                    <a:pt x="44" y="32"/>
                  </a:lnTo>
                  <a:lnTo>
                    <a:pt x="48" y="39"/>
                  </a:lnTo>
                  <a:lnTo>
                    <a:pt x="49" y="45"/>
                  </a:lnTo>
                  <a:lnTo>
                    <a:pt x="44" y="40"/>
                  </a:lnTo>
                  <a:lnTo>
                    <a:pt x="37" y="34"/>
                  </a:lnTo>
                  <a:lnTo>
                    <a:pt x="29" y="29"/>
                  </a:lnTo>
                  <a:lnTo>
                    <a:pt x="21" y="22"/>
                  </a:lnTo>
                  <a:lnTo>
                    <a:pt x="13" y="15"/>
                  </a:lnTo>
                  <a:lnTo>
                    <a:pt x="7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6" name="Freeform 1114"/>
            <p:cNvSpPr>
              <a:spLocks/>
            </p:cNvSpPr>
            <p:nvPr/>
          </p:nvSpPr>
          <p:spPr bwMode="auto">
            <a:xfrm flipH="1">
              <a:off x="1142" y="2675"/>
              <a:ext cx="15" cy="16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1 h 31"/>
                <a:gd name="T4" fmla="*/ 0 w 33"/>
                <a:gd name="T5" fmla="*/ 1 h 31"/>
                <a:gd name="T6" fmla="*/ 0 w 33"/>
                <a:gd name="T7" fmla="*/ 1 h 31"/>
                <a:gd name="T8" fmla="*/ 0 w 33"/>
                <a:gd name="T9" fmla="*/ 1 h 31"/>
                <a:gd name="T10" fmla="*/ 0 w 33"/>
                <a:gd name="T11" fmla="*/ 1 h 31"/>
                <a:gd name="T12" fmla="*/ 0 w 33"/>
                <a:gd name="T13" fmla="*/ 1 h 31"/>
                <a:gd name="T14" fmla="*/ 0 w 33"/>
                <a:gd name="T15" fmla="*/ 1 h 31"/>
                <a:gd name="T16" fmla="*/ 0 w 33"/>
                <a:gd name="T17" fmla="*/ 1 h 31"/>
                <a:gd name="T18" fmla="*/ 0 w 33"/>
                <a:gd name="T19" fmla="*/ 1 h 31"/>
                <a:gd name="T20" fmla="*/ 0 w 33"/>
                <a:gd name="T21" fmla="*/ 1 h 31"/>
                <a:gd name="T22" fmla="*/ 0 w 33"/>
                <a:gd name="T23" fmla="*/ 1 h 31"/>
                <a:gd name="T24" fmla="*/ 0 w 33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1"/>
                <a:gd name="T41" fmla="*/ 33 w 33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1">
                  <a:moveTo>
                    <a:pt x="3" y="0"/>
                  </a:moveTo>
                  <a:lnTo>
                    <a:pt x="11" y="1"/>
                  </a:lnTo>
                  <a:lnTo>
                    <a:pt x="23" y="9"/>
                  </a:lnTo>
                  <a:lnTo>
                    <a:pt x="33" y="20"/>
                  </a:lnTo>
                  <a:lnTo>
                    <a:pt x="33" y="31"/>
                  </a:lnTo>
                  <a:lnTo>
                    <a:pt x="30" y="25"/>
                  </a:lnTo>
                  <a:lnTo>
                    <a:pt x="26" y="20"/>
                  </a:lnTo>
                  <a:lnTo>
                    <a:pt x="20" y="16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7" name="Freeform 1115"/>
            <p:cNvSpPr>
              <a:spLocks/>
            </p:cNvSpPr>
            <p:nvPr/>
          </p:nvSpPr>
          <p:spPr bwMode="auto">
            <a:xfrm flipH="1">
              <a:off x="1109" y="2681"/>
              <a:ext cx="29" cy="6"/>
            </a:xfrm>
            <a:custGeom>
              <a:avLst/>
              <a:gdLst>
                <a:gd name="T0" fmla="*/ 0 w 65"/>
                <a:gd name="T1" fmla="*/ 0 h 13"/>
                <a:gd name="T2" fmla="*/ 0 w 65"/>
                <a:gd name="T3" fmla="*/ 0 h 13"/>
                <a:gd name="T4" fmla="*/ 0 w 65"/>
                <a:gd name="T5" fmla="*/ 0 h 13"/>
                <a:gd name="T6" fmla="*/ 0 w 65"/>
                <a:gd name="T7" fmla="*/ 0 h 13"/>
                <a:gd name="T8" fmla="*/ 0 w 65"/>
                <a:gd name="T9" fmla="*/ 0 h 13"/>
                <a:gd name="T10" fmla="*/ 0 w 65"/>
                <a:gd name="T11" fmla="*/ 0 h 13"/>
                <a:gd name="T12" fmla="*/ 0 w 65"/>
                <a:gd name="T13" fmla="*/ 0 h 13"/>
                <a:gd name="T14" fmla="*/ 0 w 65"/>
                <a:gd name="T15" fmla="*/ 0 h 13"/>
                <a:gd name="T16" fmla="*/ 0 w 65"/>
                <a:gd name="T17" fmla="*/ 0 h 13"/>
                <a:gd name="T18" fmla="*/ 0 w 65"/>
                <a:gd name="T19" fmla="*/ 0 h 13"/>
                <a:gd name="T20" fmla="*/ 0 w 65"/>
                <a:gd name="T21" fmla="*/ 0 h 13"/>
                <a:gd name="T22" fmla="*/ 0 w 65"/>
                <a:gd name="T23" fmla="*/ 0 h 13"/>
                <a:gd name="T24" fmla="*/ 0 w 65"/>
                <a:gd name="T25" fmla="*/ 0 h 13"/>
                <a:gd name="T26" fmla="*/ 0 w 65"/>
                <a:gd name="T27" fmla="*/ 0 h 13"/>
                <a:gd name="T28" fmla="*/ 0 w 65"/>
                <a:gd name="T29" fmla="*/ 0 h 13"/>
                <a:gd name="T30" fmla="*/ 0 w 65"/>
                <a:gd name="T31" fmla="*/ 0 h 13"/>
                <a:gd name="T32" fmla="*/ 0 w 65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3"/>
                <a:gd name="T53" fmla="*/ 65 w 65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3">
                  <a:moveTo>
                    <a:pt x="0" y="1"/>
                  </a:moveTo>
                  <a:lnTo>
                    <a:pt x="8" y="1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3" y="12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38" y="9"/>
                  </a:lnTo>
                  <a:lnTo>
                    <a:pt x="28" y="7"/>
                  </a:lnTo>
                  <a:lnTo>
                    <a:pt x="17" y="5"/>
                  </a:lnTo>
                  <a:lnTo>
                    <a:pt x="8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8" name="Freeform 1116"/>
            <p:cNvSpPr>
              <a:spLocks/>
            </p:cNvSpPr>
            <p:nvPr/>
          </p:nvSpPr>
          <p:spPr bwMode="auto">
            <a:xfrm flipH="1">
              <a:off x="1115" y="2689"/>
              <a:ext cx="28" cy="9"/>
            </a:xfrm>
            <a:custGeom>
              <a:avLst/>
              <a:gdLst>
                <a:gd name="T0" fmla="*/ 0 w 63"/>
                <a:gd name="T1" fmla="*/ 0 h 20"/>
                <a:gd name="T2" fmla="*/ 0 w 63"/>
                <a:gd name="T3" fmla="*/ 0 h 20"/>
                <a:gd name="T4" fmla="*/ 0 w 63"/>
                <a:gd name="T5" fmla="*/ 0 h 20"/>
                <a:gd name="T6" fmla="*/ 0 w 63"/>
                <a:gd name="T7" fmla="*/ 0 h 20"/>
                <a:gd name="T8" fmla="*/ 0 w 63"/>
                <a:gd name="T9" fmla="*/ 0 h 20"/>
                <a:gd name="T10" fmla="*/ 0 w 63"/>
                <a:gd name="T11" fmla="*/ 0 h 20"/>
                <a:gd name="T12" fmla="*/ 0 w 63"/>
                <a:gd name="T13" fmla="*/ 0 h 20"/>
                <a:gd name="T14" fmla="*/ 0 w 63"/>
                <a:gd name="T15" fmla="*/ 0 h 20"/>
                <a:gd name="T16" fmla="*/ 0 w 63"/>
                <a:gd name="T17" fmla="*/ 0 h 20"/>
                <a:gd name="T18" fmla="*/ 0 w 63"/>
                <a:gd name="T19" fmla="*/ 0 h 20"/>
                <a:gd name="T20" fmla="*/ 0 w 63"/>
                <a:gd name="T21" fmla="*/ 0 h 20"/>
                <a:gd name="T22" fmla="*/ 0 w 63"/>
                <a:gd name="T23" fmla="*/ 0 h 20"/>
                <a:gd name="T24" fmla="*/ 0 w 63"/>
                <a:gd name="T25" fmla="*/ 0 h 20"/>
                <a:gd name="T26" fmla="*/ 0 w 63"/>
                <a:gd name="T27" fmla="*/ 0 h 20"/>
                <a:gd name="T28" fmla="*/ 0 w 63"/>
                <a:gd name="T29" fmla="*/ 0 h 20"/>
                <a:gd name="T30" fmla="*/ 0 w 63"/>
                <a:gd name="T31" fmla="*/ 0 h 20"/>
                <a:gd name="T32" fmla="*/ 0 w 6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20"/>
                <a:gd name="T53" fmla="*/ 63 w 63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20">
                  <a:moveTo>
                    <a:pt x="0" y="0"/>
                  </a:moveTo>
                  <a:lnTo>
                    <a:pt x="6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5" y="5"/>
                  </a:lnTo>
                  <a:lnTo>
                    <a:pt x="46" y="7"/>
                  </a:lnTo>
                  <a:lnTo>
                    <a:pt x="54" y="9"/>
                  </a:lnTo>
                  <a:lnTo>
                    <a:pt x="60" y="13"/>
                  </a:lnTo>
                  <a:lnTo>
                    <a:pt x="63" y="18"/>
                  </a:lnTo>
                  <a:lnTo>
                    <a:pt x="60" y="20"/>
                  </a:lnTo>
                  <a:lnTo>
                    <a:pt x="55" y="20"/>
                  </a:lnTo>
                  <a:lnTo>
                    <a:pt x="46" y="18"/>
                  </a:lnTo>
                  <a:lnTo>
                    <a:pt x="35" y="14"/>
                  </a:lnTo>
                  <a:lnTo>
                    <a:pt x="23" y="11"/>
                  </a:lnTo>
                  <a:lnTo>
                    <a:pt x="13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9" name="Freeform 1117"/>
            <p:cNvSpPr>
              <a:spLocks/>
            </p:cNvSpPr>
            <p:nvPr/>
          </p:nvSpPr>
          <p:spPr bwMode="auto">
            <a:xfrm flipH="1">
              <a:off x="1100" y="2667"/>
              <a:ext cx="28" cy="6"/>
            </a:xfrm>
            <a:custGeom>
              <a:avLst/>
              <a:gdLst>
                <a:gd name="T0" fmla="*/ 0 w 62"/>
                <a:gd name="T1" fmla="*/ 0 h 13"/>
                <a:gd name="T2" fmla="*/ 0 w 62"/>
                <a:gd name="T3" fmla="*/ 0 h 13"/>
                <a:gd name="T4" fmla="*/ 0 w 62"/>
                <a:gd name="T5" fmla="*/ 0 h 13"/>
                <a:gd name="T6" fmla="*/ 0 w 62"/>
                <a:gd name="T7" fmla="*/ 0 h 13"/>
                <a:gd name="T8" fmla="*/ 0 w 62"/>
                <a:gd name="T9" fmla="*/ 0 h 13"/>
                <a:gd name="T10" fmla="*/ 0 w 62"/>
                <a:gd name="T11" fmla="*/ 0 h 13"/>
                <a:gd name="T12" fmla="*/ 0 w 62"/>
                <a:gd name="T13" fmla="*/ 0 h 13"/>
                <a:gd name="T14" fmla="*/ 0 w 62"/>
                <a:gd name="T15" fmla="*/ 0 h 13"/>
                <a:gd name="T16" fmla="*/ 0 w 62"/>
                <a:gd name="T17" fmla="*/ 0 h 13"/>
                <a:gd name="T18" fmla="*/ 0 w 62"/>
                <a:gd name="T19" fmla="*/ 0 h 13"/>
                <a:gd name="T20" fmla="*/ 0 w 62"/>
                <a:gd name="T21" fmla="*/ 0 h 13"/>
                <a:gd name="T22" fmla="*/ 0 w 62"/>
                <a:gd name="T23" fmla="*/ 0 h 13"/>
                <a:gd name="T24" fmla="*/ 0 w 62"/>
                <a:gd name="T25" fmla="*/ 0 h 13"/>
                <a:gd name="T26" fmla="*/ 0 w 62"/>
                <a:gd name="T27" fmla="*/ 0 h 13"/>
                <a:gd name="T28" fmla="*/ 0 w 62"/>
                <a:gd name="T29" fmla="*/ 0 h 13"/>
                <a:gd name="T30" fmla="*/ 0 w 62"/>
                <a:gd name="T31" fmla="*/ 0 h 13"/>
                <a:gd name="T32" fmla="*/ 0 w 62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0" y="7"/>
                  </a:moveTo>
                  <a:lnTo>
                    <a:pt x="3" y="5"/>
                  </a:lnTo>
                  <a:lnTo>
                    <a:pt x="10" y="3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3"/>
                  </a:lnTo>
                  <a:lnTo>
                    <a:pt x="58" y="5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58" y="13"/>
                  </a:lnTo>
                  <a:lnTo>
                    <a:pt x="50" y="13"/>
                  </a:lnTo>
                  <a:lnTo>
                    <a:pt x="40" y="11"/>
                  </a:lnTo>
                  <a:lnTo>
                    <a:pt x="29" y="10"/>
                  </a:lnTo>
                  <a:lnTo>
                    <a:pt x="19" y="8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0" name="Freeform 1118"/>
            <p:cNvSpPr>
              <a:spLocks/>
            </p:cNvSpPr>
            <p:nvPr/>
          </p:nvSpPr>
          <p:spPr bwMode="auto">
            <a:xfrm flipH="1">
              <a:off x="1092" y="2651"/>
              <a:ext cx="33" cy="8"/>
            </a:xfrm>
            <a:custGeom>
              <a:avLst/>
              <a:gdLst>
                <a:gd name="T0" fmla="*/ 0 w 73"/>
                <a:gd name="T1" fmla="*/ 0 h 17"/>
                <a:gd name="T2" fmla="*/ 0 w 73"/>
                <a:gd name="T3" fmla="*/ 0 h 17"/>
                <a:gd name="T4" fmla="*/ 0 w 73"/>
                <a:gd name="T5" fmla="*/ 0 h 17"/>
                <a:gd name="T6" fmla="*/ 0 w 73"/>
                <a:gd name="T7" fmla="*/ 0 h 17"/>
                <a:gd name="T8" fmla="*/ 0 w 73"/>
                <a:gd name="T9" fmla="*/ 0 h 17"/>
                <a:gd name="T10" fmla="*/ 0 w 73"/>
                <a:gd name="T11" fmla="*/ 0 h 17"/>
                <a:gd name="T12" fmla="*/ 0 w 73"/>
                <a:gd name="T13" fmla="*/ 0 h 17"/>
                <a:gd name="T14" fmla="*/ 0 w 73"/>
                <a:gd name="T15" fmla="*/ 0 h 17"/>
                <a:gd name="T16" fmla="*/ 0 w 73"/>
                <a:gd name="T17" fmla="*/ 0 h 17"/>
                <a:gd name="T18" fmla="*/ 0 w 73"/>
                <a:gd name="T19" fmla="*/ 0 h 17"/>
                <a:gd name="T20" fmla="*/ 0 w 73"/>
                <a:gd name="T21" fmla="*/ 0 h 17"/>
                <a:gd name="T22" fmla="*/ 0 w 73"/>
                <a:gd name="T23" fmla="*/ 0 h 17"/>
                <a:gd name="T24" fmla="*/ 0 w 73"/>
                <a:gd name="T25" fmla="*/ 0 h 17"/>
                <a:gd name="T26" fmla="*/ 0 w 73"/>
                <a:gd name="T27" fmla="*/ 0 h 17"/>
                <a:gd name="T28" fmla="*/ 0 w 73"/>
                <a:gd name="T29" fmla="*/ 0 h 17"/>
                <a:gd name="T30" fmla="*/ 0 w 73"/>
                <a:gd name="T31" fmla="*/ 0 h 17"/>
                <a:gd name="T32" fmla="*/ 0 w 73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7"/>
                <a:gd name="T53" fmla="*/ 73 w 7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7">
                  <a:moveTo>
                    <a:pt x="0" y="17"/>
                  </a:moveTo>
                  <a:lnTo>
                    <a:pt x="8" y="14"/>
                  </a:lnTo>
                  <a:lnTo>
                    <a:pt x="19" y="9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3" y="5"/>
                  </a:lnTo>
                  <a:lnTo>
                    <a:pt x="71" y="8"/>
                  </a:lnTo>
                  <a:lnTo>
                    <a:pt x="65" y="12"/>
                  </a:lnTo>
                  <a:lnTo>
                    <a:pt x="56" y="13"/>
                  </a:lnTo>
                  <a:lnTo>
                    <a:pt x="44" y="14"/>
                  </a:lnTo>
                  <a:lnTo>
                    <a:pt x="31" y="15"/>
                  </a:lnTo>
                  <a:lnTo>
                    <a:pt x="19" y="15"/>
                  </a:lnTo>
                  <a:lnTo>
                    <a:pt x="8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1" name="Freeform 1119"/>
            <p:cNvSpPr>
              <a:spLocks/>
            </p:cNvSpPr>
            <p:nvPr/>
          </p:nvSpPr>
          <p:spPr bwMode="auto">
            <a:xfrm flipH="1">
              <a:off x="1083" y="2635"/>
              <a:ext cx="36" cy="10"/>
            </a:xfrm>
            <a:custGeom>
              <a:avLst/>
              <a:gdLst>
                <a:gd name="T0" fmla="*/ 0 w 79"/>
                <a:gd name="T1" fmla="*/ 1 h 20"/>
                <a:gd name="T2" fmla="*/ 0 w 79"/>
                <a:gd name="T3" fmla="*/ 1 h 20"/>
                <a:gd name="T4" fmla="*/ 0 w 79"/>
                <a:gd name="T5" fmla="*/ 1 h 20"/>
                <a:gd name="T6" fmla="*/ 0 w 79"/>
                <a:gd name="T7" fmla="*/ 1 h 20"/>
                <a:gd name="T8" fmla="*/ 0 w 79"/>
                <a:gd name="T9" fmla="*/ 1 h 20"/>
                <a:gd name="T10" fmla="*/ 0 w 79"/>
                <a:gd name="T11" fmla="*/ 1 h 20"/>
                <a:gd name="T12" fmla="*/ 0 w 79"/>
                <a:gd name="T13" fmla="*/ 0 h 20"/>
                <a:gd name="T14" fmla="*/ 0 w 79"/>
                <a:gd name="T15" fmla="*/ 0 h 20"/>
                <a:gd name="T16" fmla="*/ 0 w 79"/>
                <a:gd name="T17" fmla="*/ 1 h 20"/>
                <a:gd name="T18" fmla="*/ 0 w 79"/>
                <a:gd name="T19" fmla="*/ 1 h 20"/>
                <a:gd name="T20" fmla="*/ 0 w 79"/>
                <a:gd name="T21" fmla="*/ 1 h 20"/>
                <a:gd name="T22" fmla="*/ 0 w 79"/>
                <a:gd name="T23" fmla="*/ 1 h 20"/>
                <a:gd name="T24" fmla="*/ 0 w 79"/>
                <a:gd name="T25" fmla="*/ 1 h 20"/>
                <a:gd name="T26" fmla="*/ 0 w 79"/>
                <a:gd name="T27" fmla="*/ 1 h 20"/>
                <a:gd name="T28" fmla="*/ 0 w 79"/>
                <a:gd name="T29" fmla="*/ 1 h 20"/>
                <a:gd name="T30" fmla="*/ 0 w 79"/>
                <a:gd name="T31" fmla="*/ 1 h 20"/>
                <a:gd name="T32" fmla="*/ 0 w 7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0"/>
                <a:gd name="T53" fmla="*/ 79 w 7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0">
                  <a:moveTo>
                    <a:pt x="0" y="20"/>
                  </a:moveTo>
                  <a:lnTo>
                    <a:pt x="7" y="17"/>
                  </a:lnTo>
                  <a:lnTo>
                    <a:pt x="19" y="13"/>
                  </a:lnTo>
                  <a:lnTo>
                    <a:pt x="32" y="8"/>
                  </a:lnTo>
                  <a:lnTo>
                    <a:pt x="45" y="5"/>
                  </a:lnTo>
                  <a:lnTo>
                    <a:pt x="58" y="1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9" y="4"/>
                  </a:lnTo>
                  <a:lnTo>
                    <a:pt x="75" y="8"/>
                  </a:lnTo>
                  <a:lnTo>
                    <a:pt x="68" y="12"/>
                  </a:lnTo>
                  <a:lnTo>
                    <a:pt x="56" y="14"/>
                  </a:lnTo>
                  <a:lnTo>
                    <a:pt x="43" y="16"/>
                  </a:lnTo>
                  <a:lnTo>
                    <a:pt x="29" y="17"/>
                  </a:lnTo>
                  <a:lnTo>
                    <a:pt x="16" y="18"/>
                  </a:lnTo>
                  <a:lnTo>
                    <a:pt x="7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2" name="Freeform 1120"/>
            <p:cNvSpPr>
              <a:spLocks/>
            </p:cNvSpPr>
            <p:nvPr/>
          </p:nvSpPr>
          <p:spPr bwMode="auto">
            <a:xfrm flipH="1">
              <a:off x="1708" y="3573"/>
              <a:ext cx="155" cy="58"/>
            </a:xfrm>
            <a:custGeom>
              <a:avLst/>
              <a:gdLst>
                <a:gd name="T0" fmla="*/ 0 w 344"/>
                <a:gd name="T1" fmla="*/ 1 h 116"/>
                <a:gd name="T2" fmla="*/ 0 w 344"/>
                <a:gd name="T3" fmla="*/ 1 h 116"/>
                <a:gd name="T4" fmla="*/ 0 w 344"/>
                <a:gd name="T5" fmla="*/ 1 h 116"/>
                <a:gd name="T6" fmla="*/ 0 w 344"/>
                <a:gd name="T7" fmla="*/ 1 h 116"/>
                <a:gd name="T8" fmla="*/ 0 w 344"/>
                <a:gd name="T9" fmla="*/ 1 h 116"/>
                <a:gd name="T10" fmla="*/ 0 w 344"/>
                <a:gd name="T11" fmla="*/ 1 h 116"/>
                <a:gd name="T12" fmla="*/ 0 w 344"/>
                <a:gd name="T13" fmla="*/ 1 h 116"/>
                <a:gd name="T14" fmla="*/ 0 w 344"/>
                <a:gd name="T15" fmla="*/ 1 h 116"/>
                <a:gd name="T16" fmla="*/ 0 w 344"/>
                <a:gd name="T17" fmla="*/ 1 h 116"/>
                <a:gd name="T18" fmla="*/ 0 w 344"/>
                <a:gd name="T19" fmla="*/ 1 h 116"/>
                <a:gd name="T20" fmla="*/ 0 w 344"/>
                <a:gd name="T21" fmla="*/ 1 h 116"/>
                <a:gd name="T22" fmla="*/ 0 w 344"/>
                <a:gd name="T23" fmla="*/ 1 h 116"/>
                <a:gd name="T24" fmla="*/ 0 w 344"/>
                <a:gd name="T25" fmla="*/ 1 h 116"/>
                <a:gd name="T26" fmla="*/ 0 w 344"/>
                <a:gd name="T27" fmla="*/ 1 h 116"/>
                <a:gd name="T28" fmla="*/ 0 w 344"/>
                <a:gd name="T29" fmla="*/ 1 h 116"/>
                <a:gd name="T30" fmla="*/ 0 w 344"/>
                <a:gd name="T31" fmla="*/ 1 h 116"/>
                <a:gd name="T32" fmla="*/ 0 w 344"/>
                <a:gd name="T33" fmla="*/ 1 h 116"/>
                <a:gd name="T34" fmla="*/ 0 w 344"/>
                <a:gd name="T35" fmla="*/ 1 h 116"/>
                <a:gd name="T36" fmla="*/ 0 w 344"/>
                <a:gd name="T37" fmla="*/ 1 h 116"/>
                <a:gd name="T38" fmla="*/ 0 w 344"/>
                <a:gd name="T39" fmla="*/ 1 h 116"/>
                <a:gd name="T40" fmla="*/ 0 w 344"/>
                <a:gd name="T41" fmla="*/ 1 h 116"/>
                <a:gd name="T42" fmla="*/ 0 w 344"/>
                <a:gd name="T43" fmla="*/ 1 h 116"/>
                <a:gd name="T44" fmla="*/ 0 w 344"/>
                <a:gd name="T45" fmla="*/ 1 h 116"/>
                <a:gd name="T46" fmla="*/ 0 w 344"/>
                <a:gd name="T47" fmla="*/ 1 h 116"/>
                <a:gd name="T48" fmla="*/ 0 w 344"/>
                <a:gd name="T49" fmla="*/ 1 h 116"/>
                <a:gd name="T50" fmla="*/ 0 w 344"/>
                <a:gd name="T51" fmla="*/ 1 h 116"/>
                <a:gd name="T52" fmla="*/ 0 w 344"/>
                <a:gd name="T53" fmla="*/ 1 h 116"/>
                <a:gd name="T54" fmla="*/ 0 w 344"/>
                <a:gd name="T55" fmla="*/ 1 h 116"/>
                <a:gd name="T56" fmla="*/ 0 w 344"/>
                <a:gd name="T57" fmla="*/ 1 h 116"/>
                <a:gd name="T58" fmla="*/ 0 w 344"/>
                <a:gd name="T59" fmla="*/ 1 h 116"/>
                <a:gd name="T60" fmla="*/ 0 w 344"/>
                <a:gd name="T61" fmla="*/ 1 h 116"/>
                <a:gd name="T62" fmla="*/ 0 w 344"/>
                <a:gd name="T63" fmla="*/ 1 h 116"/>
                <a:gd name="T64" fmla="*/ 0 w 344"/>
                <a:gd name="T65" fmla="*/ 0 h 116"/>
                <a:gd name="T66" fmla="*/ 0 w 344"/>
                <a:gd name="T67" fmla="*/ 0 h 116"/>
                <a:gd name="T68" fmla="*/ 0 w 344"/>
                <a:gd name="T69" fmla="*/ 1 h 116"/>
                <a:gd name="T70" fmla="*/ 0 w 344"/>
                <a:gd name="T71" fmla="*/ 1 h 116"/>
                <a:gd name="T72" fmla="*/ 0 w 344"/>
                <a:gd name="T73" fmla="*/ 1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116"/>
                <a:gd name="T113" fmla="*/ 344 w 344"/>
                <a:gd name="T114" fmla="*/ 116 h 1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116">
                  <a:moveTo>
                    <a:pt x="344" y="21"/>
                  </a:moveTo>
                  <a:lnTo>
                    <a:pt x="344" y="22"/>
                  </a:lnTo>
                  <a:lnTo>
                    <a:pt x="340" y="24"/>
                  </a:lnTo>
                  <a:lnTo>
                    <a:pt x="336" y="25"/>
                  </a:lnTo>
                  <a:lnTo>
                    <a:pt x="336" y="28"/>
                  </a:lnTo>
                  <a:lnTo>
                    <a:pt x="309" y="20"/>
                  </a:lnTo>
                  <a:lnTo>
                    <a:pt x="282" y="15"/>
                  </a:lnTo>
                  <a:lnTo>
                    <a:pt x="256" y="14"/>
                  </a:lnTo>
                  <a:lnTo>
                    <a:pt x="230" y="14"/>
                  </a:lnTo>
                  <a:lnTo>
                    <a:pt x="206" y="17"/>
                  </a:lnTo>
                  <a:lnTo>
                    <a:pt x="182" y="22"/>
                  </a:lnTo>
                  <a:lnTo>
                    <a:pt x="158" y="29"/>
                  </a:lnTo>
                  <a:lnTo>
                    <a:pt x="137" y="37"/>
                  </a:lnTo>
                  <a:lnTo>
                    <a:pt x="116" y="46"/>
                  </a:lnTo>
                  <a:lnTo>
                    <a:pt x="95" y="55"/>
                  </a:lnTo>
                  <a:lnTo>
                    <a:pt x="77" y="66"/>
                  </a:lnTo>
                  <a:lnTo>
                    <a:pt x="60" y="77"/>
                  </a:lnTo>
                  <a:lnTo>
                    <a:pt x="43" y="88"/>
                  </a:lnTo>
                  <a:lnTo>
                    <a:pt x="27" y="98"/>
                  </a:lnTo>
                  <a:lnTo>
                    <a:pt x="14" y="107"/>
                  </a:lnTo>
                  <a:lnTo>
                    <a:pt x="0" y="116"/>
                  </a:lnTo>
                  <a:lnTo>
                    <a:pt x="6" y="105"/>
                  </a:lnTo>
                  <a:lnTo>
                    <a:pt x="15" y="93"/>
                  </a:lnTo>
                  <a:lnTo>
                    <a:pt x="28" y="81"/>
                  </a:lnTo>
                  <a:lnTo>
                    <a:pt x="45" y="68"/>
                  </a:lnTo>
                  <a:lnTo>
                    <a:pt x="65" y="56"/>
                  </a:lnTo>
                  <a:lnTo>
                    <a:pt x="87" y="44"/>
                  </a:lnTo>
                  <a:lnTo>
                    <a:pt x="112" y="32"/>
                  </a:lnTo>
                  <a:lnTo>
                    <a:pt x="139" y="23"/>
                  </a:lnTo>
                  <a:lnTo>
                    <a:pt x="166" y="14"/>
                  </a:lnTo>
                  <a:lnTo>
                    <a:pt x="194" y="7"/>
                  </a:lnTo>
                  <a:lnTo>
                    <a:pt x="222" y="2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3"/>
                  </a:lnTo>
                  <a:lnTo>
                    <a:pt x="323" y="10"/>
                  </a:lnTo>
                  <a:lnTo>
                    <a:pt x="34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3" name="Freeform 1121"/>
            <p:cNvSpPr>
              <a:spLocks/>
            </p:cNvSpPr>
            <p:nvPr/>
          </p:nvSpPr>
          <p:spPr bwMode="auto">
            <a:xfrm flipH="1">
              <a:off x="1829" y="3602"/>
              <a:ext cx="10" cy="50"/>
            </a:xfrm>
            <a:custGeom>
              <a:avLst/>
              <a:gdLst>
                <a:gd name="T0" fmla="*/ 0 w 24"/>
                <a:gd name="T1" fmla="*/ 1 h 100"/>
                <a:gd name="T2" fmla="*/ 0 w 24"/>
                <a:gd name="T3" fmla="*/ 1 h 100"/>
                <a:gd name="T4" fmla="*/ 0 w 24"/>
                <a:gd name="T5" fmla="*/ 1 h 100"/>
                <a:gd name="T6" fmla="*/ 0 w 24"/>
                <a:gd name="T7" fmla="*/ 1 h 100"/>
                <a:gd name="T8" fmla="*/ 0 w 24"/>
                <a:gd name="T9" fmla="*/ 0 h 100"/>
                <a:gd name="T10" fmla="*/ 0 w 24"/>
                <a:gd name="T11" fmla="*/ 1 h 100"/>
                <a:gd name="T12" fmla="*/ 0 w 24"/>
                <a:gd name="T13" fmla="*/ 1 h 100"/>
                <a:gd name="T14" fmla="*/ 0 w 24"/>
                <a:gd name="T15" fmla="*/ 1 h 100"/>
                <a:gd name="T16" fmla="*/ 0 w 24"/>
                <a:gd name="T17" fmla="*/ 1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00"/>
                <a:gd name="T29" fmla="*/ 24 w 24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8" y="26"/>
                  </a:lnTo>
                  <a:lnTo>
                    <a:pt x="24" y="0"/>
                  </a:lnTo>
                  <a:lnTo>
                    <a:pt x="19" y="25"/>
                  </a:lnTo>
                  <a:lnTo>
                    <a:pt x="13" y="58"/>
                  </a:lnTo>
                  <a:lnTo>
                    <a:pt x="9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4" name="Freeform 1122"/>
            <p:cNvSpPr>
              <a:spLocks/>
            </p:cNvSpPr>
            <p:nvPr/>
          </p:nvSpPr>
          <p:spPr bwMode="auto">
            <a:xfrm flipH="1">
              <a:off x="1815" y="3593"/>
              <a:ext cx="15" cy="60"/>
            </a:xfrm>
            <a:custGeom>
              <a:avLst/>
              <a:gdLst>
                <a:gd name="T0" fmla="*/ 0 w 33"/>
                <a:gd name="T1" fmla="*/ 1 h 120"/>
                <a:gd name="T2" fmla="*/ 0 w 33"/>
                <a:gd name="T3" fmla="*/ 1 h 120"/>
                <a:gd name="T4" fmla="*/ 0 w 33"/>
                <a:gd name="T5" fmla="*/ 1 h 120"/>
                <a:gd name="T6" fmla="*/ 0 w 33"/>
                <a:gd name="T7" fmla="*/ 1 h 120"/>
                <a:gd name="T8" fmla="*/ 0 w 33"/>
                <a:gd name="T9" fmla="*/ 1 h 120"/>
                <a:gd name="T10" fmla="*/ 0 w 33"/>
                <a:gd name="T11" fmla="*/ 1 h 120"/>
                <a:gd name="T12" fmla="*/ 0 w 33"/>
                <a:gd name="T13" fmla="*/ 1 h 120"/>
                <a:gd name="T14" fmla="*/ 0 w 33"/>
                <a:gd name="T15" fmla="*/ 1 h 120"/>
                <a:gd name="T16" fmla="*/ 0 w 33"/>
                <a:gd name="T17" fmla="*/ 0 h 120"/>
                <a:gd name="T18" fmla="*/ 0 w 33"/>
                <a:gd name="T19" fmla="*/ 1 h 120"/>
                <a:gd name="T20" fmla="*/ 0 w 33"/>
                <a:gd name="T21" fmla="*/ 1 h 120"/>
                <a:gd name="T22" fmla="*/ 0 w 33"/>
                <a:gd name="T23" fmla="*/ 1 h 120"/>
                <a:gd name="T24" fmla="*/ 0 w 33"/>
                <a:gd name="T25" fmla="*/ 1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20"/>
                <a:gd name="T41" fmla="*/ 33 w 33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20">
                  <a:moveTo>
                    <a:pt x="5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4" y="69"/>
                  </a:lnTo>
                  <a:lnTo>
                    <a:pt x="9" y="50"/>
                  </a:lnTo>
                  <a:lnTo>
                    <a:pt x="16" y="30"/>
                  </a:lnTo>
                  <a:lnTo>
                    <a:pt x="24" y="13"/>
                  </a:lnTo>
                  <a:lnTo>
                    <a:pt x="33" y="0"/>
                  </a:lnTo>
                  <a:lnTo>
                    <a:pt x="28" y="26"/>
                  </a:lnTo>
                  <a:lnTo>
                    <a:pt x="21" y="66"/>
                  </a:lnTo>
                  <a:lnTo>
                    <a:pt x="15" y="104"/>
                  </a:lnTo>
                  <a:lnTo>
                    <a:pt x="5" y="1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5" name="Freeform 1123"/>
            <p:cNvSpPr>
              <a:spLocks/>
            </p:cNvSpPr>
            <p:nvPr/>
          </p:nvSpPr>
          <p:spPr bwMode="auto">
            <a:xfrm flipH="1">
              <a:off x="1793" y="3583"/>
              <a:ext cx="12" cy="63"/>
            </a:xfrm>
            <a:custGeom>
              <a:avLst/>
              <a:gdLst>
                <a:gd name="T0" fmla="*/ 0 w 25"/>
                <a:gd name="T1" fmla="*/ 1 h 125"/>
                <a:gd name="T2" fmla="*/ 0 w 25"/>
                <a:gd name="T3" fmla="*/ 1 h 125"/>
                <a:gd name="T4" fmla="*/ 0 w 25"/>
                <a:gd name="T5" fmla="*/ 1 h 125"/>
                <a:gd name="T6" fmla="*/ 0 w 25"/>
                <a:gd name="T7" fmla="*/ 1 h 125"/>
                <a:gd name="T8" fmla="*/ 0 w 25"/>
                <a:gd name="T9" fmla="*/ 0 h 125"/>
                <a:gd name="T10" fmla="*/ 0 w 25"/>
                <a:gd name="T11" fmla="*/ 1 h 125"/>
                <a:gd name="T12" fmla="*/ 0 w 25"/>
                <a:gd name="T13" fmla="*/ 1 h 125"/>
                <a:gd name="T14" fmla="*/ 0 w 25"/>
                <a:gd name="T15" fmla="*/ 1 h 125"/>
                <a:gd name="T16" fmla="*/ 0 w 25"/>
                <a:gd name="T17" fmla="*/ 1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25"/>
                <a:gd name="T29" fmla="*/ 25 w 25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10" y="28"/>
                  </a:lnTo>
                  <a:lnTo>
                    <a:pt x="25" y="0"/>
                  </a:lnTo>
                  <a:lnTo>
                    <a:pt x="22" y="25"/>
                  </a:lnTo>
                  <a:lnTo>
                    <a:pt x="18" y="68"/>
                  </a:lnTo>
                  <a:lnTo>
                    <a:pt x="13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6" name="Freeform 1124"/>
            <p:cNvSpPr>
              <a:spLocks/>
            </p:cNvSpPr>
            <p:nvPr/>
          </p:nvSpPr>
          <p:spPr bwMode="auto">
            <a:xfrm flipH="1">
              <a:off x="1779" y="3579"/>
              <a:ext cx="9" cy="56"/>
            </a:xfrm>
            <a:custGeom>
              <a:avLst/>
              <a:gdLst>
                <a:gd name="T0" fmla="*/ 0 w 19"/>
                <a:gd name="T1" fmla="*/ 1 h 111"/>
                <a:gd name="T2" fmla="*/ 0 w 19"/>
                <a:gd name="T3" fmla="*/ 1 h 111"/>
                <a:gd name="T4" fmla="*/ 0 w 19"/>
                <a:gd name="T5" fmla="*/ 1 h 111"/>
                <a:gd name="T6" fmla="*/ 0 w 19"/>
                <a:gd name="T7" fmla="*/ 1 h 111"/>
                <a:gd name="T8" fmla="*/ 0 w 19"/>
                <a:gd name="T9" fmla="*/ 0 h 111"/>
                <a:gd name="T10" fmla="*/ 0 w 19"/>
                <a:gd name="T11" fmla="*/ 1 h 111"/>
                <a:gd name="T12" fmla="*/ 0 w 19"/>
                <a:gd name="T13" fmla="*/ 1 h 111"/>
                <a:gd name="T14" fmla="*/ 0 w 19"/>
                <a:gd name="T15" fmla="*/ 1 h 111"/>
                <a:gd name="T16" fmla="*/ 0 w 19"/>
                <a:gd name="T17" fmla="*/ 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11"/>
                <a:gd name="T29" fmla="*/ 19 w 19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8" y="23"/>
                  </a:lnTo>
                  <a:lnTo>
                    <a:pt x="19" y="0"/>
                  </a:lnTo>
                  <a:lnTo>
                    <a:pt x="18" y="25"/>
                  </a:lnTo>
                  <a:lnTo>
                    <a:pt x="17" y="63"/>
                  </a:lnTo>
                  <a:lnTo>
                    <a:pt x="13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7" name="Freeform 1125"/>
            <p:cNvSpPr>
              <a:spLocks/>
            </p:cNvSpPr>
            <p:nvPr/>
          </p:nvSpPr>
          <p:spPr bwMode="auto">
            <a:xfrm flipH="1">
              <a:off x="1753" y="3575"/>
              <a:ext cx="9" cy="48"/>
            </a:xfrm>
            <a:custGeom>
              <a:avLst/>
              <a:gdLst>
                <a:gd name="T0" fmla="*/ 1 w 17"/>
                <a:gd name="T1" fmla="*/ 1 h 94"/>
                <a:gd name="T2" fmla="*/ 1 w 17"/>
                <a:gd name="T3" fmla="*/ 1 h 94"/>
                <a:gd name="T4" fmla="*/ 0 w 17"/>
                <a:gd name="T5" fmla="*/ 1 h 94"/>
                <a:gd name="T6" fmla="*/ 1 w 17"/>
                <a:gd name="T7" fmla="*/ 1 h 94"/>
                <a:gd name="T8" fmla="*/ 1 w 17"/>
                <a:gd name="T9" fmla="*/ 0 h 94"/>
                <a:gd name="T10" fmla="*/ 1 w 17"/>
                <a:gd name="T11" fmla="*/ 1 h 94"/>
                <a:gd name="T12" fmla="*/ 1 w 17"/>
                <a:gd name="T13" fmla="*/ 1 h 94"/>
                <a:gd name="T14" fmla="*/ 1 w 17"/>
                <a:gd name="T15" fmla="*/ 1 h 94"/>
                <a:gd name="T16" fmla="*/ 1 w 17"/>
                <a:gd name="T17" fmla="*/ 1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94"/>
                <a:gd name="T29" fmla="*/ 17 w 17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94">
                  <a:moveTo>
                    <a:pt x="12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3" y="25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17" y="54"/>
                  </a:lnTo>
                  <a:lnTo>
                    <a:pt x="17" y="83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8" name="Freeform 1126"/>
            <p:cNvSpPr>
              <a:spLocks/>
            </p:cNvSpPr>
            <p:nvPr/>
          </p:nvSpPr>
          <p:spPr bwMode="auto">
            <a:xfrm flipH="1">
              <a:off x="1713" y="3580"/>
              <a:ext cx="8" cy="24"/>
            </a:xfrm>
            <a:custGeom>
              <a:avLst/>
              <a:gdLst>
                <a:gd name="T0" fmla="*/ 0 w 20"/>
                <a:gd name="T1" fmla="*/ 1 h 46"/>
                <a:gd name="T2" fmla="*/ 0 w 20"/>
                <a:gd name="T3" fmla="*/ 1 h 46"/>
                <a:gd name="T4" fmla="*/ 0 w 20"/>
                <a:gd name="T5" fmla="*/ 1 h 46"/>
                <a:gd name="T6" fmla="*/ 0 w 20"/>
                <a:gd name="T7" fmla="*/ 1 h 46"/>
                <a:gd name="T8" fmla="*/ 0 w 20"/>
                <a:gd name="T9" fmla="*/ 0 h 46"/>
                <a:gd name="T10" fmla="*/ 0 w 20"/>
                <a:gd name="T11" fmla="*/ 1 h 46"/>
                <a:gd name="T12" fmla="*/ 0 w 20"/>
                <a:gd name="T13" fmla="*/ 1 h 46"/>
                <a:gd name="T14" fmla="*/ 0 w 20"/>
                <a:gd name="T15" fmla="*/ 1 h 46"/>
                <a:gd name="T16" fmla="*/ 0 w 20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46"/>
                <a:gd name="T29" fmla="*/ 20 w 20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46">
                  <a:moveTo>
                    <a:pt x="17" y="46"/>
                  </a:moveTo>
                  <a:lnTo>
                    <a:pt x="9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3" y="30"/>
                  </a:lnTo>
                  <a:lnTo>
                    <a:pt x="20" y="41"/>
                  </a:lnTo>
                  <a:lnTo>
                    <a:pt x="17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9" name="Freeform 1127"/>
            <p:cNvSpPr>
              <a:spLocks/>
            </p:cNvSpPr>
            <p:nvPr/>
          </p:nvSpPr>
          <p:spPr bwMode="auto">
            <a:xfrm flipH="1">
              <a:off x="1843" y="3613"/>
              <a:ext cx="11" cy="42"/>
            </a:xfrm>
            <a:custGeom>
              <a:avLst/>
              <a:gdLst>
                <a:gd name="T0" fmla="*/ 0 w 24"/>
                <a:gd name="T1" fmla="*/ 0 h 86"/>
                <a:gd name="T2" fmla="*/ 0 w 24"/>
                <a:gd name="T3" fmla="*/ 0 h 86"/>
                <a:gd name="T4" fmla="*/ 0 w 24"/>
                <a:gd name="T5" fmla="*/ 0 h 86"/>
                <a:gd name="T6" fmla="*/ 0 w 24"/>
                <a:gd name="T7" fmla="*/ 0 h 86"/>
                <a:gd name="T8" fmla="*/ 0 w 24"/>
                <a:gd name="T9" fmla="*/ 0 h 86"/>
                <a:gd name="T10" fmla="*/ 0 w 24"/>
                <a:gd name="T11" fmla="*/ 0 h 86"/>
                <a:gd name="T12" fmla="*/ 0 w 24"/>
                <a:gd name="T13" fmla="*/ 0 h 86"/>
                <a:gd name="T14" fmla="*/ 0 w 24"/>
                <a:gd name="T15" fmla="*/ 0 h 86"/>
                <a:gd name="T16" fmla="*/ 0 w 24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86"/>
                <a:gd name="T29" fmla="*/ 24 w 24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8" y="25"/>
                  </a:lnTo>
                  <a:lnTo>
                    <a:pt x="24" y="0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9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0" name="Freeform 1128"/>
            <p:cNvSpPr>
              <a:spLocks/>
            </p:cNvSpPr>
            <p:nvPr/>
          </p:nvSpPr>
          <p:spPr bwMode="auto">
            <a:xfrm flipH="1">
              <a:off x="1805" y="3589"/>
              <a:ext cx="11" cy="60"/>
            </a:xfrm>
            <a:custGeom>
              <a:avLst/>
              <a:gdLst>
                <a:gd name="T0" fmla="*/ 0 w 26"/>
                <a:gd name="T1" fmla="*/ 0 h 121"/>
                <a:gd name="T2" fmla="*/ 0 w 26"/>
                <a:gd name="T3" fmla="*/ 0 h 121"/>
                <a:gd name="T4" fmla="*/ 0 w 26"/>
                <a:gd name="T5" fmla="*/ 0 h 121"/>
                <a:gd name="T6" fmla="*/ 0 w 26"/>
                <a:gd name="T7" fmla="*/ 0 h 121"/>
                <a:gd name="T8" fmla="*/ 0 w 26"/>
                <a:gd name="T9" fmla="*/ 0 h 121"/>
                <a:gd name="T10" fmla="*/ 0 w 26"/>
                <a:gd name="T11" fmla="*/ 0 h 121"/>
                <a:gd name="T12" fmla="*/ 0 w 26"/>
                <a:gd name="T13" fmla="*/ 0 h 121"/>
                <a:gd name="T14" fmla="*/ 0 w 26"/>
                <a:gd name="T15" fmla="*/ 0 h 121"/>
                <a:gd name="T16" fmla="*/ 0 w 26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1"/>
                <a:gd name="T29" fmla="*/ 26 w 26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1">
                  <a:moveTo>
                    <a:pt x="7" y="121"/>
                  </a:moveTo>
                  <a:lnTo>
                    <a:pt x="0" y="105"/>
                  </a:lnTo>
                  <a:lnTo>
                    <a:pt x="3" y="68"/>
                  </a:lnTo>
                  <a:lnTo>
                    <a:pt x="11" y="28"/>
                  </a:lnTo>
                  <a:lnTo>
                    <a:pt x="26" y="0"/>
                  </a:lnTo>
                  <a:lnTo>
                    <a:pt x="24" y="24"/>
                  </a:lnTo>
                  <a:lnTo>
                    <a:pt x="20" y="66"/>
                  </a:lnTo>
                  <a:lnTo>
                    <a:pt x="13" y="105"/>
                  </a:lnTo>
                  <a:lnTo>
                    <a:pt x="7" y="1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1" name="Freeform 1129"/>
            <p:cNvSpPr>
              <a:spLocks/>
            </p:cNvSpPr>
            <p:nvPr/>
          </p:nvSpPr>
          <p:spPr bwMode="auto">
            <a:xfrm flipH="1">
              <a:off x="1765" y="3576"/>
              <a:ext cx="7" cy="55"/>
            </a:xfrm>
            <a:custGeom>
              <a:avLst/>
              <a:gdLst>
                <a:gd name="T0" fmla="*/ 0 w 16"/>
                <a:gd name="T1" fmla="*/ 1 h 109"/>
                <a:gd name="T2" fmla="*/ 0 w 16"/>
                <a:gd name="T3" fmla="*/ 1 h 109"/>
                <a:gd name="T4" fmla="*/ 0 w 16"/>
                <a:gd name="T5" fmla="*/ 1 h 109"/>
                <a:gd name="T6" fmla="*/ 0 w 16"/>
                <a:gd name="T7" fmla="*/ 1 h 109"/>
                <a:gd name="T8" fmla="*/ 0 w 16"/>
                <a:gd name="T9" fmla="*/ 0 h 109"/>
                <a:gd name="T10" fmla="*/ 0 w 16"/>
                <a:gd name="T11" fmla="*/ 1 h 109"/>
                <a:gd name="T12" fmla="*/ 0 w 16"/>
                <a:gd name="T13" fmla="*/ 1 h 109"/>
                <a:gd name="T14" fmla="*/ 0 w 16"/>
                <a:gd name="T15" fmla="*/ 1 h 109"/>
                <a:gd name="T16" fmla="*/ 0 w 16"/>
                <a:gd name="T17" fmla="*/ 1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9"/>
                <a:gd name="T29" fmla="*/ 16 w 16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9">
                  <a:moveTo>
                    <a:pt x="12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6" y="62"/>
                  </a:lnTo>
                  <a:lnTo>
                    <a:pt x="16" y="96"/>
                  </a:lnTo>
                  <a:lnTo>
                    <a:pt x="12" y="10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2" name="Freeform 1130"/>
            <p:cNvSpPr>
              <a:spLocks/>
            </p:cNvSpPr>
            <p:nvPr/>
          </p:nvSpPr>
          <p:spPr bwMode="auto">
            <a:xfrm flipH="1">
              <a:off x="1742" y="3576"/>
              <a:ext cx="6" cy="44"/>
            </a:xfrm>
            <a:custGeom>
              <a:avLst/>
              <a:gdLst>
                <a:gd name="T0" fmla="*/ 0 w 13"/>
                <a:gd name="T1" fmla="*/ 1 h 88"/>
                <a:gd name="T2" fmla="*/ 0 w 13"/>
                <a:gd name="T3" fmla="*/ 1 h 88"/>
                <a:gd name="T4" fmla="*/ 0 w 13"/>
                <a:gd name="T5" fmla="*/ 1 h 88"/>
                <a:gd name="T6" fmla="*/ 0 w 13"/>
                <a:gd name="T7" fmla="*/ 1 h 88"/>
                <a:gd name="T8" fmla="*/ 0 w 13"/>
                <a:gd name="T9" fmla="*/ 0 h 88"/>
                <a:gd name="T10" fmla="*/ 0 w 13"/>
                <a:gd name="T11" fmla="*/ 1 h 88"/>
                <a:gd name="T12" fmla="*/ 0 w 13"/>
                <a:gd name="T13" fmla="*/ 1 h 88"/>
                <a:gd name="T14" fmla="*/ 0 w 13"/>
                <a:gd name="T15" fmla="*/ 1 h 88"/>
                <a:gd name="T16" fmla="*/ 0 w 13"/>
                <a:gd name="T17" fmla="*/ 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8"/>
                <a:gd name="T29" fmla="*/ 13 w 13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3" y="0"/>
                  </a:lnTo>
                  <a:lnTo>
                    <a:pt x="12" y="19"/>
                  </a:lnTo>
                  <a:lnTo>
                    <a:pt x="12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3" name="Freeform 1131"/>
            <p:cNvSpPr>
              <a:spLocks/>
            </p:cNvSpPr>
            <p:nvPr/>
          </p:nvSpPr>
          <p:spPr bwMode="auto">
            <a:xfrm flipH="1">
              <a:off x="1726" y="3578"/>
              <a:ext cx="9" cy="27"/>
            </a:xfrm>
            <a:custGeom>
              <a:avLst/>
              <a:gdLst>
                <a:gd name="T0" fmla="*/ 1 w 17"/>
                <a:gd name="T1" fmla="*/ 1 h 54"/>
                <a:gd name="T2" fmla="*/ 1 w 17"/>
                <a:gd name="T3" fmla="*/ 1 h 54"/>
                <a:gd name="T4" fmla="*/ 1 w 17"/>
                <a:gd name="T5" fmla="*/ 1 h 54"/>
                <a:gd name="T6" fmla="*/ 0 w 17"/>
                <a:gd name="T7" fmla="*/ 1 h 54"/>
                <a:gd name="T8" fmla="*/ 1 w 17"/>
                <a:gd name="T9" fmla="*/ 0 h 54"/>
                <a:gd name="T10" fmla="*/ 1 w 17"/>
                <a:gd name="T11" fmla="*/ 1 h 54"/>
                <a:gd name="T12" fmla="*/ 1 w 17"/>
                <a:gd name="T13" fmla="*/ 1 h 54"/>
                <a:gd name="T14" fmla="*/ 1 w 17"/>
                <a:gd name="T15" fmla="*/ 1 h 54"/>
                <a:gd name="T16" fmla="*/ 1 w 17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4"/>
                <a:gd name="T29" fmla="*/ 17 w 17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4">
                  <a:moveTo>
                    <a:pt x="13" y="54"/>
                  </a:moveTo>
                  <a:lnTo>
                    <a:pt x="7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7" y="0"/>
                  </a:lnTo>
                  <a:lnTo>
                    <a:pt x="7" y="15"/>
                  </a:lnTo>
                  <a:lnTo>
                    <a:pt x="12" y="34"/>
                  </a:lnTo>
                  <a:lnTo>
                    <a:pt x="17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4" name="Freeform 1132"/>
            <p:cNvSpPr>
              <a:spLocks/>
            </p:cNvSpPr>
            <p:nvPr/>
          </p:nvSpPr>
          <p:spPr bwMode="auto">
            <a:xfrm flipH="1">
              <a:off x="1856" y="3622"/>
              <a:ext cx="11" cy="27"/>
            </a:xfrm>
            <a:custGeom>
              <a:avLst/>
              <a:gdLst>
                <a:gd name="T0" fmla="*/ 0 w 25"/>
                <a:gd name="T1" fmla="*/ 0 h 54"/>
                <a:gd name="T2" fmla="*/ 0 w 25"/>
                <a:gd name="T3" fmla="*/ 1 h 54"/>
                <a:gd name="T4" fmla="*/ 0 w 25"/>
                <a:gd name="T5" fmla="*/ 1 h 54"/>
                <a:gd name="T6" fmla="*/ 0 w 25"/>
                <a:gd name="T7" fmla="*/ 1 h 54"/>
                <a:gd name="T8" fmla="*/ 0 w 25"/>
                <a:gd name="T9" fmla="*/ 1 h 54"/>
                <a:gd name="T10" fmla="*/ 0 w 25"/>
                <a:gd name="T11" fmla="*/ 1 h 54"/>
                <a:gd name="T12" fmla="*/ 0 w 25"/>
                <a:gd name="T13" fmla="*/ 1 h 54"/>
                <a:gd name="T14" fmla="*/ 0 w 25"/>
                <a:gd name="T15" fmla="*/ 1 h 54"/>
                <a:gd name="T16" fmla="*/ 0 w 25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4"/>
                <a:gd name="T29" fmla="*/ 25 w 25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4">
                  <a:moveTo>
                    <a:pt x="25" y="0"/>
                  </a:moveTo>
                  <a:lnTo>
                    <a:pt x="24" y="11"/>
                  </a:lnTo>
                  <a:lnTo>
                    <a:pt x="20" y="31"/>
                  </a:lnTo>
                  <a:lnTo>
                    <a:pt x="13" y="48"/>
                  </a:lnTo>
                  <a:lnTo>
                    <a:pt x="4" y="54"/>
                  </a:lnTo>
                  <a:lnTo>
                    <a:pt x="0" y="45"/>
                  </a:lnTo>
                  <a:lnTo>
                    <a:pt x="7" y="29"/>
                  </a:lnTo>
                  <a:lnTo>
                    <a:pt x="17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5" name="Freeform 1133"/>
            <p:cNvSpPr>
              <a:spLocks/>
            </p:cNvSpPr>
            <p:nvPr/>
          </p:nvSpPr>
          <p:spPr bwMode="auto">
            <a:xfrm flipH="1">
              <a:off x="1854" y="3620"/>
              <a:ext cx="27" cy="5"/>
            </a:xfrm>
            <a:custGeom>
              <a:avLst/>
              <a:gdLst>
                <a:gd name="T0" fmla="*/ 0 w 59"/>
                <a:gd name="T1" fmla="*/ 0 h 11"/>
                <a:gd name="T2" fmla="*/ 0 w 59"/>
                <a:gd name="T3" fmla="*/ 0 h 11"/>
                <a:gd name="T4" fmla="*/ 0 w 59"/>
                <a:gd name="T5" fmla="*/ 0 h 11"/>
                <a:gd name="T6" fmla="*/ 0 w 59"/>
                <a:gd name="T7" fmla="*/ 0 h 11"/>
                <a:gd name="T8" fmla="*/ 0 w 59"/>
                <a:gd name="T9" fmla="*/ 0 h 11"/>
                <a:gd name="T10" fmla="*/ 0 w 59"/>
                <a:gd name="T11" fmla="*/ 0 h 11"/>
                <a:gd name="T12" fmla="*/ 0 w 59"/>
                <a:gd name="T13" fmla="*/ 0 h 11"/>
                <a:gd name="T14" fmla="*/ 0 w 59"/>
                <a:gd name="T15" fmla="*/ 0 h 11"/>
                <a:gd name="T16" fmla="*/ 0 w 59"/>
                <a:gd name="T17" fmla="*/ 0 h 11"/>
                <a:gd name="T18" fmla="*/ 0 w 59"/>
                <a:gd name="T19" fmla="*/ 0 h 11"/>
                <a:gd name="T20" fmla="*/ 0 w 59"/>
                <a:gd name="T21" fmla="*/ 0 h 11"/>
                <a:gd name="T22" fmla="*/ 0 w 59"/>
                <a:gd name="T23" fmla="*/ 0 h 11"/>
                <a:gd name="T24" fmla="*/ 0 w 59"/>
                <a:gd name="T25" fmla="*/ 0 h 11"/>
                <a:gd name="T26" fmla="*/ 0 w 59"/>
                <a:gd name="T27" fmla="*/ 0 h 11"/>
                <a:gd name="T28" fmla="*/ 0 w 59"/>
                <a:gd name="T29" fmla="*/ 0 h 11"/>
                <a:gd name="T30" fmla="*/ 0 w 59"/>
                <a:gd name="T31" fmla="*/ 0 h 11"/>
                <a:gd name="T32" fmla="*/ 0 w 5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1"/>
                <a:gd name="T53" fmla="*/ 59 w 5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1">
                  <a:moveTo>
                    <a:pt x="59" y="3"/>
                  </a:moveTo>
                  <a:lnTo>
                    <a:pt x="55" y="3"/>
                  </a:lnTo>
                  <a:lnTo>
                    <a:pt x="47" y="1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6" y="11"/>
                  </a:lnTo>
                  <a:lnTo>
                    <a:pt x="14" y="11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6" name="Freeform 1134"/>
            <p:cNvSpPr>
              <a:spLocks/>
            </p:cNvSpPr>
            <p:nvPr/>
          </p:nvSpPr>
          <p:spPr bwMode="auto">
            <a:xfrm flipH="1">
              <a:off x="1862" y="3630"/>
              <a:ext cx="23" cy="16"/>
            </a:xfrm>
            <a:custGeom>
              <a:avLst/>
              <a:gdLst>
                <a:gd name="T0" fmla="*/ 0 w 50"/>
                <a:gd name="T1" fmla="*/ 0 h 32"/>
                <a:gd name="T2" fmla="*/ 0 w 50"/>
                <a:gd name="T3" fmla="*/ 1 h 32"/>
                <a:gd name="T4" fmla="*/ 0 w 50"/>
                <a:gd name="T5" fmla="*/ 1 h 32"/>
                <a:gd name="T6" fmla="*/ 0 w 50"/>
                <a:gd name="T7" fmla="*/ 1 h 32"/>
                <a:gd name="T8" fmla="*/ 0 w 50"/>
                <a:gd name="T9" fmla="*/ 1 h 32"/>
                <a:gd name="T10" fmla="*/ 0 w 50"/>
                <a:gd name="T11" fmla="*/ 1 h 32"/>
                <a:gd name="T12" fmla="*/ 0 w 50"/>
                <a:gd name="T13" fmla="*/ 1 h 32"/>
                <a:gd name="T14" fmla="*/ 0 w 50"/>
                <a:gd name="T15" fmla="*/ 1 h 32"/>
                <a:gd name="T16" fmla="*/ 0 w 50"/>
                <a:gd name="T17" fmla="*/ 1 h 32"/>
                <a:gd name="T18" fmla="*/ 0 w 50"/>
                <a:gd name="T19" fmla="*/ 1 h 32"/>
                <a:gd name="T20" fmla="*/ 0 w 50"/>
                <a:gd name="T21" fmla="*/ 1 h 32"/>
                <a:gd name="T22" fmla="*/ 0 w 50"/>
                <a:gd name="T23" fmla="*/ 1 h 32"/>
                <a:gd name="T24" fmla="*/ 0 w 50"/>
                <a:gd name="T25" fmla="*/ 1 h 32"/>
                <a:gd name="T26" fmla="*/ 0 w 50"/>
                <a:gd name="T27" fmla="*/ 1 h 32"/>
                <a:gd name="T28" fmla="*/ 0 w 50"/>
                <a:gd name="T29" fmla="*/ 1 h 32"/>
                <a:gd name="T30" fmla="*/ 0 w 50"/>
                <a:gd name="T31" fmla="*/ 1 h 32"/>
                <a:gd name="T32" fmla="*/ 0 w 50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2"/>
                <a:gd name="T53" fmla="*/ 50 w 5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2">
                  <a:moveTo>
                    <a:pt x="50" y="0"/>
                  </a:moveTo>
                  <a:lnTo>
                    <a:pt x="46" y="2"/>
                  </a:lnTo>
                  <a:lnTo>
                    <a:pt x="39" y="5"/>
                  </a:lnTo>
                  <a:lnTo>
                    <a:pt x="31" y="8"/>
                  </a:lnTo>
                  <a:lnTo>
                    <a:pt x="21" y="12"/>
                  </a:lnTo>
                  <a:lnTo>
                    <a:pt x="12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9" y="31"/>
                  </a:lnTo>
                  <a:lnTo>
                    <a:pt x="15" y="28"/>
                  </a:lnTo>
                  <a:lnTo>
                    <a:pt x="23" y="22"/>
                  </a:lnTo>
                  <a:lnTo>
                    <a:pt x="31" y="16"/>
                  </a:lnTo>
                  <a:lnTo>
                    <a:pt x="39" y="9"/>
                  </a:lnTo>
                  <a:lnTo>
                    <a:pt x="46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7" name="Freeform 1135"/>
            <p:cNvSpPr>
              <a:spLocks/>
            </p:cNvSpPr>
            <p:nvPr/>
          </p:nvSpPr>
          <p:spPr bwMode="auto">
            <a:xfrm flipH="1">
              <a:off x="1730" y="3546"/>
              <a:ext cx="7" cy="34"/>
            </a:xfrm>
            <a:custGeom>
              <a:avLst/>
              <a:gdLst>
                <a:gd name="T0" fmla="*/ 0 w 16"/>
                <a:gd name="T1" fmla="*/ 1 h 68"/>
                <a:gd name="T2" fmla="*/ 0 w 16"/>
                <a:gd name="T3" fmla="*/ 1 h 68"/>
                <a:gd name="T4" fmla="*/ 0 w 16"/>
                <a:gd name="T5" fmla="*/ 1 h 68"/>
                <a:gd name="T6" fmla="*/ 0 w 16"/>
                <a:gd name="T7" fmla="*/ 1 h 68"/>
                <a:gd name="T8" fmla="*/ 0 w 16"/>
                <a:gd name="T9" fmla="*/ 0 h 68"/>
                <a:gd name="T10" fmla="*/ 0 w 16"/>
                <a:gd name="T11" fmla="*/ 1 h 68"/>
                <a:gd name="T12" fmla="*/ 0 w 16"/>
                <a:gd name="T13" fmla="*/ 1 h 68"/>
                <a:gd name="T14" fmla="*/ 0 w 16"/>
                <a:gd name="T15" fmla="*/ 1 h 68"/>
                <a:gd name="T16" fmla="*/ 0 w 16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8"/>
                <a:gd name="T29" fmla="*/ 16 w 16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8">
                  <a:moveTo>
                    <a:pt x="13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6" y="7"/>
                  </a:lnTo>
                  <a:lnTo>
                    <a:pt x="16" y="26"/>
                  </a:lnTo>
                  <a:lnTo>
                    <a:pt x="13" y="49"/>
                  </a:lnTo>
                  <a:lnTo>
                    <a:pt x="1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8" name="Freeform 1136"/>
            <p:cNvSpPr>
              <a:spLocks/>
            </p:cNvSpPr>
            <p:nvPr/>
          </p:nvSpPr>
          <p:spPr bwMode="auto">
            <a:xfrm flipH="1">
              <a:off x="1703" y="3553"/>
              <a:ext cx="14" cy="33"/>
            </a:xfrm>
            <a:custGeom>
              <a:avLst/>
              <a:gdLst>
                <a:gd name="T0" fmla="*/ 0 w 32"/>
                <a:gd name="T1" fmla="*/ 1 h 64"/>
                <a:gd name="T2" fmla="*/ 0 w 32"/>
                <a:gd name="T3" fmla="*/ 1 h 64"/>
                <a:gd name="T4" fmla="*/ 0 w 32"/>
                <a:gd name="T5" fmla="*/ 1 h 64"/>
                <a:gd name="T6" fmla="*/ 0 w 32"/>
                <a:gd name="T7" fmla="*/ 1 h 64"/>
                <a:gd name="T8" fmla="*/ 0 w 32"/>
                <a:gd name="T9" fmla="*/ 0 h 64"/>
                <a:gd name="T10" fmla="*/ 0 w 32"/>
                <a:gd name="T11" fmla="*/ 1 h 64"/>
                <a:gd name="T12" fmla="*/ 0 w 32"/>
                <a:gd name="T13" fmla="*/ 1 h 64"/>
                <a:gd name="T14" fmla="*/ 0 w 32"/>
                <a:gd name="T15" fmla="*/ 1 h 64"/>
                <a:gd name="T16" fmla="*/ 0 w 32"/>
                <a:gd name="T17" fmla="*/ 1 h 64"/>
                <a:gd name="T18" fmla="*/ 0 w 32"/>
                <a:gd name="T19" fmla="*/ 1 h 64"/>
                <a:gd name="T20" fmla="*/ 0 w 32"/>
                <a:gd name="T21" fmla="*/ 1 h 64"/>
                <a:gd name="T22" fmla="*/ 0 w 32"/>
                <a:gd name="T23" fmla="*/ 1 h 64"/>
                <a:gd name="T24" fmla="*/ 0 w 32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64"/>
                <a:gd name="T41" fmla="*/ 32 w 32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64">
                  <a:moveTo>
                    <a:pt x="0" y="64"/>
                  </a:moveTo>
                  <a:lnTo>
                    <a:pt x="3" y="49"/>
                  </a:lnTo>
                  <a:lnTo>
                    <a:pt x="10" y="27"/>
                  </a:lnTo>
                  <a:lnTo>
                    <a:pt x="17" y="9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1" y="9"/>
                  </a:lnTo>
                  <a:lnTo>
                    <a:pt x="28" y="18"/>
                  </a:lnTo>
                  <a:lnTo>
                    <a:pt x="23" y="30"/>
                  </a:lnTo>
                  <a:lnTo>
                    <a:pt x="16" y="41"/>
                  </a:lnTo>
                  <a:lnTo>
                    <a:pt x="10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9" name="Freeform 1137"/>
            <p:cNvSpPr>
              <a:spLocks/>
            </p:cNvSpPr>
            <p:nvPr/>
          </p:nvSpPr>
          <p:spPr bwMode="auto">
            <a:xfrm flipH="1">
              <a:off x="1742" y="3546"/>
              <a:ext cx="8" cy="31"/>
            </a:xfrm>
            <a:custGeom>
              <a:avLst/>
              <a:gdLst>
                <a:gd name="T0" fmla="*/ 0 w 17"/>
                <a:gd name="T1" fmla="*/ 1 h 62"/>
                <a:gd name="T2" fmla="*/ 0 w 17"/>
                <a:gd name="T3" fmla="*/ 1 h 62"/>
                <a:gd name="T4" fmla="*/ 0 w 17"/>
                <a:gd name="T5" fmla="*/ 1 h 62"/>
                <a:gd name="T6" fmla="*/ 0 w 17"/>
                <a:gd name="T7" fmla="*/ 1 h 62"/>
                <a:gd name="T8" fmla="*/ 0 w 17"/>
                <a:gd name="T9" fmla="*/ 0 h 62"/>
                <a:gd name="T10" fmla="*/ 0 w 17"/>
                <a:gd name="T11" fmla="*/ 1 h 62"/>
                <a:gd name="T12" fmla="*/ 0 w 17"/>
                <a:gd name="T13" fmla="*/ 1 h 62"/>
                <a:gd name="T14" fmla="*/ 0 w 17"/>
                <a:gd name="T15" fmla="*/ 1 h 62"/>
                <a:gd name="T16" fmla="*/ 0 w 17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2"/>
                <a:gd name="T29" fmla="*/ 17 w 17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2">
                  <a:moveTo>
                    <a:pt x="17" y="62"/>
                  </a:moveTo>
                  <a:lnTo>
                    <a:pt x="7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6" y="21"/>
                  </a:lnTo>
                  <a:lnTo>
                    <a:pt x="16" y="44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0" name="Freeform 1138"/>
            <p:cNvSpPr>
              <a:spLocks/>
            </p:cNvSpPr>
            <p:nvPr/>
          </p:nvSpPr>
          <p:spPr bwMode="auto">
            <a:xfrm flipH="1">
              <a:off x="1754" y="3544"/>
              <a:ext cx="10" cy="33"/>
            </a:xfrm>
            <a:custGeom>
              <a:avLst/>
              <a:gdLst>
                <a:gd name="T0" fmla="*/ 0 w 23"/>
                <a:gd name="T1" fmla="*/ 0 h 67"/>
                <a:gd name="T2" fmla="*/ 0 w 23"/>
                <a:gd name="T3" fmla="*/ 0 h 67"/>
                <a:gd name="T4" fmla="*/ 0 w 23"/>
                <a:gd name="T5" fmla="*/ 0 h 67"/>
                <a:gd name="T6" fmla="*/ 0 w 23"/>
                <a:gd name="T7" fmla="*/ 0 h 67"/>
                <a:gd name="T8" fmla="*/ 0 w 23"/>
                <a:gd name="T9" fmla="*/ 0 h 67"/>
                <a:gd name="T10" fmla="*/ 0 w 23"/>
                <a:gd name="T11" fmla="*/ 0 h 67"/>
                <a:gd name="T12" fmla="*/ 0 w 23"/>
                <a:gd name="T13" fmla="*/ 0 h 67"/>
                <a:gd name="T14" fmla="*/ 0 w 23"/>
                <a:gd name="T15" fmla="*/ 0 h 67"/>
                <a:gd name="T16" fmla="*/ 0 w 23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7"/>
                <a:gd name="T29" fmla="*/ 23 w 23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7">
                  <a:moveTo>
                    <a:pt x="23" y="67"/>
                  </a:moveTo>
                  <a:lnTo>
                    <a:pt x="11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1" y="5"/>
                  </a:lnTo>
                  <a:lnTo>
                    <a:pt x="14" y="22"/>
                  </a:lnTo>
                  <a:lnTo>
                    <a:pt x="17" y="45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1" name="Freeform 1139"/>
            <p:cNvSpPr>
              <a:spLocks/>
            </p:cNvSpPr>
            <p:nvPr/>
          </p:nvSpPr>
          <p:spPr bwMode="auto">
            <a:xfrm flipH="1">
              <a:off x="1764" y="3546"/>
              <a:ext cx="15" cy="32"/>
            </a:xfrm>
            <a:custGeom>
              <a:avLst/>
              <a:gdLst>
                <a:gd name="T0" fmla="*/ 0 w 31"/>
                <a:gd name="T1" fmla="*/ 1 h 64"/>
                <a:gd name="T2" fmla="*/ 0 w 31"/>
                <a:gd name="T3" fmla="*/ 1 h 64"/>
                <a:gd name="T4" fmla="*/ 0 w 31"/>
                <a:gd name="T5" fmla="*/ 1 h 64"/>
                <a:gd name="T6" fmla="*/ 0 w 31"/>
                <a:gd name="T7" fmla="*/ 1 h 64"/>
                <a:gd name="T8" fmla="*/ 0 w 31"/>
                <a:gd name="T9" fmla="*/ 1 h 64"/>
                <a:gd name="T10" fmla="*/ 0 w 31"/>
                <a:gd name="T11" fmla="*/ 1 h 64"/>
                <a:gd name="T12" fmla="*/ 0 w 31"/>
                <a:gd name="T13" fmla="*/ 1 h 64"/>
                <a:gd name="T14" fmla="*/ 0 w 31"/>
                <a:gd name="T15" fmla="*/ 1 h 64"/>
                <a:gd name="T16" fmla="*/ 0 w 31"/>
                <a:gd name="T17" fmla="*/ 0 h 64"/>
                <a:gd name="T18" fmla="*/ 0 w 31"/>
                <a:gd name="T19" fmla="*/ 1 h 64"/>
                <a:gd name="T20" fmla="*/ 0 w 31"/>
                <a:gd name="T21" fmla="*/ 1 h 64"/>
                <a:gd name="T22" fmla="*/ 0 w 31"/>
                <a:gd name="T23" fmla="*/ 1 h 64"/>
                <a:gd name="T24" fmla="*/ 0 w 31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64"/>
                <a:gd name="T41" fmla="*/ 31 w 31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64">
                  <a:moveTo>
                    <a:pt x="31" y="64"/>
                  </a:moveTo>
                  <a:lnTo>
                    <a:pt x="23" y="59"/>
                  </a:lnTo>
                  <a:lnTo>
                    <a:pt x="17" y="51"/>
                  </a:lnTo>
                  <a:lnTo>
                    <a:pt x="10" y="40"/>
                  </a:lnTo>
                  <a:lnTo>
                    <a:pt x="6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4" y="0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5" y="4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2" name="Freeform 1140"/>
            <p:cNvSpPr>
              <a:spLocks/>
            </p:cNvSpPr>
            <p:nvPr/>
          </p:nvSpPr>
          <p:spPr bwMode="auto">
            <a:xfrm flipH="1">
              <a:off x="1777" y="3548"/>
              <a:ext cx="21" cy="32"/>
            </a:xfrm>
            <a:custGeom>
              <a:avLst/>
              <a:gdLst>
                <a:gd name="T0" fmla="*/ 0 w 46"/>
                <a:gd name="T1" fmla="*/ 0 h 66"/>
                <a:gd name="T2" fmla="*/ 0 w 46"/>
                <a:gd name="T3" fmla="*/ 0 h 66"/>
                <a:gd name="T4" fmla="*/ 0 w 46"/>
                <a:gd name="T5" fmla="*/ 0 h 66"/>
                <a:gd name="T6" fmla="*/ 0 w 46"/>
                <a:gd name="T7" fmla="*/ 0 h 66"/>
                <a:gd name="T8" fmla="*/ 0 w 46"/>
                <a:gd name="T9" fmla="*/ 0 h 66"/>
                <a:gd name="T10" fmla="*/ 0 w 46"/>
                <a:gd name="T11" fmla="*/ 0 h 66"/>
                <a:gd name="T12" fmla="*/ 0 w 46"/>
                <a:gd name="T13" fmla="*/ 0 h 66"/>
                <a:gd name="T14" fmla="*/ 0 w 46"/>
                <a:gd name="T15" fmla="*/ 0 h 66"/>
                <a:gd name="T16" fmla="*/ 0 w 46"/>
                <a:gd name="T17" fmla="*/ 0 h 66"/>
                <a:gd name="T18" fmla="*/ 0 w 46"/>
                <a:gd name="T19" fmla="*/ 0 h 66"/>
                <a:gd name="T20" fmla="*/ 0 w 46"/>
                <a:gd name="T21" fmla="*/ 0 h 66"/>
                <a:gd name="T22" fmla="*/ 0 w 46"/>
                <a:gd name="T23" fmla="*/ 0 h 66"/>
                <a:gd name="T24" fmla="*/ 0 w 46"/>
                <a:gd name="T25" fmla="*/ 0 h 66"/>
                <a:gd name="T26" fmla="*/ 0 w 46"/>
                <a:gd name="T27" fmla="*/ 0 h 66"/>
                <a:gd name="T28" fmla="*/ 0 w 46"/>
                <a:gd name="T29" fmla="*/ 0 h 66"/>
                <a:gd name="T30" fmla="*/ 0 w 46"/>
                <a:gd name="T31" fmla="*/ 0 h 66"/>
                <a:gd name="T32" fmla="*/ 0 w 46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6"/>
                <a:gd name="T53" fmla="*/ 46 w 4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6">
                  <a:moveTo>
                    <a:pt x="46" y="66"/>
                  </a:moveTo>
                  <a:lnTo>
                    <a:pt x="38" y="59"/>
                  </a:lnTo>
                  <a:lnTo>
                    <a:pt x="30" y="51"/>
                  </a:lnTo>
                  <a:lnTo>
                    <a:pt x="21" y="41"/>
                  </a:lnTo>
                  <a:lnTo>
                    <a:pt x="13" y="30"/>
                  </a:lnTo>
                  <a:lnTo>
                    <a:pt x="5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6"/>
                  </a:lnTo>
                  <a:lnTo>
                    <a:pt x="21" y="15"/>
                  </a:lnTo>
                  <a:lnTo>
                    <a:pt x="27" y="26"/>
                  </a:lnTo>
                  <a:lnTo>
                    <a:pt x="33" y="38"/>
                  </a:lnTo>
                  <a:lnTo>
                    <a:pt x="36" y="50"/>
                  </a:lnTo>
                  <a:lnTo>
                    <a:pt x="42" y="59"/>
                  </a:lnTo>
                  <a:lnTo>
                    <a:pt x="46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3" name="Freeform 1141"/>
            <p:cNvSpPr>
              <a:spLocks/>
            </p:cNvSpPr>
            <p:nvPr/>
          </p:nvSpPr>
          <p:spPr bwMode="auto">
            <a:xfrm flipH="1">
              <a:off x="1790" y="3553"/>
              <a:ext cx="29" cy="33"/>
            </a:xfrm>
            <a:custGeom>
              <a:avLst/>
              <a:gdLst>
                <a:gd name="T0" fmla="*/ 0 w 63"/>
                <a:gd name="T1" fmla="*/ 1 h 65"/>
                <a:gd name="T2" fmla="*/ 0 w 63"/>
                <a:gd name="T3" fmla="*/ 1 h 65"/>
                <a:gd name="T4" fmla="*/ 0 w 63"/>
                <a:gd name="T5" fmla="*/ 1 h 65"/>
                <a:gd name="T6" fmla="*/ 0 w 63"/>
                <a:gd name="T7" fmla="*/ 1 h 65"/>
                <a:gd name="T8" fmla="*/ 0 w 63"/>
                <a:gd name="T9" fmla="*/ 1 h 65"/>
                <a:gd name="T10" fmla="*/ 0 w 63"/>
                <a:gd name="T11" fmla="*/ 1 h 65"/>
                <a:gd name="T12" fmla="*/ 0 w 63"/>
                <a:gd name="T13" fmla="*/ 1 h 65"/>
                <a:gd name="T14" fmla="*/ 0 w 63"/>
                <a:gd name="T15" fmla="*/ 1 h 65"/>
                <a:gd name="T16" fmla="*/ 0 w 63"/>
                <a:gd name="T17" fmla="*/ 0 h 65"/>
                <a:gd name="T18" fmla="*/ 0 w 63"/>
                <a:gd name="T19" fmla="*/ 1 h 65"/>
                <a:gd name="T20" fmla="*/ 0 w 63"/>
                <a:gd name="T21" fmla="*/ 1 h 65"/>
                <a:gd name="T22" fmla="*/ 0 w 63"/>
                <a:gd name="T23" fmla="*/ 1 h 65"/>
                <a:gd name="T24" fmla="*/ 0 w 63"/>
                <a:gd name="T25" fmla="*/ 1 h 65"/>
                <a:gd name="T26" fmla="*/ 0 w 63"/>
                <a:gd name="T27" fmla="*/ 1 h 65"/>
                <a:gd name="T28" fmla="*/ 0 w 63"/>
                <a:gd name="T29" fmla="*/ 1 h 65"/>
                <a:gd name="T30" fmla="*/ 0 w 63"/>
                <a:gd name="T31" fmla="*/ 1 h 65"/>
                <a:gd name="T32" fmla="*/ 0 w 63"/>
                <a:gd name="T33" fmla="*/ 1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5"/>
                <a:gd name="T53" fmla="*/ 63 w 6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5">
                  <a:moveTo>
                    <a:pt x="63" y="65"/>
                  </a:moveTo>
                  <a:lnTo>
                    <a:pt x="55" y="60"/>
                  </a:lnTo>
                  <a:lnTo>
                    <a:pt x="45" y="52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10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8"/>
                  </a:lnTo>
                  <a:lnTo>
                    <a:pt x="28" y="17"/>
                  </a:lnTo>
                  <a:lnTo>
                    <a:pt x="37" y="29"/>
                  </a:lnTo>
                  <a:lnTo>
                    <a:pt x="45" y="41"/>
                  </a:lnTo>
                  <a:lnTo>
                    <a:pt x="53" y="52"/>
                  </a:lnTo>
                  <a:lnTo>
                    <a:pt x="59" y="61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4" name="Freeform 1142"/>
            <p:cNvSpPr>
              <a:spLocks/>
            </p:cNvSpPr>
            <p:nvPr/>
          </p:nvSpPr>
          <p:spPr bwMode="auto">
            <a:xfrm flipH="1">
              <a:off x="1807" y="3558"/>
              <a:ext cx="33" cy="34"/>
            </a:xfrm>
            <a:custGeom>
              <a:avLst/>
              <a:gdLst>
                <a:gd name="T0" fmla="*/ 0 w 72"/>
                <a:gd name="T1" fmla="*/ 1 h 68"/>
                <a:gd name="T2" fmla="*/ 0 w 72"/>
                <a:gd name="T3" fmla="*/ 1 h 68"/>
                <a:gd name="T4" fmla="*/ 0 w 72"/>
                <a:gd name="T5" fmla="*/ 1 h 68"/>
                <a:gd name="T6" fmla="*/ 0 w 72"/>
                <a:gd name="T7" fmla="*/ 1 h 68"/>
                <a:gd name="T8" fmla="*/ 0 w 72"/>
                <a:gd name="T9" fmla="*/ 1 h 68"/>
                <a:gd name="T10" fmla="*/ 0 w 72"/>
                <a:gd name="T11" fmla="*/ 1 h 68"/>
                <a:gd name="T12" fmla="*/ 0 w 72"/>
                <a:gd name="T13" fmla="*/ 1 h 68"/>
                <a:gd name="T14" fmla="*/ 0 w 72"/>
                <a:gd name="T15" fmla="*/ 1 h 68"/>
                <a:gd name="T16" fmla="*/ 0 w 72"/>
                <a:gd name="T17" fmla="*/ 0 h 68"/>
                <a:gd name="T18" fmla="*/ 0 w 72"/>
                <a:gd name="T19" fmla="*/ 0 h 68"/>
                <a:gd name="T20" fmla="*/ 0 w 72"/>
                <a:gd name="T21" fmla="*/ 1 h 68"/>
                <a:gd name="T22" fmla="*/ 0 w 72"/>
                <a:gd name="T23" fmla="*/ 1 h 68"/>
                <a:gd name="T24" fmla="*/ 0 w 72"/>
                <a:gd name="T25" fmla="*/ 1 h 68"/>
                <a:gd name="T26" fmla="*/ 0 w 72"/>
                <a:gd name="T27" fmla="*/ 1 h 68"/>
                <a:gd name="T28" fmla="*/ 0 w 72"/>
                <a:gd name="T29" fmla="*/ 1 h 68"/>
                <a:gd name="T30" fmla="*/ 0 w 72"/>
                <a:gd name="T31" fmla="*/ 1 h 68"/>
                <a:gd name="T32" fmla="*/ 0 w 72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8"/>
                <a:gd name="T53" fmla="*/ 72 w 7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8">
                  <a:moveTo>
                    <a:pt x="72" y="68"/>
                  </a:moveTo>
                  <a:lnTo>
                    <a:pt x="63" y="63"/>
                  </a:lnTo>
                  <a:lnTo>
                    <a:pt x="52" y="55"/>
                  </a:lnTo>
                  <a:lnTo>
                    <a:pt x="38" y="46"/>
                  </a:lnTo>
                  <a:lnTo>
                    <a:pt x="25" y="35"/>
                  </a:lnTo>
                  <a:lnTo>
                    <a:pt x="13" y="2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6"/>
                  </a:lnTo>
                  <a:lnTo>
                    <a:pt x="27" y="15"/>
                  </a:lnTo>
                  <a:lnTo>
                    <a:pt x="38" y="27"/>
                  </a:lnTo>
                  <a:lnTo>
                    <a:pt x="47" y="40"/>
                  </a:lnTo>
                  <a:lnTo>
                    <a:pt x="56" y="52"/>
                  </a:lnTo>
                  <a:lnTo>
                    <a:pt x="66" y="62"/>
                  </a:lnTo>
                  <a:lnTo>
                    <a:pt x="72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5" name="Freeform 1143"/>
            <p:cNvSpPr>
              <a:spLocks/>
            </p:cNvSpPr>
            <p:nvPr/>
          </p:nvSpPr>
          <p:spPr bwMode="auto">
            <a:xfrm flipH="1">
              <a:off x="1819" y="3567"/>
              <a:ext cx="38" cy="32"/>
            </a:xfrm>
            <a:custGeom>
              <a:avLst/>
              <a:gdLst>
                <a:gd name="T0" fmla="*/ 0 w 84"/>
                <a:gd name="T1" fmla="*/ 1 h 64"/>
                <a:gd name="T2" fmla="*/ 0 w 84"/>
                <a:gd name="T3" fmla="*/ 1 h 64"/>
                <a:gd name="T4" fmla="*/ 0 w 84"/>
                <a:gd name="T5" fmla="*/ 1 h 64"/>
                <a:gd name="T6" fmla="*/ 0 w 84"/>
                <a:gd name="T7" fmla="*/ 1 h 64"/>
                <a:gd name="T8" fmla="*/ 0 w 84"/>
                <a:gd name="T9" fmla="*/ 1 h 64"/>
                <a:gd name="T10" fmla="*/ 0 w 84"/>
                <a:gd name="T11" fmla="*/ 1 h 64"/>
                <a:gd name="T12" fmla="*/ 0 w 84"/>
                <a:gd name="T13" fmla="*/ 1 h 64"/>
                <a:gd name="T14" fmla="*/ 0 w 84"/>
                <a:gd name="T15" fmla="*/ 1 h 64"/>
                <a:gd name="T16" fmla="*/ 0 w 84"/>
                <a:gd name="T17" fmla="*/ 1 h 64"/>
                <a:gd name="T18" fmla="*/ 0 w 84"/>
                <a:gd name="T19" fmla="*/ 0 h 64"/>
                <a:gd name="T20" fmla="*/ 0 w 84"/>
                <a:gd name="T21" fmla="*/ 1 h 64"/>
                <a:gd name="T22" fmla="*/ 0 w 84"/>
                <a:gd name="T23" fmla="*/ 1 h 64"/>
                <a:gd name="T24" fmla="*/ 0 w 84"/>
                <a:gd name="T25" fmla="*/ 1 h 64"/>
                <a:gd name="T26" fmla="*/ 0 w 84"/>
                <a:gd name="T27" fmla="*/ 1 h 64"/>
                <a:gd name="T28" fmla="*/ 0 w 84"/>
                <a:gd name="T29" fmla="*/ 1 h 64"/>
                <a:gd name="T30" fmla="*/ 0 w 84"/>
                <a:gd name="T31" fmla="*/ 1 h 64"/>
                <a:gd name="T32" fmla="*/ 0 w 84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4"/>
                <a:gd name="T53" fmla="*/ 84 w 8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4">
                  <a:moveTo>
                    <a:pt x="84" y="64"/>
                  </a:moveTo>
                  <a:lnTo>
                    <a:pt x="73" y="60"/>
                  </a:lnTo>
                  <a:lnTo>
                    <a:pt x="60" y="55"/>
                  </a:lnTo>
                  <a:lnTo>
                    <a:pt x="46" y="49"/>
                  </a:lnTo>
                  <a:lnTo>
                    <a:pt x="33" y="41"/>
                  </a:lnTo>
                  <a:lnTo>
                    <a:pt x="19" y="32"/>
                  </a:lnTo>
                  <a:lnTo>
                    <a:pt x="9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8" y="23"/>
                  </a:lnTo>
                  <a:lnTo>
                    <a:pt x="52" y="36"/>
                  </a:lnTo>
                  <a:lnTo>
                    <a:pt x="65" y="48"/>
                  </a:lnTo>
                  <a:lnTo>
                    <a:pt x="77" y="57"/>
                  </a:lnTo>
                  <a:lnTo>
                    <a:pt x="84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6" name="Freeform 1144"/>
            <p:cNvSpPr>
              <a:spLocks/>
            </p:cNvSpPr>
            <p:nvPr/>
          </p:nvSpPr>
          <p:spPr bwMode="auto">
            <a:xfrm flipH="1">
              <a:off x="1829" y="3587"/>
              <a:ext cx="41" cy="16"/>
            </a:xfrm>
            <a:custGeom>
              <a:avLst/>
              <a:gdLst>
                <a:gd name="T0" fmla="*/ 0 w 92"/>
                <a:gd name="T1" fmla="*/ 1 h 31"/>
                <a:gd name="T2" fmla="*/ 0 w 92"/>
                <a:gd name="T3" fmla="*/ 0 h 31"/>
                <a:gd name="T4" fmla="*/ 0 w 92"/>
                <a:gd name="T5" fmla="*/ 1 h 31"/>
                <a:gd name="T6" fmla="*/ 0 w 92"/>
                <a:gd name="T7" fmla="*/ 1 h 31"/>
                <a:gd name="T8" fmla="*/ 0 w 92"/>
                <a:gd name="T9" fmla="*/ 1 h 31"/>
                <a:gd name="T10" fmla="*/ 0 w 92"/>
                <a:gd name="T11" fmla="*/ 1 h 31"/>
                <a:gd name="T12" fmla="*/ 0 w 92"/>
                <a:gd name="T13" fmla="*/ 1 h 31"/>
                <a:gd name="T14" fmla="*/ 0 w 92"/>
                <a:gd name="T15" fmla="*/ 1 h 31"/>
                <a:gd name="T16" fmla="*/ 0 w 92"/>
                <a:gd name="T17" fmla="*/ 1 h 31"/>
                <a:gd name="T18" fmla="*/ 0 w 92"/>
                <a:gd name="T19" fmla="*/ 1 h 31"/>
                <a:gd name="T20" fmla="*/ 0 w 92"/>
                <a:gd name="T21" fmla="*/ 1 h 31"/>
                <a:gd name="T22" fmla="*/ 0 w 92"/>
                <a:gd name="T23" fmla="*/ 1 h 31"/>
                <a:gd name="T24" fmla="*/ 0 w 92"/>
                <a:gd name="T25" fmla="*/ 1 h 31"/>
                <a:gd name="T26" fmla="*/ 0 w 92"/>
                <a:gd name="T27" fmla="*/ 1 h 31"/>
                <a:gd name="T28" fmla="*/ 0 w 92"/>
                <a:gd name="T29" fmla="*/ 1 h 31"/>
                <a:gd name="T30" fmla="*/ 0 w 92"/>
                <a:gd name="T31" fmla="*/ 1 h 31"/>
                <a:gd name="T32" fmla="*/ 0 w 92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31"/>
                <a:gd name="T53" fmla="*/ 92 w 9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31">
                  <a:moveTo>
                    <a:pt x="0" y="1"/>
                  </a:moveTo>
                  <a:lnTo>
                    <a:pt x="5" y="0"/>
                  </a:lnTo>
                  <a:lnTo>
                    <a:pt x="14" y="2"/>
                  </a:lnTo>
                  <a:lnTo>
                    <a:pt x="26" y="6"/>
                  </a:lnTo>
                  <a:lnTo>
                    <a:pt x="40" y="11"/>
                  </a:lnTo>
                  <a:lnTo>
                    <a:pt x="55" y="16"/>
                  </a:lnTo>
                  <a:lnTo>
                    <a:pt x="69" y="22"/>
                  </a:lnTo>
                  <a:lnTo>
                    <a:pt x="83" y="26"/>
                  </a:lnTo>
                  <a:lnTo>
                    <a:pt x="92" y="29"/>
                  </a:lnTo>
                  <a:lnTo>
                    <a:pt x="79" y="31"/>
                  </a:lnTo>
                  <a:lnTo>
                    <a:pt x="64" y="30"/>
                  </a:lnTo>
                  <a:lnTo>
                    <a:pt x="47" y="27"/>
                  </a:lnTo>
                  <a:lnTo>
                    <a:pt x="31" y="24"/>
                  </a:lnTo>
                  <a:lnTo>
                    <a:pt x="17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7" name="Freeform 1145"/>
            <p:cNvSpPr>
              <a:spLocks/>
            </p:cNvSpPr>
            <p:nvPr/>
          </p:nvSpPr>
          <p:spPr bwMode="auto">
            <a:xfrm flipH="1">
              <a:off x="1843" y="3599"/>
              <a:ext cx="40" cy="15"/>
            </a:xfrm>
            <a:custGeom>
              <a:avLst/>
              <a:gdLst>
                <a:gd name="T0" fmla="*/ 0 w 89"/>
                <a:gd name="T1" fmla="*/ 0 h 30"/>
                <a:gd name="T2" fmla="*/ 0 w 89"/>
                <a:gd name="T3" fmla="*/ 0 h 30"/>
                <a:gd name="T4" fmla="*/ 0 w 89"/>
                <a:gd name="T5" fmla="*/ 1 h 30"/>
                <a:gd name="T6" fmla="*/ 0 w 89"/>
                <a:gd name="T7" fmla="*/ 1 h 30"/>
                <a:gd name="T8" fmla="*/ 0 w 89"/>
                <a:gd name="T9" fmla="*/ 1 h 30"/>
                <a:gd name="T10" fmla="*/ 0 w 89"/>
                <a:gd name="T11" fmla="*/ 1 h 30"/>
                <a:gd name="T12" fmla="*/ 0 w 89"/>
                <a:gd name="T13" fmla="*/ 1 h 30"/>
                <a:gd name="T14" fmla="*/ 0 w 89"/>
                <a:gd name="T15" fmla="*/ 1 h 30"/>
                <a:gd name="T16" fmla="*/ 0 w 89"/>
                <a:gd name="T17" fmla="*/ 1 h 30"/>
                <a:gd name="T18" fmla="*/ 0 w 89"/>
                <a:gd name="T19" fmla="*/ 1 h 30"/>
                <a:gd name="T20" fmla="*/ 0 w 89"/>
                <a:gd name="T21" fmla="*/ 1 h 30"/>
                <a:gd name="T22" fmla="*/ 0 w 89"/>
                <a:gd name="T23" fmla="*/ 1 h 30"/>
                <a:gd name="T24" fmla="*/ 0 w 89"/>
                <a:gd name="T25" fmla="*/ 1 h 30"/>
                <a:gd name="T26" fmla="*/ 0 w 89"/>
                <a:gd name="T27" fmla="*/ 1 h 30"/>
                <a:gd name="T28" fmla="*/ 0 w 89"/>
                <a:gd name="T29" fmla="*/ 1 h 30"/>
                <a:gd name="T30" fmla="*/ 0 w 89"/>
                <a:gd name="T31" fmla="*/ 1 h 30"/>
                <a:gd name="T32" fmla="*/ 0 w 89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30"/>
                <a:gd name="T53" fmla="*/ 89 w 89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30">
                  <a:moveTo>
                    <a:pt x="0" y="0"/>
                  </a:moveTo>
                  <a:lnTo>
                    <a:pt x="5" y="0"/>
                  </a:lnTo>
                  <a:lnTo>
                    <a:pt x="14" y="1"/>
                  </a:lnTo>
                  <a:lnTo>
                    <a:pt x="26" y="6"/>
                  </a:lnTo>
                  <a:lnTo>
                    <a:pt x="40" y="10"/>
                  </a:lnTo>
                  <a:lnTo>
                    <a:pt x="56" y="16"/>
                  </a:lnTo>
                  <a:lnTo>
                    <a:pt x="69" y="21"/>
                  </a:lnTo>
                  <a:lnTo>
                    <a:pt x="81" y="25"/>
                  </a:lnTo>
                  <a:lnTo>
                    <a:pt x="89" y="28"/>
                  </a:lnTo>
                  <a:lnTo>
                    <a:pt x="77" y="30"/>
                  </a:lnTo>
                  <a:lnTo>
                    <a:pt x="63" y="29"/>
                  </a:lnTo>
                  <a:lnTo>
                    <a:pt x="46" y="28"/>
                  </a:lnTo>
                  <a:lnTo>
                    <a:pt x="31" y="24"/>
                  </a:lnTo>
                  <a:lnTo>
                    <a:pt x="17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8" name="Freeform 1146"/>
            <p:cNvSpPr>
              <a:spLocks/>
            </p:cNvSpPr>
            <p:nvPr/>
          </p:nvSpPr>
          <p:spPr bwMode="auto">
            <a:xfrm flipH="1">
              <a:off x="1802" y="3539"/>
              <a:ext cx="202" cy="44"/>
            </a:xfrm>
            <a:custGeom>
              <a:avLst/>
              <a:gdLst>
                <a:gd name="T0" fmla="*/ 1 w 450"/>
                <a:gd name="T1" fmla="*/ 1 h 88"/>
                <a:gd name="T2" fmla="*/ 1 w 450"/>
                <a:gd name="T3" fmla="*/ 1 h 88"/>
                <a:gd name="T4" fmla="*/ 1 w 450"/>
                <a:gd name="T5" fmla="*/ 1 h 88"/>
                <a:gd name="T6" fmla="*/ 1 w 450"/>
                <a:gd name="T7" fmla="*/ 1 h 88"/>
                <a:gd name="T8" fmla="*/ 1 w 450"/>
                <a:gd name="T9" fmla="*/ 0 h 88"/>
                <a:gd name="T10" fmla="*/ 1 w 450"/>
                <a:gd name="T11" fmla="*/ 1 h 88"/>
                <a:gd name="T12" fmla="*/ 0 w 450"/>
                <a:gd name="T13" fmla="*/ 1 h 88"/>
                <a:gd name="T14" fmla="*/ 0 w 450"/>
                <a:gd name="T15" fmla="*/ 1 h 88"/>
                <a:gd name="T16" fmla="*/ 0 w 450"/>
                <a:gd name="T17" fmla="*/ 1 h 88"/>
                <a:gd name="T18" fmla="*/ 0 w 450"/>
                <a:gd name="T19" fmla="*/ 1 h 88"/>
                <a:gd name="T20" fmla="*/ 0 w 450"/>
                <a:gd name="T21" fmla="*/ 1 h 88"/>
                <a:gd name="T22" fmla="*/ 0 w 450"/>
                <a:gd name="T23" fmla="*/ 1 h 88"/>
                <a:gd name="T24" fmla="*/ 0 w 450"/>
                <a:gd name="T25" fmla="*/ 1 h 88"/>
                <a:gd name="T26" fmla="*/ 0 w 450"/>
                <a:gd name="T27" fmla="*/ 1 h 88"/>
                <a:gd name="T28" fmla="*/ 0 w 450"/>
                <a:gd name="T29" fmla="*/ 1 h 88"/>
                <a:gd name="T30" fmla="*/ 0 w 450"/>
                <a:gd name="T31" fmla="*/ 1 h 88"/>
                <a:gd name="T32" fmla="*/ 0 w 450"/>
                <a:gd name="T33" fmla="*/ 1 h 88"/>
                <a:gd name="T34" fmla="*/ 0 w 450"/>
                <a:gd name="T35" fmla="*/ 1 h 88"/>
                <a:gd name="T36" fmla="*/ 0 w 450"/>
                <a:gd name="T37" fmla="*/ 1 h 88"/>
                <a:gd name="T38" fmla="*/ 0 w 450"/>
                <a:gd name="T39" fmla="*/ 1 h 88"/>
                <a:gd name="T40" fmla="*/ 0 w 450"/>
                <a:gd name="T41" fmla="*/ 1 h 88"/>
                <a:gd name="T42" fmla="*/ 0 w 450"/>
                <a:gd name="T43" fmla="*/ 1 h 88"/>
                <a:gd name="T44" fmla="*/ 0 w 450"/>
                <a:gd name="T45" fmla="*/ 1 h 88"/>
                <a:gd name="T46" fmla="*/ 0 w 450"/>
                <a:gd name="T47" fmla="*/ 1 h 88"/>
                <a:gd name="T48" fmla="*/ 0 w 450"/>
                <a:gd name="T49" fmla="*/ 1 h 88"/>
                <a:gd name="T50" fmla="*/ 0 w 450"/>
                <a:gd name="T51" fmla="*/ 1 h 88"/>
                <a:gd name="T52" fmla="*/ 0 w 450"/>
                <a:gd name="T53" fmla="*/ 1 h 88"/>
                <a:gd name="T54" fmla="*/ 0 w 450"/>
                <a:gd name="T55" fmla="*/ 1 h 88"/>
                <a:gd name="T56" fmla="*/ 0 w 450"/>
                <a:gd name="T57" fmla="*/ 1 h 88"/>
                <a:gd name="T58" fmla="*/ 0 w 450"/>
                <a:gd name="T59" fmla="*/ 1 h 88"/>
                <a:gd name="T60" fmla="*/ 0 w 450"/>
                <a:gd name="T61" fmla="*/ 1 h 88"/>
                <a:gd name="T62" fmla="*/ 0 w 450"/>
                <a:gd name="T63" fmla="*/ 1 h 88"/>
                <a:gd name="T64" fmla="*/ 0 w 450"/>
                <a:gd name="T65" fmla="*/ 1 h 88"/>
                <a:gd name="T66" fmla="*/ 0 w 450"/>
                <a:gd name="T67" fmla="*/ 1 h 88"/>
                <a:gd name="T68" fmla="*/ 0 w 450"/>
                <a:gd name="T69" fmla="*/ 1 h 88"/>
                <a:gd name="T70" fmla="*/ 1 w 450"/>
                <a:gd name="T71" fmla="*/ 1 h 88"/>
                <a:gd name="T72" fmla="*/ 1 w 450"/>
                <a:gd name="T73" fmla="*/ 1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0"/>
                <a:gd name="T112" fmla="*/ 0 h 88"/>
                <a:gd name="T113" fmla="*/ 450 w 45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0" h="88">
                  <a:moveTo>
                    <a:pt x="443" y="13"/>
                  </a:moveTo>
                  <a:lnTo>
                    <a:pt x="446" y="10"/>
                  </a:lnTo>
                  <a:lnTo>
                    <a:pt x="447" y="7"/>
                  </a:lnTo>
                  <a:lnTo>
                    <a:pt x="449" y="3"/>
                  </a:lnTo>
                  <a:lnTo>
                    <a:pt x="450" y="0"/>
                  </a:lnTo>
                  <a:lnTo>
                    <a:pt x="416" y="16"/>
                  </a:lnTo>
                  <a:lnTo>
                    <a:pt x="383" y="30"/>
                  </a:lnTo>
                  <a:lnTo>
                    <a:pt x="351" y="41"/>
                  </a:lnTo>
                  <a:lnTo>
                    <a:pt x="318" y="51"/>
                  </a:lnTo>
                  <a:lnTo>
                    <a:pt x="287" y="59"/>
                  </a:lnTo>
                  <a:lnTo>
                    <a:pt x="256" y="65"/>
                  </a:lnTo>
                  <a:lnTo>
                    <a:pt x="226" y="69"/>
                  </a:lnTo>
                  <a:lnTo>
                    <a:pt x="197" y="73"/>
                  </a:lnTo>
                  <a:lnTo>
                    <a:pt x="170" y="75"/>
                  </a:lnTo>
                  <a:lnTo>
                    <a:pt x="142" y="76"/>
                  </a:lnTo>
                  <a:lnTo>
                    <a:pt x="116" y="77"/>
                  </a:lnTo>
                  <a:lnTo>
                    <a:pt x="91" y="77"/>
                  </a:lnTo>
                  <a:lnTo>
                    <a:pt x="66" y="77"/>
                  </a:lnTo>
                  <a:lnTo>
                    <a:pt x="43" y="77"/>
                  </a:lnTo>
                  <a:lnTo>
                    <a:pt x="21" y="76"/>
                  </a:lnTo>
                  <a:lnTo>
                    <a:pt x="0" y="76"/>
                  </a:lnTo>
                  <a:lnTo>
                    <a:pt x="14" y="79"/>
                  </a:lnTo>
                  <a:lnTo>
                    <a:pt x="31" y="83"/>
                  </a:lnTo>
                  <a:lnTo>
                    <a:pt x="54" y="85"/>
                  </a:lnTo>
                  <a:lnTo>
                    <a:pt x="80" y="86"/>
                  </a:lnTo>
                  <a:lnTo>
                    <a:pt x="109" y="88"/>
                  </a:lnTo>
                  <a:lnTo>
                    <a:pt x="139" y="88"/>
                  </a:lnTo>
                  <a:lnTo>
                    <a:pt x="172" y="85"/>
                  </a:lnTo>
                  <a:lnTo>
                    <a:pt x="206" y="83"/>
                  </a:lnTo>
                  <a:lnTo>
                    <a:pt x="239" y="79"/>
                  </a:lnTo>
                  <a:lnTo>
                    <a:pt x="274" y="75"/>
                  </a:lnTo>
                  <a:lnTo>
                    <a:pt x="308" y="68"/>
                  </a:lnTo>
                  <a:lnTo>
                    <a:pt x="339" y="60"/>
                  </a:lnTo>
                  <a:lnTo>
                    <a:pt x="370" y="51"/>
                  </a:lnTo>
                  <a:lnTo>
                    <a:pt x="397" y="40"/>
                  </a:lnTo>
                  <a:lnTo>
                    <a:pt x="422" y="28"/>
                  </a:lnTo>
                  <a:lnTo>
                    <a:pt x="443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" name="Freeform 1147"/>
            <p:cNvSpPr>
              <a:spLocks/>
            </p:cNvSpPr>
            <p:nvPr/>
          </p:nvSpPr>
          <p:spPr bwMode="auto">
            <a:xfrm flipH="1">
              <a:off x="1962" y="3551"/>
              <a:ext cx="30" cy="29"/>
            </a:xfrm>
            <a:custGeom>
              <a:avLst/>
              <a:gdLst>
                <a:gd name="T0" fmla="*/ 0 w 64"/>
                <a:gd name="T1" fmla="*/ 0 h 59"/>
                <a:gd name="T2" fmla="*/ 0 w 64"/>
                <a:gd name="T3" fmla="*/ 0 h 59"/>
                <a:gd name="T4" fmla="*/ 0 w 64"/>
                <a:gd name="T5" fmla="*/ 0 h 59"/>
                <a:gd name="T6" fmla="*/ 0 w 64"/>
                <a:gd name="T7" fmla="*/ 0 h 59"/>
                <a:gd name="T8" fmla="*/ 0 w 64"/>
                <a:gd name="T9" fmla="*/ 0 h 59"/>
                <a:gd name="T10" fmla="*/ 0 w 64"/>
                <a:gd name="T11" fmla="*/ 0 h 59"/>
                <a:gd name="T12" fmla="*/ 0 w 64"/>
                <a:gd name="T13" fmla="*/ 0 h 59"/>
                <a:gd name="T14" fmla="*/ 0 w 64"/>
                <a:gd name="T15" fmla="*/ 0 h 59"/>
                <a:gd name="T16" fmla="*/ 0 w 64"/>
                <a:gd name="T17" fmla="*/ 0 h 59"/>
                <a:gd name="T18" fmla="*/ 0 w 64"/>
                <a:gd name="T19" fmla="*/ 0 h 59"/>
                <a:gd name="T20" fmla="*/ 0 w 64"/>
                <a:gd name="T21" fmla="*/ 0 h 59"/>
                <a:gd name="T22" fmla="*/ 0 w 64"/>
                <a:gd name="T23" fmla="*/ 0 h 59"/>
                <a:gd name="T24" fmla="*/ 0 w 64"/>
                <a:gd name="T25" fmla="*/ 0 h 59"/>
                <a:gd name="T26" fmla="*/ 0 w 64"/>
                <a:gd name="T27" fmla="*/ 0 h 59"/>
                <a:gd name="T28" fmla="*/ 0 w 64"/>
                <a:gd name="T29" fmla="*/ 0 h 59"/>
                <a:gd name="T30" fmla="*/ 0 w 64"/>
                <a:gd name="T31" fmla="*/ 0 h 59"/>
                <a:gd name="T32" fmla="*/ 0 w 64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59"/>
                <a:gd name="T53" fmla="*/ 64 w 64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3" y="28"/>
                  </a:lnTo>
                  <a:lnTo>
                    <a:pt x="22" y="38"/>
                  </a:lnTo>
                  <a:lnTo>
                    <a:pt x="35" y="47"/>
                  </a:lnTo>
                  <a:lnTo>
                    <a:pt x="48" y="54"/>
                  </a:lnTo>
                  <a:lnTo>
                    <a:pt x="64" y="59"/>
                  </a:lnTo>
                  <a:lnTo>
                    <a:pt x="56" y="53"/>
                  </a:lnTo>
                  <a:lnTo>
                    <a:pt x="48" y="44"/>
                  </a:lnTo>
                  <a:lnTo>
                    <a:pt x="39" y="33"/>
                  </a:lnTo>
                  <a:lnTo>
                    <a:pt x="29" y="23"/>
                  </a:lnTo>
                  <a:lnTo>
                    <a:pt x="21" y="14"/>
                  </a:lnTo>
                  <a:lnTo>
                    <a:pt x="12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" name="Freeform 1148"/>
            <p:cNvSpPr>
              <a:spLocks/>
            </p:cNvSpPr>
            <p:nvPr/>
          </p:nvSpPr>
          <p:spPr bwMode="auto">
            <a:xfrm flipH="1">
              <a:off x="1927" y="3547"/>
              <a:ext cx="37" cy="34"/>
            </a:xfrm>
            <a:custGeom>
              <a:avLst/>
              <a:gdLst>
                <a:gd name="T0" fmla="*/ 0 w 83"/>
                <a:gd name="T1" fmla="*/ 0 h 68"/>
                <a:gd name="T2" fmla="*/ 0 w 83"/>
                <a:gd name="T3" fmla="*/ 1 h 68"/>
                <a:gd name="T4" fmla="*/ 0 w 83"/>
                <a:gd name="T5" fmla="*/ 1 h 68"/>
                <a:gd name="T6" fmla="*/ 0 w 83"/>
                <a:gd name="T7" fmla="*/ 1 h 68"/>
                <a:gd name="T8" fmla="*/ 0 w 83"/>
                <a:gd name="T9" fmla="*/ 1 h 68"/>
                <a:gd name="T10" fmla="*/ 0 w 83"/>
                <a:gd name="T11" fmla="*/ 1 h 68"/>
                <a:gd name="T12" fmla="*/ 0 w 83"/>
                <a:gd name="T13" fmla="*/ 1 h 68"/>
                <a:gd name="T14" fmla="*/ 0 w 83"/>
                <a:gd name="T15" fmla="*/ 1 h 68"/>
                <a:gd name="T16" fmla="*/ 0 w 83"/>
                <a:gd name="T17" fmla="*/ 1 h 68"/>
                <a:gd name="T18" fmla="*/ 0 w 83"/>
                <a:gd name="T19" fmla="*/ 1 h 68"/>
                <a:gd name="T20" fmla="*/ 0 w 83"/>
                <a:gd name="T21" fmla="*/ 1 h 68"/>
                <a:gd name="T22" fmla="*/ 0 w 83"/>
                <a:gd name="T23" fmla="*/ 1 h 68"/>
                <a:gd name="T24" fmla="*/ 0 w 83"/>
                <a:gd name="T25" fmla="*/ 1 h 68"/>
                <a:gd name="T26" fmla="*/ 0 w 83"/>
                <a:gd name="T27" fmla="*/ 1 h 68"/>
                <a:gd name="T28" fmla="*/ 0 w 83"/>
                <a:gd name="T29" fmla="*/ 1 h 68"/>
                <a:gd name="T30" fmla="*/ 0 w 83"/>
                <a:gd name="T31" fmla="*/ 1 h 68"/>
                <a:gd name="T32" fmla="*/ 0 w 83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8"/>
                <a:gd name="T53" fmla="*/ 83 w 83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11" y="22"/>
                  </a:lnTo>
                  <a:lnTo>
                    <a:pt x="21" y="34"/>
                  </a:lnTo>
                  <a:lnTo>
                    <a:pt x="36" y="45"/>
                  </a:lnTo>
                  <a:lnTo>
                    <a:pt x="50" y="55"/>
                  </a:lnTo>
                  <a:lnTo>
                    <a:pt x="67" y="63"/>
                  </a:lnTo>
                  <a:lnTo>
                    <a:pt x="83" y="68"/>
                  </a:lnTo>
                  <a:lnTo>
                    <a:pt x="77" y="63"/>
                  </a:lnTo>
                  <a:lnTo>
                    <a:pt x="67" y="54"/>
                  </a:lnTo>
                  <a:lnTo>
                    <a:pt x="57" y="43"/>
                  </a:lnTo>
                  <a:lnTo>
                    <a:pt x="44" y="30"/>
                  </a:lnTo>
                  <a:lnTo>
                    <a:pt x="32" y="17"/>
                  </a:lnTo>
                  <a:lnTo>
                    <a:pt x="20" y="8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" name="Freeform 1149"/>
            <p:cNvSpPr>
              <a:spLocks/>
            </p:cNvSpPr>
            <p:nvPr/>
          </p:nvSpPr>
          <p:spPr bwMode="auto">
            <a:xfrm flipH="1">
              <a:off x="1908" y="3541"/>
              <a:ext cx="33" cy="38"/>
            </a:xfrm>
            <a:custGeom>
              <a:avLst/>
              <a:gdLst>
                <a:gd name="T0" fmla="*/ 0 w 72"/>
                <a:gd name="T1" fmla="*/ 0 h 76"/>
                <a:gd name="T2" fmla="*/ 0 w 72"/>
                <a:gd name="T3" fmla="*/ 1 h 76"/>
                <a:gd name="T4" fmla="*/ 0 w 72"/>
                <a:gd name="T5" fmla="*/ 1 h 76"/>
                <a:gd name="T6" fmla="*/ 0 w 72"/>
                <a:gd name="T7" fmla="*/ 1 h 76"/>
                <a:gd name="T8" fmla="*/ 0 w 72"/>
                <a:gd name="T9" fmla="*/ 1 h 76"/>
                <a:gd name="T10" fmla="*/ 0 w 72"/>
                <a:gd name="T11" fmla="*/ 1 h 76"/>
                <a:gd name="T12" fmla="*/ 0 w 72"/>
                <a:gd name="T13" fmla="*/ 1 h 76"/>
                <a:gd name="T14" fmla="*/ 0 w 72"/>
                <a:gd name="T15" fmla="*/ 1 h 76"/>
                <a:gd name="T16" fmla="*/ 0 w 72"/>
                <a:gd name="T17" fmla="*/ 1 h 76"/>
                <a:gd name="T18" fmla="*/ 0 w 72"/>
                <a:gd name="T19" fmla="*/ 1 h 76"/>
                <a:gd name="T20" fmla="*/ 0 w 72"/>
                <a:gd name="T21" fmla="*/ 1 h 76"/>
                <a:gd name="T22" fmla="*/ 0 w 72"/>
                <a:gd name="T23" fmla="*/ 1 h 76"/>
                <a:gd name="T24" fmla="*/ 0 w 72"/>
                <a:gd name="T25" fmla="*/ 1 h 76"/>
                <a:gd name="T26" fmla="*/ 0 w 72"/>
                <a:gd name="T27" fmla="*/ 1 h 76"/>
                <a:gd name="T28" fmla="*/ 0 w 72"/>
                <a:gd name="T29" fmla="*/ 1 h 76"/>
                <a:gd name="T30" fmla="*/ 0 w 72"/>
                <a:gd name="T31" fmla="*/ 1 h 76"/>
                <a:gd name="T32" fmla="*/ 0 w 72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6"/>
                <a:gd name="T53" fmla="*/ 72 w 72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8" y="38"/>
                  </a:lnTo>
                  <a:lnTo>
                    <a:pt x="30" y="51"/>
                  </a:lnTo>
                  <a:lnTo>
                    <a:pt x="43" y="63"/>
                  </a:lnTo>
                  <a:lnTo>
                    <a:pt x="58" y="72"/>
                  </a:lnTo>
                  <a:lnTo>
                    <a:pt x="72" y="76"/>
                  </a:lnTo>
                  <a:lnTo>
                    <a:pt x="68" y="71"/>
                  </a:lnTo>
                  <a:lnTo>
                    <a:pt x="60" y="60"/>
                  </a:lnTo>
                  <a:lnTo>
                    <a:pt x="51" y="48"/>
                  </a:lnTo>
                  <a:lnTo>
                    <a:pt x="39" y="33"/>
                  </a:lnTo>
                  <a:lnTo>
                    <a:pt x="27" y="20"/>
                  </a:lnTo>
                  <a:lnTo>
                    <a:pt x="17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" name="Freeform 1150"/>
            <p:cNvSpPr>
              <a:spLocks/>
            </p:cNvSpPr>
            <p:nvPr/>
          </p:nvSpPr>
          <p:spPr bwMode="auto">
            <a:xfrm flipH="1">
              <a:off x="1874" y="3539"/>
              <a:ext cx="29" cy="35"/>
            </a:xfrm>
            <a:custGeom>
              <a:avLst/>
              <a:gdLst>
                <a:gd name="T0" fmla="*/ 0 w 63"/>
                <a:gd name="T1" fmla="*/ 0 h 70"/>
                <a:gd name="T2" fmla="*/ 0 w 63"/>
                <a:gd name="T3" fmla="*/ 1 h 70"/>
                <a:gd name="T4" fmla="*/ 0 w 63"/>
                <a:gd name="T5" fmla="*/ 1 h 70"/>
                <a:gd name="T6" fmla="*/ 0 w 63"/>
                <a:gd name="T7" fmla="*/ 1 h 70"/>
                <a:gd name="T8" fmla="*/ 0 w 63"/>
                <a:gd name="T9" fmla="*/ 1 h 70"/>
                <a:gd name="T10" fmla="*/ 0 w 63"/>
                <a:gd name="T11" fmla="*/ 1 h 70"/>
                <a:gd name="T12" fmla="*/ 0 w 63"/>
                <a:gd name="T13" fmla="*/ 1 h 70"/>
                <a:gd name="T14" fmla="*/ 0 w 63"/>
                <a:gd name="T15" fmla="*/ 1 h 70"/>
                <a:gd name="T16" fmla="*/ 0 w 63"/>
                <a:gd name="T17" fmla="*/ 1 h 70"/>
                <a:gd name="T18" fmla="*/ 0 w 63"/>
                <a:gd name="T19" fmla="*/ 1 h 70"/>
                <a:gd name="T20" fmla="*/ 0 w 63"/>
                <a:gd name="T21" fmla="*/ 1 h 70"/>
                <a:gd name="T22" fmla="*/ 0 w 63"/>
                <a:gd name="T23" fmla="*/ 1 h 70"/>
                <a:gd name="T24" fmla="*/ 0 w 63"/>
                <a:gd name="T25" fmla="*/ 1 h 70"/>
                <a:gd name="T26" fmla="*/ 0 w 63"/>
                <a:gd name="T27" fmla="*/ 1 h 70"/>
                <a:gd name="T28" fmla="*/ 0 w 63"/>
                <a:gd name="T29" fmla="*/ 1 h 70"/>
                <a:gd name="T30" fmla="*/ 0 w 63"/>
                <a:gd name="T31" fmla="*/ 1 h 70"/>
                <a:gd name="T32" fmla="*/ 0 w 63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70"/>
                <a:gd name="T53" fmla="*/ 63 w 63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70">
                  <a:moveTo>
                    <a:pt x="2" y="0"/>
                  </a:moveTo>
                  <a:lnTo>
                    <a:pt x="0" y="3"/>
                  </a:lnTo>
                  <a:lnTo>
                    <a:pt x="3" y="13"/>
                  </a:lnTo>
                  <a:lnTo>
                    <a:pt x="9" y="23"/>
                  </a:lnTo>
                  <a:lnTo>
                    <a:pt x="17" y="36"/>
                  </a:lnTo>
                  <a:lnTo>
                    <a:pt x="28" y="48"/>
                  </a:lnTo>
                  <a:lnTo>
                    <a:pt x="40" y="59"/>
                  </a:lnTo>
                  <a:lnTo>
                    <a:pt x="52" y="67"/>
                  </a:lnTo>
                  <a:lnTo>
                    <a:pt x="63" y="70"/>
                  </a:lnTo>
                  <a:lnTo>
                    <a:pt x="58" y="63"/>
                  </a:lnTo>
                  <a:lnTo>
                    <a:pt x="52" y="54"/>
                  </a:lnTo>
                  <a:lnTo>
                    <a:pt x="44" y="41"/>
                  </a:lnTo>
                  <a:lnTo>
                    <a:pt x="36" y="29"/>
                  </a:lnTo>
                  <a:lnTo>
                    <a:pt x="27" y="16"/>
                  </a:lnTo>
                  <a:lnTo>
                    <a:pt x="17" y="7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" name="Freeform 1151"/>
            <p:cNvSpPr>
              <a:spLocks/>
            </p:cNvSpPr>
            <p:nvPr/>
          </p:nvSpPr>
          <p:spPr bwMode="auto">
            <a:xfrm flipH="1">
              <a:off x="1860" y="3538"/>
              <a:ext cx="20" cy="32"/>
            </a:xfrm>
            <a:custGeom>
              <a:avLst/>
              <a:gdLst>
                <a:gd name="T0" fmla="*/ 0 w 45"/>
                <a:gd name="T1" fmla="*/ 0 h 63"/>
                <a:gd name="T2" fmla="*/ 0 w 45"/>
                <a:gd name="T3" fmla="*/ 1 h 63"/>
                <a:gd name="T4" fmla="*/ 0 w 45"/>
                <a:gd name="T5" fmla="*/ 1 h 63"/>
                <a:gd name="T6" fmla="*/ 0 w 45"/>
                <a:gd name="T7" fmla="*/ 1 h 63"/>
                <a:gd name="T8" fmla="*/ 0 w 45"/>
                <a:gd name="T9" fmla="*/ 1 h 63"/>
                <a:gd name="T10" fmla="*/ 0 w 45"/>
                <a:gd name="T11" fmla="*/ 1 h 63"/>
                <a:gd name="T12" fmla="*/ 0 w 45"/>
                <a:gd name="T13" fmla="*/ 1 h 63"/>
                <a:gd name="T14" fmla="*/ 0 w 45"/>
                <a:gd name="T15" fmla="*/ 1 h 63"/>
                <a:gd name="T16" fmla="*/ 0 w 45"/>
                <a:gd name="T17" fmla="*/ 1 h 63"/>
                <a:gd name="T18" fmla="*/ 0 w 45"/>
                <a:gd name="T19" fmla="*/ 1 h 63"/>
                <a:gd name="T20" fmla="*/ 0 w 45"/>
                <a:gd name="T21" fmla="*/ 1 h 63"/>
                <a:gd name="T22" fmla="*/ 0 w 45"/>
                <a:gd name="T23" fmla="*/ 1 h 63"/>
                <a:gd name="T24" fmla="*/ 0 w 45"/>
                <a:gd name="T25" fmla="*/ 1 h 63"/>
                <a:gd name="T26" fmla="*/ 0 w 45"/>
                <a:gd name="T27" fmla="*/ 1 h 63"/>
                <a:gd name="T28" fmla="*/ 0 w 45"/>
                <a:gd name="T29" fmla="*/ 1 h 63"/>
                <a:gd name="T30" fmla="*/ 0 w 45"/>
                <a:gd name="T31" fmla="*/ 1 h 63"/>
                <a:gd name="T32" fmla="*/ 0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3"/>
                <a:gd name="T53" fmla="*/ 45 w 45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3">
                  <a:moveTo>
                    <a:pt x="4" y="0"/>
                  </a:moveTo>
                  <a:lnTo>
                    <a:pt x="2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5" y="30"/>
                  </a:lnTo>
                  <a:lnTo>
                    <a:pt x="12" y="41"/>
                  </a:lnTo>
                  <a:lnTo>
                    <a:pt x="20" y="50"/>
                  </a:lnTo>
                  <a:lnTo>
                    <a:pt x="32" y="58"/>
                  </a:lnTo>
                  <a:lnTo>
                    <a:pt x="45" y="63"/>
                  </a:lnTo>
                  <a:lnTo>
                    <a:pt x="41" y="56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9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" name="Freeform 1152"/>
            <p:cNvSpPr>
              <a:spLocks/>
            </p:cNvSpPr>
            <p:nvPr/>
          </p:nvSpPr>
          <p:spPr bwMode="auto">
            <a:xfrm flipH="1">
              <a:off x="1829" y="3533"/>
              <a:ext cx="15" cy="24"/>
            </a:xfrm>
            <a:custGeom>
              <a:avLst/>
              <a:gdLst>
                <a:gd name="T0" fmla="*/ 0 w 34"/>
                <a:gd name="T1" fmla="*/ 0 h 49"/>
                <a:gd name="T2" fmla="*/ 0 w 34"/>
                <a:gd name="T3" fmla="*/ 0 h 49"/>
                <a:gd name="T4" fmla="*/ 0 w 34"/>
                <a:gd name="T5" fmla="*/ 0 h 49"/>
                <a:gd name="T6" fmla="*/ 0 w 34"/>
                <a:gd name="T7" fmla="*/ 0 h 49"/>
                <a:gd name="T8" fmla="*/ 0 w 34"/>
                <a:gd name="T9" fmla="*/ 0 h 49"/>
                <a:gd name="T10" fmla="*/ 0 w 34"/>
                <a:gd name="T11" fmla="*/ 0 h 49"/>
                <a:gd name="T12" fmla="*/ 0 w 34"/>
                <a:gd name="T13" fmla="*/ 0 h 49"/>
                <a:gd name="T14" fmla="*/ 0 w 34"/>
                <a:gd name="T15" fmla="*/ 0 h 49"/>
                <a:gd name="T16" fmla="*/ 0 w 34"/>
                <a:gd name="T17" fmla="*/ 0 h 49"/>
                <a:gd name="T18" fmla="*/ 0 w 34"/>
                <a:gd name="T19" fmla="*/ 0 h 49"/>
                <a:gd name="T20" fmla="*/ 0 w 34"/>
                <a:gd name="T21" fmla="*/ 0 h 49"/>
                <a:gd name="T22" fmla="*/ 0 w 34"/>
                <a:gd name="T23" fmla="*/ 0 h 49"/>
                <a:gd name="T24" fmla="*/ 0 w 34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49"/>
                <a:gd name="T41" fmla="*/ 34 w 34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3" y="35"/>
                  </a:lnTo>
                  <a:lnTo>
                    <a:pt x="19" y="42"/>
                  </a:lnTo>
                  <a:lnTo>
                    <a:pt x="27" y="47"/>
                  </a:lnTo>
                  <a:lnTo>
                    <a:pt x="34" y="49"/>
                  </a:lnTo>
                  <a:lnTo>
                    <a:pt x="27" y="37"/>
                  </a:lnTo>
                  <a:lnTo>
                    <a:pt x="19" y="21"/>
                  </a:lnTo>
                  <a:lnTo>
                    <a:pt x="1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5" name="Freeform 1153"/>
            <p:cNvSpPr>
              <a:spLocks/>
            </p:cNvSpPr>
            <p:nvPr/>
          </p:nvSpPr>
          <p:spPr bwMode="auto">
            <a:xfrm flipH="1">
              <a:off x="1815" y="3536"/>
              <a:ext cx="11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1"/>
                <a:gd name="T29" fmla="*/ 25 w 25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1">
                  <a:moveTo>
                    <a:pt x="1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3" y="31"/>
                  </a:lnTo>
                  <a:lnTo>
                    <a:pt x="25" y="30"/>
                  </a:lnTo>
                  <a:lnTo>
                    <a:pt x="15" y="24"/>
                  </a:lnTo>
                  <a:lnTo>
                    <a:pt x="11" y="10"/>
                  </a:lnTo>
                  <a:lnTo>
                    <a:pt x="8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6" name="Freeform 1154"/>
            <p:cNvSpPr>
              <a:spLocks/>
            </p:cNvSpPr>
            <p:nvPr/>
          </p:nvSpPr>
          <p:spPr bwMode="auto">
            <a:xfrm flipH="1">
              <a:off x="1944" y="3549"/>
              <a:ext cx="33" cy="32"/>
            </a:xfrm>
            <a:custGeom>
              <a:avLst/>
              <a:gdLst>
                <a:gd name="T0" fmla="*/ 0 w 74"/>
                <a:gd name="T1" fmla="*/ 0 h 64"/>
                <a:gd name="T2" fmla="*/ 0 w 74"/>
                <a:gd name="T3" fmla="*/ 1 h 64"/>
                <a:gd name="T4" fmla="*/ 0 w 74"/>
                <a:gd name="T5" fmla="*/ 1 h 64"/>
                <a:gd name="T6" fmla="*/ 0 w 74"/>
                <a:gd name="T7" fmla="*/ 1 h 64"/>
                <a:gd name="T8" fmla="*/ 0 w 74"/>
                <a:gd name="T9" fmla="*/ 1 h 64"/>
                <a:gd name="T10" fmla="*/ 0 w 74"/>
                <a:gd name="T11" fmla="*/ 1 h 64"/>
                <a:gd name="T12" fmla="*/ 0 w 74"/>
                <a:gd name="T13" fmla="*/ 1 h 64"/>
                <a:gd name="T14" fmla="*/ 0 w 74"/>
                <a:gd name="T15" fmla="*/ 1 h 64"/>
                <a:gd name="T16" fmla="*/ 0 w 74"/>
                <a:gd name="T17" fmla="*/ 1 h 64"/>
                <a:gd name="T18" fmla="*/ 0 w 74"/>
                <a:gd name="T19" fmla="*/ 1 h 64"/>
                <a:gd name="T20" fmla="*/ 0 w 74"/>
                <a:gd name="T21" fmla="*/ 1 h 64"/>
                <a:gd name="T22" fmla="*/ 0 w 74"/>
                <a:gd name="T23" fmla="*/ 1 h 64"/>
                <a:gd name="T24" fmla="*/ 0 w 74"/>
                <a:gd name="T25" fmla="*/ 1 h 64"/>
                <a:gd name="T26" fmla="*/ 0 w 74"/>
                <a:gd name="T27" fmla="*/ 1 h 64"/>
                <a:gd name="T28" fmla="*/ 0 w 74"/>
                <a:gd name="T29" fmla="*/ 1 h 64"/>
                <a:gd name="T30" fmla="*/ 0 w 74"/>
                <a:gd name="T31" fmla="*/ 1 h 64"/>
                <a:gd name="T32" fmla="*/ 0 w 7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64"/>
                <a:gd name="T53" fmla="*/ 74 w 7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64">
                  <a:moveTo>
                    <a:pt x="3" y="0"/>
                  </a:moveTo>
                  <a:lnTo>
                    <a:pt x="0" y="4"/>
                  </a:lnTo>
                  <a:lnTo>
                    <a:pt x="2" y="11"/>
                  </a:lnTo>
                  <a:lnTo>
                    <a:pt x="8" y="20"/>
                  </a:lnTo>
                  <a:lnTo>
                    <a:pt x="17" y="31"/>
                  </a:lnTo>
                  <a:lnTo>
                    <a:pt x="29" y="42"/>
                  </a:lnTo>
                  <a:lnTo>
                    <a:pt x="44" y="51"/>
                  </a:lnTo>
                  <a:lnTo>
                    <a:pt x="58" y="59"/>
                  </a:lnTo>
                  <a:lnTo>
                    <a:pt x="74" y="64"/>
                  </a:lnTo>
                  <a:lnTo>
                    <a:pt x="69" y="58"/>
                  </a:lnTo>
                  <a:lnTo>
                    <a:pt x="60" y="50"/>
                  </a:lnTo>
                  <a:lnTo>
                    <a:pt x="50" y="39"/>
                  </a:lnTo>
                  <a:lnTo>
                    <a:pt x="40" y="27"/>
                  </a:lnTo>
                  <a:lnTo>
                    <a:pt x="29" y="16"/>
                  </a:lnTo>
                  <a:lnTo>
                    <a:pt x="19" y="6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" name="Freeform 1155"/>
            <p:cNvSpPr>
              <a:spLocks/>
            </p:cNvSpPr>
            <p:nvPr/>
          </p:nvSpPr>
          <p:spPr bwMode="auto">
            <a:xfrm flipH="1">
              <a:off x="1980" y="3555"/>
              <a:ext cx="27" cy="25"/>
            </a:xfrm>
            <a:custGeom>
              <a:avLst/>
              <a:gdLst>
                <a:gd name="T0" fmla="*/ 0 w 60"/>
                <a:gd name="T1" fmla="*/ 0 h 51"/>
                <a:gd name="T2" fmla="*/ 0 w 60"/>
                <a:gd name="T3" fmla="*/ 0 h 51"/>
                <a:gd name="T4" fmla="*/ 0 w 60"/>
                <a:gd name="T5" fmla="*/ 0 h 51"/>
                <a:gd name="T6" fmla="*/ 0 w 60"/>
                <a:gd name="T7" fmla="*/ 0 h 51"/>
                <a:gd name="T8" fmla="*/ 0 w 60"/>
                <a:gd name="T9" fmla="*/ 0 h 51"/>
                <a:gd name="T10" fmla="*/ 0 w 60"/>
                <a:gd name="T11" fmla="*/ 0 h 51"/>
                <a:gd name="T12" fmla="*/ 0 w 60"/>
                <a:gd name="T13" fmla="*/ 0 h 51"/>
                <a:gd name="T14" fmla="*/ 0 w 60"/>
                <a:gd name="T15" fmla="*/ 0 h 51"/>
                <a:gd name="T16" fmla="*/ 0 w 60"/>
                <a:gd name="T17" fmla="*/ 0 h 51"/>
                <a:gd name="T18" fmla="*/ 0 w 60"/>
                <a:gd name="T19" fmla="*/ 0 h 51"/>
                <a:gd name="T20" fmla="*/ 0 w 60"/>
                <a:gd name="T21" fmla="*/ 0 h 51"/>
                <a:gd name="T22" fmla="*/ 0 w 60"/>
                <a:gd name="T23" fmla="*/ 0 h 51"/>
                <a:gd name="T24" fmla="*/ 0 w 60"/>
                <a:gd name="T25" fmla="*/ 0 h 51"/>
                <a:gd name="T26" fmla="*/ 0 w 60"/>
                <a:gd name="T27" fmla="*/ 0 h 51"/>
                <a:gd name="T28" fmla="*/ 0 w 60"/>
                <a:gd name="T29" fmla="*/ 0 h 51"/>
                <a:gd name="T30" fmla="*/ 0 w 60"/>
                <a:gd name="T31" fmla="*/ 0 h 51"/>
                <a:gd name="T32" fmla="*/ 0 w 60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1"/>
                <a:gd name="T53" fmla="*/ 60 w 60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1">
                  <a:moveTo>
                    <a:pt x="3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16"/>
                  </a:lnTo>
                  <a:lnTo>
                    <a:pt x="12" y="24"/>
                  </a:lnTo>
                  <a:lnTo>
                    <a:pt x="20" y="32"/>
                  </a:lnTo>
                  <a:lnTo>
                    <a:pt x="31" y="40"/>
                  </a:lnTo>
                  <a:lnTo>
                    <a:pt x="44" y="47"/>
                  </a:lnTo>
                  <a:lnTo>
                    <a:pt x="60" y="51"/>
                  </a:lnTo>
                  <a:lnTo>
                    <a:pt x="52" y="45"/>
                  </a:lnTo>
                  <a:lnTo>
                    <a:pt x="44" y="37"/>
                  </a:lnTo>
                  <a:lnTo>
                    <a:pt x="36" y="28"/>
                  </a:lnTo>
                  <a:lnTo>
                    <a:pt x="28" y="20"/>
                  </a:lnTo>
                  <a:lnTo>
                    <a:pt x="20" y="12"/>
                  </a:lnTo>
                  <a:lnTo>
                    <a:pt x="14" y="5"/>
                  </a:lnTo>
                  <a:lnTo>
                    <a:pt x="7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8" name="Freeform 1156"/>
            <p:cNvSpPr>
              <a:spLocks/>
            </p:cNvSpPr>
            <p:nvPr/>
          </p:nvSpPr>
          <p:spPr bwMode="auto">
            <a:xfrm flipH="1">
              <a:off x="1888" y="3543"/>
              <a:ext cx="29" cy="35"/>
            </a:xfrm>
            <a:custGeom>
              <a:avLst/>
              <a:gdLst>
                <a:gd name="T0" fmla="*/ 0 w 63"/>
                <a:gd name="T1" fmla="*/ 0 h 69"/>
                <a:gd name="T2" fmla="*/ 0 w 63"/>
                <a:gd name="T3" fmla="*/ 1 h 69"/>
                <a:gd name="T4" fmla="*/ 0 w 63"/>
                <a:gd name="T5" fmla="*/ 1 h 69"/>
                <a:gd name="T6" fmla="*/ 0 w 63"/>
                <a:gd name="T7" fmla="*/ 1 h 69"/>
                <a:gd name="T8" fmla="*/ 0 w 63"/>
                <a:gd name="T9" fmla="*/ 1 h 69"/>
                <a:gd name="T10" fmla="*/ 0 w 63"/>
                <a:gd name="T11" fmla="*/ 1 h 69"/>
                <a:gd name="T12" fmla="*/ 0 w 63"/>
                <a:gd name="T13" fmla="*/ 1 h 69"/>
                <a:gd name="T14" fmla="*/ 0 w 63"/>
                <a:gd name="T15" fmla="*/ 1 h 69"/>
                <a:gd name="T16" fmla="*/ 0 w 63"/>
                <a:gd name="T17" fmla="*/ 1 h 69"/>
                <a:gd name="T18" fmla="*/ 0 w 63"/>
                <a:gd name="T19" fmla="*/ 1 h 69"/>
                <a:gd name="T20" fmla="*/ 0 w 63"/>
                <a:gd name="T21" fmla="*/ 1 h 69"/>
                <a:gd name="T22" fmla="*/ 0 w 63"/>
                <a:gd name="T23" fmla="*/ 1 h 69"/>
                <a:gd name="T24" fmla="*/ 0 w 63"/>
                <a:gd name="T25" fmla="*/ 1 h 69"/>
                <a:gd name="T26" fmla="*/ 0 w 63"/>
                <a:gd name="T27" fmla="*/ 1 h 69"/>
                <a:gd name="T28" fmla="*/ 0 w 63"/>
                <a:gd name="T29" fmla="*/ 1 h 69"/>
                <a:gd name="T30" fmla="*/ 0 w 63"/>
                <a:gd name="T31" fmla="*/ 0 h 69"/>
                <a:gd name="T32" fmla="*/ 0 w 63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9"/>
                <a:gd name="T53" fmla="*/ 63 w 6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7" y="36"/>
                  </a:lnTo>
                  <a:lnTo>
                    <a:pt x="27" y="47"/>
                  </a:lnTo>
                  <a:lnTo>
                    <a:pt x="39" y="59"/>
                  </a:lnTo>
                  <a:lnTo>
                    <a:pt x="51" y="66"/>
                  </a:lnTo>
                  <a:lnTo>
                    <a:pt x="63" y="69"/>
                  </a:lnTo>
                  <a:lnTo>
                    <a:pt x="58" y="62"/>
                  </a:lnTo>
                  <a:lnTo>
                    <a:pt x="51" y="53"/>
                  </a:lnTo>
                  <a:lnTo>
                    <a:pt x="43" y="40"/>
                  </a:lnTo>
                  <a:lnTo>
                    <a:pt x="35" y="28"/>
                  </a:lnTo>
                  <a:lnTo>
                    <a:pt x="26" y="16"/>
                  </a:lnTo>
                  <a:lnTo>
                    <a:pt x="17" y="6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9" name="Freeform 1157"/>
            <p:cNvSpPr>
              <a:spLocks/>
            </p:cNvSpPr>
            <p:nvPr/>
          </p:nvSpPr>
          <p:spPr bwMode="auto">
            <a:xfrm flipH="1">
              <a:off x="1844" y="3536"/>
              <a:ext cx="21" cy="29"/>
            </a:xfrm>
            <a:custGeom>
              <a:avLst/>
              <a:gdLst>
                <a:gd name="T0" fmla="*/ 0 w 47"/>
                <a:gd name="T1" fmla="*/ 0 h 59"/>
                <a:gd name="T2" fmla="*/ 0 w 47"/>
                <a:gd name="T3" fmla="*/ 0 h 59"/>
                <a:gd name="T4" fmla="*/ 0 w 47"/>
                <a:gd name="T5" fmla="*/ 0 h 59"/>
                <a:gd name="T6" fmla="*/ 0 w 47"/>
                <a:gd name="T7" fmla="*/ 0 h 59"/>
                <a:gd name="T8" fmla="*/ 0 w 47"/>
                <a:gd name="T9" fmla="*/ 0 h 59"/>
                <a:gd name="T10" fmla="*/ 0 w 47"/>
                <a:gd name="T11" fmla="*/ 0 h 59"/>
                <a:gd name="T12" fmla="*/ 0 w 47"/>
                <a:gd name="T13" fmla="*/ 0 h 59"/>
                <a:gd name="T14" fmla="*/ 0 w 47"/>
                <a:gd name="T15" fmla="*/ 0 h 59"/>
                <a:gd name="T16" fmla="*/ 0 w 47"/>
                <a:gd name="T17" fmla="*/ 0 h 59"/>
                <a:gd name="T18" fmla="*/ 0 w 47"/>
                <a:gd name="T19" fmla="*/ 0 h 59"/>
                <a:gd name="T20" fmla="*/ 0 w 47"/>
                <a:gd name="T21" fmla="*/ 0 h 59"/>
                <a:gd name="T22" fmla="*/ 0 w 47"/>
                <a:gd name="T23" fmla="*/ 0 h 59"/>
                <a:gd name="T24" fmla="*/ 0 w 47"/>
                <a:gd name="T25" fmla="*/ 0 h 59"/>
                <a:gd name="T26" fmla="*/ 0 w 47"/>
                <a:gd name="T27" fmla="*/ 0 h 59"/>
                <a:gd name="T28" fmla="*/ 0 w 47"/>
                <a:gd name="T29" fmla="*/ 0 h 59"/>
                <a:gd name="T30" fmla="*/ 0 w 47"/>
                <a:gd name="T31" fmla="*/ 0 h 59"/>
                <a:gd name="T32" fmla="*/ 0 w 47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9"/>
                <a:gd name="T53" fmla="*/ 47 w 47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9">
                  <a:moveTo>
                    <a:pt x="3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7" y="20"/>
                  </a:lnTo>
                  <a:lnTo>
                    <a:pt x="14" y="31"/>
                  </a:lnTo>
                  <a:lnTo>
                    <a:pt x="22" y="42"/>
                  </a:lnTo>
                  <a:lnTo>
                    <a:pt x="31" y="50"/>
                  </a:lnTo>
                  <a:lnTo>
                    <a:pt x="39" y="57"/>
                  </a:lnTo>
                  <a:lnTo>
                    <a:pt x="47" y="59"/>
                  </a:lnTo>
                  <a:lnTo>
                    <a:pt x="44" y="53"/>
                  </a:lnTo>
                  <a:lnTo>
                    <a:pt x="39" y="45"/>
                  </a:lnTo>
                  <a:lnTo>
                    <a:pt x="33" y="36"/>
                  </a:lnTo>
                  <a:lnTo>
                    <a:pt x="27" y="25"/>
                  </a:lnTo>
                  <a:lnTo>
                    <a:pt x="20" y="16"/>
                  </a:lnTo>
                  <a:lnTo>
                    <a:pt x="14" y="8"/>
                  </a:lnTo>
                  <a:lnTo>
                    <a:pt x="8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0" name="Freeform 1158"/>
            <p:cNvSpPr>
              <a:spLocks/>
            </p:cNvSpPr>
            <p:nvPr/>
          </p:nvSpPr>
          <p:spPr bwMode="auto">
            <a:xfrm flipH="1">
              <a:off x="1994" y="3575"/>
              <a:ext cx="31" cy="5"/>
            </a:xfrm>
            <a:custGeom>
              <a:avLst/>
              <a:gdLst>
                <a:gd name="T0" fmla="*/ 0 w 70"/>
                <a:gd name="T1" fmla="*/ 1 h 9"/>
                <a:gd name="T2" fmla="*/ 0 w 70"/>
                <a:gd name="T3" fmla="*/ 1 h 9"/>
                <a:gd name="T4" fmla="*/ 0 w 70"/>
                <a:gd name="T5" fmla="*/ 1 h 9"/>
                <a:gd name="T6" fmla="*/ 0 w 70"/>
                <a:gd name="T7" fmla="*/ 1 h 9"/>
                <a:gd name="T8" fmla="*/ 0 w 70"/>
                <a:gd name="T9" fmla="*/ 1 h 9"/>
                <a:gd name="T10" fmla="*/ 0 w 70"/>
                <a:gd name="T11" fmla="*/ 1 h 9"/>
                <a:gd name="T12" fmla="*/ 0 w 70"/>
                <a:gd name="T13" fmla="*/ 1 h 9"/>
                <a:gd name="T14" fmla="*/ 0 w 70"/>
                <a:gd name="T15" fmla="*/ 1 h 9"/>
                <a:gd name="T16" fmla="*/ 0 w 70"/>
                <a:gd name="T17" fmla="*/ 1 h 9"/>
                <a:gd name="T18" fmla="*/ 0 w 70"/>
                <a:gd name="T19" fmla="*/ 1 h 9"/>
                <a:gd name="T20" fmla="*/ 0 w 70"/>
                <a:gd name="T21" fmla="*/ 1 h 9"/>
                <a:gd name="T22" fmla="*/ 0 w 70"/>
                <a:gd name="T23" fmla="*/ 0 h 9"/>
                <a:gd name="T24" fmla="*/ 0 w 70"/>
                <a:gd name="T25" fmla="*/ 0 h 9"/>
                <a:gd name="T26" fmla="*/ 0 w 70"/>
                <a:gd name="T27" fmla="*/ 1 h 9"/>
                <a:gd name="T28" fmla="*/ 0 w 70"/>
                <a:gd name="T29" fmla="*/ 1 h 9"/>
                <a:gd name="T30" fmla="*/ 0 w 70"/>
                <a:gd name="T31" fmla="*/ 1 h 9"/>
                <a:gd name="T32" fmla="*/ 0 w 7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9"/>
                <a:gd name="T53" fmla="*/ 70 w 7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9">
                  <a:moveTo>
                    <a:pt x="70" y="4"/>
                  </a:moveTo>
                  <a:lnTo>
                    <a:pt x="64" y="4"/>
                  </a:lnTo>
                  <a:lnTo>
                    <a:pt x="55" y="5"/>
                  </a:lnTo>
                  <a:lnTo>
                    <a:pt x="43" y="6"/>
                  </a:lnTo>
                  <a:lnTo>
                    <a:pt x="32" y="8"/>
                  </a:lnTo>
                  <a:lnTo>
                    <a:pt x="20" y="9"/>
                  </a:lnTo>
                  <a:lnTo>
                    <a:pt x="9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3" y="2"/>
                  </a:lnTo>
                  <a:lnTo>
                    <a:pt x="63" y="3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1" name="Freeform 1159"/>
            <p:cNvSpPr>
              <a:spLocks/>
            </p:cNvSpPr>
            <p:nvPr/>
          </p:nvSpPr>
          <p:spPr bwMode="auto">
            <a:xfrm flipH="1">
              <a:off x="1959" y="3581"/>
              <a:ext cx="43" cy="33"/>
            </a:xfrm>
            <a:custGeom>
              <a:avLst/>
              <a:gdLst>
                <a:gd name="T0" fmla="*/ 0 w 96"/>
                <a:gd name="T1" fmla="*/ 0 h 66"/>
                <a:gd name="T2" fmla="*/ 0 w 96"/>
                <a:gd name="T3" fmla="*/ 1 h 66"/>
                <a:gd name="T4" fmla="*/ 0 w 96"/>
                <a:gd name="T5" fmla="*/ 1 h 66"/>
                <a:gd name="T6" fmla="*/ 0 w 96"/>
                <a:gd name="T7" fmla="*/ 1 h 66"/>
                <a:gd name="T8" fmla="*/ 0 w 96"/>
                <a:gd name="T9" fmla="*/ 1 h 66"/>
                <a:gd name="T10" fmla="*/ 0 w 96"/>
                <a:gd name="T11" fmla="*/ 1 h 66"/>
                <a:gd name="T12" fmla="*/ 0 w 96"/>
                <a:gd name="T13" fmla="*/ 1 h 66"/>
                <a:gd name="T14" fmla="*/ 0 w 96"/>
                <a:gd name="T15" fmla="*/ 1 h 66"/>
                <a:gd name="T16" fmla="*/ 0 w 96"/>
                <a:gd name="T17" fmla="*/ 1 h 66"/>
                <a:gd name="T18" fmla="*/ 0 w 96"/>
                <a:gd name="T19" fmla="*/ 1 h 66"/>
                <a:gd name="T20" fmla="*/ 0 w 96"/>
                <a:gd name="T21" fmla="*/ 1 h 66"/>
                <a:gd name="T22" fmla="*/ 0 w 96"/>
                <a:gd name="T23" fmla="*/ 1 h 66"/>
                <a:gd name="T24" fmla="*/ 0 w 96"/>
                <a:gd name="T25" fmla="*/ 1 h 66"/>
                <a:gd name="T26" fmla="*/ 0 w 96"/>
                <a:gd name="T27" fmla="*/ 1 h 66"/>
                <a:gd name="T28" fmla="*/ 0 w 96"/>
                <a:gd name="T29" fmla="*/ 1 h 66"/>
                <a:gd name="T30" fmla="*/ 0 w 96"/>
                <a:gd name="T31" fmla="*/ 1 h 66"/>
                <a:gd name="T32" fmla="*/ 0 w 96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66"/>
                <a:gd name="T53" fmla="*/ 96 w 9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66">
                  <a:moveTo>
                    <a:pt x="96" y="0"/>
                  </a:moveTo>
                  <a:lnTo>
                    <a:pt x="86" y="5"/>
                  </a:lnTo>
                  <a:lnTo>
                    <a:pt x="70" y="12"/>
                  </a:lnTo>
                  <a:lnTo>
                    <a:pt x="53" y="21"/>
                  </a:lnTo>
                  <a:lnTo>
                    <a:pt x="35" y="31"/>
                  </a:lnTo>
                  <a:lnTo>
                    <a:pt x="19" y="43"/>
                  </a:lnTo>
                  <a:lnTo>
                    <a:pt x="7" y="52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9" y="66"/>
                  </a:lnTo>
                  <a:lnTo>
                    <a:pt x="20" y="60"/>
                  </a:lnTo>
                  <a:lnTo>
                    <a:pt x="33" y="51"/>
                  </a:lnTo>
                  <a:lnTo>
                    <a:pt x="48" y="39"/>
                  </a:lnTo>
                  <a:lnTo>
                    <a:pt x="61" y="27"/>
                  </a:lnTo>
                  <a:lnTo>
                    <a:pt x="75" y="15"/>
                  </a:lnTo>
                  <a:lnTo>
                    <a:pt x="87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2" name="Freeform 1160"/>
            <p:cNvSpPr>
              <a:spLocks/>
            </p:cNvSpPr>
            <p:nvPr/>
          </p:nvSpPr>
          <p:spPr bwMode="auto">
            <a:xfrm flipH="1">
              <a:off x="1943" y="3580"/>
              <a:ext cx="40" cy="35"/>
            </a:xfrm>
            <a:custGeom>
              <a:avLst/>
              <a:gdLst>
                <a:gd name="T0" fmla="*/ 0 w 87"/>
                <a:gd name="T1" fmla="*/ 0 h 70"/>
                <a:gd name="T2" fmla="*/ 0 w 87"/>
                <a:gd name="T3" fmla="*/ 1 h 70"/>
                <a:gd name="T4" fmla="*/ 0 w 87"/>
                <a:gd name="T5" fmla="*/ 1 h 70"/>
                <a:gd name="T6" fmla="*/ 0 w 87"/>
                <a:gd name="T7" fmla="*/ 1 h 70"/>
                <a:gd name="T8" fmla="*/ 0 w 87"/>
                <a:gd name="T9" fmla="*/ 1 h 70"/>
                <a:gd name="T10" fmla="*/ 0 w 87"/>
                <a:gd name="T11" fmla="*/ 1 h 70"/>
                <a:gd name="T12" fmla="*/ 0 w 87"/>
                <a:gd name="T13" fmla="*/ 1 h 70"/>
                <a:gd name="T14" fmla="*/ 0 w 87"/>
                <a:gd name="T15" fmla="*/ 1 h 70"/>
                <a:gd name="T16" fmla="*/ 0 w 87"/>
                <a:gd name="T17" fmla="*/ 1 h 70"/>
                <a:gd name="T18" fmla="*/ 0 w 87"/>
                <a:gd name="T19" fmla="*/ 1 h 70"/>
                <a:gd name="T20" fmla="*/ 0 w 87"/>
                <a:gd name="T21" fmla="*/ 1 h 70"/>
                <a:gd name="T22" fmla="*/ 0 w 87"/>
                <a:gd name="T23" fmla="*/ 1 h 70"/>
                <a:gd name="T24" fmla="*/ 0 w 87"/>
                <a:gd name="T25" fmla="*/ 1 h 70"/>
                <a:gd name="T26" fmla="*/ 0 w 87"/>
                <a:gd name="T27" fmla="*/ 1 h 70"/>
                <a:gd name="T28" fmla="*/ 0 w 87"/>
                <a:gd name="T29" fmla="*/ 1 h 70"/>
                <a:gd name="T30" fmla="*/ 0 w 87"/>
                <a:gd name="T31" fmla="*/ 1 h 70"/>
                <a:gd name="T32" fmla="*/ 0 w 87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70"/>
                <a:gd name="T53" fmla="*/ 87 w 87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70">
                  <a:moveTo>
                    <a:pt x="87" y="0"/>
                  </a:moveTo>
                  <a:lnTo>
                    <a:pt x="77" y="6"/>
                  </a:lnTo>
                  <a:lnTo>
                    <a:pt x="62" y="15"/>
                  </a:lnTo>
                  <a:lnTo>
                    <a:pt x="47" y="25"/>
                  </a:lnTo>
                  <a:lnTo>
                    <a:pt x="29" y="38"/>
                  </a:lnTo>
                  <a:lnTo>
                    <a:pt x="16" y="49"/>
                  </a:lnTo>
                  <a:lnTo>
                    <a:pt x="6" y="59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11" y="68"/>
                  </a:lnTo>
                  <a:lnTo>
                    <a:pt x="21" y="61"/>
                  </a:lnTo>
                  <a:lnTo>
                    <a:pt x="35" y="50"/>
                  </a:lnTo>
                  <a:lnTo>
                    <a:pt x="47" y="38"/>
                  </a:lnTo>
                  <a:lnTo>
                    <a:pt x="60" y="25"/>
                  </a:lnTo>
                  <a:lnTo>
                    <a:pt x="70" y="14"/>
                  </a:lnTo>
                  <a:lnTo>
                    <a:pt x="81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" name="Freeform 1161"/>
            <p:cNvSpPr>
              <a:spLocks/>
            </p:cNvSpPr>
            <p:nvPr/>
          </p:nvSpPr>
          <p:spPr bwMode="auto">
            <a:xfrm flipH="1">
              <a:off x="1926" y="3579"/>
              <a:ext cx="35" cy="38"/>
            </a:xfrm>
            <a:custGeom>
              <a:avLst/>
              <a:gdLst>
                <a:gd name="T0" fmla="*/ 0 w 78"/>
                <a:gd name="T1" fmla="*/ 0 h 75"/>
                <a:gd name="T2" fmla="*/ 0 w 78"/>
                <a:gd name="T3" fmla="*/ 1 h 75"/>
                <a:gd name="T4" fmla="*/ 0 w 78"/>
                <a:gd name="T5" fmla="*/ 1 h 75"/>
                <a:gd name="T6" fmla="*/ 0 w 78"/>
                <a:gd name="T7" fmla="*/ 1 h 75"/>
                <a:gd name="T8" fmla="*/ 0 w 78"/>
                <a:gd name="T9" fmla="*/ 1 h 75"/>
                <a:gd name="T10" fmla="*/ 0 w 78"/>
                <a:gd name="T11" fmla="*/ 1 h 75"/>
                <a:gd name="T12" fmla="*/ 0 w 78"/>
                <a:gd name="T13" fmla="*/ 1 h 75"/>
                <a:gd name="T14" fmla="*/ 0 w 78"/>
                <a:gd name="T15" fmla="*/ 1 h 75"/>
                <a:gd name="T16" fmla="*/ 0 w 78"/>
                <a:gd name="T17" fmla="*/ 1 h 75"/>
                <a:gd name="T18" fmla="*/ 0 w 78"/>
                <a:gd name="T19" fmla="*/ 1 h 75"/>
                <a:gd name="T20" fmla="*/ 0 w 78"/>
                <a:gd name="T21" fmla="*/ 1 h 75"/>
                <a:gd name="T22" fmla="*/ 0 w 78"/>
                <a:gd name="T23" fmla="*/ 1 h 75"/>
                <a:gd name="T24" fmla="*/ 0 w 78"/>
                <a:gd name="T25" fmla="*/ 1 h 75"/>
                <a:gd name="T26" fmla="*/ 0 w 78"/>
                <a:gd name="T27" fmla="*/ 1 h 75"/>
                <a:gd name="T28" fmla="*/ 0 w 78"/>
                <a:gd name="T29" fmla="*/ 1 h 75"/>
                <a:gd name="T30" fmla="*/ 0 w 78"/>
                <a:gd name="T31" fmla="*/ 1 h 75"/>
                <a:gd name="T32" fmla="*/ 0 w 78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5"/>
                <a:gd name="T53" fmla="*/ 78 w 78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5">
                  <a:moveTo>
                    <a:pt x="78" y="0"/>
                  </a:moveTo>
                  <a:lnTo>
                    <a:pt x="66" y="7"/>
                  </a:lnTo>
                  <a:lnTo>
                    <a:pt x="52" y="17"/>
                  </a:lnTo>
                  <a:lnTo>
                    <a:pt x="38" y="28"/>
                  </a:lnTo>
                  <a:lnTo>
                    <a:pt x="24" y="41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9" y="72"/>
                  </a:lnTo>
                  <a:lnTo>
                    <a:pt x="18" y="65"/>
                  </a:lnTo>
                  <a:lnTo>
                    <a:pt x="29" y="54"/>
                  </a:lnTo>
                  <a:lnTo>
                    <a:pt x="39" y="41"/>
                  </a:lnTo>
                  <a:lnTo>
                    <a:pt x="50" y="27"/>
                  </a:lnTo>
                  <a:lnTo>
                    <a:pt x="60" y="15"/>
                  </a:lnTo>
                  <a:lnTo>
                    <a:pt x="70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" name="Freeform 1162"/>
            <p:cNvSpPr>
              <a:spLocks/>
            </p:cNvSpPr>
            <p:nvPr/>
          </p:nvSpPr>
          <p:spPr bwMode="auto">
            <a:xfrm flipH="1">
              <a:off x="1909" y="3576"/>
              <a:ext cx="27" cy="36"/>
            </a:xfrm>
            <a:custGeom>
              <a:avLst/>
              <a:gdLst>
                <a:gd name="T0" fmla="*/ 0 w 60"/>
                <a:gd name="T1" fmla="*/ 0 h 70"/>
                <a:gd name="T2" fmla="*/ 0 w 60"/>
                <a:gd name="T3" fmla="*/ 1 h 70"/>
                <a:gd name="T4" fmla="*/ 0 w 60"/>
                <a:gd name="T5" fmla="*/ 1 h 70"/>
                <a:gd name="T6" fmla="*/ 0 w 60"/>
                <a:gd name="T7" fmla="*/ 1 h 70"/>
                <a:gd name="T8" fmla="*/ 0 w 60"/>
                <a:gd name="T9" fmla="*/ 1 h 70"/>
                <a:gd name="T10" fmla="*/ 0 w 60"/>
                <a:gd name="T11" fmla="*/ 1 h 70"/>
                <a:gd name="T12" fmla="*/ 0 w 60"/>
                <a:gd name="T13" fmla="*/ 1 h 70"/>
                <a:gd name="T14" fmla="*/ 0 w 60"/>
                <a:gd name="T15" fmla="*/ 1 h 70"/>
                <a:gd name="T16" fmla="*/ 0 w 60"/>
                <a:gd name="T17" fmla="*/ 1 h 70"/>
                <a:gd name="T18" fmla="*/ 0 w 60"/>
                <a:gd name="T19" fmla="*/ 1 h 70"/>
                <a:gd name="T20" fmla="*/ 0 w 60"/>
                <a:gd name="T21" fmla="*/ 1 h 70"/>
                <a:gd name="T22" fmla="*/ 0 w 60"/>
                <a:gd name="T23" fmla="*/ 1 h 70"/>
                <a:gd name="T24" fmla="*/ 0 w 60"/>
                <a:gd name="T25" fmla="*/ 1 h 70"/>
                <a:gd name="T26" fmla="*/ 0 w 60"/>
                <a:gd name="T27" fmla="*/ 1 h 70"/>
                <a:gd name="T28" fmla="*/ 0 w 60"/>
                <a:gd name="T29" fmla="*/ 1 h 70"/>
                <a:gd name="T30" fmla="*/ 0 w 60"/>
                <a:gd name="T31" fmla="*/ 1 h 70"/>
                <a:gd name="T32" fmla="*/ 0 w 60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0"/>
                <a:gd name="T53" fmla="*/ 60 w 60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0">
                  <a:moveTo>
                    <a:pt x="60" y="0"/>
                  </a:moveTo>
                  <a:lnTo>
                    <a:pt x="52" y="7"/>
                  </a:lnTo>
                  <a:lnTo>
                    <a:pt x="40" y="16"/>
                  </a:lnTo>
                  <a:lnTo>
                    <a:pt x="28" y="28"/>
                  </a:lnTo>
                  <a:lnTo>
                    <a:pt x="18" y="39"/>
                  </a:lnTo>
                  <a:lnTo>
                    <a:pt x="8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6" y="70"/>
                  </a:lnTo>
                  <a:lnTo>
                    <a:pt x="14" y="68"/>
                  </a:lnTo>
                  <a:lnTo>
                    <a:pt x="22" y="61"/>
                  </a:lnTo>
                  <a:lnTo>
                    <a:pt x="29" y="52"/>
                  </a:lnTo>
                  <a:lnTo>
                    <a:pt x="36" y="40"/>
                  </a:lnTo>
                  <a:lnTo>
                    <a:pt x="43" y="28"/>
                  </a:lnTo>
                  <a:lnTo>
                    <a:pt x="48" y="16"/>
                  </a:lnTo>
                  <a:lnTo>
                    <a:pt x="54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5" name="Freeform 1163"/>
            <p:cNvSpPr>
              <a:spLocks/>
            </p:cNvSpPr>
            <p:nvPr/>
          </p:nvSpPr>
          <p:spPr bwMode="auto">
            <a:xfrm flipH="1">
              <a:off x="1889" y="3574"/>
              <a:ext cx="25" cy="35"/>
            </a:xfrm>
            <a:custGeom>
              <a:avLst/>
              <a:gdLst>
                <a:gd name="T0" fmla="*/ 0 w 54"/>
                <a:gd name="T1" fmla="*/ 0 h 69"/>
                <a:gd name="T2" fmla="*/ 0 w 54"/>
                <a:gd name="T3" fmla="*/ 1 h 69"/>
                <a:gd name="T4" fmla="*/ 0 w 54"/>
                <a:gd name="T5" fmla="*/ 1 h 69"/>
                <a:gd name="T6" fmla="*/ 0 w 54"/>
                <a:gd name="T7" fmla="*/ 1 h 69"/>
                <a:gd name="T8" fmla="*/ 0 w 54"/>
                <a:gd name="T9" fmla="*/ 1 h 69"/>
                <a:gd name="T10" fmla="*/ 0 w 54"/>
                <a:gd name="T11" fmla="*/ 1 h 69"/>
                <a:gd name="T12" fmla="*/ 0 w 54"/>
                <a:gd name="T13" fmla="*/ 1 h 69"/>
                <a:gd name="T14" fmla="*/ 0 w 54"/>
                <a:gd name="T15" fmla="*/ 1 h 69"/>
                <a:gd name="T16" fmla="*/ 0 w 54"/>
                <a:gd name="T17" fmla="*/ 1 h 69"/>
                <a:gd name="T18" fmla="*/ 0 w 54"/>
                <a:gd name="T19" fmla="*/ 1 h 69"/>
                <a:gd name="T20" fmla="*/ 0 w 54"/>
                <a:gd name="T21" fmla="*/ 1 h 69"/>
                <a:gd name="T22" fmla="*/ 0 w 54"/>
                <a:gd name="T23" fmla="*/ 1 h 69"/>
                <a:gd name="T24" fmla="*/ 0 w 54"/>
                <a:gd name="T25" fmla="*/ 1 h 69"/>
                <a:gd name="T26" fmla="*/ 0 w 54"/>
                <a:gd name="T27" fmla="*/ 1 h 69"/>
                <a:gd name="T28" fmla="*/ 0 w 54"/>
                <a:gd name="T29" fmla="*/ 1 h 69"/>
                <a:gd name="T30" fmla="*/ 0 w 54"/>
                <a:gd name="T31" fmla="*/ 1 h 69"/>
                <a:gd name="T32" fmla="*/ 0 w 54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9"/>
                <a:gd name="T53" fmla="*/ 54 w 54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9">
                  <a:moveTo>
                    <a:pt x="54" y="0"/>
                  </a:moveTo>
                  <a:lnTo>
                    <a:pt x="48" y="7"/>
                  </a:lnTo>
                  <a:lnTo>
                    <a:pt x="37" y="16"/>
                  </a:lnTo>
                  <a:lnTo>
                    <a:pt x="27" y="29"/>
                  </a:lnTo>
                  <a:lnTo>
                    <a:pt x="16" y="41"/>
                  </a:lnTo>
                  <a:lnTo>
                    <a:pt x="7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3" y="66"/>
                  </a:lnTo>
                  <a:lnTo>
                    <a:pt x="21" y="58"/>
                  </a:lnTo>
                  <a:lnTo>
                    <a:pt x="29" y="49"/>
                  </a:lnTo>
                  <a:lnTo>
                    <a:pt x="36" y="36"/>
                  </a:lnTo>
                  <a:lnTo>
                    <a:pt x="41" y="24"/>
                  </a:lnTo>
                  <a:lnTo>
                    <a:pt x="46" y="14"/>
                  </a:lnTo>
                  <a:lnTo>
                    <a:pt x="50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6" name="Freeform 1164"/>
            <p:cNvSpPr>
              <a:spLocks/>
            </p:cNvSpPr>
            <p:nvPr/>
          </p:nvSpPr>
          <p:spPr bwMode="auto">
            <a:xfrm flipH="1">
              <a:off x="1872" y="3571"/>
              <a:ext cx="13" cy="30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1 h 59"/>
                <a:gd name="T4" fmla="*/ 0 w 29"/>
                <a:gd name="T5" fmla="*/ 1 h 59"/>
                <a:gd name="T6" fmla="*/ 0 w 29"/>
                <a:gd name="T7" fmla="*/ 1 h 59"/>
                <a:gd name="T8" fmla="*/ 0 w 29"/>
                <a:gd name="T9" fmla="*/ 1 h 59"/>
                <a:gd name="T10" fmla="*/ 0 w 29"/>
                <a:gd name="T11" fmla="*/ 1 h 59"/>
                <a:gd name="T12" fmla="*/ 0 w 29"/>
                <a:gd name="T13" fmla="*/ 1 h 59"/>
                <a:gd name="T14" fmla="*/ 0 w 29"/>
                <a:gd name="T15" fmla="*/ 1 h 59"/>
                <a:gd name="T16" fmla="*/ 0 w 29"/>
                <a:gd name="T17" fmla="*/ 1 h 59"/>
                <a:gd name="T18" fmla="*/ 0 w 29"/>
                <a:gd name="T19" fmla="*/ 1 h 59"/>
                <a:gd name="T20" fmla="*/ 0 w 29"/>
                <a:gd name="T21" fmla="*/ 1 h 59"/>
                <a:gd name="T22" fmla="*/ 0 w 29"/>
                <a:gd name="T23" fmla="*/ 1 h 59"/>
                <a:gd name="T24" fmla="*/ 0 w 29"/>
                <a:gd name="T25" fmla="*/ 0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59"/>
                <a:gd name="T41" fmla="*/ 29 w 29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59">
                  <a:moveTo>
                    <a:pt x="29" y="0"/>
                  </a:moveTo>
                  <a:lnTo>
                    <a:pt x="22" y="6"/>
                  </a:lnTo>
                  <a:lnTo>
                    <a:pt x="15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58"/>
                  </a:lnTo>
                  <a:lnTo>
                    <a:pt x="9" y="59"/>
                  </a:lnTo>
                  <a:lnTo>
                    <a:pt x="21" y="51"/>
                  </a:lnTo>
                  <a:lnTo>
                    <a:pt x="23" y="33"/>
                  </a:lnTo>
                  <a:lnTo>
                    <a:pt x="25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7" name="Freeform 1165"/>
            <p:cNvSpPr>
              <a:spLocks/>
            </p:cNvSpPr>
            <p:nvPr/>
          </p:nvSpPr>
          <p:spPr bwMode="auto">
            <a:xfrm flipH="1">
              <a:off x="1858" y="3568"/>
              <a:ext cx="5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1 h 51"/>
                <a:gd name="T8" fmla="*/ 0 w 13"/>
                <a:gd name="T9" fmla="*/ 1 h 51"/>
                <a:gd name="T10" fmla="*/ 0 w 13"/>
                <a:gd name="T11" fmla="*/ 1 h 51"/>
                <a:gd name="T12" fmla="*/ 0 w 13"/>
                <a:gd name="T13" fmla="*/ 1 h 51"/>
                <a:gd name="T14" fmla="*/ 0 w 13"/>
                <a:gd name="T15" fmla="*/ 1 h 51"/>
                <a:gd name="T16" fmla="*/ 0 w 13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1"/>
                <a:gd name="T29" fmla="*/ 13 w 1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1">
                  <a:moveTo>
                    <a:pt x="13" y="0"/>
                  </a:moveTo>
                  <a:lnTo>
                    <a:pt x="7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7" y="51"/>
                  </a:lnTo>
                  <a:lnTo>
                    <a:pt x="13" y="45"/>
                  </a:lnTo>
                  <a:lnTo>
                    <a:pt x="13" y="31"/>
                  </a:lnTo>
                  <a:lnTo>
                    <a:pt x="12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8" name="Freeform 1166"/>
            <p:cNvSpPr>
              <a:spLocks/>
            </p:cNvSpPr>
            <p:nvPr/>
          </p:nvSpPr>
          <p:spPr bwMode="auto">
            <a:xfrm flipH="1">
              <a:off x="1841" y="3564"/>
              <a:ext cx="7" cy="25"/>
            </a:xfrm>
            <a:custGeom>
              <a:avLst/>
              <a:gdLst>
                <a:gd name="T0" fmla="*/ 0 w 17"/>
                <a:gd name="T1" fmla="*/ 0 h 50"/>
                <a:gd name="T2" fmla="*/ 0 w 17"/>
                <a:gd name="T3" fmla="*/ 1 h 50"/>
                <a:gd name="T4" fmla="*/ 0 w 17"/>
                <a:gd name="T5" fmla="*/ 1 h 50"/>
                <a:gd name="T6" fmla="*/ 0 w 17"/>
                <a:gd name="T7" fmla="*/ 1 h 50"/>
                <a:gd name="T8" fmla="*/ 0 w 17"/>
                <a:gd name="T9" fmla="*/ 1 h 50"/>
                <a:gd name="T10" fmla="*/ 0 w 17"/>
                <a:gd name="T11" fmla="*/ 1 h 50"/>
                <a:gd name="T12" fmla="*/ 0 w 17"/>
                <a:gd name="T13" fmla="*/ 1 h 50"/>
                <a:gd name="T14" fmla="*/ 0 w 17"/>
                <a:gd name="T15" fmla="*/ 1 h 50"/>
                <a:gd name="T16" fmla="*/ 0 w 17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0"/>
                <a:gd name="T29" fmla="*/ 17 w 17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0">
                  <a:moveTo>
                    <a:pt x="8" y="0"/>
                  </a:moveTo>
                  <a:lnTo>
                    <a:pt x="3" y="11"/>
                  </a:lnTo>
                  <a:lnTo>
                    <a:pt x="0" y="28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17" y="46"/>
                  </a:lnTo>
                  <a:lnTo>
                    <a:pt x="15" y="33"/>
                  </a:lnTo>
                  <a:lnTo>
                    <a:pt x="1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9" name="Freeform 1167"/>
            <p:cNvSpPr>
              <a:spLocks/>
            </p:cNvSpPr>
            <p:nvPr/>
          </p:nvSpPr>
          <p:spPr bwMode="auto">
            <a:xfrm flipH="1">
              <a:off x="1827" y="3556"/>
              <a:ext cx="8" cy="25"/>
            </a:xfrm>
            <a:custGeom>
              <a:avLst/>
              <a:gdLst>
                <a:gd name="T0" fmla="*/ 0 w 19"/>
                <a:gd name="T1" fmla="*/ 0 h 49"/>
                <a:gd name="T2" fmla="*/ 0 w 19"/>
                <a:gd name="T3" fmla="*/ 1 h 49"/>
                <a:gd name="T4" fmla="*/ 0 w 19"/>
                <a:gd name="T5" fmla="*/ 1 h 49"/>
                <a:gd name="T6" fmla="*/ 0 w 19"/>
                <a:gd name="T7" fmla="*/ 1 h 49"/>
                <a:gd name="T8" fmla="*/ 0 w 19"/>
                <a:gd name="T9" fmla="*/ 1 h 49"/>
                <a:gd name="T10" fmla="*/ 0 w 19"/>
                <a:gd name="T11" fmla="*/ 1 h 49"/>
                <a:gd name="T12" fmla="*/ 0 w 19"/>
                <a:gd name="T13" fmla="*/ 1 h 49"/>
                <a:gd name="T14" fmla="*/ 0 w 19"/>
                <a:gd name="T15" fmla="*/ 1 h 49"/>
                <a:gd name="T16" fmla="*/ 0 w 1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49"/>
                <a:gd name="T29" fmla="*/ 19 w 1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49">
                  <a:moveTo>
                    <a:pt x="17" y="0"/>
                  </a:moveTo>
                  <a:lnTo>
                    <a:pt x="10" y="6"/>
                  </a:lnTo>
                  <a:lnTo>
                    <a:pt x="2" y="21"/>
                  </a:lnTo>
                  <a:lnTo>
                    <a:pt x="0" y="39"/>
                  </a:lnTo>
                  <a:lnTo>
                    <a:pt x="8" y="49"/>
                  </a:lnTo>
                  <a:lnTo>
                    <a:pt x="17" y="46"/>
                  </a:lnTo>
                  <a:lnTo>
                    <a:pt x="19" y="32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0" name="Freeform 1168"/>
            <p:cNvSpPr>
              <a:spLocks/>
            </p:cNvSpPr>
            <p:nvPr/>
          </p:nvSpPr>
          <p:spPr bwMode="auto">
            <a:xfrm flipH="1">
              <a:off x="1817" y="3551"/>
              <a:ext cx="8" cy="27"/>
            </a:xfrm>
            <a:custGeom>
              <a:avLst/>
              <a:gdLst>
                <a:gd name="T0" fmla="*/ 0 w 17"/>
                <a:gd name="T1" fmla="*/ 0 h 54"/>
                <a:gd name="T2" fmla="*/ 0 w 17"/>
                <a:gd name="T3" fmla="*/ 1 h 54"/>
                <a:gd name="T4" fmla="*/ 0 w 17"/>
                <a:gd name="T5" fmla="*/ 1 h 54"/>
                <a:gd name="T6" fmla="*/ 0 w 17"/>
                <a:gd name="T7" fmla="*/ 1 h 54"/>
                <a:gd name="T8" fmla="*/ 0 w 17"/>
                <a:gd name="T9" fmla="*/ 1 h 54"/>
                <a:gd name="T10" fmla="*/ 0 w 17"/>
                <a:gd name="T11" fmla="*/ 1 h 54"/>
                <a:gd name="T12" fmla="*/ 0 w 17"/>
                <a:gd name="T13" fmla="*/ 1 h 54"/>
                <a:gd name="T14" fmla="*/ 0 w 17"/>
                <a:gd name="T15" fmla="*/ 1 h 54"/>
                <a:gd name="T16" fmla="*/ 0 w 17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4"/>
                <a:gd name="T29" fmla="*/ 17 w 17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4">
                  <a:moveTo>
                    <a:pt x="13" y="0"/>
                  </a:moveTo>
                  <a:lnTo>
                    <a:pt x="8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4" y="51"/>
                  </a:lnTo>
                  <a:lnTo>
                    <a:pt x="17" y="34"/>
                  </a:lnTo>
                  <a:lnTo>
                    <a:pt x="16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1" name="Freeform 1169"/>
            <p:cNvSpPr>
              <a:spLocks/>
            </p:cNvSpPr>
            <p:nvPr/>
          </p:nvSpPr>
          <p:spPr bwMode="auto">
            <a:xfrm flipH="1">
              <a:off x="1975" y="3580"/>
              <a:ext cx="44" cy="27"/>
            </a:xfrm>
            <a:custGeom>
              <a:avLst/>
              <a:gdLst>
                <a:gd name="T0" fmla="*/ 0 w 98"/>
                <a:gd name="T1" fmla="*/ 1 h 54"/>
                <a:gd name="T2" fmla="*/ 0 w 98"/>
                <a:gd name="T3" fmla="*/ 1 h 54"/>
                <a:gd name="T4" fmla="*/ 0 w 98"/>
                <a:gd name="T5" fmla="*/ 1 h 54"/>
                <a:gd name="T6" fmla="*/ 0 w 98"/>
                <a:gd name="T7" fmla="*/ 1 h 54"/>
                <a:gd name="T8" fmla="*/ 0 w 98"/>
                <a:gd name="T9" fmla="*/ 1 h 54"/>
                <a:gd name="T10" fmla="*/ 0 w 98"/>
                <a:gd name="T11" fmla="*/ 1 h 54"/>
                <a:gd name="T12" fmla="*/ 0 w 98"/>
                <a:gd name="T13" fmla="*/ 1 h 54"/>
                <a:gd name="T14" fmla="*/ 0 w 98"/>
                <a:gd name="T15" fmla="*/ 1 h 54"/>
                <a:gd name="T16" fmla="*/ 0 w 98"/>
                <a:gd name="T17" fmla="*/ 0 h 54"/>
                <a:gd name="T18" fmla="*/ 0 w 98"/>
                <a:gd name="T19" fmla="*/ 1 h 54"/>
                <a:gd name="T20" fmla="*/ 0 w 98"/>
                <a:gd name="T21" fmla="*/ 1 h 54"/>
                <a:gd name="T22" fmla="*/ 0 w 98"/>
                <a:gd name="T23" fmla="*/ 1 h 54"/>
                <a:gd name="T24" fmla="*/ 0 w 98"/>
                <a:gd name="T25" fmla="*/ 1 h 54"/>
                <a:gd name="T26" fmla="*/ 0 w 98"/>
                <a:gd name="T27" fmla="*/ 1 h 54"/>
                <a:gd name="T28" fmla="*/ 0 w 98"/>
                <a:gd name="T29" fmla="*/ 1 h 54"/>
                <a:gd name="T30" fmla="*/ 0 w 98"/>
                <a:gd name="T31" fmla="*/ 1 h 54"/>
                <a:gd name="T32" fmla="*/ 0 w 98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54"/>
                <a:gd name="T53" fmla="*/ 98 w 9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54">
                  <a:moveTo>
                    <a:pt x="3" y="54"/>
                  </a:moveTo>
                  <a:lnTo>
                    <a:pt x="8" y="52"/>
                  </a:lnTo>
                  <a:lnTo>
                    <a:pt x="17" y="46"/>
                  </a:lnTo>
                  <a:lnTo>
                    <a:pt x="28" y="38"/>
                  </a:lnTo>
                  <a:lnTo>
                    <a:pt x="42" y="29"/>
                  </a:lnTo>
                  <a:lnTo>
                    <a:pt x="57" y="18"/>
                  </a:lnTo>
                  <a:lnTo>
                    <a:pt x="71" y="9"/>
                  </a:lnTo>
                  <a:lnTo>
                    <a:pt x="86" y="3"/>
                  </a:lnTo>
                  <a:lnTo>
                    <a:pt x="98" y="0"/>
                  </a:lnTo>
                  <a:lnTo>
                    <a:pt x="82" y="3"/>
                  </a:lnTo>
                  <a:lnTo>
                    <a:pt x="65" y="9"/>
                  </a:lnTo>
                  <a:lnTo>
                    <a:pt x="46" y="17"/>
                  </a:lnTo>
                  <a:lnTo>
                    <a:pt x="29" y="25"/>
                  </a:lnTo>
                  <a:lnTo>
                    <a:pt x="15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2" name="Freeform 1170"/>
            <p:cNvSpPr>
              <a:spLocks/>
            </p:cNvSpPr>
            <p:nvPr/>
          </p:nvSpPr>
          <p:spPr bwMode="auto">
            <a:xfrm flipH="1">
              <a:off x="1994" y="3578"/>
              <a:ext cx="32" cy="17"/>
            </a:xfrm>
            <a:custGeom>
              <a:avLst/>
              <a:gdLst>
                <a:gd name="T0" fmla="*/ 0 w 71"/>
                <a:gd name="T1" fmla="*/ 0 h 35"/>
                <a:gd name="T2" fmla="*/ 0 w 71"/>
                <a:gd name="T3" fmla="*/ 0 h 35"/>
                <a:gd name="T4" fmla="*/ 0 w 71"/>
                <a:gd name="T5" fmla="*/ 0 h 35"/>
                <a:gd name="T6" fmla="*/ 0 w 71"/>
                <a:gd name="T7" fmla="*/ 0 h 35"/>
                <a:gd name="T8" fmla="*/ 0 w 71"/>
                <a:gd name="T9" fmla="*/ 0 h 35"/>
                <a:gd name="T10" fmla="*/ 0 w 71"/>
                <a:gd name="T11" fmla="*/ 0 h 35"/>
                <a:gd name="T12" fmla="*/ 0 w 71"/>
                <a:gd name="T13" fmla="*/ 0 h 35"/>
                <a:gd name="T14" fmla="*/ 0 w 71"/>
                <a:gd name="T15" fmla="*/ 0 h 35"/>
                <a:gd name="T16" fmla="*/ 0 w 71"/>
                <a:gd name="T17" fmla="*/ 0 h 35"/>
                <a:gd name="T18" fmla="*/ 0 w 71"/>
                <a:gd name="T19" fmla="*/ 0 h 35"/>
                <a:gd name="T20" fmla="*/ 0 w 71"/>
                <a:gd name="T21" fmla="*/ 0 h 35"/>
                <a:gd name="T22" fmla="*/ 0 w 71"/>
                <a:gd name="T23" fmla="*/ 0 h 35"/>
                <a:gd name="T24" fmla="*/ 0 w 71"/>
                <a:gd name="T25" fmla="*/ 0 h 35"/>
                <a:gd name="T26" fmla="*/ 0 w 71"/>
                <a:gd name="T27" fmla="*/ 0 h 35"/>
                <a:gd name="T28" fmla="*/ 0 w 71"/>
                <a:gd name="T29" fmla="*/ 0 h 35"/>
                <a:gd name="T30" fmla="*/ 0 w 71"/>
                <a:gd name="T31" fmla="*/ 0 h 35"/>
                <a:gd name="T32" fmla="*/ 0 w 71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5"/>
                <a:gd name="T53" fmla="*/ 71 w 71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5">
                  <a:moveTo>
                    <a:pt x="71" y="0"/>
                  </a:moveTo>
                  <a:lnTo>
                    <a:pt x="62" y="4"/>
                  </a:lnTo>
                  <a:lnTo>
                    <a:pt x="50" y="8"/>
                  </a:lnTo>
                  <a:lnTo>
                    <a:pt x="37" y="14"/>
                  </a:lnTo>
                  <a:lnTo>
                    <a:pt x="25" y="19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7" y="35"/>
                  </a:lnTo>
                  <a:lnTo>
                    <a:pt x="15" y="31"/>
                  </a:lnTo>
                  <a:lnTo>
                    <a:pt x="25" y="27"/>
                  </a:lnTo>
                  <a:lnTo>
                    <a:pt x="36" y="21"/>
                  </a:lnTo>
                  <a:lnTo>
                    <a:pt x="48" y="14"/>
                  </a:lnTo>
                  <a:lnTo>
                    <a:pt x="57" y="8"/>
                  </a:lnTo>
                  <a:lnTo>
                    <a:pt x="66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3" name="Freeform 1171"/>
            <p:cNvSpPr>
              <a:spLocks/>
            </p:cNvSpPr>
            <p:nvPr/>
          </p:nvSpPr>
          <p:spPr bwMode="auto">
            <a:xfrm flipH="1">
              <a:off x="1737" y="3454"/>
              <a:ext cx="171" cy="46"/>
            </a:xfrm>
            <a:custGeom>
              <a:avLst/>
              <a:gdLst>
                <a:gd name="T0" fmla="*/ 0 w 380"/>
                <a:gd name="T1" fmla="*/ 1 h 91"/>
                <a:gd name="T2" fmla="*/ 0 w 380"/>
                <a:gd name="T3" fmla="*/ 1 h 91"/>
                <a:gd name="T4" fmla="*/ 0 w 380"/>
                <a:gd name="T5" fmla="*/ 1 h 91"/>
                <a:gd name="T6" fmla="*/ 0 w 380"/>
                <a:gd name="T7" fmla="*/ 1 h 91"/>
                <a:gd name="T8" fmla="*/ 0 w 380"/>
                <a:gd name="T9" fmla="*/ 1 h 91"/>
                <a:gd name="T10" fmla="*/ 0 w 380"/>
                <a:gd name="T11" fmla="*/ 1 h 91"/>
                <a:gd name="T12" fmla="*/ 0 w 380"/>
                <a:gd name="T13" fmla="*/ 1 h 91"/>
                <a:gd name="T14" fmla="*/ 0 w 380"/>
                <a:gd name="T15" fmla="*/ 1 h 91"/>
                <a:gd name="T16" fmla="*/ 0 w 380"/>
                <a:gd name="T17" fmla="*/ 1 h 91"/>
                <a:gd name="T18" fmla="*/ 0 w 380"/>
                <a:gd name="T19" fmla="*/ 1 h 91"/>
                <a:gd name="T20" fmla="*/ 0 w 380"/>
                <a:gd name="T21" fmla="*/ 1 h 91"/>
                <a:gd name="T22" fmla="*/ 0 w 380"/>
                <a:gd name="T23" fmla="*/ 1 h 91"/>
                <a:gd name="T24" fmla="*/ 0 w 380"/>
                <a:gd name="T25" fmla="*/ 1 h 91"/>
                <a:gd name="T26" fmla="*/ 0 w 380"/>
                <a:gd name="T27" fmla="*/ 1 h 91"/>
                <a:gd name="T28" fmla="*/ 0 w 380"/>
                <a:gd name="T29" fmla="*/ 1 h 91"/>
                <a:gd name="T30" fmla="*/ 0 w 380"/>
                <a:gd name="T31" fmla="*/ 1 h 91"/>
                <a:gd name="T32" fmla="*/ 0 w 380"/>
                <a:gd name="T33" fmla="*/ 1 h 91"/>
                <a:gd name="T34" fmla="*/ 0 w 380"/>
                <a:gd name="T35" fmla="*/ 1 h 91"/>
                <a:gd name="T36" fmla="*/ 0 w 380"/>
                <a:gd name="T37" fmla="*/ 1 h 91"/>
                <a:gd name="T38" fmla="*/ 0 w 380"/>
                <a:gd name="T39" fmla="*/ 1 h 91"/>
                <a:gd name="T40" fmla="*/ 0 w 380"/>
                <a:gd name="T41" fmla="*/ 1 h 91"/>
                <a:gd name="T42" fmla="*/ 0 w 380"/>
                <a:gd name="T43" fmla="*/ 1 h 91"/>
                <a:gd name="T44" fmla="*/ 0 w 380"/>
                <a:gd name="T45" fmla="*/ 1 h 91"/>
                <a:gd name="T46" fmla="*/ 0 w 380"/>
                <a:gd name="T47" fmla="*/ 1 h 91"/>
                <a:gd name="T48" fmla="*/ 0 w 380"/>
                <a:gd name="T49" fmla="*/ 1 h 91"/>
                <a:gd name="T50" fmla="*/ 0 w 380"/>
                <a:gd name="T51" fmla="*/ 1 h 91"/>
                <a:gd name="T52" fmla="*/ 0 w 380"/>
                <a:gd name="T53" fmla="*/ 0 h 91"/>
                <a:gd name="T54" fmla="*/ 0 w 380"/>
                <a:gd name="T55" fmla="*/ 1 h 91"/>
                <a:gd name="T56" fmla="*/ 0 w 380"/>
                <a:gd name="T57" fmla="*/ 1 h 91"/>
                <a:gd name="T58" fmla="*/ 0 w 380"/>
                <a:gd name="T59" fmla="*/ 1 h 91"/>
                <a:gd name="T60" fmla="*/ 0 w 380"/>
                <a:gd name="T61" fmla="*/ 1 h 91"/>
                <a:gd name="T62" fmla="*/ 0 w 380"/>
                <a:gd name="T63" fmla="*/ 1 h 91"/>
                <a:gd name="T64" fmla="*/ 0 w 380"/>
                <a:gd name="T65" fmla="*/ 1 h 91"/>
                <a:gd name="T66" fmla="*/ 0 w 380"/>
                <a:gd name="T67" fmla="*/ 1 h 91"/>
                <a:gd name="T68" fmla="*/ 0 w 380"/>
                <a:gd name="T69" fmla="*/ 1 h 91"/>
                <a:gd name="T70" fmla="*/ 0 w 380"/>
                <a:gd name="T71" fmla="*/ 1 h 91"/>
                <a:gd name="T72" fmla="*/ 0 w 380"/>
                <a:gd name="T73" fmla="*/ 1 h 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0"/>
                <a:gd name="T112" fmla="*/ 0 h 91"/>
                <a:gd name="T113" fmla="*/ 380 w 380"/>
                <a:gd name="T114" fmla="*/ 91 h 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0" h="91">
                  <a:moveTo>
                    <a:pt x="378" y="77"/>
                  </a:moveTo>
                  <a:lnTo>
                    <a:pt x="380" y="80"/>
                  </a:lnTo>
                  <a:lnTo>
                    <a:pt x="378" y="84"/>
                  </a:lnTo>
                  <a:lnTo>
                    <a:pt x="377" y="87"/>
                  </a:lnTo>
                  <a:lnTo>
                    <a:pt x="377" y="91"/>
                  </a:lnTo>
                  <a:lnTo>
                    <a:pt x="355" y="72"/>
                  </a:lnTo>
                  <a:lnTo>
                    <a:pt x="331" y="56"/>
                  </a:lnTo>
                  <a:lnTo>
                    <a:pt x="306" y="42"/>
                  </a:lnTo>
                  <a:lnTo>
                    <a:pt x="281" y="32"/>
                  </a:lnTo>
                  <a:lnTo>
                    <a:pt x="254" y="24"/>
                  </a:lnTo>
                  <a:lnTo>
                    <a:pt x="228" y="18"/>
                  </a:lnTo>
                  <a:lnTo>
                    <a:pt x="203" y="13"/>
                  </a:lnTo>
                  <a:lnTo>
                    <a:pt x="177" y="11"/>
                  </a:lnTo>
                  <a:lnTo>
                    <a:pt x="152" y="10"/>
                  </a:lnTo>
                  <a:lnTo>
                    <a:pt x="127" y="10"/>
                  </a:lnTo>
                  <a:lnTo>
                    <a:pt x="102" y="11"/>
                  </a:lnTo>
                  <a:lnTo>
                    <a:pt x="79" y="13"/>
                  </a:lnTo>
                  <a:lnTo>
                    <a:pt x="57" y="16"/>
                  </a:lnTo>
                  <a:lnTo>
                    <a:pt x="37" y="18"/>
                  </a:lnTo>
                  <a:lnTo>
                    <a:pt x="17" y="20"/>
                  </a:lnTo>
                  <a:lnTo>
                    <a:pt x="0" y="23"/>
                  </a:lnTo>
                  <a:lnTo>
                    <a:pt x="12" y="16"/>
                  </a:lnTo>
                  <a:lnTo>
                    <a:pt x="29" y="10"/>
                  </a:lnTo>
                  <a:lnTo>
                    <a:pt x="50" y="5"/>
                  </a:lnTo>
                  <a:lnTo>
                    <a:pt x="73" y="3"/>
                  </a:lnTo>
                  <a:lnTo>
                    <a:pt x="99" y="1"/>
                  </a:lnTo>
                  <a:lnTo>
                    <a:pt x="127" y="0"/>
                  </a:lnTo>
                  <a:lnTo>
                    <a:pt x="156" y="1"/>
                  </a:lnTo>
                  <a:lnTo>
                    <a:pt x="186" y="2"/>
                  </a:lnTo>
                  <a:lnTo>
                    <a:pt x="216" y="5"/>
                  </a:lnTo>
                  <a:lnTo>
                    <a:pt x="245" y="11"/>
                  </a:lnTo>
                  <a:lnTo>
                    <a:pt x="273" y="17"/>
                  </a:lnTo>
                  <a:lnTo>
                    <a:pt x="301" y="26"/>
                  </a:lnTo>
                  <a:lnTo>
                    <a:pt x="324" y="35"/>
                  </a:lnTo>
                  <a:lnTo>
                    <a:pt x="347" y="48"/>
                  </a:lnTo>
                  <a:lnTo>
                    <a:pt x="364" y="61"/>
                  </a:lnTo>
                  <a:lnTo>
                    <a:pt x="378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4" name="Freeform 1172"/>
            <p:cNvSpPr>
              <a:spLocks/>
            </p:cNvSpPr>
            <p:nvPr/>
          </p:nvSpPr>
          <p:spPr bwMode="auto">
            <a:xfrm flipH="1">
              <a:off x="1881" y="3459"/>
              <a:ext cx="23" cy="33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w 50"/>
                <a:gd name="T25" fmla="*/ 0 h 67"/>
                <a:gd name="T26" fmla="*/ 0 w 50"/>
                <a:gd name="T27" fmla="*/ 0 h 67"/>
                <a:gd name="T28" fmla="*/ 0 w 50"/>
                <a:gd name="T29" fmla="*/ 0 h 67"/>
                <a:gd name="T30" fmla="*/ 0 w 50"/>
                <a:gd name="T31" fmla="*/ 0 h 67"/>
                <a:gd name="T32" fmla="*/ 0 w 50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7"/>
                <a:gd name="T53" fmla="*/ 50 w 50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7">
                  <a:moveTo>
                    <a:pt x="50" y="0"/>
                  </a:moveTo>
                  <a:lnTo>
                    <a:pt x="41" y="7"/>
                  </a:lnTo>
                  <a:lnTo>
                    <a:pt x="30" y="15"/>
                  </a:lnTo>
                  <a:lnTo>
                    <a:pt x="21" y="25"/>
                  </a:lnTo>
                  <a:lnTo>
                    <a:pt x="12" y="37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5"/>
                  </a:lnTo>
                  <a:lnTo>
                    <a:pt x="10" y="61"/>
                  </a:lnTo>
                  <a:lnTo>
                    <a:pt x="16" y="53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34" y="21"/>
                  </a:lnTo>
                  <a:lnTo>
                    <a:pt x="42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5" name="Freeform 1173"/>
            <p:cNvSpPr>
              <a:spLocks/>
            </p:cNvSpPr>
            <p:nvPr/>
          </p:nvSpPr>
          <p:spPr bwMode="auto">
            <a:xfrm flipH="1">
              <a:off x="1864" y="3458"/>
              <a:ext cx="34" cy="39"/>
            </a:xfrm>
            <a:custGeom>
              <a:avLst/>
              <a:gdLst>
                <a:gd name="T0" fmla="*/ 0 w 75"/>
                <a:gd name="T1" fmla="*/ 1 h 78"/>
                <a:gd name="T2" fmla="*/ 0 w 75"/>
                <a:gd name="T3" fmla="*/ 1 h 78"/>
                <a:gd name="T4" fmla="*/ 0 w 75"/>
                <a:gd name="T5" fmla="*/ 1 h 78"/>
                <a:gd name="T6" fmla="*/ 0 w 75"/>
                <a:gd name="T7" fmla="*/ 1 h 78"/>
                <a:gd name="T8" fmla="*/ 0 w 75"/>
                <a:gd name="T9" fmla="*/ 1 h 78"/>
                <a:gd name="T10" fmla="*/ 0 w 75"/>
                <a:gd name="T11" fmla="*/ 1 h 78"/>
                <a:gd name="T12" fmla="*/ 0 w 75"/>
                <a:gd name="T13" fmla="*/ 1 h 78"/>
                <a:gd name="T14" fmla="*/ 0 w 75"/>
                <a:gd name="T15" fmla="*/ 1 h 78"/>
                <a:gd name="T16" fmla="*/ 0 w 75"/>
                <a:gd name="T17" fmla="*/ 0 h 78"/>
                <a:gd name="T18" fmla="*/ 0 w 75"/>
                <a:gd name="T19" fmla="*/ 1 h 78"/>
                <a:gd name="T20" fmla="*/ 0 w 75"/>
                <a:gd name="T21" fmla="*/ 1 h 78"/>
                <a:gd name="T22" fmla="*/ 0 w 75"/>
                <a:gd name="T23" fmla="*/ 1 h 78"/>
                <a:gd name="T24" fmla="*/ 0 w 75"/>
                <a:gd name="T25" fmla="*/ 1 h 78"/>
                <a:gd name="T26" fmla="*/ 0 w 75"/>
                <a:gd name="T27" fmla="*/ 1 h 78"/>
                <a:gd name="T28" fmla="*/ 0 w 75"/>
                <a:gd name="T29" fmla="*/ 1 h 78"/>
                <a:gd name="T30" fmla="*/ 0 w 75"/>
                <a:gd name="T31" fmla="*/ 1 h 78"/>
                <a:gd name="T32" fmla="*/ 0 w 75"/>
                <a:gd name="T33" fmla="*/ 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8"/>
                <a:gd name="T53" fmla="*/ 75 w 7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10" y="55"/>
                  </a:lnTo>
                  <a:lnTo>
                    <a:pt x="19" y="41"/>
                  </a:lnTo>
                  <a:lnTo>
                    <a:pt x="31" y="28"/>
                  </a:lnTo>
                  <a:lnTo>
                    <a:pt x="44" y="16"/>
                  </a:lnTo>
                  <a:lnTo>
                    <a:pt x="59" y="5"/>
                  </a:lnTo>
                  <a:lnTo>
                    <a:pt x="75" y="0"/>
                  </a:lnTo>
                  <a:lnTo>
                    <a:pt x="66" y="8"/>
                  </a:lnTo>
                  <a:lnTo>
                    <a:pt x="56" y="20"/>
                  </a:lnTo>
                  <a:lnTo>
                    <a:pt x="44" y="33"/>
                  </a:lnTo>
                  <a:lnTo>
                    <a:pt x="33" y="47"/>
                  </a:lnTo>
                  <a:lnTo>
                    <a:pt x="22" y="59"/>
                  </a:lnTo>
                  <a:lnTo>
                    <a:pt x="13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6" name="Freeform 1174"/>
            <p:cNvSpPr>
              <a:spLocks/>
            </p:cNvSpPr>
            <p:nvPr/>
          </p:nvSpPr>
          <p:spPr bwMode="auto">
            <a:xfrm flipH="1">
              <a:off x="1833" y="3457"/>
              <a:ext cx="43" cy="46"/>
            </a:xfrm>
            <a:custGeom>
              <a:avLst/>
              <a:gdLst>
                <a:gd name="T0" fmla="*/ 0 w 96"/>
                <a:gd name="T1" fmla="*/ 1 h 92"/>
                <a:gd name="T2" fmla="*/ 0 w 96"/>
                <a:gd name="T3" fmla="*/ 1 h 92"/>
                <a:gd name="T4" fmla="*/ 0 w 96"/>
                <a:gd name="T5" fmla="*/ 1 h 92"/>
                <a:gd name="T6" fmla="*/ 0 w 96"/>
                <a:gd name="T7" fmla="*/ 1 h 92"/>
                <a:gd name="T8" fmla="*/ 0 w 96"/>
                <a:gd name="T9" fmla="*/ 1 h 92"/>
                <a:gd name="T10" fmla="*/ 0 w 96"/>
                <a:gd name="T11" fmla="*/ 1 h 92"/>
                <a:gd name="T12" fmla="*/ 0 w 96"/>
                <a:gd name="T13" fmla="*/ 1 h 92"/>
                <a:gd name="T14" fmla="*/ 0 w 96"/>
                <a:gd name="T15" fmla="*/ 1 h 92"/>
                <a:gd name="T16" fmla="*/ 0 w 96"/>
                <a:gd name="T17" fmla="*/ 0 h 92"/>
                <a:gd name="T18" fmla="*/ 0 w 96"/>
                <a:gd name="T19" fmla="*/ 1 h 92"/>
                <a:gd name="T20" fmla="*/ 0 w 96"/>
                <a:gd name="T21" fmla="*/ 1 h 92"/>
                <a:gd name="T22" fmla="*/ 0 w 96"/>
                <a:gd name="T23" fmla="*/ 1 h 92"/>
                <a:gd name="T24" fmla="*/ 0 w 96"/>
                <a:gd name="T25" fmla="*/ 1 h 92"/>
                <a:gd name="T26" fmla="*/ 0 w 96"/>
                <a:gd name="T27" fmla="*/ 1 h 92"/>
                <a:gd name="T28" fmla="*/ 0 w 96"/>
                <a:gd name="T29" fmla="*/ 1 h 92"/>
                <a:gd name="T30" fmla="*/ 0 w 96"/>
                <a:gd name="T31" fmla="*/ 1 h 92"/>
                <a:gd name="T32" fmla="*/ 0 w 96"/>
                <a:gd name="T33" fmla="*/ 1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92"/>
                <a:gd name="T53" fmla="*/ 96 w 9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6" y="64"/>
                  </a:lnTo>
                  <a:lnTo>
                    <a:pt x="29" y="49"/>
                  </a:lnTo>
                  <a:lnTo>
                    <a:pt x="45" y="32"/>
                  </a:lnTo>
                  <a:lnTo>
                    <a:pt x="62" y="19"/>
                  </a:lnTo>
                  <a:lnTo>
                    <a:pt x="80" y="7"/>
                  </a:lnTo>
                  <a:lnTo>
                    <a:pt x="96" y="0"/>
                  </a:lnTo>
                  <a:lnTo>
                    <a:pt x="88" y="7"/>
                  </a:lnTo>
                  <a:lnTo>
                    <a:pt x="77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33" y="68"/>
                  </a:lnTo>
                  <a:lnTo>
                    <a:pt x="18" y="82"/>
                  </a:lnTo>
                  <a:lnTo>
                    <a:pt x="8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7" name="Freeform 1175"/>
            <p:cNvSpPr>
              <a:spLocks/>
            </p:cNvSpPr>
            <p:nvPr/>
          </p:nvSpPr>
          <p:spPr bwMode="auto">
            <a:xfrm flipH="1">
              <a:off x="1801" y="3460"/>
              <a:ext cx="40" cy="51"/>
            </a:xfrm>
            <a:custGeom>
              <a:avLst/>
              <a:gdLst>
                <a:gd name="T0" fmla="*/ 0 w 88"/>
                <a:gd name="T1" fmla="*/ 1 h 102"/>
                <a:gd name="T2" fmla="*/ 0 w 88"/>
                <a:gd name="T3" fmla="*/ 1 h 102"/>
                <a:gd name="T4" fmla="*/ 0 w 88"/>
                <a:gd name="T5" fmla="*/ 1 h 102"/>
                <a:gd name="T6" fmla="*/ 0 w 88"/>
                <a:gd name="T7" fmla="*/ 1 h 102"/>
                <a:gd name="T8" fmla="*/ 0 w 88"/>
                <a:gd name="T9" fmla="*/ 1 h 102"/>
                <a:gd name="T10" fmla="*/ 0 w 88"/>
                <a:gd name="T11" fmla="*/ 1 h 102"/>
                <a:gd name="T12" fmla="*/ 0 w 88"/>
                <a:gd name="T13" fmla="*/ 1 h 102"/>
                <a:gd name="T14" fmla="*/ 0 w 88"/>
                <a:gd name="T15" fmla="*/ 1 h 102"/>
                <a:gd name="T16" fmla="*/ 0 w 88"/>
                <a:gd name="T17" fmla="*/ 0 h 102"/>
                <a:gd name="T18" fmla="*/ 0 w 88"/>
                <a:gd name="T19" fmla="*/ 1 h 102"/>
                <a:gd name="T20" fmla="*/ 0 w 88"/>
                <a:gd name="T21" fmla="*/ 1 h 102"/>
                <a:gd name="T22" fmla="*/ 0 w 88"/>
                <a:gd name="T23" fmla="*/ 1 h 102"/>
                <a:gd name="T24" fmla="*/ 0 w 88"/>
                <a:gd name="T25" fmla="*/ 1 h 102"/>
                <a:gd name="T26" fmla="*/ 0 w 88"/>
                <a:gd name="T27" fmla="*/ 1 h 102"/>
                <a:gd name="T28" fmla="*/ 0 w 88"/>
                <a:gd name="T29" fmla="*/ 1 h 102"/>
                <a:gd name="T30" fmla="*/ 0 w 88"/>
                <a:gd name="T31" fmla="*/ 1 h 102"/>
                <a:gd name="T32" fmla="*/ 0 w 88"/>
                <a:gd name="T33" fmla="*/ 1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02"/>
                <a:gd name="T53" fmla="*/ 88 w 88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02">
                  <a:moveTo>
                    <a:pt x="1" y="102"/>
                  </a:moveTo>
                  <a:lnTo>
                    <a:pt x="0" y="95"/>
                  </a:lnTo>
                  <a:lnTo>
                    <a:pt x="5" y="83"/>
                  </a:lnTo>
                  <a:lnTo>
                    <a:pt x="15" y="68"/>
                  </a:lnTo>
                  <a:lnTo>
                    <a:pt x="28" y="51"/>
                  </a:lnTo>
                  <a:lnTo>
                    <a:pt x="42" y="34"/>
                  </a:lnTo>
                  <a:lnTo>
                    <a:pt x="58" y="19"/>
                  </a:lnTo>
                  <a:lnTo>
                    <a:pt x="74" y="7"/>
                  </a:lnTo>
                  <a:lnTo>
                    <a:pt x="88" y="0"/>
                  </a:lnTo>
                  <a:lnTo>
                    <a:pt x="83" y="8"/>
                  </a:lnTo>
                  <a:lnTo>
                    <a:pt x="73" y="21"/>
                  </a:lnTo>
                  <a:lnTo>
                    <a:pt x="59" y="38"/>
                  </a:lnTo>
                  <a:lnTo>
                    <a:pt x="45" y="57"/>
                  </a:lnTo>
                  <a:lnTo>
                    <a:pt x="30" y="74"/>
                  </a:lnTo>
                  <a:lnTo>
                    <a:pt x="17" y="89"/>
                  </a:lnTo>
                  <a:lnTo>
                    <a:pt x="8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8" name="Freeform 1176"/>
            <p:cNvSpPr>
              <a:spLocks/>
            </p:cNvSpPr>
            <p:nvPr/>
          </p:nvSpPr>
          <p:spPr bwMode="auto">
            <a:xfrm flipH="1">
              <a:off x="1789" y="3466"/>
              <a:ext cx="35" cy="46"/>
            </a:xfrm>
            <a:custGeom>
              <a:avLst/>
              <a:gdLst>
                <a:gd name="T0" fmla="*/ 0 w 76"/>
                <a:gd name="T1" fmla="*/ 1 h 92"/>
                <a:gd name="T2" fmla="*/ 0 w 76"/>
                <a:gd name="T3" fmla="*/ 1 h 92"/>
                <a:gd name="T4" fmla="*/ 0 w 76"/>
                <a:gd name="T5" fmla="*/ 1 h 92"/>
                <a:gd name="T6" fmla="*/ 0 w 76"/>
                <a:gd name="T7" fmla="*/ 1 h 92"/>
                <a:gd name="T8" fmla="*/ 0 w 76"/>
                <a:gd name="T9" fmla="*/ 1 h 92"/>
                <a:gd name="T10" fmla="*/ 0 w 76"/>
                <a:gd name="T11" fmla="*/ 1 h 92"/>
                <a:gd name="T12" fmla="*/ 0 w 76"/>
                <a:gd name="T13" fmla="*/ 1 h 92"/>
                <a:gd name="T14" fmla="*/ 0 w 76"/>
                <a:gd name="T15" fmla="*/ 1 h 92"/>
                <a:gd name="T16" fmla="*/ 0 w 76"/>
                <a:gd name="T17" fmla="*/ 0 h 92"/>
                <a:gd name="T18" fmla="*/ 0 w 76"/>
                <a:gd name="T19" fmla="*/ 1 h 92"/>
                <a:gd name="T20" fmla="*/ 0 w 76"/>
                <a:gd name="T21" fmla="*/ 1 h 92"/>
                <a:gd name="T22" fmla="*/ 0 w 76"/>
                <a:gd name="T23" fmla="*/ 1 h 92"/>
                <a:gd name="T24" fmla="*/ 0 w 76"/>
                <a:gd name="T25" fmla="*/ 1 h 92"/>
                <a:gd name="T26" fmla="*/ 0 w 76"/>
                <a:gd name="T27" fmla="*/ 1 h 92"/>
                <a:gd name="T28" fmla="*/ 0 w 76"/>
                <a:gd name="T29" fmla="*/ 1 h 92"/>
                <a:gd name="T30" fmla="*/ 0 w 76"/>
                <a:gd name="T31" fmla="*/ 1 h 92"/>
                <a:gd name="T32" fmla="*/ 0 w 76"/>
                <a:gd name="T33" fmla="*/ 1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92"/>
                <a:gd name="T53" fmla="*/ 76 w 7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3" y="62"/>
                  </a:lnTo>
                  <a:lnTo>
                    <a:pt x="25" y="46"/>
                  </a:lnTo>
                  <a:lnTo>
                    <a:pt x="38" y="30"/>
                  </a:lnTo>
                  <a:lnTo>
                    <a:pt x="52" y="15"/>
                  </a:lnTo>
                  <a:lnTo>
                    <a:pt x="64" y="4"/>
                  </a:lnTo>
                  <a:lnTo>
                    <a:pt x="76" y="0"/>
                  </a:lnTo>
                  <a:lnTo>
                    <a:pt x="69" y="8"/>
                  </a:lnTo>
                  <a:lnTo>
                    <a:pt x="60" y="22"/>
                  </a:lnTo>
                  <a:lnTo>
                    <a:pt x="50" y="38"/>
                  </a:lnTo>
                  <a:lnTo>
                    <a:pt x="38" y="54"/>
                  </a:lnTo>
                  <a:lnTo>
                    <a:pt x="27" y="70"/>
                  </a:lnTo>
                  <a:lnTo>
                    <a:pt x="15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9" name="Freeform 1177"/>
            <p:cNvSpPr>
              <a:spLocks/>
            </p:cNvSpPr>
            <p:nvPr/>
          </p:nvSpPr>
          <p:spPr bwMode="auto">
            <a:xfrm flipH="1">
              <a:off x="1764" y="3473"/>
              <a:ext cx="30" cy="38"/>
            </a:xfrm>
            <a:custGeom>
              <a:avLst/>
              <a:gdLst>
                <a:gd name="T0" fmla="*/ 0 w 65"/>
                <a:gd name="T1" fmla="*/ 0 h 77"/>
                <a:gd name="T2" fmla="*/ 0 w 65"/>
                <a:gd name="T3" fmla="*/ 0 h 77"/>
                <a:gd name="T4" fmla="*/ 0 w 65"/>
                <a:gd name="T5" fmla="*/ 0 h 77"/>
                <a:gd name="T6" fmla="*/ 0 w 65"/>
                <a:gd name="T7" fmla="*/ 0 h 77"/>
                <a:gd name="T8" fmla="*/ 0 w 65"/>
                <a:gd name="T9" fmla="*/ 0 h 77"/>
                <a:gd name="T10" fmla="*/ 0 w 65"/>
                <a:gd name="T11" fmla="*/ 0 h 77"/>
                <a:gd name="T12" fmla="*/ 0 w 65"/>
                <a:gd name="T13" fmla="*/ 0 h 77"/>
                <a:gd name="T14" fmla="*/ 0 w 65"/>
                <a:gd name="T15" fmla="*/ 0 h 77"/>
                <a:gd name="T16" fmla="*/ 0 w 65"/>
                <a:gd name="T17" fmla="*/ 0 h 77"/>
                <a:gd name="T18" fmla="*/ 0 w 65"/>
                <a:gd name="T19" fmla="*/ 0 h 77"/>
                <a:gd name="T20" fmla="*/ 0 w 65"/>
                <a:gd name="T21" fmla="*/ 0 h 77"/>
                <a:gd name="T22" fmla="*/ 0 w 65"/>
                <a:gd name="T23" fmla="*/ 0 h 77"/>
                <a:gd name="T24" fmla="*/ 0 w 65"/>
                <a:gd name="T25" fmla="*/ 0 h 77"/>
                <a:gd name="T26" fmla="*/ 0 w 65"/>
                <a:gd name="T27" fmla="*/ 0 h 77"/>
                <a:gd name="T28" fmla="*/ 0 w 65"/>
                <a:gd name="T29" fmla="*/ 0 h 77"/>
                <a:gd name="T30" fmla="*/ 0 w 65"/>
                <a:gd name="T31" fmla="*/ 0 h 77"/>
                <a:gd name="T32" fmla="*/ 0 w 65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7"/>
                <a:gd name="T53" fmla="*/ 65 w 6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7">
                  <a:moveTo>
                    <a:pt x="2" y="77"/>
                  </a:moveTo>
                  <a:lnTo>
                    <a:pt x="0" y="72"/>
                  </a:lnTo>
                  <a:lnTo>
                    <a:pt x="2" y="64"/>
                  </a:lnTo>
                  <a:lnTo>
                    <a:pt x="7" y="52"/>
                  </a:lnTo>
                  <a:lnTo>
                    <a:pt x="16" y="40"/>
                  </a:lnTo>
                  <a:lnTo>
                    <a:pt x="26" y="27"/>
                  </a:lnTo>
                  <a:lnTo>
                    <a:pt x="37" y="15"/>
                  </a:lnTo>
                  <a:lnTo>
                    <a:pt x="51" y="6"/>
                  </a:lnTo>
                  <a:lnTo>
                    <a:pt x="65" y="0"/>
                  </a:lnTo>
                  <a:lnTo>
                    <a:pt x="58" y="9"/>
                  </a:lnTo>
                  <a:lnTo>
                    <a:pt x="51" y="20"/>
                  </a:lnTo>
                  <a:lnTo>
                    <a:pt x="41" y="33"/>
                  </a:lnTo>
                  <a:lnTo>
                    <a:pt x="32" y="47"/>
                  </a:lnTo>
                  <a:lnTo>
                    <a:pt x="22" y="59"/>
                  </a:lnTo>
                  <a:lnTo>
                    <a:pt x="14" y="70"/>
                  </a:lnTo>
                  <a:lnTo>
                    <a:pt x="7" y="75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0" name="Freeform 1178"/>
            <p:cNvSpPr>
              <a:spLocks/>
            </p:cNvSpPr>
            <p:nvPr/>
          </p:nvSpPr>
          <p:spPr bwMode="auto">
            <a:xfrm flipH="1">
              <a:off x="1744" y="3495"/>
              <a:ext cx="8" cy="23"/>
            </a:xfrm>
            <a:custGeom>
              <a:avLst/>
              <a:gdLst>
                <a:gd name="T0" fmla="*/ 0 w 17"/>
                <a:gd name="T1" fmla="*/ 1 h 46"/>
                <a:gd name="T2" fmla="*/ 0 w 17"/>
                <a:gd name="T3" fmla="*/ 1 h 46"/>
                <a:gd name="T4" fmla="*/ 0 w 17"/>
                <a:gd name="T5" fmla="*/ 1 h 46"/>
                <a:gd name="T6" fmla="*/ 0 w 17"/>
                <a:gd name="T7" fmla="*/ 1 h 46"/>
                <a:gd name="T8" fmla="*/ 0 w 17"/>
                <a:gd name="T9" fmla="*/ 0 h 46"/>
                <a:gd name="T10" fmla="*/ 0 w 17"/>
                <a:gd name="T11" fmla="*/ 1 h 46"/>
                <a:gd name="T12" fmla="*/ 0 w 17"/>
                <a:gd name="T13" fmla="*/ 1 h 46"/>
                <a:gd name="T14" fmla="*/ 0 w 17"/>
                <a:gd name="T15" fmla="*/ 1 h 46"/>
                <a:gd name="T16" fmla="*/ 0 w 17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6"/>
                <a:gd name="T29" fmla="*/ 17 w 1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6">
                  <a:moveTo>
                    <a:pt x="5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5" y="7"/>
                  </a:lnTo>
                  <a:lnTo>
                    <a:pt x="17" y="0"/>
                  </a:lnTo>
                  <a:lnTo>
                    <a:pt x="11" y="13"/>
                  </a:lnTo>
                  <a:lnTo>
                    <a:pt x="11" y="30"/>
                  </a:lnTo>
                  <a:lnTo>
                    <a:pt x="11" y="44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1" name="Freeform 1179"/>
            <p:cNvSpPr>
              <a:spLocks/>
            </p:cNvSpPr>
            <p:nvPr/>
          </p:nvSpPr>
          <p:spPr bwMode="auto">
            <a:xfrm flipH="1">
              <a:off x="1846" y="3456"/>
              <a:ext cx="39" cy="43"/>
            </a:xfrm>
            <a:custGeom>
              <a:avLst/>
              <a:gdLst>
                <a:gd name="T0" fmla="*/ 0 w 85"/>
                <a:gd name="T1" fmla="*/ 1 h 85"/>
                <a:gd name="T2" fmla="*/ 0 w 85"/>
                <a:gd name="T3" fmla="*/ 1 h 85"/>
                <a:gd name="T4" fmla="*/ 0 w 85"/>
                <a:gd name="T5" fmla="*/ 1 h 85"/>
                <a:gd name="T6" fmla="*/ 0 w 85"/>
                <a:gd name="T7" fmla="*/ 1 h 85"/>
                <a:gd name="T8" fmla="*/ 0 w 85"/>
                <a:gd name="T9" fmla="*/ 1 h 85"/>
                <a:gd name="T10" fmla="*/ 0 w 85"/>
                <a:gd name="T11" fmla="*/ 1 h 85"/>
                <a:gd name="T12" fmla="*/ 0 w 85"/>
                <a:gd name="T13" fmla="*/ 1 h 85"/>
                <a:gd name="T14" fmla="*/ 0 w 85"/>
                <a:gd name="T15" fmla="*/ 1 h 85"/>
                <a:gd name="T16" fmla="*/ 0 w 85"/>
                <a:gd name="T17" fmla="*/ 0 h 85"/>
                <a:gd name="T18" fmla="*/ 0 w 85"/>
                <a:gd name="T19" fmla="*/ 1 h 85"/>
                <a:gd name="T20" fmla="*/ 0 w 85"/>
                <a:gd name="T21" fmla="*/ 1 h 85"/>
                <a:gd name="T22" fmla="*/ 0 w 85"/>
                <a:gd name="T23" fmla="*/ 1 h 85"/>
                <a:gd name="T24" fmla="*/ 0 w 85"/>
                <a:gd name="T25" fmla="*/ 1 h 85"/>
                <a:gd name="T26" fmla="*/ 0 w 85"/>
                <a:gd name="T27" fmla="*/ 1 h 85"/>
                <a:gd name="T28" fmla="*/ 0 w 85"/>
                <a:gd name="T29" fmla="*/ 1 h 85"/>
                <a:gd name="T30" fmla="*/ 0 w 85"/>
                <a:gd name="T31" fmla="*/ 1 h 85"/>
                <a:gd name="T32" fmla="*/ 0 w 85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85"/>
                <a:gd name="T53" fmla="*/ 85 w 8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85">
                  <a:moveTo>
                    <a:pt x="1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2" y="59"/>
                  </a:lnTo>
                  <a:lnTo>
                    <a:pt x="23" y="45"/>
                  </a:lnTo>
                  <a:lnTo>
                    <a:pt x="38" y="30"/>
                  </a:lnTo>
                  <a:lnTo>
                    <a:pt x="54" y="17"/>
                  </a:lnTo>
                  <a:lnTo>
                    <a:pt x="69" y="7"/>
                  </a:lnTo>
                  <a:lnTo>
                    <a:pt x="85" y="0"/>
                  </a:lnTo>
                  <a:lnTo>
                    <a:pt x="79" y="7"/>
                  </a:lnTo>
                  <a:lnTo>
                    <a:pt x="68" y="18"/>
                  </a:lnTo>
                  <a:lnTo>
                    <a:pt x="56" y="33"/>
                  </a:lnTo>
                  <a:lnTo>
                    <a:pt x="43" y="48"/>
                  </a:lnTo>
                  <a:lnTo>
                    <a:pt x="30" y="63"/>
                  </a:lnTo>
                  <a:lnTo>
                    <a:pt x="17" y="76"/>
                  </a:lnTo>
                  <a:lnTo>
                    <a:pt x="8" y="84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2" name="Freeform 1180"/>
            <p:cNvSpPr>
              <a:spLocks/>
            </p:cNvSpPr>
            <p:nvPr/>
          </p:nvSpPr>
          <p:spPr bwMode="auto">
            <a:xfrm flipH="1">
              <a:off x="1818" y="3457"/>
              <a:ext cx="38" cy="50"/>
            </a:xfrm>
            <a:custGeom>
              <a:avLst/>
              <a:gdLst>
                <a:gd name="T0" fmla="*/ 0 w 85"/>
                <a:gd name="T1" fmla="*/ 1 h 99"/>
                <a:gd name="T2" fmla="*/ 0 w 85"/>
                <a:gd name="T3" fmla="*/ 1 h 99"/>
                <a:gd name="T4" fmla="*/ 0 w 85"/>
                <a:gd name="T5" fmla="*/ 1 h 99"/>
                <a:gd name="T6" fmla="*/ 0 w 85"/>
                <a:gd name="T7" fmla="*/ 1 h 99"/>
                <a:gd name="T8" fmla="*/ 0 w 85"/>
                <a:gd name="T9" fmla="*/ 1 h 99"/>
                <a:gd name="T10" fmla="*/ 0 w 85"/>
                <a:gd name="T11" fmla="*/ 1 h 99"/>
                <a:gd name="T12" fmla="*/ 0 w 85"/>
                <a:gd name="T13" fmla="*/ 1 h 99"/>
                <a:gd name="T14" fmla="*/ 0 w 85"/>
                <a:gd name="T15" fmla="*/ 1 h 99"/>
                <a:gd name="T16" fmla="*/ 0 w 85"/>
                <a:gd name="T17" fmla="*/ 0 h 99"/>
                <a:gd name="T18" fmla="*/ 0 w 85"/>
                <a:gd name="T19" fmla="*/ 1 h 99"/>
                <a:gd name="T20" fmla="*/ 0 w 85"/>
                <a:gd name="T21" fmla="*/ 1 h 99"/>
                <a:gd name="T22" fmla="*/ 0 w 85"/>
                <a:gd name="T23" fmla="*/ 1 h 99"/>
                <a:gd name="T24" fmla="*/ 0 w 85"/>
                <a:gd name="T25" fmla="*/ 1 h 99"/>
                <a:gd name="T26" fmla="*/ 0 w 85"/>
                <a:gd name="T27" fmla="*/ 1 h 99"/>
                <a:gd name="T28" fmla="*/ 0 w 85"/>
                <a:gd name="T29" fmla="*/ 1 h 99"/>
                <a:gd name="T30" fmla="*/ 0 w 85"/>
                <a:gd name="T31" fmla="*/ 1 h 99"/>
                <a:gd name="T32" fmla="*/ 0 w 85"/>
                <a:gd name="T33" fmla="*/ 1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99"/>
                <a:gd name="T53" fmla="*/ 85 w 85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99">
                  <a:moveTo>
                    <a:pt x="2" y="99"/>
                  </a:moveTo>
                  <a:lnTo>
                    <a:pt x="0" y="94"/>
                  </a:lnTo>
                  <a:lnTo>
                    <a:pt x="4" y="82"/>
                  </a:lnTo>
                  <a:lnTo>
                    <a:pt x="13" y="67"/>
                  </a:lnTo>
                  <a:lnTo>
                    <a:pt x="25" y="50"/>
                  </a:lnTo>
                  <a:lnTo>
                    <a:pt x="40" y="33"/>
                  </a:lnTo>
                  <a:lnTo>
                    <a:pt x="56" y="18"/>
                  </a:lnTo>
                  <a:lnTo>
                    <a:pt x="70" y="6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69" y="21"/>
                  </a:lnTo>
                  <a:lnTo>
                    <a:pt x="57" y="38"/>
                  </a:lnTo>
                  <a:lnTo>
                    <a:pt x="44" y="56"/>
                  </a:lnTo>
                  <a:lnTo>
                    <a:pt x="29" y="73"/>
                  </a:lnTo>
                  <a:lnTo>
                    <a:pt x="17" y="88"/>
                  </a:lnTo>
                  <a:lnTo>
                    <a:pt x="7" y="97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3" name="Freeform 1181"/>
            <p:cNvSpPr>
              <a:spLocks/>
            </p:cNvSpPr>
            <p:nvPr/>
          </p:nvSpPr>
          <p:spPr bwMode="auto">
            <a:xfrm flipH="1">
              <a:off x="1777" y="3466"/>
              <a:ext cx="28" cy="48"/>
            </a:xfrm>
            <a:custGeom>
              <a:avLst/>
              <a:gdLst>
                <a:gd name="T0" fmla="*/ 0 w 64"/>
                <a:gd name="T1" fmla="*/ 1 h 95"/>
                <a:gd name="T2" fmla="*/ 0 w 64"/>
                <a:gd name="T3" fmla="*/ 1 h 95"/>
                <a:gd name="T4" fmla="*/ 0 w 64"/>
                <a:gd name="T5" fmla="*/ 1 h 95"/>
                <a:gd name="T6" fmla="*/ 0 w 64"/>
                <a:gd name="T7" fmla="*/ 1 h 95"/>
                <a:gd name="T8" fmla="*/ 0 w 64"/>
                <a:gd name="T9" fmla="*/ 1 h 95"/>
                <a:gd name="T10" fmla="*/ 0 w 64"/>
                <a:gd name="T11" fmla="*/ 1 h 95"/>
                <a:gd name="T12" fmla="*/ 0 w 64"/>
                <a:gd name="T13" fmla="*/ 1 h 95"/>
                <a:gd name="T14" fmla="*/ 0 w 64"/>
                <a:gd name="T15" fmla="*/ 1 h 95"/>
                <a:gd name="T16" fmla="*/ 0 w 64"/>
                <a:gd name="T17" fmla="*/ 0 h 95"/>
                <a:gd name="T18" fmla="*/ 0 w 64"/>
                <a:gd name="T19" fmla="*/ 1 h 95"/>
                <a:gd name="T20" fmla="*/ 0 w 64"/>
                <a:gd name="T21" fmla="*/ 1 h 95"/>
                <a:gd name="T22" fmla="*/ 0 w 64"/>
                <a:gd name="T23" fmla="*/ 1 h 95"/>
                <a:gd name="T24" fmla="*/ 0 w 64"/>
                <a:gd name="T25" fmla="*/ 1 h 95"/>
                <a:gd name="T26" fmla="*/ 0 w 64"/>
                <a:gd name="T27" fmla="*/ 1 h 95"/>
                <a:gd name="T28" fmla="*/ 0 w 64"/>
                <a:gd name="T29" fmla="*/ 1 h 95"/>
                <a:gd name="T30" fmla="*/ 0 w 64"/>
                <a:gd name="T31" fmla="*/ 1 h 95"/>
                <a:gd name="T32" fmla="*/ 0 w 64"/>
                <a:gd name="T33" fmla="*/ 1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95"/>
                <a:gd name="T53" fmla="*/ 64 w 64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95">
                  <a:moveTo>
                    <a:pt x="2" y="95"/>
                  </a:moveTo>
                  <a:lnTo>
                    <a:pt x="0" y="90"/>
                  </a:lnTo>
                  <a:lnTo>
                    <a:pt x="2" y="79"/>
                  </a:lnTo>
                  <a:lnTo>
                    <a:pt x="7" y="65"/>
                  </a:lnTo>
                  <a:lnTo>
                    <a:pt x="15" y="49"/>
                  </a:lnTo>
                  <a:lnTo>
                    <a:pt x="24" y="33"/>
                  </a:lnTo>
                  <a:lnTo>
                    <a:pt x="36" y="18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57" y="9"/>
                  </a:lnTo>
                  <a:lnTo>
                    <a:pt x="49" y="22"/>
                  </a:lnTo>
                  <a:lnTo>
                    <a:pt x="40" y="38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5"/>
                  </a:lnTo>
                  <a:lnTo>
                    <a:pt x="7" y="93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4" name="Freeform 1182"/>
            <p:cNvSpPr>
              <a:spLocks/>
            </p:cNvSpPr>
            <p:nvPr/>
          </p:nvSpPr>
          <p:spPr bwMode="auto">
            <a:xfrm flipH="1">
              <a:off x="1755" y="3478"/>
              <a:ext cx="30" cy="36"/>
            </a:xfrm>
            <a:custGeom>
              <a:avLst/>
              <a:gdLst>
                <a:gd name="T0" fmla="*/ 0 w 66"/>
                <a:gd name="T1" fmla="*/ 1 h 70"/>
                <a:gd name="T2" fmla="*/ 0 w 66"/>
                <a:gd name="T3" fmla="*/ 1 h 70"/>
                <a:gd name="T4" fmla="*/ 0 w 66"/>
                <a:gd name="T5" fmla="*/ 1 h 70"/>
                <a:gd name="T6" fmla="*/ 0 w 66"/>
                <a:gd name="T7" fmla="*/ 1 h 70"/>
                <a:gd name="T8" fmla="*/ 0 w 66"/>
                <a:gd name="T9" fmla="*/ 1 h 70"/>
                <a:gd name="T10" fmla="*/ 0 w 66"/>
                <a:gd name="T11" fmla="*/ 1 h 70"/>
                <a:gd name="T12" fmla="*/ 0 w 66"/>
                <a:gd name="T13" fmla="*/ 1 h 70"/>
                <a:gd name="T14" fmla="*/ 0 w 66"/>
                <a:gd name="T15" fmla="*/ 1 h 70"/>
                <a:gd name="T16" fmla="*/ 0 w 66"/>
                <a:gd name="T17" fmla="*/ 0 h 70"/>
                <a:gd name="T18" fmla="*/ 0 w 66"/>
                <a:gd name="T19" fmla="*/ 1 h 70"/>
                <a:gd name="T20" fmla="*/ 0 w 66"/>
                <a:gd name="T21" fmla="*/ 1 h 70"/>
                <a:gd name="T22" fmla="*/ 0 w 66"/>
                <a:gd name="T23" fmla="*/ 1 h 70"/>
                <a:gd name="T24" fmla="*/ 0 w 66"/>
                <a:gd name="T25" fmla="*/ 1 h 70"/>
                <a:gd name="T26" fmla="*/ 0 w 66"/>
                <a:gd name="T27" fmla="*/ 1 h 70"/>
                <a:gd name="T28" fmla="*/ 0 w 66"/>
                <a:gd name="T29" fmla="*/ 1 h 70"/>
                <a:gd name="T30" fmla="*/ 0 w 66"/>
                <a:gd name="T31" fmla="*/ 1 h 70"/>
                <a:gd name="T32" fmla="*/ 0 w 66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0"/>
                <a:gd name="T53" fmla="*/ 66 w 66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0">
                  <a:moveTo>
                    <a:pt x="2" y="70"/>
                  </a:moveTo>
                  <a:lnTo>
                    <a:pt x="0" y="66"/>
                  </a:lnTo>
                  <a:lnTo>
                    <a:pt x="6" y="56"/>
                  </a:lnTo>
                  <a:lnTo>
                    <a:pt x="13" y="45"/>
                  </a:lnTo>
                  <a:lnTo>
                    <a:pt x="24" y="32"/>
                  </a:lnTo>
                  <a:lnTo>
                    <a:pt x="36" y="21"/>
                  </a:lnTo>
                  <a:lnTo>
                    <a:pt x="48" y="9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3" y="16"/>
                  </a:lnTo>
                  <a:lnTo>
                    <a:pt x="44" y="28"/>
                  </a:lnTo>
                  <a:lnTo>
                    <a:pt x="34" y="39"/>
                  </a:lnTo>
                  <a:lnTo>
                    <a:pt x="24" y="51"/>
                  </a:lnTo>
                  <a:lnTo>
                    <a:pt x="15" y="61"/>
                  </a:lnTo>
                  <a:lnTo>
                    <a:pt x="7" y="68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5" name="Freeform 1183"/>
            <p:cNvSpPr>
              <a:spLocks/>
            </p:cNvSpPr>
            <p:nvPr/>
          </p:nvSpPr>
          <p:spPr bwMode="auto">
            <a:xfrm flipH="1">
              <a:off x="1751" y="3483"/>
              <a:ext cx="12" cy="26"/>
            </a:xfrm>
            <a:custGeom>
              <a:avLst/>
              <a:gdLst>
                <a:gd name="T0" fmla="*/ 0 w 25"/>
                <a:gd name="T1" fmla="*/ 1 h 52"/>
                <a:gd name="T2" fmla="*/ 0 w 25"/>
                <a:gd name="T3" fmla="*/ 1 h 52"/>
                <a:gd name="T4" fmla="*/ 0 w 25"/>
                <a:gd name="T5" fmla="*/ 1 h 52"/>
                <a:gd name="T6" fmla="*/ 0 w 25"/>
                <a:gd name="T7" fmla="*/ 1 h 52"/>
                <a:gd name="T8" fmla="*/ 0 w 25"/>
                <a:gd name="T9" fmla="*/ 0 h 52"/>
                <a:gd name="T10" fmla="*/ 0 w 25"/>
                <a:gd name="T11" fmla="*/ 1 h 52"/>
                <a:gd name="T12" fmla="*/ 0 w 25"/>
                <a:gd name="T13" fmla="*/ 1 h 52"/>
                <a:gd name="T14" fmla="*/ 0 w 25"/>
                <a:gd name="T15" fmla="*/ 1 h 52"/>
                <a:gd name="T16" fmla="*/ 0 w 25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2"/>
                <a:gd name="T29" fmla="*/ 25 w 25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2">
                  <a:moveTo>
                    <a:pt x="3" y="52"/>
                  </a:moveTo>
                  <a:lnTo>
                    <a:pt x="0" y="43"/>
                  </a:lnTo>
                  <a:lnTo>
                    <a:pt x="4" y="26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16" y="14"/>
                  </a:lnTo>
                  <a:lnTo>
                    <a:pt x="13" y="32"/>
                  </a:lnTo>
                  <a:lnTo>
                    <a:pt x="10" y="49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6" name="Freeform 1184"/>
            <p:cNvSpPr>
              <a:spLocks/>
            </p:cNvSpPr>
            <p:nvPr/>
          </p:nvSpPr>
          <p:spPr bwMode="auto">
            <a:xfrm flipH="1">
              <a:off x="1894" y="3463"/>
              <a:ext cx="23" cy="20"/>
            </a:xfrm>
            <a:custGeom>
              <a:avLst/>
              <a:gdLst>
                <a:gd name="T0" fmla="*/ 0 w 51"/>
                <a:gd name="T1" fmla="*/ 0 h 40"/>
                <a:gd name="T2" fmla="*/ 0 w 51"/>
                <a:gd name="T3" fmla="*/ 1 h 40"/>
                <a:gd name="T4" fmla="*/ 0 w 51"/>
                <a:gd name="T5" fmla="*/ 1 h 40"/>
                <a:gd name="T6" fmla="*/ 0 w 51"/>
                <a:gd name="T7" fmla="*/ 1 h 40"/>
                <a:gd name="T8" fmla="*/ 0 w 51"/>
                <a:gd name="T9" fmla="*/ 1 h 40"/>
                <a:gd name="T10" fmla="*/ 0 w 51"/>
                <a:gd name="T11" fmla="*/ 1 h 40"/>
                <a:gd name="T12" fmla="*/ 0 w 51"/>
                <a:gd name="T13" fmla="*/ 1 h 40"/>
                <a:gd name="T14" fmla="*/ 0 w 51"/>
                <a:gd name="T15" fmla="*/ 1 h 40"/>
                <a:gd name="T16" fmla="*/ 0 w 51"/>
                <a:gd name="T17" fmla="*/ 1 h 40"/>
                <a:gd name="T18" fmla="*/ 0 w 51"/>
                <a:gd name="T19" fmla="*/ 1 h 40"/>
                <a:gd name="T20" fmla="*/ 0 w 51"/>
                <a:gd name="T21" fmla="*/ 1 h 40"/>
                <a:gd name="T22" fmla="*/ 0 w 51"/>
                <a:gd name="T23" fmla="*/ 1 h 40"/>
                <a:gd name="T24" fmla="*/ 0 w 51"/>
                <a:gd name="T25" fmla="*/ 1 h 40"/>
                <a:gd name="T26" fmla="*/ 0 w 51"/>
                <a:gd name="T27" fmla="*/ 1 h 40"/>
                <a:gd name="T28" fmla="*/ 0 w 51"/>
                <a:gd name="T29" fmla="*/ 1 h 40"/>
                <a:gd name="T30" fmla="*/ 0 w 51"/>
                <a:gd name="T31" fmla="*/ 1 h 40"/>
                <a:gd name="T32" fmla="*/ 0 w 51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0"/>
                <a:gd name="T53" fmla="*/ 51 w 5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0">
                  <a:moveTo>
                    <a:pt x="51" y="0"/>
                  </a:moveTo>
                  <a:lnTo>
                    <a:pt x="47" y="3"/>
                  </a:lnTo>
                  <a:lnTo>
                    <a:pt x="42" y="9"/>
                  </a:lnTo>
                  <a:lnTo>
                    <a:pt x="35" y="17"/>
                  </a:lnTo>
                  <a:lnTo>
                    <a:pt x="29" y="25"/>
                  </a:lnTo>
                  <a:lnTo>
                    <a:pt x="21" y="32"/>
                  </a:lnTo>
                  <a:lnTo>
                    <a:pt x="13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4"/>
                  </a:lnTo>
                  <a:lnTo>
                    <a:pt x="17" y="18"/>
                  </a:lnTo>
                  <a:lnTo>
                    <a:pt x="27" y="13"/>
                  </a:lnTo>
                  <a:lnTo>
                    <a:pt x="36" y="8"/>
                  </a:lnTo>
                  <a:lnTo>
                    <a:pt x="44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" name="Freeform 1185"/>
            <p:cNvSpPr>
              <a:spLocks/>
            </p:cNvSpPr>
            <p:nvPr/>
          </p:nvSpPr>
          <p:spPr bwMode="auto">
            <a:xfrm flipH="1">
              <a:off x="1898" y="3462"/>
              <a:ext cx="28" cy="6"/>
            </a:xfrm>
            <a:custGeom>
              <a:avLst/>
              <a:gdLst>
                <a:gd name="T0" fmla="*/ 0 w 61"/>
                <a:gd name="T1" fmla="*/ 1 h 11"/>
                <a:gd name="T2" fmla="*/ 0 w 61"/>
                <a:gd name="T3" fmla="*/ 1 h 11"/>
                <a:gd name="T4" fmla="*/ 0 w 61"/>
                <a:gd name="T5" fmla="*/ 1 h 11"/>
                <a:gd name="T6" fmla="*/ 0 w 61"/>
                <a:gd name="T7" fmla="*/ 1 h 11"/>
                <a:gd name="T8" fmla="*/ 0 w 61"/>
                <a:gd name="T9" fmla="*/ 1 h 11"/>
                <a:gd name="T10" fmla="*/ 0 w 61"/>
                <a:gd name="T11" fmla="*/ 0 h 11"/>
                <a:gd name="T12" fmla="*/ 0 w 61"/>
                <a:gd name="T13" fmla="*/ 1 h 11"/>
                <a:gd name="T14" fmla="*/ 0 w 61"/>
                <a:gd name="T15" fmla="*/ 1 h 11"/>
                <a:gd name="T16" fmla="*/ 0 w 61"/>
                <a:gd name="T17" fmla="*/ 1 h 11"/>
                <a:gd name="T18" fmla="*/ 0 w 61"/>
                <a:gd name="T19" fmla="*/ 1 h 11"/>
                <a:gd name="T20" fmla="*/ 0 w 61"/>
                <a:gd name="T21" fmla="*/ 1 h 11"/>
                <a:gd name="T22" fmla="*/ 0 w 61"/>
                <a:gd name="T23" fmla="*/ 1 h 11"/>
                <a:gd name="T24" fmla="*/ 0 w 61"/>
                <a:gd name="T25" fmla="*/ 1 h 11"/>
                <a:gd name="T26" fmla="*/ 0 w 61"/>
                <a:gd name="T27" fmla="*/ 1 h 11"/>
                <a:gd name="T28" fmla="*/ 0 w 61"/>
                <a:gd name="T29" fmla="*/ 1 h 11"/>
                <a:gd name="T30" fmla="*/ 0 w 61"/>
                <a:gd name="T31" fmla="*/ 1 h 11"/>
                <a:gd name="T32" fmla="*/ 0 w 61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11"/>
                <a:gd name="T53" fmla="*/ 61 w 6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11">
                  <a:moveTo>
                    <a:pt x="61" y="3"/>
                  </a:moveTo>
                  <a:lnTo>
                    <a:pt x="57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5" y="11"/>
                  </a:lnTo>
                  <a:lnTo>
                    <a:pt x="25" y="10"/>
                  </a:lnTo>
                  <a:lnTo>
                    <a:pt x="35" y="9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8" name="Freeform 1186"/>
            <p:cNvSpPr>
              <a:spLocks/>
            </p:cNvSpPr>
            <p:nvPr/>
          </p:nvSpPr>
          <p:spPr bwMode="auto">
            <a:xfrm flipH="1">
              <a:off x="1893" y="3441"/>
              <a:ext cx="27" cy="23"/>
            </a:xfrm>
            <a:custGeom>
              <a:avLst/>
              <a:gdLst>
                <a:gd name="T0" fmla="*/ 0 w 59"/>
                <a:gd name="T1" fmla="*/ 1 h 45"/>
                <a:gd name="T2" fmla="*/ 0 w 59"/>
                <a:gd name="T3" fmla="*/ 1 h 45"/>
                <a:gd name="T4" fmla="*/ 0 w 59"/>
                <a:gd name="T5" fmla="*/ 1 h 45"/>
                <a:gd name="T6" fmla="*/ 0 w 59"/>
                <a:gd name="T7" fmla="*/ 1 h 45"/>
                <a:gd name="T8" fmla="*/ 0 w 59"/>
                <a:gd name="T9" fmla="*/ 1 h 45"/>
                <a:gd name="T10" fmla="*/ 0 w 59"/>
                <a:gd name="T11" fmla="*/ 1 h 45"/>
                <a:gd name="T12" fmla="*/ 0 w 59"/>
                <a:gd name="T13" fmla="*/ 1 h 45"/>
                <a:gd name="T14" fmla="*/ 0 w 59"/>
                <a:gd name="T15" fmla="*/ 1 h 45"/>
                <a:gd name="T16" fmla="*/ 0 w 59"/>
                <a:gd name="T17" fmla="*/ 0 h 45"/>
                <a:gd name="T18" fmla="*/ 0 w 59"/>
                <a:gd name="T19" fmla="*/ 0 h 45"/>
                <a:gd name="T20" fmla="*/ 0 w 59"/>
                <a:gd name="T21" fmla="*/ 1 h 45"/>
                <a:gd name="T22" fmla="*/ 0 w 59"/>
                <a:gd name="T23" fmla="*/ 1 h 45"/>
                <a:gd name="T24" fmla="*/ 0 w 59"/>
                <a:gd name="T25" fmla="*/ 1 h 45"/>
                <a:gd name="T26" fmla="*/ 0 w 59"/>
                <a:gd name="T27" fmla="*/ 1 h 45"/>
                <a:gd name="T28" fmla="*/ 0 w 59"/>
                <a:gd name="T29" fmla="*/ 1 h 45"/>
                <a:gd name="T30" fmla="*/ 0 w 59"/>
                <a:gd name="T31" fmla="*/ 1 h 45"/>
                <a:gd name="T32" fmla="*/ 0 w 59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5"/>
                <a:gd name="T53" fmla="*/ 59 w 5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5">
                  <a:moveTo>
                    <a:pt x="59" y="45"/>
                  </a:moveTo>
                  <a:lnTo>
                    <a:pt x="51" y="40"/>
                  </a:lnTo>
                  <a:lnTo>
                    <a:pt x="41" y="35"/>
                  </a:lnTo>
                  <a:lnTo>
                    <a:pt x="30" y="28"/>
                  </a:lnTo>
                  <a:lnTo>
                    <a:pt x="20" y="21"/>
                  </a:lnTo>
                  <a:lnTo>
                    <a:pt x="11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4"/>
                  </a:lnTo>
                  <a:lnTo>
                    <a:pt x="21" y="9"/>
                  </a:lnTo>
                  <a:lnTo>
                    <a:pt x="30" y="17"/>
                  </a:lnTo>
                  <a:lnTo>
                    <a:pt x="40" y="25"/>
                  </a:lnTo>
                  <a:lnTo>
                    <a:pt x="47" y="34"/>
                  </a:lnTo>
                  <a:lnTo>
                    <a:pt x="54" y="40"/>
                  </a:lnTo>
                  <a:lnTo>
                    <a:pt x="59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9" name="Freeform 1187"/>
            <p:cNvSpPr>
              <a:spLocks/>
            </p:cNvSpPr>
            <p:nvPr/>
          </p:nvSpPr>
          <p:spPr bwMode="auto">
            <a:xfrm flipH="1">
              <a:off x="1751" y="3446"/>
              <a:ext cx="7" cy="34"/>
            </a:xfrm>
            <a:custGeom>
              <a:avLst/>
              <a:gdLst>
                <a:gd name="T0" fmla="*/ 0 w 17"/>
                <a:gd name="T1" fmla="*/ 1 h 68"/>
                <a:gd name="T2" fmla="*/ 0 w 17"/>
                <a:gd name="T3" fmla="*/ 1 h 68"/>
                <a:gd name="T4" fmla="*/ 0 w 17"/>
                <a:gd name="T5" fmla="*/ 1 h 68"/>
                <a:gd name="T6" fmla="*/ 0 w 17"/>
                <a:gd name="T7" fmla="*/ 1 h 68"/>
                <a:gd name="T8" fmla="*/ 0 w 17"/>
                <a:gd name="T9" fmla="*/ 0 h 68"/>
                <a:gd name="T10" fmla="*/ 0 w 17"/>
                <a:gd name="T11" fmla="*/ 1 h 68"/>
                <a:gd name="T12" fmla="*/ 0 w 17"/>
                <a:gd name="T13" fmla="*/ 1 h 68"/>
                <a:gd name="T14" fmla="*/ 0 w 17"/>
                <a:gd name="T15" fmla="*/ 1 h 68"/>
                <a:gd name="T16" fmla="*/ 0 w 17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8"/>
                <a:gd name="T29" fmla="*/ 17 w 17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10" y="0"/>
                  </a:lnTo>
                  <a:lnTo>
                    <a:pt x="17" y="8"/>
                  </a:lnTo>
                  <a:lnTo>
                    <a:pt x="14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0" name="Freeform 1188"/>
            <p:cNvSpPr>
              <a:spLocks/>
            </p:cNvSpPr>
            <p:nvPr/>
          </p:nvSpPr>
          <p:spPr bwMode="auto">
            <a:xfrm flipH="1">
              <a:off x="1736" y="3453"/>
              <a:ext cx="15" cy="32"/>
            </a:xfrm>
            <a:custGeom>
              <a:avLst/>
              <a:gdLst>
                <a:gd name="T0" fmla="*/ 0 w 34"/>
                <a:gd name="T1" fmla="*/ 0 h 65"/>
                <a:gd name="T2" fmla="*/ 0 w 34"/>
                <a:gd name="T3" fmla="*/ 0 h 65"/>
                <a:gd name="T4" fmla="*/ 0 w 34"/>
                <a:gd name="T5" fmla="*/ 0 h 65"/>
                <a:gd name="T6" fmla="*/ 0 w 34"/>
                <a:gd name="T7" fmla="*/ 0 h 65"/>
                <a:gd name="T8" fmla="*/ 0 w 34"/>
                <a:gd name="T9" fmla="*/ 0 h 65"/>
                <a:gd name="T10" fmla="*/ 0 w 34"/>
                <a:gd name="T11" fmla="*/ 0 h 65"/>
                <a:gd name="T12" fmla="*/ 0 w 34"/>
                <a:gd name="T13" fmla="*/ 0 h 65"/>
                <a:gd name="T14" fmla="*/ 0 w 34"/>
                <a:gd name="T15" fmla="*/ 0 h 65"/>
                <a:gd name="T16" fmla="*/ 0 w 34"/>
                <a:gd name="T17" fmla="*/ 0 h 65"/>
                <a:gd name="T18" fmla="*/ 0 w 34"/>
                <a:gd name="T19" fmla="*/ 0 h 65"/>
                <a:gd name="T20" fmla="*/ 0 w 34"/>
                <a:gd name="T21" fmla="*/ 0 h 65"/>
                <a:gd name="T22" fmla="*/ 0 w 34"/>
                <a:gd name="T23" fmla="*/ 0 h 65"/>
                <a:gd name="T24" fmla="*/ 0 w 34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65"/>
                <a:gd name="T41" fmla="*/ 34 w 34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65">
                  <a:moveTo>
                    <a:pt x="0" y="65"/>
                  </a:moveTo>
                  <a:lnTo>
                    <a:pt x="2" y="49"/>
                  </a:lnTo>
                  <a:lnTo>
                    <a:pt x="9" y="28"/>
                  </a:lnTo>
                  <a:lnTo>
                    <a:pt x="18" y="8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3" y="8"/>
                  </a:lnTo>
                  <a:lnTo>
                    <a:pt x="29" y="18"/>
                  </a:lnTo>
                  <a:lnTo>
                    <a:pt x="23" y="29"/>
                  </a:lnTo>
                  <a:lnTo>
                    <a:pt x="15" y="41"/>
                  </a:lnTo>
                  <a:lnTo>
                    <a:pt x="9" y="51"/>
                  </a:lnTo>
                  <a:lnTo>
                    <a:pt x="4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1" name="Freeform 1189"/>
            <p:cNvSpPr>
              <a:spLocks/>
            </p:cNvSpPr>
            <p:nvPr/>
          </p:nvSpPr>
          <p:spPr bwMode="auto">
            <a:xfrm flipH="1">
              <a:off x="1764" y="3446"/>
              <a:ext cx="8" cy="32"/>
            </a:xfrm>
            <a:custGeom>
              <a:avLst/>
              <a:gdLst>
                <a:gd name="T0" fmla="*/ 0 w 17"/>
                <a:gd name="T1" fmla="*/ 0 h 65"/>
                <a:gd name="T2" fmla="*/ 0 w 17"/>
                <a:gd name="T3" fmla="*/ 0 h 65"/>
                <a:gd name="T4" fmla="*/ 0 w 17"/>
                <a:gd name="T5" fmla="*/ 0 h 65"/>
                <a:gd name="T6" fmla="*/ 0 w 17"/>
                <a:gd name="T7" fmla="*/ 0 h 65"/>
                <a:gd name="T8" fmla="*/ 0 w 17"/>
                <a:gd name="T9" fmla="*/ 0 h 65"/>
                <a:gd name="T10" fmla="*/ 0 w 17"/>
                <a:gd name="T11" fmla="*/ 0 h 65"/>
                <a:gd name="T12" fmla="*/ 0 w 17"/>
                <a:gd name="T13" fmla="*/ 0 h 65"/>
                <a:gd name="T14" fmla="*/ 0 w 17"/>
                <a:gd name="T15" fmla="*/ 0 h 65"/>
                <a:gd name="T16" fmla="*/ 0 w 17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5"/>
                <a:gd name="T29" fmla="*/ 17 w 1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5">
                  <a:moveTo>
                    <a:pt x="9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6" y="23"/>
                  </a:lnTo>
                  <a:lnTo>
                    <a:pt x="12" y="46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2" name="Freeform 1190"/>
            <p:cNvSpPr>
              <a:spLocks/>
            </p:cNvSpPr>
            <p:nvPr/>
          </p:nvSpPr>
          <p:spPr bwMode="auto">
            <a:xfrm flipH="1">
              <a:off x="1779" y="3437"/>
              <a:ext cx="6" cy="35"/>
            </a:xfrm>
            <a:custGeom>
              <a:avLst/>
              <a:gdLst>
                <a:gd name="T0" fmla="*/ 0 w 13"/>
                <a:gd name="T1" fmla="*/ 1 h 69"/>
                <a:gd name="T2" fmla="*/ 0 w 13"/>
                <a:gd name="T3" fmla="*/ 1 h 69"/>
                <a:gd name="T4" fmla="*/ 0 w 13"/>
                <a:gd name="T5" fmla="*/ 1 h 69"/>
                <a:gd name="T6" fmla="*/ 0 w 13"/>
                <a:gd name="T7" fmla="*/ 1 h 69"/>
                <a:gd name="T8" fmla="*/ 0 w 13"/>
                <a:gd name="T9" fmla="*/ 0 h 69"/>
                <a:gd name="T10" fmla="*/ 0 w 13"/>
                <a:gd name="T11" fmla="*/ 1 h 69"/>
                <a:gd name="T12" fmla="*/ 0 w 13"/>
                <a:gd name="T13" fmla="*/ 1 h 69"/>
                <a:gd name="T14" fmla="*/ 0 w 13"/>
                <a:gd name="T15" fmla="*/ 1 h 69"/>
                <a:gd name="T16" fmla="*/ 0 w 13"/>
                <a:gd name="T17" fmla="*/ 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9"/>
                <a:gd name="T29" fmla="*/ 13 w 13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9">
                  <a:moveTo>
                    <a:pt x="13" y="69"/>
                  </a:moveTo>
                  <a:lnTo>
                    <a:pt x="7" y="55"/>
                  </a:lnTo>
                  <a:lnTo>
                    <a:pt x="2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3"/>
                  </a:lnTo>
                  <a:lnTo>
                    <a:pt x="12" y="47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3" name="Freeform 1191"/>
            <p:cNvSpPr>
              <a:spLocks/>
            </p:cNvSpPr>
            <p:nvPr/>
          </p:nvSpPr>
          <p:spPr bwMode="auto">
            <a:xfrm flipH="1">
              <a:off x="1790" y="3431"/>
              <a:ext cx="9" cy="34"/>
            </a:xfrm>
            <a:custGeom>
              <a:avLst/>
              <a:gdLst>
                <a:gd name="T0" fmla="*/ 1 w 17"/>
                <a:gd name="T1" fmla="*/ 1 h 68"/>
                <a:gd name="T2" fmla="*/ 1 w 17"/>
                <a:gd name="T3" fmla="*/ 1 h 68"/>
                <a:gd name="T4" fmla="*/ 1 w 17"/>
                <a:gd name="T5" fmla="*/ 1 h 68"/>
                <a:gd name="T6" fmla="*/ 0 w 17"/>
                <a:gd name="T7" fmla="*/ 1 h 68"/>
                <a:gd name="T8" fmla="*/ 1 w 17"/>
                <a:gd name="T9" fmla="*/ 0 h 68"/>
                <a:gd name="T10" fmla="*/ 1 w 17"/>
                <a:gd name="T11" fmla="*/ 1 h 68"/>
                <a:gd name="T12" fmla="*/ 1 w 17"/>
                <a:gd name="T13" fmla="*/ 1 h 68"/>
                <a:gd name="T14" fmla="*/ 1 w 17"/>
                <a:gd name="T15" fmla="*/ 1 h 68"/>
                <a:gd name="T16" fmla="*/ 1 w 17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8"/>
                <a:gd name="T29" fmla="*/ 17 w 17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8">
                  <a:moveTo>
                    <a:pt x="17" y="68"/>
                  </a:moveTo>
                  <a:lnTo>
                    <a:pt x="10" y="52"/>
                  </a:lnTo>
                  <a:lnTo>
                    <a:pt x="4" y="2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2" y="9"/>
                  </a:lnTo>
                  <a:lnTo>
                    <a:pt x="14" y="27"/>
                  </a:lnTo>
                  <a:lnTo>
                    <a:pt x="14" y="50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4" name="Freeform 1192"/>
            <p:cNvSpPr>
              <a:spLocks/>
            </p:cNvSpPr>
            <p:nvPr/>
          </p:nvSpPr>
          <p:spPr bwMode="auto">
            <a:xfrm flipH="1">
              <a:off x="1803" y="3424"/>
              <a:ext cx="10" cy="38"/>
            </a:xfrm>
            <a:custGeom>
              <a:avLst/>
              <a:gdLst>
                <a:gd name="T0" fmla="*/ 0 w 21"/>
                <a:gd name="T1" fmla="*/ 1 h 76"/>
                <a:gd name="T2" fmla="*/ 0 w 21"/>
                <a:gd name="T3" fmla="*/ 1 h 76"/>
                <a:gd name="T4" fmla="*/ 0 w 21"/>
                <a:gd name="T5" fmla="*/ 1 h 76"/>
                <a:gd name="T6" fmla="*/ 0 w 21"/>
                <a:gd name="T7" fmla="*/ 1 h 76"/>
                <a:gd name="T8" fmla="*/ 0 w 21"/>
                <a:gd name="T9" fmla="*/ 0 h 76"/>
                <a:gd name="T10" fmla="*/ 0 w 21"/>
                <a:gd name="T11" fmla="*/ 1 h 76"/>
                <a:gd name="T12" fmla="*/ 0 w 21"/>
                <a:gd name="T13" fmla="*/ 1 h 76"/>
                <a:gd name="T14" fmla="*/ 0 w 21"/>
                <a:gd name="T15" fmla="*/ 1 h 76"/>
                <a:gd name="T16" fmla="*/ 0 w 21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6"/>
                <a:gd name="T29" fmla="*/ 21 w 21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6">
                  <a:moveTo>
                    <a:pt x="21" y="76"/>
                  </a:moveTo>
                  <a:lnTo>
                    <a:pt x="12" y="56"/>
                  </a:lnTo>
                  <a:lnTo>
                    <a:pt x="3" y="31"/>
                  </a:lnTo>
                  <a:lnTo>
                    <a:pt x="0" y="9"/>
                  </a:lnTo>
                  <a:lnTo>
                    <a:pt x="8" y="0"/>
                  </a:lnTo>
                  <a:lnTo>
                    <a:pt x="17" y="9"/>
                  </a:lnTo>
                  <a:lnTo>
                    <a:pt x="20" y="31"/>
                  </a:lnTo>
                  <a:lnTo>
                    <a:pt x="19" y="57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5" name="Freeform 1193"/>
            <p:cNvSpPr>
              <a:spLocks/>
            </p:cNvSpPr>
            <p:nvPr/>
          </p:nvSpPr>
          <p:spPr bwMode="auto">
            <a:xfrm flipH="1">
              <a:off x="1817" y="3418"/>
              <a:ext cx="14" cy="42"/>
            </a:xfrm>
            <a:custGeom>
              <a:avLst/>
              <a:gdLst>
                <a:gd name="T0" fmla="*/ 0 w 30"/>
                <a:gd name="T1" fmla="*/ 1 h 84"/>
                <a:gd name="T2" fmla="*/ 0 w 30"/>
                <a:gd name="T3" fmla="*/ 1 h 84"/>
                <a:gd name="T4" fmla="*/ 0 w 30"/>
                <a:gd name="T5" fmla="*/ 1 h 84"/>
                <a:gd name="T6" fmla="*/ 0 w 30"/>
                <a:gd name="T7" fmla="*/ 1 h 84"/>
                <a:gd name="T8" fmla="*/ 0 w 30"/>
                <a:gd name="T9" fmla="*/ 1 h 84"/>
                <a:gd name="T10" fmla="*/ 0 w 30"/>
                <a:gd name="T11" fmla="*/ 1 h 84"/>
                <a:gd name="T12" fmla="*/ 0 w 30"/>
                <a:gd name="T13" fmla="*/ 1 h 84"/>
                <a:gd name="T14" fmla="*/ 0 w 30"/>
                <a:gd name="T15" fmla="*/ 1 h 84"/>
                <a:gd name="T16" fmla="*/ 0 w 30"/>
                <a:gd name="T17" fmla="*/ 0 h 84"/>
                <a:gd name="T18" fmla="*/ 0 w 30"/>
                <a:gd name="T19" fmla="*/ 1 h 84"/>
                <a:gd name="T20" fmla="*/ 0 w 30"/>
                <a:gd name="T21" fmla="*/ 1 h 84"/>
                <a:gd name="T22" fmla="*/ 0 w 30"/>
                <a:gd name="T23" fmla="*/ 1 h 84"/>
                <a:gd name="T24" fmla="*/ 0 w 30"/>
                <a:gd name="T25" fmla="*/ 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84"/>
                <a:gd name="T41" fmla="*/ 30 w 30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84">
                  <a:moveTo>
                    <a:pt x="30" y="84"/>
                  </a:moveTo>
                  <a:lnTo>
                    <a:pt x="26" y="76"/>
                  </a:lnTo>
                  <a:lnTo>
                    <a:pt x="19" y="63"/>
                  </a:lnTo>
                  <a:lnTo>
                    <a:pt x="13" y="50"/>
                  </a:lnTo>
                  <a:lnTo>
                    <a:pt x="7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3"/>
                  </a:lnTo>
                  <a:lnTo>
                    <a:pt x="23" y="39"/>
                  </a:lnTo>
                  <a:lnTo>
                    <a:pt x="26" y="67"/>
                  </a:lnTo>
                  <a:lnTo>
                    <a:pt x="30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6" name="Freeform 1194"/>
            <p:cNvSpPr>
              <a:spLocks/>
            </p:cNvSpPr>
            <p:nvPr/>
          </p:nvSpPr>
          <p:spPr bwMode="auto">
            <a:xfrm flipH="1">
              <a:off x="1829" y="3414"/>
              <a:ext cx="17" cy="45"/>
            </a:xfrm>
            <a:custGeom>
              <a:avLst/>
              <a:gdLst>
                <a:gd name="T0" fmla="*/ 0 w 40"/>
                <a:gd name="T1" fmla="*/ 0 h 91"/>
                <a:gd name="T2" fmla="*/ 0 w 40"/>
                <a:gd name="T3" fmla="*/ 0 h 91"/>
                <a:gd name="T4" fmla="*/ 0 w 40"/>
                <a:gd name="T5" fmla="*/ 0 h 91"/>
                <a:gd name="T6" fmla="*/ 0 w 40"/>
                <a:gd name="T7" fmla="*/ 0 h 91"/>
                <a:gd name="T8" fmla="*/ 0 w 40"/>
                <a:gd name="T9" fmla="*/ 0 h 91"/>
                <a:gd name="T10" fmla="*/ 0 w 40"/>
                <a:gd name="T11" fmla="*/ 0 h 91"/>
                <a:gd name="T12" fmla="*/ 0 w 40"/>
                <a:gd name="T13" fmla="*/ 0 h 91"/>
                <a:gd name="T14" fmla="*/ 0 w 40"/>
                <a:gd name="T15" fmla="*/ 0 h 91"/>
                <a:gd name="T16" fmla="*/ 0 w 40"/>
                <a:gd name="T17" fmla="*/ 0 h 91"/>
                <a:gd name="T18" fmla="*/ 0 w 40"/>
                <a:gd name="T19" fmla="*/ 0 h 91"/>
                <a:gd name="T20" fmla="*/ 0 w 40"/>
                <a:gd name="T21" fmla="*/ 0 h 91"/>
                <a:gd name="T22" fmla="*/ 0 w 40"/>
                <a:gd name="T23" fmla="*/ 0 h 91"/>
                <a:gd name="T24" fmla="*/ 0 w 40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91"/>
                <a:gd name="T41" fmla="*/ 40 w 40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91">
                  <a:moveTo>
                    <a:pt x="40" y="91"/>
                  </a:moveTo>
                  <a:lnTo>
                    <a:pt x="31" y="83"/>
                  </a:lnTo>
                  <a:lnTo>
                    <a:pt x="21" y="70"/>
                  </a:lnTo>
                  <a:lnTo>
                    <a:pt x="13" y="56"/>
                  </a:lnTo>
                  <a:lnTo>
                    <a:pt x="7" y="40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2" y="3"/>
                  </a:lnTo>
                  <a:lnTo>
                    <a:pt x="7" y="0"/>
                  </a:lnTo>
                  <a:lnTo>
                    <a:pt x="20" y="10"/>
                  </a:lnTo>
                  <a:lnTo>
                    <a:pt x="31" y="37"/>
                  </a:lnTo>
                  <a:lnTo>
                    <a:pt x="37" y="68"/>
                  </a:lnTo>
                  <a:lnTo>
                    <a:pt x="40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7" name="Freeform 1195"/>
            <p:cNvSpPr>
              <a:spLocks/>
            </p:cNvSpPr>
            <p:nvPr/>
          </p:nvSpPr>
          <p:spPr bwMode="auto">
            <a:xfrm flipH="1">
              <a:off x="1846" y="3418"/>
              <a:ext cx="29" cy="43"/>
            </a:xfrm>
            <a:custGeom>
              <a:avLst/>
              <a:gdLst>
                <a:gd name="T0" fmla="*/ 0 w 65"/>
                <a:gd name="T1" fmla="*/ 1 h 85"/>
                <a:gd name="T2" fmla="*/ 0 w 65"/>
                <a:gd name="T3" fmla="*/ 1 h 85"/>
                <a:gd name="T4" fmla="*/ 0 w 65"/>
                <a:gd name="T5" fmla="*/ 1 h 85"/>
                <a:gd name="T6" fmla="*/ 0 w 65"/>
                <a:gd name="T7" fmla="*/ 1 h 85"/>
                <a:gd name="T8" fmla="*/ 0 w 65"/>
                <a:gd name="T9" fmla="*/ 1 h 85"/>
                <a:gd name="T10" fmla="*/ 0 w 65"/>
                <a:gd name="T11" fmla="*/ 1 h 85"/>
                <a:gd name="T12" fmla="*/ 0 w 65"/>
                <a:gd name="T13" fmla="*/ 1 h 85"/>
                <a:gd name="T14" fmla="*/ 0 w 65"/>
                <a:gd name="T15" fmla="*/ 1 h 85"/>
                <a:gd name="T16" fmla="*/ 0 w 65"/>
                <a:gd name="T17" fmla="*/ 0 h 85"/>
                <a:gd name="T18" fmla="*/ 0 w 65"/>
                <a:gd name="T19" fmla="*/ 0 h 85"/>
                <a:gd name="T20" fmla="*/ 0 w 65"/>
                <a:gd name="T21" fmla="*/ 1 h 85"/>
                <a:gd name="T22" fmla="*/ 0 w 65"/>
                <a:gd name="T23" fmla="*/ 1 h 85"/>
                <a:gd name="T24" fmla="*/ 0 w 65"/>
                <a:gd name="T25" fmla="*/ 1 h 85"/>
                <a:gd name="T26" fmla="*/ 0 w 65"/>
                <a:gd name="T27" fmla="*/ 1 h 85"/>
                <a:gd name="T28" fmla="*/ 0 w 65"/>
                <a:gd name="T29" fmla="*/ 1 h 85"/>
                <a:gd name="T30" fmla="*/ 0 w 65"/>
                <a:gd name="T31" fmla="*/ 1 h 85"/>
                <a:gd name="T32" fmla="*/ 0 w 65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5"/>
                <a:gd name="T53" fmla="*/ 65 w 6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5">
                  <a:moveTo>
                    <a:pt x="65" y="85"/>
                  </a:moveTo>
                  <a:lnTo>
                    <a:pt x="54" y="77"/>
                  </a:lnTo>
                  <a:lnTo>
                    <a:pt x="44" y="67"/>
                  </a:lnTo>
                  <a:lnTo>
                    <a:pt x="30" y="53"/>
                  </a:lnTo>
                  <a:lnTo>
                    <a:pt x="20" y="39"/>
                  </a:lnTo>
                  <a:lnTo>
                    <a:pt x="9" y="25"/>
                  </a:lnTo>
                  <a:lnTo>
                    <a:pt x="3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6" y="16"/>
                  </a:lnTo>
                  <a:lnTo>
                    <a:pt x="37" y="29"/>
                  </a:lnTo>
                  <a:lnTo>
                    <a:pt x="46" y="44"/>
                  </a:lnTo>
                  <a:lnTo>
                    <a:pt x="54" y="59"/>
                  </a:lnTo>
                  <a:lnTo>
                    <a:pt x="61" y="73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8" name="Freeform 1196"/>
            <p:cNvSpPr>
              <a:spLocks/>
            </p:cNvSpPr>
            <p:nvPr/>
          </p:nvSpPr>
          <p:spPr bwMode="auto">
            <a:xfrm flipH="1">
              <a:off x="1862" y="3425"/>
              <a:ext cx="37" cy="35"/>
            </a:xfrm>
            <a:custGeom>
              <a:avLst/>
              <a:gdLst>
                <a:gd name="T0" fmla="*/ 0 w 82"/>
                <a:gd name="T1" fmla="*/ 1 h 70"/>
                <a:gd name="T2" fmla="*/ 0 w 82"/>
                <a:gd name="T3" fmla="*/ 1 h 70"/>
                <a:gd name="T4" fmla="*/ 0 w 82"/>
                <a:gd name="T5" fmla="*/ 1 h 70"/>
                <a:gd name="T6" fmla="*/ 0 w 82"/>
                <a:gd name="T7" fmla="*/ 1 h 70"/>
                <a:gd name="T8" fmla="*/ 0 w 82"/>
                <a:gd name="T9" fmla="*/ 1 h 70"/>
                <a:gd name="T10" fmla="*/ 0 w 82"/>
                <a:gd name="T11" fmla="*/ 1 h 70"/>
                <a:gd name="T12" fmla="*/ 0 w 82"/>
                <a:gd name="T13" fmla="*/ 1 h 70"/>
                <a:gd name="T14" fmla="*/ 0 w 82"/>
                <a:gd name="T15" fmla="*/ 1 h 70"/>
                <a:gd name="T16" fmla="*/ 0 w 82"/>
                <a:gd name="T17" fmla="*/ 0 h 70"/>
                <a:gd name="T18" fmla="*/ 0 w 82"/>
                <a:gd name="T19" fmla="*/ 0 h 70"/>
                <a:gd name="T20" fmla="*/ 0 w 82"/>
                <a:gd name="T21" fmla="*/ 1 h 70"/>
                <a:gd name="T22" fmla="*/ 0 w 82"/>
                <a:gd name="T23" fmla="*/ 1 h 70"/>
                <a:gd name="T24" fmla="*/ 0 w 82"/>
                <a:gd name="T25" fmla="*/ 1 h 70"/>
                <a:gd name="T26" fmla="*/ 0 w 82"/>
                <a:gd name="T27" fmla="*/ 1 h 70"/>
                <a:gd name="T28" fmla="*/ 0 w 82"/>
                <a:gd name="T29" fmla="*/ 1 h 70"/>
                <a:gd name="T30" fmla="*/ 0 w 82"/>
                <a:gd name="T31" fmla="*/ 1 h 70"/>
                <a:gd name="T32" fmla="*/ 0 w 82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70"/>
                <a:gd name="T53" fmla="*/ 82 w 82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70">
                  <a:moveTo>
                    <a:pt x="82" y="70"/>
                  </a:moveTo>
                  <a:lnTo>
                    <a:pt x="73" y="64"/>
                  </a:lnTo>
                  <a:lnTo>
                    <a:pt x="58" y="56"/>
                  </a:lnTo>
                  <a:lnTo>
                    <a:pt x="44" y="46"/>
                  </a:lnTo>
                  <a:lnTo>
                    <a:pt x="28" y="34"/>
                  </a:lnTo>
                  <a:lnTo>
                    <a:pt x="15" y="23"/>
                  </a:lnTo>
                  <a:lnTo>
                    <a:pt x="4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9" y="0"/>
                  </a:lnTo>
                  <a:lnTo>
                    <a:pt x="21" y="6"/>
                  </a:lnTo>
                  <a:lnTo>
                    <a:pt x="34" y="15"/>
                  </a:lnTo>
                  <a:lnTo>
                    <a:pt x="47" y="26"/>
                  </a:lnTo>
                  <a:lnTo>
                    <a:pt x="61" y="40"/>
                  </a:lnTo>
                  <a:lnTo>
                    <a:pt x="71" y="52"/>
                  </a:lnTo>
                  <a:lnTo>
                    <a:pt x="79" y="63"/>
                  </a:lnTo>
                  <a:lnTo>
                    <a:pt x="8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9" name="Freeform 1197"/>
            <p:cNvSpPr>
              <a:spLocks/>
            </p:cNvSpPr>
            <p:nvPr/>
          </p:nvSpPr>
          <p:spPr bwMode="auto">
            <a:xfrm flipH="1">
              <a:off x="1878" y="3430"/>
              <a:ext cx="33" cy="32"/>
            </a:xfrm>
            <a:custGeom>
              <a:avLst/>
              <a:gdLst>
                <a:gd name="T0" fmla="*/ 0 w 73"/>
                <a:gd name="T1" fmla="*/ 0 h 65"/>
                <a:gd name="T2" fmla="*/ 0 w 73"/>
                <a:gd name="T3" fmla="*/ 0 h 65"/>
                <a:gd name="T4" fmla="*/ 0 w 73"/>
                <a:gd name="T5" fmla="*/ 0 h 65"/>
                <a:gd name="T6" fmla="*/ 0 w 73"/>
                <a:gd name="T7" fmla="*/ 0 h 65"/>
                <a:gd name="T8" fmla="*/ 0 w 73"/>
                <a:gd name="T9" fmla="*/ 0 h 65"/>
                <a:gd name="T10" fmla="*/ 0 w 73"/>
                <a:gd name="T11" fmla="*/ 0 h 65"/>
                <a:gd name="T12" fmla="*/ 0 w 73"/>
                <a:gd name="T13" fmla="*/ 0 h 65"/>
                <a:gd name="T14" fmla="*/ 0 w 73"/>
                <a:gd name="T15" fmla="*/ 0 h 65"/>
                <a:gd name="T16" fmla="*/ 0 w 73"/>
                <a:gd name="T17" fmla="*/ 0 h 65"/>
                <a:gd name="T18" fmla="*/ 0 w 73"/>
                <a:gd name="T19" fmla="*/ 0 h 65"/>
                <a:gd name="T20" fmla="*/ 0 w 73"/>
                <a:gd name="T21" fmla="*/ 0 h 65"/>
                <a:gd name="T22" fmla="*/ 0 w 73"/>
                <a:gd name="T23" fmla="*/ 0 h 65"/>
                <a:gd name="T24" fmla="*/ 0 w 73"/>
                <a:gd name="T25" fmla="*/ 0 h 65"/>
                <a:gd name="T26" fmla="*/ 0 w 73"/>
                <a:gd name="T27" fmla="*/ 0 h 65"/>
                <a:gd name="T28" fmla="*/ 0 w 73"/>
                <a:gd name="T29" fmla="*/ 0 h 65"/>
                <a:gd name="T30" fmla="*/ 0 w 73"/>
                <a:gd name="T31" fmla="*/ 0 h 65"/>
                <a:gd name="T32" fmla="*/ 0 w 73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65"/>
                <a:gd name="T53" fmla="*/ 73 w 7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65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3" y="16"/>
                  </a:lnTo>
                  <a:lnTo>
                    <a:pt x="33" y="27"/>
                  </a:lnTo>
                  <a:lnTo>
                    <a:pt x="43" y="38"/>
                  </a:lnTo>
                  <a:lnTo>
                    <a:pt x="54" y="48"/>
                  </a:lnTo>
                  <a:lnTo>
                    <a:pt x="64" y="58"/>
                  </a:lnTo>
                  <a:lnTo>
                    <a:pt x="73" y="65"/>
                  </a:lnTo>
                  <a:lnTo>
                    <a:pt x="60" y="61"/>
                  </a:lnTo>
                  <a:lnTo>
                    <a:pt x="46" y="53"/>
                  </a:lnTo>
                  <a:lnTo>
                    <a:pt x="33" y="44"/>
                  </a:lnTo>
                  <a:lnTo>
                    <a:pt x="20" y="33"/>
                  </a:lnTo>
                  <a:lnTo>
                    <a:pt x="9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0" name="Freeform 1198"/>
            <p:cNvSpPr>
              <a:spLocks/>
            </p:cNvSpPr>
            <p:nvPr/>
          </p:nvSpPr>
          <p:spPr bwMode="auto">
            <a:xfrm flipH="1">
              <a:off x="1912" y="3493"/>
              <a:ext cx="161" cy="38"/>
            </a:xfrm>
            <a:custGeom>
              <a:avLst/>
              <a:gdLst>
                <a:gd name="T0" fmla="*/ 0 w 357"/>
                <a:gd name="T1" fmla="*/ 1 h 76"/>
                <a:gd name="T2" fmla="*/ 0 w 357"/>
                <a:gd name="T3" fmla="*/ 1 h 76"/>
                <a:gd name="T4" fmla="*/ 0 w 357"/>
                <a:gd name="T5" fmla="*/ 1 h 76"/>
                <a:gd name="T6" fmla="*/ 0 w 357"/>
                <a:gd name="T7" fmla="*/ 1 h 76"/>
                <a:gd name="T8" fmla="*/ 0 w 357"/>
                <a:gd name="T9" fmla="*/ 1 h 76"/>
                <a:gd name="T10" fmla="*/ 0 w 357"/>
                <a:gd name="T11" fmla="*/ 1 h 76"/>
                <a:gd name="T12" fmla="*/ 0 w 357"/>
                <a:gd name="T13" fmla="*/ 1 h 76"/>
                <a:gd name="T14" fmla="*/ 0 w 357"/>
                <a:gd name="T15" fmla="*/ 1 h 76"/>
                <a:gd name="T16" fmla="*/ 0 w 357"/>
                <a:gd name="T17" fmla="*/ 1 h 76"/>
                <a:gd name="T18" fmla="*/ 0 w 357"/>
                <a:gd name="T19" fmla="*/ 1 h 76"/>
                <a:gd name="T20" fmla="*/ 0 w 357"/>
                <a:gd name="T21" fmla="*/ 1 h 76"/>
                <a:gd name="T22" fmla="*/ 0 w 357"/>
                <a:gd name="T23" fmla="*/ 1 h 76"/>
                <a:gd name="T24" fmla="*/ 0 w 357"/>
                <a:gd name="T25" fmla="*/ 1 h 76"/>
                <a:gd name="T26" fmla="*/ 0 w 357"/>
                <a:gd name="T27" fmla="*/ 1 h 76"/>
                <a:gd name="T28" fmla="*/ 0 w 357"/>
                <a:gd name="T29" fmla="*/ 1 h 76"/>
                <a:gd name="T30" fmla="*/ 0 w 357"/>
                <a:gd name="T31" fmla="*/ 1 h 76"/>
                <a:gd name="T32" fmla="*/ 0 w 357"/>
                <a:gd name="T33" fmla="*/ 1 h 76"/>
                <a:gd name="T34" fmla="*/ 0 w 357"/>
                <a:gd name="T35" fmla="*/ 1 h 76"/>
                <a:gd name="T36" fmla="*/ 0 w 357"/>
                <a:gd name="T37" fmla="*/ 1 h 76"/>
                <a:gd name="T38" fmla="*/ 0 w 357"/>
                <a:gd name="T39" fmla="*/ 1 h 76"/>
                <a:gd name="T40" fmla="*/ 0 w 357"/>
                <a:gd name="T41" fmla="*/ 1 h 76"/>
                <a:gd name="T42" fmla="*/ 0 w 357"/>
                <a:gd name="T43" fmla="*/ 1 h 76"/>
                <a:gd name="T44" fmla="*/ 0 w 357"/>
                <a:gd name="T45" fmla="*/ 1 h 76"/>
                <a:gd name="T46" fmla="*/ 0 w 357"/>
                <a:gd name="T47" fmla="*/ 1 h 76"/>
                <a:gd name="T48" fmla="*/ 0 w 357"/>
                <a:gd name="T49" fmla="*/ 1 h 76"/>
                <a:gd name="T50" fmla="*/ 0 w 357"/>
                <a:gd name="T51" fmla="*/ 1 h 76"/>
                <a:gd name="T52" fmla="*/ 0 w 357"/>
                <a:gd name="T53" fmla="*/ 1 h 76"/>
                <a:gd name="T54" fmla="*/ 0 w 357"/>
                <a:gd name="T55" fmla="*/ 0 h 76"/>
                <a:gd name="T56" fmla="*/ 0 w 357"/>
                <a:gd name="T57" fmla="*/ 0 h 76"/>
                <a:gd name="T58" fmla="*/ 0 w 357"/>
                <a:gd name="T59" fmla="*/ 1 h 76"/>
                <a:gd name="T60" fmla="*/ 0 w 357"/>
                <a:gd name="T61" fmla="*/ 1 h 76"/>
                <a:gd name="T62" fmla="*/ 0 w 357"/>
                <a:gd name="T63" fmla="*/ 1 h 76"/>
                <a:gd name="T64" fmla="*/ 0 w 357"/>
                <a:gd name="T65" fmla="*/ 1 h 76"/>
                <a:gd name="T66" fmla="*/ 0 w 357"/>
                <a:gd name="T67" fmla="*/ 1 h 76"/>
                <a:gd name="T68" fmla="*/ 0 w 357"/>
                <a:gd name="T69" fmla="*/ 1 h 76"/>
                <a:gd name="T70" fmla="*/ 0 w 357"/>
                <a:gd name="T71" fmla="*/ 1 h 76"/>
                <a:gd name="T72" fmla="*/ 0 w 357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7"/>
                <a:gd name="T112" fmla="*/ 0 h 76"/>
                <a:gd name="T113" fmla="*/ 357 w 357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7" h="76">
                  <a:moveTo>
                    <a:pt x="356" y="68"/>
                  </a:moveTo>
                  <a:lnTo>
                    <a:pt x="357" y="70"/>
                  </a:lnTo>
                  <a:lnTo>
                    <a:pt x="354" y="72"/>
                  </a:lnTo>
                  <a:lnTo>
                    <a:pt x="351" y="75"/>
                  </a:lnTo>
                  <a:lnTo>
                    <a:pt x="348" y="76"/>
                  </a:lnTo>
                  <a:lnTo>
                    <a:pt x="327" y="59"/>
                  </a:lnTo>
                  <a:lnTo>
                    <a:pt x="303" y="45"/>
                  </a:lnTo>
                  <a:lnTo>
                    <a:pt x="281" y="34"/>
                  </a:lnTo>
                  <a:lnTo>
                    <a:pt x="257" y="25"/>
                  </a:lnTo>
                  <a:lnTo>
                    <a:pt x="233" y="19"/>
                  </a:lnTo>
                  <a:lnTo>
                    <a:pt x="208" y="16"/>
                  </a:lnTo>
                  <a:lnTo>
                    <a:pt x="185" y="14"/>
                  </a:lnTo>
                  <a:lnTo>
                    <a:pt x="161" y="12"/>
                  </a:lnTo>
                  <a:lnTo>
                    <a:pt x="139" y="14"/>
                  </a:lnTo>
                  <a:lnTo>
                    <a:pt x="115" y="16"/>
                  </a:lnTo>
                  <a:lnTo>
                    <a:pt x="92" y="18"/>
                  </a:lnTo>
                  <a:lnTo>
                    <a:pt x="71" y="22"/>
                  </a:lnTo>
                  <a:lnTo>
                    <a:pt x="52" y="26"/>
                  </a:lnTo>
                  <a:lnTo>
                    <a:pt x="33" y="30"/>
                  </a:lnTo>
                  <a:lnTo>
                    <a:pt x="16" y="34"/>
                  </a:lnTo>
                  <a:lnTo>
                    <a:pt x="0" y="38"/>
                  </a:lnTo>
                  <a:lnTo>
                    <a:pt x="8" y="29"/>
                  </a:lnTo>
                  <a:lnTo>
                    <a:pt x="21" y="22"/>
                  </a:lnTo>
                  <a:lnTo>
                    <a:pt x="40" y="15"/>
                  </a:lnTo>
                  <a:lnTo>
                    <a:pt x="60" y="9"/>
                  </a:lnTo>
                  <a:lnTo>
                    <a:pt x="83" y="4"/>
                  </a:lnTo>
                  <a:lnTo>
                    <a:pt x="110" y="1"/>
                  </a:lnTo>
                  <a:lnTo>
                    <a:pt x="137" y="0"/>
                  </a:lnTo>
                  <a:lnTo>
                    <a:pt x="166" y="0"/>
                  </a:lnTo>
                  <a:lnTo>
                    <a:pt x="195" y="1"/>
                  </a:lnTo>
                  <a:lnTo>
                    <a:pt x="223" y="4"/>
                  </a:lnTo>
                  <a:lnTo>
                    <a:pt x="250" y="10"/>
                  </a:lnTo>
                  <a:lnTo>
                    <a:pt x="278" y="17"/>
                  </a:lnTo>
                  <a:lnTo>
                    <a:pt x="302" y="26"/>
                  </a:lnTo>
                  <a:lnTo>
                    <a:pt x="323" y="38"/>
                  </a:lnTo>
                  <a:lnTo>
                    <a:pt x="341" y="52"/>
                  </a:lnTo>
                  <a:lnTo>
                    <a:pt x="356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" name="Freeform 1199"/>
            <p:cNvSpPr>
              <a:spLocks/>
            </p:cNvSpPr>
            <p:nvPr/>
          </p:nvSpPr>
          <p:spPr bwMode="auto">
            <a:xfrm flipH="1">
              <a:off x="2051" y="3502"/>
              <a:ext cx="19" cy="34"/>
            </a:xfrm>
            <a:custGeom>
              <a:avLst/>
              <a:gdLst>
                <a:gd name="T0" fmla="*/ 0 w 43"/>
                <a:gd name="T1" fmla="*/ 0 h 68"/>
                <a:gd name="T2" fmla="*/ 0 w 43"/>
                <a:gd name="T3" fmla="*/ 1 h 68"/>
                <a:gd name="T4" fmla="*/ 0 w 43"/>
                <a:gd name="T5" fmla="*/ 1 h 68"/>
                <a:gd name="T6" fmla="*/ 0 w 43"/>
                <a:gd name="T7" fmla="*/ 1 h 68"/>
                <a:gd name="T8" fmla="*/ 0 w 43"/>
                <a:gd name="T9" fmla="*/ 1 h 68"/>
                <a:gd name="T10" fmla="*/ 0 w 43"/>
                <a:gd name="T11" fmla="*/ 1 h 68"/>
                <a:gd name="T12" fmla="*/ 0 w 43"/>
                <a:gd name="T13" fmla="*/ 1 h 68"/>
                <a:gd name="T14" fmla="*/ 0 w 43"/>
                <a:gd name="T15" fmla="*/ 1 h 68"/>
                <a:gd name="T16" fmla="*/ 0 w 43"/>
                <a:gd name="T17" fmla="*/ 1 h 68"/>
                <a:gd name="T18" fmla="*/ 0 w 43"/>
                <a:gd name="T19" fmla="*/ 1 h 68"/>
                <a:gd name="T20" fmla="*/ 0 w 43"/>
                <a:gd name="T21" fmla="*/ 1 h 68"/>
                <a:gd name="T22" fmla="*/ 0 w 43"/>
                <a:gd name="T23" fmla="*/ 1 h 68"/>
                <a:gd name="T24" fmla="*/ 0 w 43"/>
                <a:gd name="T25" fmla="*/ 1 h 68"/>
                <a:gd name="T26" fmla="*/ 0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0 w 43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8"/>
                <a:gd name="T53" fmla="*/ 43 w 43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8">
                  <a:moveTo>
                    <a:pt x="43" y="0"/>
                  </a:moveTo>
                  <a:lnTo>
                    <a:pt x="34" y="7"/>
                  </a:lnTo>
                  <a:lnTo>
                    <a:pt x="26" y="16"/>
                  </a:lnTo>
                  <a:lnTo>
                    <a:pt x="18" y="27"/>
                  </a:lnTo>
                  <a:lnTo>
                    <a:pt x="10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3" y="54"/>
                  </a:lnTo>
                  <a:lnTo>
                    <a:pt x="18" y="44"/>
                  </a:lnTo>
                  <a:lnTo>
                    <a:pt x="23" y="32"/>
                  </a:lnTo>
                  <a:lnTo>
                    <a:pt x="30" y="21"/>
                  </a:lnTo>
                  <a:lnTo>
                    <a:pt x="36" y="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2" name="Freeform 1200"/>
            <p:cNvSpPr>
              <a:spLocks/>
            </p:cNvSpPr>
            <p:nvPr/>
          </p:nvSpPr>
          <p:spPr bwMode="auto">
            <a:xfrm flipH="1">
              <a:off x="2037" y="3498"/>
              <a:ext cx="23" cy="38"/>
            </a:xfrm>
            <a:custGeom>
              <a:avLst/>
              <a:gdLst>
                <a:gd name="T0" fmla="*/ 0 w 52"/>
                <a:gd name="T1" fmla="*/ 1 h 75"/>
                <a:gd name="T2" fmla="*/ 0 w 52"/>
                <a:gd name="T3" fmla="*/ 1 h 75"/>
                <a:gd name="T4" fmla="*/ 0 w 52"/>
                <a:gd name="T5" fmla="*/ 1 h 75"/>
                <a:gd name="T6" fmla="*/ 0 w 52"/>
                <a:gd name="T7" fmla="*/ 1 h 75"/>
                <a:gd name="T8" fmla="*/ 0 w 52"/>
                <a:gd name="T9" fmla="*/ 1 h 75"/>
                <a:gd name="T10" fmla="*/ 0 w 52"/>
                <a:gd name="T11" fmla="*/ 1 h 75"/>
                <a:gd name="T12" fmla="*/ 0 w 52"/>
                <a:gd name="T13" fmla="*/ 1 h 75"/>
                <a:gd name="T14" fmla="*/ 0 w 52"/>
                <a:gd name="T15" fmla="*/ 1 h 75"/>
                <a:gd name="T16" fmla="*/ 0 w 52"/>
                <a:gd name="T17" fmla="*/ 0 h 75"/>
                <a:gd name="T18" fmla="*/ 0 w 52"/>
                <a:gd name="T19" fmla="*/ 1 h 75"/>
                <a:gd name="T20" fmla="*/ 0 w 52"/>
                <a:gd name="T21" fmla="*/ 1 h 75"/>
                <a:gd name="T22" fmla="*/ 0 w 52"/>
                <a:gd name="T23" fmla="*/ 1 h 75"/>
                <a:gd name="T24" fmla="*/ 0 w 52"/>
                <a:gd name="T25" fmla="*/ 1 h 75"/>
                <a:gd name="T26" fmla="*/ 0 w 52"/>
                <a:gd name="T27" fmla="*/ 1 h 75"/>
                <a:gd name="T28" fmla="*/ 0 w 52"/>
                <a:gd name="T29" fmla="*/ 1 h 75"/>
                <a:gd name="T30" fmla="*/ 0 w 52"/>
                <a:gd name="T31" fmla="*/ 1 h 75"/>
                <a:gd name="T32" fmla="*/ 0 w 52"/>
                <a:gd name="T33" fmla="*/ 1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5"/>
                <a:gd name="T53" fmla="*/ 52 w 52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5">
                  <a:moveTo>
                    <a:pt x="2" y="75"/>
                  </a:moveTo>
                  <a:lnTo>
                    <a:pt x="0" y="72"/>
                  </a:lnTo>
                  <a:lnTo>
                    <a:pt x="2" y="65"/>
                  </a:lnTo>
                  <a:lnTo>
                    <a:pt x="5" y="55"/>
                  </a:lnTo>
                  <a:lnTo>
                    <a:pt x="11" y="44"/>
                  </a:lnTo>
                  <a:lnTo>
                    <a:pt x="19" y="31"/>
                  </a:lnTo>
                  <a:lnTo>
                    <a:pt x="28" y="20"/>
                  </a:lnTo>
                  <a:lnTo>
                    <a:pt x="40" y="8"/>
                  </a:lnTo>
                  <a:lnTo>
                    <a:pt x="52" y="0"/>
                  </a:lnTo>
                  <a:lnTo>
                    <a:pt x="45" y="9"/>
                  </a:lnTo>
                  <a:lnTo>
                    <a:pt x="38" y="21"/>
                  </a:lnTo>
                  <a:lnTo>
                    <a:pt x="31" y="34"/>
                  </a:lnTo>
                  <a:lnTo>
                    <a:pt x="24" y="46"/>
                  </a:lnTo>
                  <a:lnTo>
                    <a:pt x="16" y="58"/>
                  </a:lnTo>
                  <a:lnTo>
                    <a:pt x="11" y="67"/>
                  </a:lnTo>
                  <a:lnTo>
                    <a:pt x="5" y="74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3" name="Freeform 1201"/>
            <p:cNvSpPr>
              <a:spLocks/>
            </p:cNvSpPr>
            <p:nvPr/>
          </p:nvSpPr>
          <p:spPr bwMode="auto">
            <a:xfrm flipH="1">
              <a:off x="2006" y="3495"/>
              <a:ext cx="30" cy="49"/>
            </a:xfrm>
            <a:custGeom>
              <a:avLst/>
              <a:gdLst>
                <a:gd name="T0" fmla="*/ 0 w 68"/>
                <a:gd name="T1" fmla="*/ 1 h 98"/>
                <a:gd name="T2" fmla="*/ 0 w 68"/>
                <a:gd name="T3" fmla="*/ 1 h 98"/>
                <a:gd name="T4" fmla="*/ 0 w 68"/>
                <a:gd name="T5" fmla="*/ 1 h 98"/>
                <a:gd name="T6" fmla="*/ 0 w 68"/>
                <a:gd name="T7" fmla="*/ 1 h 98"/>
                <a:gd name="T8" fmla="*/ 0 w 68"/>
                <a:gd name="T9" fmla="*/ 1 h 98"/>
                <a:gd name="T10" fmla="*/ 0 w 68"/>
                <a:gd name="T11" fmla="*/ 1 h 98"/>
                <a:gd name="T12" fmla="*/ 0 w 68"/>
                <a:gd name="T13" fmla="*/ 1 h 98"/>
                <a:gd name="T14" fmla="*/ 0 w 68"/>
                <a:gd name="T15" fmla="*/ 1 h 98"/>
                <a:gd name="T16" fmla="*/ 0 w 68"/>
                <a:gd name="T17" fmla="*/ 0 h 98"/>
                <a:gd name="T18" fmla="*/ 0 w 68"/>
                <a:gd name="T19" fmla="*/ 1 h 98"/>
                <a:gd name="T20" fmla="*/ 0 w 68"/>
                <a:gd name="T21" fmla="*/ 1 h 98"/>
                <a:gd name="T22" fmla="*/ 0 w 68"/>
                <a:gd name="T23" fmla="*/ 1 h 98"/>
                <a:gd name="T24" fmla="*/ 0 w 68"/>
                <a:gd name="T25" fmla="*/ 1 h 98"/>
                <a:gd name="T26" fmla="*/ 0 w 68"/>
                <a:gd name="T27" fmla="*/ 1 h 98"/>
                <a:gd name="T28" fmla="*/ 0 w 68"/>
                <a:gd name="T29" fmla="*/ 1 h 98"/>
                <a:gd name="T30" fmla="*/ 0 w 68"/>
                <a:gd name="T31" fmla="*/ 1 h 98"/>
                <a:gd name="T32" fmla="*/ 0 w 68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98"/>
                <a:gd name="T53" fmla="*/ 68 w 68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98">
                  <a:moveTo>
                    <a:pt x="1" y="98"/>
                  </a:moveTo>
                  <a:lnTo>
                    <a:pt x="0" y="92"/>
                  </a:lnTo>
                  <a:lnTo>
                    <a:pt x="3" y="82"/>
                  </a:lnTo>
                  <a:lnTo>
                    <a:pt x="9" y="68"/>
                  </a:lnTo>
                  <a:lnTo>
                    <a:pt x="17" y="52"/>
                  </a:lnTo>
                  <a:lnTo>
                    <a:pt x="29" y="36"/>
                  </a:lnTo>
                  <a:lnTo>
                    <a:pt x="42" y="21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21"/>
                  </a:lnTo>
                  <a:lnTo>
                    <a:pt x="46" y="37"/>
                  </a:lnTo>
                  <a:lnTo>
                    <a:pt x="35" y="56"/>
                  </a:lnTo>
                  <a:lnTo>
                    <a:pt x="25" y="72"/>
                  </a:lnTo>
                  <a:lnTo>
                    <a:pt x="16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4" name="Freeform 1202"/>
            <p:cNvSpPr>
              <a:spLocks/>
            </p:cNvSpPr>
            <p:nvPr/>
          </p:nvSpPr>
          <p:spPr bwMode="auto">
            <a:xfrm flipH="1">
              <a:off x="1976" y="3498"/>
              <a:ext cx="33" cy="52"/>
            </a:xfrm>
            <a:custGeom>
              <a:avLst/>
              <a:gdLst>
                <a:gd name="T0" fmla="*/ 0 w 75"/>
                <a:gd name="T1" fmla="*/ 0 h 105"/>
                <a:gd name="T2" fmla="*/ 0 w 75"/>
                <a:gd name="T3" fmla="*/ 0 h 105"/>
                <a:gd name="T4" fmla="*/ 0 w 75"/>
                <a:gd name="T5" fmla="*/ 0 h 105"/>
                <a:gd name="T6" fmla="*/ 0 w 75"/>
                <a:gd name="T7" fmla="*/ 0 h 105"/>
                <a:gd name="T8" fmla="*/ 0 w 75"/>
                <a:gd name="T9" fmla="*/ 0 h 105"/>
                <a:gd name="T10" fmla="*/ 0 w 75"/>
                <a:gd name="T11" fmla="*/ 0 h 105"/>
                <a:gd name="T12" fmla="*/ 0 w 75"/>
                <a:gd name="T13" fmla="*/ 0 h 105"/>
                <a:gd name="T14" fmla="*/ 0 w 75"/>
                <a:gd name="T15" fmla="*/ 0 h 105"/>
                <a:gd name="T16" fmla="*/ 0 w 75"/>
                <a:gd name="T17" fmla="*/ 0 h 105"/>
                <a:gd name="T18" fmla="*/ 0 w 75"/>
                <a:gd name="T19" fmla="*/ 0 h 105"/>
                <a:gd name="T20" fmla="*/ 0 w 75"/>
                <a:gd name="T21" fmla="*/ 0 h 105"/>
                <a:gd name="T22" fmla="*/ 0 w 75"/>
                <a:gd name="T23" fmla="*/ 0 h 105"/>
                <a:gd name="T24" fmla="*/ 0 w 75"/>
                <a:gd name="T25" fmla="*/ 0 h 105"/>
                <a:gd name="T26" fmla="*/ 0 w 75"/>
                <a:gd name="T27" fmla="*/ 0 h 105"/>
                <a:gd name="T28" fmla="*/ 0 w 75"/>
                <a:gd name="T29" fmla="*/ 0 h 105"/>
                <a:gd name="T30" fmla="*/ 0 w 75"/>
                <a:gd name="T31" fmla="*/ 0 h 105"/>
                <a:gd name="T32" fmla="*/ 0 w 7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05"/>
                <a:gd name="T53" fmla="*/ 75 w 7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05">
                  <a:moveTo>
                    <a:pt x="1" y="105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23" y="54"/>
                  </a:lnTo>
                  <a:lnTo>
                    <a:pt x="34" y="36"/>
                  </a:lnTo>
                  <a:lnTo>
                    <a:pt x="49" y="20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8"/>
                  </a:lnTo>
                  <a:lnTo>
                    <a:pt x="62" y="22"/>
                  </a:lnTo>
                  <a:lnTo>
                    <a:pt x="52" y="39"/>
                  </a:lnTo>
                  <a:lnTo>
                    <a:pt x="38" y="58"/>
                  </a:lnTo>
                  <a:lnTo>
                    <a:pt x="26" y="76"/>
                  </a:lnTo>
                  <a:lnTo>
                    <a:pt x="16" y="91"/>
                  </a:lnTo>
                  <a:lnTo>
                    <a:pt x="7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5" name="Freeform 1203"/>
            <p:cNvSpPr>
              <a:spLocks/>
            </p:cNvSpPr>
            <p:nvPr/>
          </p:nvSpPr>
          <p:spPr bwMode="auto">
            <a:xfrm flipH="1">
              <a:off x="1956" y="3502"/>
              <a:ext cx="36" cy="43"/>
            </a:xfrm>
            <a:custGeom>
              <a:avLst/>
              <a:gdLst>
                <a:gd name="T0" fmla="*/ 0 w 82"/>
                <a:gd name="T1" fmla="*/ 0 h 87"/>
                <a:gd name="T2" fmla="*/ 0 w 82"/>
                <a:gd name="T3" fmla="*/ 0 h 87"/>
                <a:gd name="T4" fmla="*/ 0 w 82"/>
                <a:gd name="T5" fmla="*/ 0 h 87"/>
                <a:gd name="T6" fmla="*/ 0 w 82"/>
                <a:gd name="T7" fmla="*/ 0 h 87"/>
                <a:gd name="T8" fmla="*/ 0 w 82"/>
                <a:gd name="T9" fmla="*/ 0 h 87"/>
                <a:gd name="T10" fmla="*/ 0 w 82"/>
                <a:gd name="T11" fmla="*/ 0 h 87"/>
                <a:gd name="T12" fmla="*/ 0 w 82"/>
                <a:gd name="T13" fmla="*/ 0 h 87"/>
                <a:gd name="T14" fmla="*/ 0 w 82"/>
                <a:gd name="T15" fmla="*/ 0 h 87"/>
                <a:gd name="T16" fmla="*/ 0 w 82"/>
                <a:gd name="T17" fmla="*/ 0 h 87"/>
                <a:gd name="T18" fmla="*/ 0 w 82"/>
                <a:gd name="T19" fmla="*/ 0 h 87"/>
                <a:gd name="T20" fmla="*/ 0 w 82"/>
                <a:gd name="T21" fmla="*/ 0 h 87"/>
                <a:gd name="T22" fmla="*/ 0 w 82"/>
                <a:gd name="T23" fmla="*/ 0 h 87"/>
                <a:gd name="T24" fmla="*/ 0 w 82"/>
                <a:gd name="T25" fmla="*/ 0 h 87"/>
                <a:gd name="T26" fmla="*/ 0 w 82"/>
                <a:gd name="T27" fmla="*/ 0 h 87"/>
                <a:gd name="T28" fmla="*/ 0 w 82"/>
                <a:gd name="T29" fmla="*/ 0 h 87"/>
                <a:gd name="T30" fmla="*/ 0 w 82"/>
                <a:gd name="T31" fmla="*/ 0 h 87"/>
                <a:gd name="T32" fmla="*/ 0 w 82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7"/>
                <a:gd name="T53" fmla="*/ 82 w 82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7">
                  <a:moveTo>
                    <a:pt x="0" y="87"/>
                  </a:moveTo>
                  <a:lnTo>
                    <a:pt x="0" y="82"/>
                  </a:lnTo>
                  <a:lnTo>
                    <a:pt x="6" y="72"/>
                  </a:lnTo>
                  <a:lnTo>
                    <a:pt x="16" y="58"/>
                  </a:lnTo>
                  <a:lnTo>
                    <a:pt x="29" y="43"/>
                  </a:lnTo>
                  <a:lnTo>
                    <a:pt x="42" y="28"/>
                  </a:lnTo>
                  <a:lnTo>
                    <a:pt x="57" y="14"/>
                  </a:lnTo>
                  <a:lnTo>
                    <a:pt x="71" y="5"/>
                  </a:lnTo>
                  <a:lnTo>
                    <a:pt x="82" y="0"/>
                  </a:lnTo>
                  <a:lnTo>
                    <a:pt x="75" y="8"/>
                  </a:lnTo>
                  <a:lnTo>
                    <a:pt x="65" y="21"/>
                  </a:lnTo>
                  <a:lnTo>
                    <a:pt x="53" y="36"/>
                  </a:lnTo>
                  <a:lnTo>
                    <a:pt x="40" y="52"/>
                  </a:lnTo>
                  <a:lnTo>
                    <a:pt x="28" y="67"/>
                  </a:lnTo>
                  <a:lnTo>
                    <a:pt x="16" y="79"/>
                  </a:lnTo>
                  <a:lnTo>
                    <a:pt x="7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6" name="Freeform 1204"/>
            <p:cNvSpPr>
              <a:spLocks/>
            </p:cNvSpPr>
            <p:nvPr/>
          </p:nvSpPr>
          <p:spPr bwMode="auto">
            <a:xfrm flipH="1">
              <a:off x="1942" y="3508"/>
              <a:ext cx="31" cy="36"/>
            </a:xfrm>
            <a:custGeom>
              <a:avLst/>
              <a:gdLst>
                <a:gd name="T0" fmla="*/ 0 w 70"/>
                <a:gd name="T1" fmla="*/ 1 h 71"/>
                <a:gd name="T2" fmla="*/ 0 w 70"/>
                <a:gd name="T3" fmla="*/ 1 h 71"/>
                <a:gd name="T4" fmla="*/ 0 w 70"/>
                <a:gd name="T5" fmla="*/ 1 h 71"/>
                <a:gd name="T6" fmla="*/ 0 w 70"/>
                <a:gd name="T7" fmla="*/ 1 h 71"/>
                <a:gd name="T8" fmla="*/ 0 w 70"/>
                <a:gd name="T9" fmla="*/ 1 h 71"/>
                <a:gd name="T10" fmla="*/ 0 w 70"/>
                <a:gd name="T11" fmla="*/ 1 h 71"/>
                <a:gd name="T12" fmla="*/ 0 w 70"/>
                <a:gd name="T13" fmla="*/ 1 h 71"/>
                <a:gd name="T14" fmla="*/ 0 w 70"/>
                <a:gd name="T15" fmla="*/ 1 h 71"/>
                <a:gd name="T16" fmla="*/ 0 w 70"/>
                <a:gd name="T17" fmla="*/ 0 h 71"/>
                <a:gd name="T18" fmla="*/ 0 w 70"/>
                <a:gd name="T19" fmla="*/ 1 h 71"/>
                <a:gd name="T20" fmla="*/ 0 w 70"/>
                <a:gd name="T21" fmla="*/ 1 h 71"/>
                <a:gd name="T22" fmla="*/ 0 w 70"/>
                <a:gd name="T23" fmla="*/ 1 h 71"/>
                <a:gd name="T24" fmla="*/ 0 w 70"/>
                <a:gd name="T25" fmla="*/ 1 h 71"/>
                <a:gd name="T26" fmla="*/ 0 w 70"/>
                <a:gd name="T27" fmla="*/ 1 h 71"/>
                <a:gd name="T28" fmla="*/ 0 w 70"/>
                <a:gd name="T29" fmla="*/ 1 h 71"/>
                <a:gd name="T30" fmla="*/ 0 w 70"/>
                <a:gd name="T31" fmla="*/ 1 h 71"/>
                <a:gd name="T32" fmla="*/ 0 w 70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71"/>
                <a:gd name="T53" fmla="*/ 70 w 70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9" y="47"/>
                  </a:lnTo>
                  <a:lnTo>
                    <a:pt x="18" y="35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63" y="7"/>
                  </a:lnTo>
                  <a:lnTo>
                    <a:pt x="54" y="17"/>
                  </a:lnTo>
                  <a:lnTo>
                    <a:pt x="43" y="30"/>
                  </a:lnTo>
                  <a:lnTo>
                    <a:pt x="33" y="42"/>
                  </a:lnTo>
                  <a:lnTo>
                    <a:pt x="22" y="55"/>
                  </a:lnTo>
                  <a:lnTo>
                    <a:pt x="13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7" name="Freeform 1205"/>
            <p:cNvSpPr>
              <a:spLocks/>
            </p:cNvSpPr>
            <p:nvPr/>
          </p:nvSpPr>
          <p:spPr bwMode="auto">
            <a:xfrm flipH="1">
              <a:off x="1926" y="3518"/>
              <a:ext cx="27" cy="25"/>
            </a:xfrm>
            <a:custGeom>
              <a:avLst/>
              <a:gdLst>
                <a:gd name="T0" fmla="*/ 0 w 61"/>
                <a:gd name="T1" fmla="*/ 0 h 51"/>
                <a:gd name="T2" fmla="*/ 0 w 61"/>
                <a:gd name="T3" fmla="*/ 0 h 51"/>
                <a:gd name="T4" fmla="*/ 0 w 61"/>
                <a:gd name="T5" fmla="*/ 0 h 51"/>
                <a:gd name="T6" fmla="*/ 0 w 61"/>
                <a:gd name="T7" fmla="*/ 0 h 51"/>
                <a:gd name="T8" fmla="*/ 0 w 61"/>
                <a:gd name="T9" fmla="*/ 0 h 51"/>
                <a:gd name="T10" fmla="*/ 0 w 61"/>
                <a:gd name="T11" fmla="*/ 0 h 51"/>
                <a:gd name="T12" fmla="*/ 0 w 61"/>
                <a:gd name="T13" fmla="*/ 0 h 51"/>
                <a:gd name="T14" fmla="*/ 0 w 61"/>
                <a:gd name="T15" fmla="*/ 0 h 51"/>
                <a:gd name="T16" fmla="*/ 0 w 61"/>
                <a:gd name="T17" fmla="*/ 0 h 51"/>
                <a:gd name="T18" fmla="*/ 0 w 61"/>
                <a:gd name="T19" fmla="*/ 0 h 51"/>
                <a:gd name="T20" fmla="*/ 0 w 61"/>
                <a:gd name="T21" fmla="*/ 0 h 51"/>
                <a:gd name="T22" fmla="*/ 0 w 61"/>
                <a:gd name="T23" fmla="*/ 0 h 51"/>
                <a:gd name="T24" fmla="*/ 0 w 61"/>
                <a:gd name="T25" fmla="*/ 0 h 51"/>
                <a:gd name="T26" fmla="*/ 0 w 61"/>
                <a:gd name="T27" fmla="*/ 0 h 51"/>
                <a:gd name="T28" fmla="*/ 0 w 61"/>
                <a:gd name="T29" fmla="*/ 0 h 51"/>
                <a:gd name="T30" fmla="*/ 0 w 61"/>
                <a:gd name="T31" fmla="*/ 0 h 51"/>
                <a:gd name="T32" fmla="*/ 0 w 61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51"/>
                <a:gd name="T53" fmla="*/ 61 w 61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2" y="31"/>
                  </a:lnTo>
                  <a:lnTo>
                    <a:pt x="23" y="22"/>
                  </a:lnTo>
                  <a:lnTo>
                    <a:pt x="33" y="14"/>
                  </a:lnTo>
                  <a:lnTo>
                    <a:pt x="44" y="6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54" y="6"/>
                  </a:lnTo>
                  <a:lnTo>
                    <a:pt x="46" y="13"/>
                  </a:lnTo>
                  <a:lnTo>
                    <a:pt x="38" y="21"/>
                  </a:lnTo>
                  <a:lnTo>
                    <a:pt x="29" y="30"/>
                  </a:lnTo>
                  <a:lnTo>
                    <a:pt x="21" y="38"/>
                  </a:lnTo>
                  <a:lnTo>
                    <a:pt x="12" y="45"/>
                  </a:lnTo>
                  <a:lnTo>
                    <a:pt x="6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8" name="Freeform 1206"/>
            <p:cNvSpPr>
              <a:spLocks/>
            </p:cNvSpPr>
            <p:nvPr/>
          </p:nvSpPr>
          <p:spPr bwMode="auto">
            <a:xfrm flipH="1">
              <a:off x="1917" y="3523"/>
              <a:ext cx="17" cy="18"/>
            </a:xfrm>
            <a:custGeom>
              <a:avLst/>
              <a:gdLst>
                <a:gd name="T0" fmla="*/ 0 w 40"/>
                <a:gd name="T1" fmla="*/ 1 h 34"/>
                <a:gd name="T2" fmla="*/ 0 w 40"/>
                <a:gd name="T3" fmla="*/ 1 h 34"/>
                <a:gd name="T4" fmla="*/ 0 w 40"/>
                <a:gd name="T5" fmla="*/ 1 h 34"/>
                <a:gd name="T6" fmla="*/ 0 w 40"/>
                <a:gd name="T7" fmla="*/ 1 h 34"/>
                <a:gd name="T8" fmla="*/ 0 w 40"/>
                <a:gd name="T9" fmla="*/ 1 h 34"/>
                <a:gd name="T10" fmla="*/ 0 w 40"/>
                <a:gd name="T11" fmla="*/ 1 h 34"/>
                <a:gd name="T12" fmla="*/ 0 w 40"/>
                <a:gd name="T13" fmla="*/ 1 h 34"/>
                <a:gd name="T14" fmla="*/ 0 w 40"/>
                <a:gd name="T15" fmla="*/ 0 h 34"/>
                <a:gd name="T16" fmla="*/ 0 w 40"/>
                <a:gd name="T17" fmla="*/ 1 h 34"/>
                <a:gd name="T18" fmla="*/ 0 w 40"/>
                <a:gd name="T19" fmla="*/ 1 h 34"/>
                <a:gd name="T20" fmla="*/ 0 w 40"/>
                <a:gd name="T21" fmla="*/ 1 h 34"/>
                <a:gd name="T22" fmla="*/ 0 w 40"/>
                <a:gd name="T23" fmla="*/ 1 h 34"/>
                <a:gd name="T24" fmla="*/ 0 w 40"/>
                <a:gd name="T25" fmla="*/ 1 h 34"/>
                <a:gd name="T26" fmla="*/ 0 w 40"/>
                <a:gd name="T27" fmla="*/ 1 h 34"/>
                <a:gd name="T28" fmla="*/ 0 w 40"/>
                <a:gd name="T29" fmla="*/ 1 h 34"/>
                <a:gd name="T30" fmla="*/ 0 w 40"/>
                <a:gd name="T31" fmla="*/ 1 h 34"/>
                <a:gd name="T32" fmla="*/ 0 w 40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4"/>
                <a:gd name="T53" fmla="*/ 40 w 4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9" y="6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32" y="3"/>
                  </a:lnTo>
                  <a:lnTo>
                    <a:pt x="25" y="8"/>
                  </a:lnTo>
                  <a:lnTo>
                    <a:pt x="20" y="15"/>
                  </a:lnTo>
                  <a:lnTo>
                    <a:pt x="15" y="22"/>
                  </a:lnTo>
                  <a:lnTo>
                    <a:pt x="9" y="29"/>
                  </a:lnTo>
                  <a:lnTo>
                    <a:pt x="7" y="33"/>
                  </a:lnTo>
                  <a:lnTo>
                    <a:pt x="3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9" name="Freeform 1207"/>
            <p:cNvSpPr>
              <a:spLocks/>
            </p:cNvSpPr>
            <p:nvPr/>
          </p:nvSpPr>
          <p:spPr bwMode="auto">
            <a:xfrm flipH="1">
              <a:off x="2063" y="3508"/>
              <a:ext cx="21" cy="22"/>
            </a:xfrm>
            <a:custGeom>
              <a:avLst/>
              <a:gdLst>
                <a:gd name="T0" fmla="*/ 0 w 46"/>
                <a:gd name="T1" fmla="*/ 0 h 44"/>
                <a:gd name="T2" fmla="*/ 0 w 46"/>
                <a:gd name="T3" fmla="*/ 1 h 44"/>
                <a:gd name="T4" fmla="*/ 0 w 46"/>
                <a:gd name="T5" fmla="*/ 1 h 44"/>
                <a:gd name="T6" fmla="*/ 0 w 46"/>
                <a:gd name="T7" fmla="*/ 1 h 44"/>
                <a:gd name="T8" fmla="*/ 0 w 46"/>
                <a:gd name="T9" fmla="*/ 1 h 44"/>
                <a:gd name="T10" fmla="*/ 0 w 46"/>
                <a:gd name="T11" fmla="*/ 1 h 44"/>
                <a:gd name="T12" fmla="*/ 0 w 46"/>
                <a:gd name="T13" fmla="*/ 1 h 44"/>
                <a:gd name="T14" fmla="*/ 0 w 46"/>
                <a:gd name="T15" fmla="*/ 1 h 44"/>
                <a:gd name="T16" fmla="*/ 0 w 46"/>
                <a:gd name="T17" fmla="*/ 1 h 44"/>
                <a:gd name="T18" fmla="*/ 0 w 46"/>
                <a:gd name="T19" fmla="*/ 1 h 44"/>
                <a:gd name="T20" fmla="*/ 0 w 46"/>
                <a:gd name="T21" fmla="*/ 1 h 44"/>
                <a:gd name="T22" fmla="*/ 0 w 46"/>
                <a:gd name="T23" fmla="*/ 1 h 44"/>
                <a:gd name="T24" fmla="*/ 0 w 46"/>
                <a:gd name="T25" fmla="*/ 1 h 44"/>
                <a:gd name="T26" fmla="*/ 0 w 46"/>
                <a:gd name="T27" fmla="*/ 1 h 44"/>
                <a:gd name="T28" fmla="*/ 0 w 46"/>
                <a:gd name="T29" fmla="*/ 1 h 44"/>
                <a:gd name="T30" fmla="*/ 0 w 46"/>
                <a:gd name="T31" fmla="*/ 1 h 44"/>
                <a:gd name="T32" fmla="*/ 0 w 46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4"/>
                <a:gd name="T53" fmla="*/ 46 w 46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4">
                  <a:moveTo>
                    <a:pt x="46" y="0"/>
                  </a:moveTo>
                  <a:lnTo>
                    <a:pt x="44" y="3"/>
                  </a:lnTo>
                  <a:lnTo>
                    <a:pt x="38" y="10"/>
                  </a:lnTo>
                  <a:lnTo>
                    <a:pt x="33" y="18"/>
                  </a:lnTo>
                  <a:lnTo>
                    <a:pt x="27" y="26"/>
                  </a:lnTo>
                  <a:lnTo>
                    <a:pt x="20" y="34"/>
                  </a:lnTo>
                  <a:lnTo>
                    <a:pt x="13" y="40"/>
                  </a:lnTo>
                  <a:lnTo>
                    <a:pt x="7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3" y="32"/>
                  </a:lnTo>
                  <a:lnTo>
                    <a:pt x="8" y="26"/>
                  </a:lnTo>
                  <a:lnTo>
                    <a:pt x="16" y="19"/>
                  </a:lnTo>
                  <a:lnTo>
                    <a:pt x="25" y="14"/>
                  </a:lnTo>
                  <a:lnTo>
                    <a:pt x="34" y="8"/>
                  </a:lnTo>
                  <a:lnTo>
                    <a:pt x="41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0" name="Freeform 1208"/>
            <p:cNvSpPr>
              <a:spLocks/>
            </p:cNvSpPr>
            <p:nvPr/>
          </p:nvSpPr>
          <p:spPr bwMode="auto">
            <a:xfrm flipH="1">
              <a:off x="2063" y="3496"/>
              <a:ext cx="24" cy="11"/>
            </a:xfrm>
            <a:custGeom>
              <a:avLst/>
              <a:gdLst>
                <a:gd name="T0" fmla="*/ 0 w 54"/>
                <a:gd name="T1" fmla="*/ 1 h 21"/>
                <a:gd name="T2" fmla="*/ 0 w 54"/>
                <a:gd name="T3" fmla="*/ 1 h 21"/>
                <a:gd name="T4" fmla="*/ 0 w 54"/>
                <a:gd name="T5" fmla="*/ 1 h 21"/>
                <a:gd name="T6" fmla="*/ 0 w 54"/>
                <a:gd name="T7" fmla="*/ 1 h 21"/>
                <a:gd name="T8" fmla="*/ 0 w 54"/>
                <a:gd name="T9" fmla="*/ 1 h 21"/>
                <a:gd name="T10" fmla="*/ 0 w 54"/>
                <a:gd name="T11" fmla="*/ 1 h 21"/>
                <a:gd name="T12" fmla="*/ 0 w 54"/>
                <a:gd name="T13" fmla="*/ 1 h 21"/>
                <a:gd name="T14" fmla="*/ 0 w 54"/>
                <a:gd name="T15" fmla="*/ 0 h 21"/>
                <a:gd name="T16" fmla="*/ 0 w 54"/>
                <a:gd name="T17" fmla="*/ 1 h 21"/>
                <a:gd name="T18" fmla="*/ 0 w 54"/>
                <a:gd name="T19" fmla="*/ 1 h 21"/>
                <a:gd name="T20" fmla="*/ 0 w 54"/>
                <a:gd name="T21" fmla="*/ 1 h 21"/>
                <a:gd name="T22" fmla="*/ 0 w 54"/>
                <a:gd name="T23" fmla="*/ 1 h 21"/>
                <a:gd name="T24" fmla="*/ 0 w 54"/>
                <a:gd name="T25" fmla="*/ 1 h 21"/>
                <a:gd name="T26" fmla="*/ 0 w 54"/>
                <a:gd name="T27" fmla="*/ 1 h 21"/>
                <a:gd name="T28" fmla="*/ 0 w 54"/>
                <a:gd name="T29" fmla="*/ 1 h 21"/>
                <a:gd name="T30" fmla="*/ 0 w 54"/>
                <a:gd name="T31" fmla="*/ 1 h 21"/>
                <a:gd name="T32" fmla="*/ 0 w 54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21"/>
                <a:gd name="T53" fmla="*/ 54 w 5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21">
                  <a:moveTo>
                    <a:pt x="54" y="21"/>
                  </a:moveTo>
                  <a:lnTo>
                    <a:pt x="50" y="20"/>
                  </a:lnTo>
                  <a:lnTo>
                    <a:pt x="44" y="17"/>
                  </a:lnTo>
                  <a:lnTo>
                    <a:pt x="37" y="12"/>
                  </a:lnTo>
                  <a:lnTo>
                    <a:pt x="27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12"/>
                  </a:lnTo>
                  <a:lnTo>
                    <a:pt x="19" y="15"/>
                  </a:lnTo>
                  <a:lnTo>
                    <a:pt x="30" y="17"/>
                  </a:lnTo>
                  <a:lnTo>
                    <a:pt x="39" y="19"/>
                  </a:lnTo>
                  <a:lnTo>
                    <a:pt x="47" y="20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" name="Freeform 1209"/>
            <p:cNvSpPr>
              <a:spLocks/>
            </p:cNvSpPr>
            <p:nvPr/>
          </p:nvSpPr>
          <p:spPr bwMode="auto">
            <a:xfrm flipH="1">
              <a:off x="2068" y="3509"/>
              <a:ext cx="27" cy="6"/>
            </a:xfrm>
            <a:custGeom>
              <a:avLst/>
              <a:gdLst>
                <a:gd name="T0" fmla="*/ 0 w 60"/>
                <a:gd name="T1" fmla="*/ 0 h 13"/>
                <a:gd name="T2" fmla="*/ 0 w 60"/>
                <a:gd name="T3" fmla="*/ 0 h 13"/>
                <a:gd name="T4" fmla="*/ 0 w 60"/>
                <a:gd name="T5" fmla="*/ 0 h 13"/>
                <a:gd name="T6" fmla="*/ 0 w 60"/>
                <a:gd name="T7" fmla="*/ 0 h 13"/>
                <a:gd name="T8" fmla="*/ 0 w 60"/>
                <a:gd name="T9" fmla="*/ 0 h 13"/>
                <a:gd name="T10" fmla="*/ 0 w 60"/>
                <a:gd name="T11" fmla="*/ 0 h 13"/>
                <a:gd name="T12" fmla="*/ 0 w 60"/>
                <a:gd name="T13" fmla="*/ 0 h 13"/>
                <a:gd name="T14" fmla="*/ 0 w 60"/>
                <a:gd name="T15" fmla="*/ 0 h 13"/>
                <a:gd name="T16" fmla="*/ 0 w 60"/>
                <a:gd name="T17" fmla="*/ 0 h 13"/>
                <a:gd name="T18" fmla="*/ 0 w 60"/>
                <a:gd name="T19" fmla="*/ 0 h 13"/>
                <a:gd name="T20" fmla="*/ 0 w 60"/>
                <a:gd name="T21" fmla="*/ 0 h 13"/>
                <a:gd name="T22" fmla="*/ 0 w 60"/>
                <a:gd name="T23" fmla="*/ 0 h 13"/>
                <a:gd name="T24" fmla="*/ 0 w 60"/>
                <a:gd name="T25" fmla="*/ 0 h 13"/>
                <a:gd name="T26" fmla="*/ 0 w 60"/>
                <a:gd name="T27" fmla="*/ 0 h 13"/>
                <a:gd name="T28" fmla="*/ 0 w 60"/>
                <a:gd name="T29" fmla="*/ 0 h 13"/>
                <a:gd name="T30" fmla="*/ 0 w 60"/>
                <a:gd name="T31" fmla="*/ 0 h 13"/>
                <a:gd name="T32" fmla="*/ 0 w 60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3"/>
                <a:gd name="T53" fmla="*/ 60 w 60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3">
                  <a:moveTo>
                    <a:pt x="60" y="0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5" y="12"/>
                  </a:lnTo>
                  <a:lnTo>
                    <a:pt x="26" y="10"/>
                  </a:lnTo>
                  <a:lnTo>
                    <a:pt x="35" y="7"/>
                  </a:lnTo>
                  <a:lnTo>
                    <a:pt x="46" y="5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2" name="Freeform 1210"/>
            <p:cNvSpPr>
              <a:spLocks/>
            </p:cNvSpPr>
            <p:nvPr/>
          </p:nvSpPr>
          <p:spPr bwMode="auto">
            <a:xfrm flipH="1">
              <a:off x="2054" y="3483"/>
              <a:ext cx="25" cy="20"/>
            </a:xfrm>
            <a:custGeom>
              <a:avLst/>
              <a:gdLst>
                <a:gd name="T0" fmla="*/ 0 w 55"/>
                <a:gd name="T1" fmla="*/ 0 h 41"/>
                <a:gd name="T2" fmla="*/ 0 w 55"/>
                <a:gd name="T3" fmla="*/ 0 h 41"/>
                <a:gd name="T4" fmla="*/ 0 w 55"/>
                <a:gd name="T5" fmla="*/ 0 h 41"/>
                <a:gd name="T6" fmla="*/ 0 w 55"/>
                <a:gd name="T7" fmla="*/ 0 h 41"/>
                <a:gd name="T8" fmla="*/ 0 w 55"/>
                <a:gd name="T9" fmla="*/ 0 h 41"/>
                <a:gd name="T10" fmla="*/ 0 w 55"/>
                <a:gd name="T11" fmla="*/ 0 h 41"/>
                <a:gd name="T12" fmla="*/ 0 w 55"/>
                <a:gd name="T13" fmla="*/ 0 h 41"/>
                <a:gd name="T14" fmla="*/ 0 w 55"/>
                <a:gd name="T15" fmla="*/ 0 h 41"/>
                <a:gd name="T16" fmla="*/ 0 w 55"/>
                <a:gd name="T17" fmla="*/ 0 h 41"/>
                <a:gd name="T18" fmla="*/ 0 w 55"/>
                <a:gd name="T19" fmla="*/ 0 h 41"/>
                <a:gd name="T20" fmla="*/ 0 w 55"/>
                <a:gd name="T21" fmla="*/ 0 h 41"/>
                <a:gd name="T22" fmla="*/ 0 w 55"/>
                <a:gd name="T23" fmla="*/ 0 h 41"/>
                <a:gd name="T24" fmla="*/ 0 w 55"/>
                <a:gd name="T25" fmla="*/ 0 h 41"/>
                <a:gd name="T26" fmla="*/ 0 w 55"/>
                <a:gd name="T27" fmla="*/ 0 h 41"/>
                <a:gd name="T28" fmla="*/ 0 w 55"/>
                <a:gd name="T29" fmla="*/ 0 h 41"/>
                <a:gd name="T30" fmla="*/ 0 w 55"/>
                <a:gd name="T31" fmla="*/ 0 h 41"/>
                <a:gd name="T32" fmla="*/ 0 w 5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1"/>
                <a:gd name="T53" fmla="*/ 55 w 5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1">
                  <a:moveTo>
                    <a:pt x="55" y="41"/>
                  </a:moveTo>
                  <a:lnTo>
                    <a:pt x="48" y="37"/>
                  </a:lnTo>
                  <a:lnTo>
                    <a:pt x="39" y="31"/>
                  </a:lnTo>
                  <a:lnTo>
                    <a:pt x="29" y="26"/>
                  </a:lnTo>
                  <a:lnTo>
                    <a:pt x="18" y="20"/>
                  </a:lnTo>
                  <a:lnTo>
                    <a:pt x="10" y="14"/>
                  </a:lnTo>
                  <a:lnTo>
                    <a:pt x="4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37" y="23"/>
                  </a:lnTo>
                  <a:lnTo>
                    <a:pt x="45" y="30"/>
                  </a:lnTo>
                  <a:lnTo>
                    <a:pt x="51" y="37"/>
                  </a:lnTo>
                  <a:lnTo>
                    <a:pt x="55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3" name="Freeform 1211"/>
            <p:cNvSpPr>
              <a:spLocks/>
            </p:cNvSpPr>
            <p:nvPr/>
          </p:nvSpPr>
          <p:spPr bwMode="auto">
            <a:xfrm flipH="1">
              <a:off x="1922" y="3485"/>
              <a:ext cx="7" cy="34"/>
            </a:xfrm>
            <a:custGeom>
              <a:avLst/>
              <a:gdLst>
                <a:gd name="T0" fmla="*/ 0 w 16"/>
                <a:gd name="T1" fmla="*/ 1 h 68"/>
                <a:gd name="T2" fmla="*/ 0 w 16"/>
                <a:gd name="T3" fmla="*/ 1 h 68"/>
                <a:gd name="T4" fmla="*/ 0 w 16"/>
                <a:gd name="T5" fmla="*/ 1 h 68"/>
                <a:gd name="T6" fmla="*/ 0 w 16"/>
                <a:gd name="T7" fmla="*/ 1 h 68"/>
                <a:gd name="T8" fmla="*/ 0 w 16"/>
                <a:gd name="T9" fmla="*/ 0 h 68"/>
                <a:gd name="T10" fmla="*/ 0 w 16"/>
                <a:gd name="T11" fmla="*/ 1 h 68"/>
                <a:gd name="T12" fmla="*/ 0 w 16"/>
                <a:gd name="T13" fmla="*/ 1 h 68"/>
                <a:gd name="T14" fmla="*/ 0 w 16"/>
                <a:gd name="T15" fmla="*/ 1 h 68"/>
                <a:gd name="T16" fmla="*/ 0 w 16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8"/>
                <a:gd name="T29" fmla="*/ 16 w 16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11" y="0"/>
                  </a:lnTo>
                  <a:lnTo>
                    <a:pt x="16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4" name="Freeform 1212"/>
            <p:cNvSpPr>
              <a:spLocks/>
            </p:cNvSpPr>
            <p:nvPr/>
          </p:nvSpPr>
          <p:spPr bwMode="auto">
            <a:xfrm flipH="1">
              <a:off x="1908" y="3491"/>
              <a:ext cx="12" cy="33"/>
            </a:xfrm>
            <a:custGeom>
              <a:avLst/>
              <a:gdLst>
                <a:gd name="T0" fmla="*/ 0 w 26"/>
                <a:gd name="T1" fmla="*/ 1 h 66"/>
                <a:gd name="T2" fmla="*/ 0 w 26"/>
                <a:gd name="T3" fmla="*/ 1 h 66"/>
                <a:gd name="T4" fmla="*/ 0 w 26"/>
                <a:gd name="T5" fmla="*/ 1 h 66"/>
                <a:gd name="T6" fmla="*/ 0 w 26"/>
                <a:gd name="T7" fmla="*/ 1 h 66"/>
                <a:gd name="T8" fmla="*/ 0 w 26"/>
                <a:gd name="T9" fmla="*/ 0 h 66"/>
                <a:gd name="T10" fmla="*/ 0 w 26"/>
                <a:gd name="T11" fmla="*/ 1 h 66"/>
                <a:gd name="T12" fmla="*/ 0 w 26"/>
                <a:gd name="T13" fmla="*/ 1 h 66"/>
                <a:gd name="T14" fmla="*/ 0 w 26"/>
                <a:gd name="T15" fmla="*/ 1 h 66"/>
                <a:gd name="T16" fmla="*/ 0 w 26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66"/>
                <a:gd name="T29" fmla="*/ 26 w 2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66">
                  <a:moveTo>
                    <a:pt x="0" y="66"/>
                  </a:moveTo>
                  <a:lnTo>
                    <a:pt x="1" y="51"/>
                  </a:lnTo>
                  <a:lnTo>
                    <a:pt x="5" y="29"/>
                  </a:lnTo>
                  <a:lnTo>
                    <a:pt x="13" y="10"/>
                  </a:lnTo>
                  <a:lnTo>
                    <a:pt x="22" y="0"/>
                  </a:lnTo>
                  <a:lnTo>
                    <a:pt x="26" y="8"/>
                  </a:lnTo>
                  <a:lnTo>
                    <a:pt x="20" y="29"/>
                  </a:lnTo>
                  <a:lnTo>
                    <a:pt x="8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5" name="Freeform 1213"/>
            <p:cNvSpPr>
              <a:spLocks/>
            </p:cNvSpPr>
            <p:nvPr/>
          </p:nvSpPr>
          <p:spPr bwMode="auto">
            <a:xfrm flipH="1">
              <a:off x="1940" y="3477"/>
              <a:ext cx="7" cy="31"/>
            </a:xfrm>
            <a:custGeom>
              <a:avLst/>
              <a:gdLst>
                <a:gd name="T0" fmla="*/ 0 w 16"/>
                <a:gd name="T1" fmla="*/ 0 h 63"/>
                <a:gd name="T2" fmla="*/ 0 w 16"/>
                <a:gd name="T3" fmla="*/ 0 h 63"/>
                <a:gd name="T4" fmla="*/ 0 w 16"/>
                <a:gd name="T5" fmla="*/ 0 h 63"/>
                <a:gd name="T6" fmla="*/ 0 w 16"/>
                <a:gd name="T7" fmla="*/ 0 h 63"/>
                <a:gd name="T8" fmla="*/ 0 w 16"/>
                <a:gd name="T9" fmla="*/ 0 h 63"/>
                <a:gd name="T10" fmla="*/ 0 w 16"/>
                <a:gd name="T11" fmla="*/ 0 h 63"/>
                <a:gd name="T12" fmla="*/ 0 w 16"/>
                <a:gd name="T13" fmla="*/ 0 h 63"/>
                <a:gd name="T14" fmla="*/ 0 w 16"/>
                <a:gd name="T15" fmla="*/ 0 h 63"/>
                <a:gd name="T16" fmla="*/ 0 w 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3"/>
                <a:gd name="T29" fmla="*/ 16 w 1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3">
                  <a:moveTo>
                    <a:pt x="9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4" y="23"/>
                  </a:lnTo>
                  <a:lnTo>
                    <a:pt x="10" y="44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6" name="Freeform 1214"/>
            <p:cNvSpPr>
              <a:spLocks/>
            </p:cNvSpPr>
            <p:nvPr/>
          </p:nvSpPr>
          <p:spPr bwMode="auto">
            <a:xfrm flipH="1">
              <a:off x="1956" y="3468"/>
              <a:ext cx="11" cy="37"/>
            </a:xfrm>
            <a:custGeom>
              <a:avLst/>
              <a:gdLst>
                <a:gd name="T0" fmla="*/ 0 w 25"/>
                <a:gd name="T1" fmla="*/ 0 h 75"/>
                <a:gd name="T2" fmla="*/ 0 w 25"/>
                <a:gd name="T3" fmla="*/ 0 h 75"/>
                <a:gd name="T4" fmla="*/ 0 w 25"/>
                <a:gd name="T5" fmla="*/ 0 h 75"/>
                <a:gd name="T6" fmla="*/ 0 w 25"/>
                <a:gd name="T7" fmla="*/ 0 h 75"/>
                <a:gd name="T8" fmla="*/ 0 w 25"/>
                <a:gd name="T9" fmla="*/ 0 h 75"/>
                <a:gd name="T10" fmla="*/ 0 w 25"/>
                <a:gd name="T11" fmla="*/ 0 h 75"/>
                <a:gd name="T12" fmla="*/ 0 w 25"/>
                <a:gd name="T13" fmla="*/ 0 h 75"/>
                <a:gd name="T14" fmla="*/ 0 w 25"/>
                <a:gd name="T15" fmla="*/ 0 h 75"/>
                <a:gd name="T16" fmla="*/ 0 w 25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5"/>
                <a:gd name="T29" fmla="*/ 25 w 25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5">
                  <a:moveTo>
                    <a:pt x="25" y="75"/>
                  </a:moveTo>
                  <a:lnTo>
                    <a:pt x="14" y="57"/>
                  </a:lnTo>
                  <a:lnTo>
                    <a:pt x="4" y="32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6" y="8"/>
                  </a:lnTo>
                  <a:lnTo>
                    <a:pt x="20" y="30"/>
                  </a:lnTo>
                  <a:lnTo>
                    <a:pt x="22" y="57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7" name="Freeform 1215"/>
            <p:cNvSpPr>
              <a:spLocks/>
            </p:cNvSpPr>
            <p:nvPr/>
          </p:nvSpPr>
          <p:spPr bwMode="auto">
            <a:xfrm flipH="1">
              <a:off x="1973" y="3458"/>
              <a:ext cx="13" cy="41"/>
            </a:xfrm>
            <a:custGeom>
              <a:avLst/>
              <a:gdLst>
                <a:gd name="T0" fmla="*/ 0 w 29"/>
                <a:gd name="T1" fmla="*/ 1 h 80"/>
                <a:gd name="T2" fmla="*/ 0 w 29"/>
                <a:gd name="T3" fmla="*/ 1 h 80"/>
                <a:gd name="T4" fmla="*/ 0 w 29"/>
                <a:gd name="T5" fmla="*/ 1 h 80"/>
                <a:gd name="T6" fmla="*/ 0 w 29"/>
                <a:gd name="T7" fmla="*/ 1 h 80"/>
                <a:gd name="T8" fmla="*/ 0 w 29"/>
                <a:gd name="T9" fmla="*/ 1 h 80"/>
                <a:gd name="T10" fmla="*/ 0 w 29"/>
                <a:gd name="T11" fmla="*/ 1 h 80"/>
                <a:gd name="T12" fmla="*/ 0 w 29"/>
                <a:gd name="T13" fmla="*/ 1 h 80"/>
                <a:gd name="T14" fmla="*/ 0 w 29"/>
                <a:gd name="T15" fmla="*/ 1 h 80"/>
                <a:gd name="T16" fmla="*/ 0 w 29"/>
                <a:gd name="T17" fmla="*/ 0 h 80"/>
                <a:gd name="T18" fmla="*/ 0 w 29"/>
                <a:gd name="T19" fmla="*/ 1 h 80"/>
                <a:gd name="T20" fmla="*/ 0 w 29"/>
                <a:gd name="T21" fmla="*/ 1 h 80"/>
                <a:gd name="T22" fmla="*/ 0 w 29"/>
                <a:gd name="T23" fmla="*/ 1 h 80"/>
                <a:gd name="T24" fmla="*/ 0 w 29"/>
                <a:gd name="T25" fmla="*/ 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80"/>
                <a:gd name="T41" fmla="*/ 29 w 29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80">
                  <a:moveTo>
                    <a:pt x="29" y="80"/>
                  </a:moveTo>
                  <a:lnTo>
                    <a:pt x="25" y="72"/>
                  </a:lnTo>
                  <a:lnTo>
                    <a:pt x="18" y="62"/>
                  </a:lnTo>
                  <a:lnTo>
                    <a:pt x="13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16" y="12"/>
                  </a:lnTo>
                  <a:lnTo>
                    <a:pt x="21" y="38"/>
                  </a:lnTo>
                  <a:lnTo>
                    <a:pt x="25" y="64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8" name="Freeform 1216"/>
            <p:cNvSpPr>
              <a:spLocks/>
            </p:cNvSpPr>
            <p:nvPr/>
          </p:nvSpPr>
          <p:spPr bwMode="auto">
            <a:xfrm flipH="1">
              <a:off x="2005" y="3455"/>
              <a:ext cx="22" cy="44"/>
            </a:xfrm>
            <a:custGeom>
              <a:avLst/>
              <a:gdLst>
                <a:gd name="T0" fmla="*/ 0 w 50"/>
                <a:gd name="T1" fmla="*/ 1 h 86"/>
                <a:gd name="T2" fmla="*/ 0 w 50"/>
                <a:gd name="T3" fmla="*/ 1 h 86"/>
                <a:gd name="T4" fmla="*/ 0 w 50"/>
                <a:gd name="T5" fmla="*/ 1 h 86"/>
                <a:gd name="T6" fmla="*/ 0 w 50"/>
                <a:gd name="T7" fmla="*/ 1 h 86"/>
                <a:gd name="T8" fmla="*/ 0 w 50"/>
                <a:gd name="T9" fmla="*/ 1 h 86"/>
                <a:gd name="T10" fmla="*/ 0 w 50"/>
                <a:gd name="T11" fmla="*/ 1 h 86"/>
                <a:gd name="T12" fmla="*/ 0 w 50"/>
                <a:gd name="T13" fmla="*/ 1 h 86"/>
                <a:gd name="T14" fmla="*/ 0 w 50"/>
                <a:gd name="T15" fmla="*/ 1 h 86"/>
                <a:gd name="T16" fmla="*/ 0 w 50"/>
                <a:gd name="T17" fmla="*/ 0 h 86"/>
                <a:gd name="T18" fmla="*/ 0 w 50"/>
                <a:gd name="T19" fmla="*/ 1 h 86"/>
                <a:gd name="T20" fmla="*/ 0 w 50"/>
                <a:gd name="T21" fmla="*/ 1 h 86"/>
                <a:gd name="T22" fmla="*/ 0 w 50"/>
                <a:gd name="T23" fmla="*/ 1 h 86"/>
                <a:gd name="T24" fmla="*/ 0 w 50"/>
                <a:gd name="T25" fmla="*/ 1 h 86"/>
                <a:gd name="T26" fmla="*/ 0 w 50"/>
                <a:gd name="T27" fmla="*/ 1 h 86"/>
                <a:gd name="T28" fmla="*/ 0 w 50"/>
                <a:gd name="T29" fmla="*/ 1 h 86"/>
                <a:gd name="T30" fmla="*/ 0 w 50"/>
                <a:gd name="T31" fmla="*/ 1 h 86"/>
                <a:gd name="T32" fmla="*/ 0 w 50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86"/>
                <a:gd name="T53" fmla="*/ 50 w 50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86">
                  <a:moveTo>
                    <a:pt x="50" y="86"/>
                  </a:moveTo>
                  <a:lnTo>
                    <a:pt x="42" y="78"/>
                  </a:lnTo>
                  <a:lnTo>
                    <a:pt x="33" y="67"/>
                  </a:lnTo>
                  <a:lnTo>
                    <a:pt x="22" y="53"/>
                  </a:lnTo>
                  <a:lnTo>
                    <a:pt x="14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10"/>
                  </a:lnTo>
                  <a:lnTo>
                    <a:pt x="21" y="23"/>
                  </a:lnTo>
                  <a:lnTo>
                    <a:pt x="26" y="38"/>
                  </a:lnTo>
                  <a:lnTo>
                    <a:pt x="33" y="54"/>
                  </a:lnTo>
                  <a:lnTo>
                    <a:pt x="39" y="69"/>
                  </a:lnTo>
                  <a:lnTo>
                    <a:pt x="44" y="81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9" name="Freeform 1217"/>
            <p:cNvSpPr>
              <a:spLocks/>
            </p:cNvSpPr>
            <p:nvPr/>
          </p:nvSpPr>
          <p:spPr bwMode="auto">
            <a:xfrm flipH="1">
              <a:off x="2040" y="3462"/>
              <a:ext cx="27" cy="40"/>
            </a:xfrm>
            <a:custGeom>
              <a:avLst/>
              <a:gdLst>
                <a:gd name="T0" fmla="*/ 0 w 59"/>
                <a:gd name="T1" fmla="*/ 1 h 79"/>
                <a:gd name="T2" fmla="*/ 0 w 59"/>
                <a:gd name="T3" fmla="*/ 1 h 79"/>
                <a:gd name="T4" fmla="*/ 0 w 59"/>
                <a:gd name="T5" fmla="*/ 1 h 79"/>
                <a:gd name="T6" fmla="*/ 0 w 59"/>
                <a:gd name="T7" fmla="*/ 1 h 79"/>
                <a:gd name="T8" fmla="*/ 0 w 59"/>
                <a:gd name="T9" fmla="*/ 1 h 79"/>
                <a:gd name="T10" fmla="*/ 0 w 59"/>
                <a:gd name="T11" fmla="*/ 1 h 79"/>
                <a:gd name="T12" fmla="*/ 0 w 59"/>
                <a:gd name="T13" fmla="*/ 1 h 79"/>
                <a:gd name="T14" fmla="*/ 0 w 59"/>
                <a:gd name="T15" fmla="*/ 1 h 79"/>
                <a:gd name="T16" fmla="*/ 0 w 59"/>
                <a:gd name="T17" fmla="*/ 0 h 79"/>
                <a:gd name="T18" fmla="*/ 0 w 59"/>
                <a:gd name="T19" fmla="*/ 1 h 79"/>
                <a:gd name="T20" fmla="*/ 0 w 59"/>
                <a:gd name="T21" fmla="*/ 1 h 79"/>
                <a:gd name="T22" fmla="*/ 0 w 59"/>
                <a:gd name="T23" fmla="*/ 1 h 79"/>
                <a:gd name="T24" fmla="*/ 0 w 59"/>
                <a:gd name="T25" fmla="*/ 1 h 79"/>
                <a:gd name="T26" fmla="*/ 0 w 59"/>
                <a:gd name="T27" fmla="*/ 1 h 79"/>
                <a:gd name="T28" fmla="*/ 0 w 59"/>
                <a:gd name="T29" fmla="*/ 1 h 79"/>
                <a:gd name="T30" fmla="*/ 0 w 59"/>
                <a:gd name="T31" fmla="*/ 1 h 79"/>
                <a:gd name="T32" fmla="*/ 0 w 59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9"/>
                <a:gd name="T53" fmla="*/ 59 w 5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9">
                  <a:moveTo>
                    <a:pt x="59" y="79"/>
                  </a:moveTo>
                  <a:lnTo>
                    <a:pt x="51" y="72"/>
                  </a:lnTo>
                  <a:lnTo>
                    <a:pt x="42" y="63"/>
                  </a:lnTo>
                  <a:lnTo>
                    <a:pt x="30" y="50"/>
                  </a:lnTo>
                  <a:lnTo>
                    <a:pt x="19" y="38"/>
                  </a:lnTo>
                  <a:lnTo>
                    <a:pt x="9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3" y="35"/>
                  </a:lnTo>
                  <a:lnTo>
                    <a:pt x="41" y="50"/>
                  </a:lnTo>
                  <a:lnTo>
                    <a:pt x="48" y="63"/>
                  </a:lnTo>
                  <a:lnTo>
                    <a:pt x="54" y="73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0" name="Freeform 1218"/>
            <p:cNvSpPr>
              <a:spLocks/>
            </p:cNvSpPr>
            <p:nvPr/>
          </p:nvSpPr>
          <p:spPr bwMode="auto">
            <a:xfrm flipH="1">
              <a:off x="1988" y="3461"/>
              <a:ext cx="23" cy="36"/>
            </a:xfrm>
            <a:custGeom>
              <a:avLst/>
              <a:gdLst>
                <a:gd name="T0" fmla="*/ 0 w 52"/>
                <a:gd name="T1" fmla="*/ 0 h 73"/>
                <a:gd name="T2" fmla="*/ 0 w 52"/>
                <a:gd name="T3" fmla="*/ 0 h 73"/>
                <a:gd name="T4" fmla="*/ 0 w 52"/>
                <a:gd name="T5" fmla="*/ 0 h 73"/>
                <a:gd name="T6" fmla="*/ 0 w 52"/>
                <a:gd name="T7" fmla="*/ 0 h 73"/>
                <a:gd name="T8" fmla="*/ 0 w 52"/>
                <a:gd name="T9" fmla="*/ 0 h 73"/>
                <a:gd name="T10" fmla="*/ 0 w 52"/>
                <a:gd name="T11" fmla="*/ 0 h 73"/>
                <a:gd name="T12" fmla="*/ 0 w 52"/>
                <a:gd name="T13" fmla="*/ 0 h 73"/>
                <a:gd name="T14" fmla="*/ 0 w 52"/>
                <a:gd name="T15" fmla="*/ 0 h 73"/>
                <a:gd name="T16" fmla="*/ 0 w 52"/>
                <a:gd name="T17" fmla="*/ 0 h 73"/>
                <a:gd name="T18" fmla="*/ 0 w 52"/>
                <a:gd name="T19" fmla="*/ 0 h 73"/>
                <a:gd name="T20" fmla="*/ 0 w 52"/>
                <a:gd name="T21" fmla="*/ 0 h 73"/>
                <a:gd name="T22" fmla="*/ 0 w 52"/>
                <a:gd name="T23" fmla="*/ 0 h 73"/>
                <a:gd name="T24" fmla="*/ 0 w 52"/>
                <a:gd name="T25" fmla="*/ 0 h 73"/>
                <a:gd name="T26" fmla="*/ 0 w 52"/>
                <a:gd name="T27" fmla="*/ 0 h 73"/>
                <a:gd name="T28" fmla="*/ 0 w 52"/>
                <a:gd name="T29" fmla="*/ 0 h 73"/>
                <a:gd name="T30" fmla="*/ 0 w 52"/>
                <a:gd name="T31" fmla="*/ 0 h 73"/>
                <a:gd name="T32" fmla="*/ 0 w 52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3"/>
                <a:gd name="T53" fmla="*/ 52 w 52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3">
                  <a:moveTo>
                    <a:pt x="52" y="73"/>
                  </a:moveTo>
                  <a:lnTo>
                    <a:pt x="45" y="66"/>
                  </a:lnTo>
                  <a:lnTo>
                    <a:pt x="36" y="57"/>
                  </a:lnTo>
                  <a:lnTo>
                    <a:pt x="27" y="45"/>
                  </a:lnTo>
                  <a:lnTo>
                    <a:pt x="16" y="33"/>
                  </a:lnTo>
                  <a:lnTo>
                    <a:pt x="8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2" y="33"/>
                  </a:lnTo>
                  <a:lnTo>
                    <a:pt x="37" y="45"/>
                  </a:lnTo>
                  <a:lnTo>
                    <a:pt x="44" y="58"/>
                  </a:lnTo>
                  <a:lnTo>
                    <a:pt x="48" y="67"/>
                  </a:lnTo>
                  <a:lnTo>
                    <a:pt x="52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1" name="Freeform 1219"/>
            <p:cNvSpPr>
              <a:spLocks/>
            </p:cNvSpPr>
            <p:nvPr/>
          </p:nvSpPr>
          <p:spPr bwMode="auto">
            <a:xfrm flipH="1">
              <a:off x="1990" y="3494"/>
              <a:ext cx="35" cy="53"/>
            </a:xfrm>
            <a:custGeom>
              <a:avLst/>
              <a:gdLst>
                <a:gd name="T0" fmla="*/ 0 w 76"/>
                <a:gd name="T1" fmla="*/ 1 h 106"/>
                <a:gd name="T2" fmla="*/ 0 w 76"/>
                <a:gd name="T3" fmla="*/ 1 h 106"/>
                <a:gd name="T4" fmla="*/ 0 w 76"/>
                <a:gd name="T5" fmla="*/ 1 h 106"/>
                <a:gd name="T6" fmla="*/ 0 w 76"/>
                <a:gd name="T7" fmla="*/ 1 h 106"/>
                <a:gd name="T8" fmla="*/ 0 w 76"/>
                <a:gd name="T9" fmla="*/ 1 h 106"/>
                <a:gd name="T10" fmla="*/ 0 w 76"/>
                <a:gd name="T11" fmla="*/ 1 h 106"/>
                <a:gd name="T12" fmla="*/ 0 w 76"/>
                <a:gd name="T13" fmla="*/ 1 h 106"/>
                <a:gd name="T14" fmla="*/ 0 w 76"/>
                <a:gd name="T15" fmla="*/ 1 h 106"/>
                <a:gd name="T16" fmla="*/ 0 w 76"/>
                <a:gd name="T17" fmla="*/ 0 h 106"/>
                <a:gd name="T18" fmla="*/ 0 w 76"/>
                <a:gd name="T19" fmla="*/ 1 h 106"/>
                <a:gd name="T20" fmla="*/ 0 w 76"/>
                <a:gd name="T21" fmla="*/ 1 h 106"/>
                <a:gd name="T22" fmla="*/ 0 w 76"/>
                <a:gd name="T23" fmla="*/ 1 h 106"/>
                <a:gd name="T24" fmla="*/ 0 w 76"/>
                <a:gd name="T25" fmla="*/ 1 h 106"/>
                <a:gd name="T26" fmla="*/ 0 w 76"/>
                <a:gd name="T27" fmla="*/ 1 h 106"/>
                <a:gd name="T28" fmla="*/ 0 w 76"/>
                <a:gd name="T29" fmla="*/ 1 h 106"/>
                <a:gd name="T30" fmla="*/ 0 w 76"/>
                <a:gd name="T31" fmla="*/ 1 h 106"/>
                <a:gd name="T32" fmla="*/ 0 w 76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06"/>
                <a:gd name="T53" fmla="*/ 76 w 76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06">
                  <a:moveTo>
                    <a:pt x="1" y="106"/>
                  </a:moveTo>
                  <a:lnTo>
                    <a:pt x="0" y="100"/>
                  </a:lnTo>
                  <a:lnTo>
                    <a:pt x="4" y="88"/>
                  </a:lnTo>
                  <a:lnTo>
                    <a:pt x="12" y="73"/>
                  </a:lnTo>
                  <a:lnTo>
                    <a:pt x="24" y="54"/>
                  </a:lnTo>
                  <a:lnTo>
                    <a:pt x="35" y="37"/>
                  </a:lnTo>
                  <a:lnTo>
                    <a:pt x="50" y="21"/>
                  </a:lnTo>
                  <a:lnTo>
                    <a:pt x="63" y="8"/>
                  </a:lnTo>
                  <a:lnTo>
                    <a:pt x="76" y="0"/>
                  </a:lnTo>
                  <a:lnTo>
                    <a:pt x="71" y="8"/>
                  </a:lnTo>
                  <a:lnTo>
                    <a:pt x="63" y="22"/>
                  </a:lnTo>
                  <a:lnTo>
                    <a:pt x="53" y="40"/>
                  </a:lnTo>
                  <a:lnTo>
                    <a:pt x="39" y="59"/>
                  </a:lnTo>
                  <a:lnTo>
                    <a:pt x="28" y="77"/>
                  </a:lnTo>
                  <a:lnTo>
                    <a:pt x="16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2" name="Freeform 1220"/>
            <p:cNvSpPr>
              <a:spLocks/>
            </p:cNvSpPr>
            <p:nvPr/>
          </p:nvSpPr>
          <p:spPr bwMode="auto">
            <a:xfrm flipH="1">
              <a:off x="2018" y="3496"/>
              <a:ext cx="30" cy="42"/>
            </a:xfrm>
            <a:custGeom>
              <a:avLst/>
              <a:gdLst>
                <a:gd name="T0" fmla="*/ 0 w 65"/>
                <a:gd name="T1" fmla="*/ 1 h 83"/>
                <a:gd name="T2" fmla="*/ 0 w 65"/>
                <a:gd name="T3" fmla="*/ 1 h 83"/>
                <a:gd name="T4" fmla="*/ 0 w 65"/>
                <a:gd name="T5" fmla="*/ 1 h 83"/>
                <a:gd name="T6" fmla="*/ 0 w 65"/>
                <a:gd name="T7" fmla="*/ 1 h 83"/>
                <a:gd name="T8" fmla="*/ 0 w 65"/>
                <a:gd name="T9" fmla="*/ 1 h 83"/>
                <a:gd name="T10" fmla="*/ 0 w 65"/>
                <a:gd name="T11" fmla="*/ 1 h 83"/>
                <a:gd name="T12" fmla="*/ 0 w 65"/>
                <a:gd name="T13" fmla="*/ 1 h 83"/>
                <a:gd name="T14" fmla="*/ 0 w 65"/>
                <a:gd name="T15" fmla="*/ 1 h 83"/>
                <a:gd name="T16" fmla="*/ 0 w 65"/>
                <a:gd name="T17" fmla="*/ 0 h 83"/>
                <a:gd name="T18" fmla="*/ 0 w 65"/>
                <a:gd name="T19" fmla="*/ 1 h 83"/>
                <a:gd name="T20" fmla="*/ 0 w 65"/>
                <a:gd name="T21" fmla="*/ 1 h 83"/>
                <a:gd name="T22" fmla="*/ 0 w 65"/>
                <a:gd name="T23" fmla="*/ 1 h 83"/>
                <a:gd name="T24" fmla="*/ 0 w 65"/>
                <a:gd name="T25" fmla="*/ 1 h 83"/>
                <a:gd name="T26" fmla="*/ 0 w 65"/>
                <a:gd name="T27" fmla="*/ 1 h 83"/>
                <a:gd name="T28" fmla="*/ 0 w 65"/>
                <a:gd name="T29" fmla="*/ 1 h 83"/>
                <a:gd name="T30" fmla="*/ 0 w 65"/>
                <a:gd name="T31" fmla="*/ 1 h 83"/>
                <a:gd name="T32" fmla="*/ 0 w 65"/>
                <a:gd name="T33" fmla="*/ 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3"/>
                <a:gd name="T53" fmla="*/ 65 w 65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7" y="46"/>
                  </a:lnTo>
                  <a:lnTo>
                    <a:pt x="27" y="32"/>
                  </a:lnTo>
                  <a:lnTo>
                    <a:pt x="39" y="18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0"/>
                  </a:lnTo>
                  <a:lnTo>
                    <a:pt x="39" y="35"/>
                  </a:lnTo>
                  <a:lnTo>
                    <a:pt x="29" y="49"/>
                  </a:lnTo>
                  <a:lnTo>
                    <a:pt x="19" y="63"/>
                  </a:lnTo>
                  <a:lnTo>
                    <a:pt x="10" y="73"/>
                  </a:lnTo>
                  <a:lnTo>
                    <a:pt x="4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3" name="Freeform 1221"/>
            <p:cNvSpPr>
              <a:spLocks/>
            </p:cNvSpPr>
            <p:nvPr/>
          </p:nvSpPr>
          <p:spPr bwMode="auto">
            <a:xfrm flipH="1">
              <a:off x="2022" y="3459"/>
              <a:ext cx="27" cy="40"/>
            </a:xfrm>
            <a:custGeom>
              <a:avLst/>
              <a:gdLst>
                <a:gd name="T0" fmla="*/ 0 w 59"/>
                <a:gd name="T1" fmla="*/ 1 h 79"/>
                <a:gd name="T2" fmla="*/ 0 w 59"/>
                <a:gd name="T3" fmla="*/ 1 h 79"/>
                <a:gd name="T4" fmla="*/ 0 w 59"/>
                <a:gd name="T5" fmla="*/ 1 h 79"/>
                <a:gd name="T6" fmla="*/ 0 w 59"/>
                <a:gd name="T7" fmla="*/ 1 h 79"/>
                <a:gd name="T8" fmla="*/ 0 w 59"/>
                <a:gd name="T9" fmla="*/ 1 h 79"/>
                <a:gd name="T10" fmla="*/ 0 w 59"/>
                <a:gd name="T11" fmla="*/ 1 h 79"/>
                <a:gd name="T12" fmla="*/ 0 w 59"/>
                <a:gd name="T13" fmla="*/ 1 h 79"/>
                <a:gd name="T14" fmla="*/ 0 w 59"/>
                <a:gd name="T15" fmla="*/ 1 h 79"/>
                <a:gd name="T16" fmla="*/ 0 w 59"/>
                <a:gd name="T17" fmla="*/ 0 h 79"/>
                <a:gd name="T18" fmla="*/ 0 w 59"/>
                <a:gd name="T19" fmla="*/ 1 h 79"/>
                <a:gd name="T20" fmla="*/ 0 w 59"/>
                <a:gd name="T21" fmla="*/ 1 h 79"/>
                <a:gd name="T22" fmla="*/ 0 w 59"/>
                <a:gd name="T23" fmla="*/ 1 h 79"/>
                <a:gd name="T24" fmla="*/ 0 w 59"/>
                <a:gd name="T25" fmla="*/ 1 h 79"/>
                <a:gd name="T26" fmla="*/ 0 w 59"/>
                <a:gd name="T27" fmla="*/ 1 h 79"/>
                <a:gd name="T28" fmla="*/ 0 w 59"/>
                <a:gd name="T29" fmla="*/ 1 h 79"/>
                <a:gd name="T30" fmla="*/ 0 w 59"/>
                <a:gd name="T31" fmla="*/ 1 h 79"/>
                <a:gd name="T32" fmla="*/ 0 w 59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9"/>
                <a:gd name="T53" fmla="*/ 59 w 5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9">
                  <a:moveTo>
                    <a:pt x="59" y="79"/>
                  </a:moveTo>
                  <a:lnTo>
                    <a:pt x="52" y="73"/>
                  </a:lnTo>
                  <a:lnTo>
                    <a:pt x="42" y="63"/>
                  </a:lnTo>
                  <a:lnTo>
                    <a:pt x="31" y="51"/>
                  </a:lnTo>
                  <a:lnTo>
                    <a:pt x="20" y="38"/>
                  </a:lnTo>
                  <a:lnTo>
                    <a:pt x="9" y="25"/>
                  </a:lnTo>
                  <a:lnTo>
                    <a:pt x="3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1"/>
                  </a:lnTo>
                  <a:lnTo>
                    <a:pt x="33" y="36"/>
                  </a:lnTo>
                  <a:lnTo>
                    <a:pt x="41" y="51"/>
                  </a:lnTo>
                  <a:lnTo>
                    <a:pt x="49" y="63"/>
                  </a:lnTo>
                  <a:lnTo>
                    <a:pt x="54" y="74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4" name="Freeform 1222"/>
            <p:cNvSpPr>
              <a:spLocks/>
            </p:cNvSpPr>
            <p:nvPr/>
          </p:nvSpPr>
          <p:spPr bwMode="auto">
            <a:xfrm flipH="1">
              <a:off x="2053" y="3551"/>
              <a:ext cx="137" cy="32"/>
            </a:xfrm>
            <a:custGeom>
              <a:avLst/>
              <a:gdLst>
                <a:gd name="T0" fmla="*/ 0 w 303"/>
                <a:gd name="T1" fmla="*/ 0 h 65"/>
                <a:gd name="T2" fmla="*/ 0 w 303"/>
                <a:gd name="T3" fmla="*/ 0 h 65"/>
                <a:gd name="T4" fmla="*/ 0 w 303"/>
                <a:gd name="T5" fmla="*/ 0 h 65"/>
                <a:gd name="T6" fmla="*/ 0 w 303"/>
                <a:gd name="T7" fmla="*/ 0 h 65"/>
                <a:gd name="T8" fmla="*/ 0 w 303"/>
                <a:gd name="T9" fmla="*/ 0 h 65"/>
                <a:gd name="T10" fmla="*/ 0 w 303"/>
                <a:gd name="T11" fmla="*/ 0 h 65"/>
                <a:gd name="T12" fmla="*/ 0 w 303"/>
                <a:gd name="T13" fmla="*/ 0 h 65"/>
                <a:gd name="T14" fmla="*/ 0 w 303"/>
                <a:gd name="T15" fmla="*/ 0 h 65"/>
                <a:gd name="T16" fmla="*/ 0 w 303"/>
                <a:gd name="T17" fmla="*/ 0 h 65"/>
                <a:gd name="T18" fmla="*/ 0 w 303"/>
                <a:gd name="T19" fmla="*/ 0 h 65"/>
                <a:gd name="T20" fmla="*/ 0 w 303"/>
                <a:gd name="T21" fmla="*/ 0 h 65"/>
                <a:gd name="T22" fmla="*/ 0 w 303"/>
                <a:gd name="T23" fmla="*/ 0 h 65"/>
                <a:gd name="T24" fmla="*/ 0 w 303"/>
                <a:gd name="T25" fmla="*/ 0 h 65"/>
                <a:gd name="T26" fmla="*/ 0 w 303"/>
                <a:gd name="T27" fmla="*/ 0 h 65"/>
                <a:gd name="T28" fmla="*/ 0 w 303"/>
                <a:gd name="T29" fmla="*/ 0 h 65"/>
                <a:gd name="T30" fmla="*/ 0 w 303"/>
                <a:gd name="T31" fmla="*/ 0 h 65"/>
                <a:gd name="T32" fmla="*/ 0 w 303"/>
                <a:gd name="T33" fmla="*/ 0 h 65"/>
                <a:gd name="T34" fmla="*/ 0 w 303"/>
                <a:gd name="T35" fmla="*/ 0 h 65"/>
                <a:gd name="T36" fmla="*/ 0 w 303"/>
                <a:gd name="T37" fmla="*/ 0 h 65"/>
                <a:gd name="T38" fmla="*/ 0 w 303"/>
                <a:gd name="T39" fmla="*/ 0 h 65"/>
                <a:gd name="T40" fmla="*/ 0 w 303"/>
                <a:gd name="T41" fmla="*/ 0 h 65"/>
                <a:gd name="T42" fmla="*/ 0 w 303"/>
                <a:gd name="T43" fmla="*/ 0 h 65"/>
                <a:gd name="T44" fmla="*/ 0 w 303"/>
                <a:gd name="T45" fmla="*/ 0 h 65"/>
                <a:gd name="T46" fmla="*/ 0 w 303"/>
                <a:gd name="T47" fmla="*/ 0 h 65"/>
                <a:gd name="T48" fmla="*/ 0 w 303"/>
                <a:gd name="T49" fmla="*/ 0 h 65"/>
                <a:gd name="T50" fmla="*/ 0 w 303"/>
                <a:gd name="T51" fmla="*/ 0 h 65"/>
                <a:gd name="T52" fmla="*/ 0 w 303"/>
                <a:gd name="T53" fmla="*/ 0 h 65"/>
                <a:gd name="T54" fmla="*/ 0 w 303"/>
                <a:gd name="T55" fmla="*/ 0 h 65"/>
                <a:gd name="T56" fmla="*/ 0 w 303"/>
                <a:gd name="T57" fmla="*/ 0 h 65"/>
                <a:gd name="T58" fmla="*/ 0 w 303"/>
                <a:gd name="T59" fmla="*/ 0 h 65"/>
                <a:gd name="T60" fmla="*/ 0 w 303"/>
                <a:gd name="T61" fmla="*/ 0 h 65"/>
                <a:gd name="T62" fmla="*/ 0 w 303"/>
                <a:gd name="T63" fmla="*/ 0 h 65"/>
                <a:gd name="T64" fmla="*/ 0 w 303"/>
                <a:gd name="T65" fmla="*/ 0 h 65"/>
                <a:gd name="T66" fmla="*/ 0 w 303"/>
                <a:gd name="T67" fmla="*/ 0 h 65"/>
                <a:gd name="T68" fmla="*/ 0 w 303"/>
                <a:gd name="T69" fmla="*/ 0 h 65"/>
                <a:gd name="T70" fmla="*/ 0 w 303"/>
                <a:gd name="T71" fmla="*/ 0 h 65"/>
                <a:gd name="T72" fmla="*/ 0 w 303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3"/>
                <a:gd name="T112" fmla="*/ 0 h 65"/>
                <a:gd name="T113" fmla="*/ 303 w 303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3" h="65">
                  <a:moveTo>
                    <a:pt x="303" y="58"/>
                  </a:moveTo>
                  <a:lnTo>
                    <a:pt x="303" y="60"/>
                  </a:lnTo>
                  <a:lnTo>
                    <a:pt x="301" y="62"/>
                  </a:lnTo>
                  <a:lnTo>
                    <a:pt x="297" y="64"/>
                  </a:lnTo>
                  <a:lnTo>
                    <a:pt x="295" y="65"/>
                  </a:lnTo>
                  <a:lnTo>
                    <a:pt x="276" y="51"/>
                  </a:lnTo>
                  <a:lnTo>
                    <a:pt x="258" y="38"/>
                  </a:lnTo>
                  <a:lnTo>
                    <a:pt x="238" y="29"/>
                  </a:lnTo>
                  <a:lnTo>
                    <a:pt x="218" y="22"/>
                  </a:lnTo>
                  <a:lnTo>
                    <a:pt x="197" y="17"/>
                  </a:lnTo>
                  <a:lnTo>
                    <a:pt x="178" y="14"/>
                  </a:lnTo>
                  <a:lnTo>
                    <a:pt x="157" y="12"/>
                  </a:lnTo>
                  <a:lnTo>
                    <a:pt x="137" y="12"/>
                  </a:lnTo>
                  <a:lnTo>
                    <a:pt x="117" y="12"/>
                  </a:lnTo>
                  <a:lnTo>
                    <a:pt x="97" y="14"/>
                  </a:lnTo>
                  <a:lnTo>
                    <a:pt x="79" y="16"/>
                  </a:lnTo>
                  <a:lnTo>
                    <a:pt x="60" y="20"/>
                  </a:lnTo>
                  <a:lnTo>
                    <a:pt x="43" y="23"/>
                  </a:lnTo>
                  <a:lnTo>
                    <a:pt x="27" y="26"/>
                  </a:lnTo>
                  <a:lnTo>
                    <a:pt x="13" y="29"/>
                  </a:lnTo>
                  <a:lnTo>
                    <a:pt x="0" y="32"/>
                  </a:lnTo>
                  <a:lnTo>
                    <a:pt x="8" y="26"/>
                  </a:lnTo>
                  <a:lnTo>
                    <a:pt x="18" y="19"/>
                  </a:lnTo>
                  <a:lnTo>
                    <a:pt x="33" y="13"/>
                  </a:lnTo>
                  <a:lnTo>
                    <a:pt x="51" y="8"/>
                  </a:lnTo>
                  <a:lnTo>
                    <a:pt x="71" y="4"/>
                  </a:lnTo>
                  <a:lnTo>
                    <a:pt x="93" y="1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6" y="1"/>
                  </a:lnTo>
                  <a:lnTo>
                    <a:pt x="189" y="5"/>
                  </a:lnTo>
                  <a:lnTo>
                    <a:pt x="213" y="9"/>
                  </a:lnTo>
                  <a:lnTo>
                    <a:pt x="236" y="15"/>
                  </a:lnTo>
                  <a:lnTo>
                    <a:pt x="257" y="23"/>
                  </a:lnTo>
                  <a:lnTo>
                    <a:pt x="275" y="32"/>
                  </a:lnTo>
                  <a:lnTo>
                    <a:pt x="291" y="44"/>
                  </a:lnTo>
                  <a:lnTo>
                    <a:pt x="303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5" name="Freeform 1223"/>
            <p:cNvSpPr>
              <a:spLocks/>
            </p:cNvSpPr>
            <p:nvPr/>
          </p:nvSpPr>
          <p:spPr bwMode="auto">
            <a:xfrm flipH="1">
              <a:off x="2171" y="3559"/>
              <a:ext cx="16" cy="28"/>
            </a:xfrm>
            <a:custGeom>
              <a:avLst/>
              <a:gdLst>
                <a:gd name="T0" fmla="*/ 0 w 37"/>
                <a:gd name="T1" fmla="*/ 0 h 58"/>
                <a:gd name="T2" fmla="*/ 0 w 37"/>
                <a:gd name="T3" fmla="*/ 0 h 58"/>
                <a:gd name="T4" fmla="*/ 0 w 37"/>
                <a:gd name="T5" fmla="*/ 0 h 58"/>
                <a:gd name="T6" fmla="*/ 0 w 37"/>
                <a:gd name="T7" fmla="*/ 0 h 58"/>
                <a:gd name="T8" fmla="*/ 0 w 37"/>
                <a:gd name="T9" fmla="*/ 0 h 58"/>
                <a:gd name="T10" fmla="*/ 0 w 37"/>
                <a:gd name="T11" fmla="*/ 0 h 58"/>
                <a:gd name="T12" fmla="*/ 0 w 37"/>
                <a:gd name="T13" fmla="*/ 0 h 58"/>
                <a:gd name="T14" fmla="*/ 0 w 37"/>
                <a:gd name="T15" fmla="*/ 0 h 58"/>
                <a:gd name="T16" fmla="*/ 0 w 37"/>
                <a:gd name="T17" fmla="*/ 0 h 58"/>
                <a:gd name="T18" fmla="*/ 0 w 37"/>
                <a:gd name="T19" fmla="*/ 0 h 58"/>
                <a:gd name="T20" fmla="*/ 0 w 37"/>
                <a:gd name="T21" fmla="*/ 0 h 58"/>
                <a:gd name="T22" fmla="*/ 0 w 37"/>
                <a:gd name="T23" fmla="*/ 0 h 58"/>
                <a:gd name="T24" fmla="*/ 0 w 37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8"/>
                <a:gd name="T41" fmla="*/ 37 w 37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8">
                  <a:moveTo>
                    <a:pt x="37" y="0"/>
                  </a:moveTo>
                  <a:lnTo>
                    <a:pt x="29" y="6"/>
                  </a:lnTo>
                  <a:lnTo>
                    <a:pt x="22" y="14"/>
                  </a:lnTo>
                  <a:lnTo>
                    <a:pt x="15" y="23"/>
                  </a:lnTo>
                  <a:lnTo>
                    <a:pt x="9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8" y="53"/>
                  </a:lnTo>
                  <a:lnTo>
                    <a:pt x="16" y="37"/>
                  </a:lnTo>
                  <a:lnTo>
                    <a:pt x="25" y="1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6" name="Freeform 1224"/>
            <p:cNvSpPr>
              <a:spLocks/>
            </p:cNvSpPr>
            <p:nvPr/>
          </p:nvSpPr>
          <p:spPr bwMode="auto">
            <a:xfrm flipH="1">
              <a:off x="2159" y="3556"/>
              <a:ext cx="19" cy="31"/>
            </a:xfrm>
            <a:custGeom>
              <a:avLst/>
              <a:gdLst>
                <a:gd name="T0" fmla="*/ 0 w 43"/>
                <a:gd name="T1" fmla="*/ 0 h 64"/>
                <a:gd name="T2" fmla="*/ 0 w 43"/>
                <a:gd name="T3" fmla="*/ 0 h 64"/>
                <a:gd name="T4" fmla="*/ 0 w 43"/>
                <a:gd name="T5" fmla="*/ 0 h 64"/>
                <a:gd name="T6" fmla="*/ 0 w 43"/>
                <a:gd name="T7" fmla="*/ 0 h 64"/>
                <a:gd name="T8" fmla="*/ 0 w 43"/>
                <a:gd name="T9" fmla="*/ 0 h 64"/>
                <a:gd name="T10" fmla="*/ 0 w 43"/>
                <a:gd name="T11" fmla="*/ 0 h 64"/>
                <a:gd name="T12" fmla="*/ 0 w 43"/>
                <a:gd name="T13" fmla="*/ 0 h 64"/>
                <a:gd name="T14" fmla="*/ 0 w 43"/>
                <a:gd name="T15" fmla="*/ 0 h 64"/>
                <a:gd name="T16" fmla="*/ 0 w 43"/>
                <a:gd name="T17" fmla="*/ 0 h 64"/>
                <a:gd name="T18" fmla="*/ 0 w 43"/>
                <a:gd name="T19" fmla="*/ 0 h 64"/>
                <a:gd name="T20" fmla="*/ 0 w 43"/>
                <a:gd name="T21" fmla="*/ 0 h 64"/>
                <a:gd name="T22" fmla="*/ 0 w 43"/>
                <a:gd name="T23" fmla="*/ 0 h 64"/>
                <a:gd name="T24" fmla="*/ 0 w 43"/>
                <a:gd name="T25" fmla="*/ 0 h 64"/>
                <a:gd name="T26" fmla="*/ 0 w 43"/>
                <a:gd name="T27" fmla="*/ 0 h 64"/>
                <a:gd name="T28" fmla="*/ 0 w 43"/>
                <a:gd name="T29" fmla="*/ 0 h 64"/>
                <a:gd name="T30" fmla="*/ 0 w 43"/>
                <a:gd name="T31" fmla="*/ 0 h 64"/>
                <a:gd name="T32" fmla="*/ 0 w 43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4"/>
                <a:gd name="T53" fmla="*/ 43 w 43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9" y="37"/>
                  </a:lnTo>
                  <a:lnTo>
                    <a:pt x="16" y="27"/>
                  </a:lnTo>
                  <a:lnTo>
                    <a:pt x="24" y="17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38" y="8"/>
                  </a:lnTo>
                  <a:lnTo>
                    <a:pt x="33" y="18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4" y="49"/>
                  </a:lnTo>
                  <a:lnTo>
                    <a:pt x="8" y="57"/>
                  </a:lnTo>
                  <a:lnTo>
                    <a:pt x="4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7" name="Freeform 1225"/>
            <p:cNvSpPr>
              <a:spLocks/>
            </p:cNvSpPr>
            <p:nvPr/>
          </p:nvSpPr>
          <p:spPr bwMode="auto">
            <a:xfrm flipH="1">
              <a:off x="2132" y="3553"/>
              <a:ext cx="27" cy="41"/>
            </a:xfrm>
            <a:custGeom>
              <a:avLst/>
              <a:gdLst>
                <a:gd name="T0" fmla="*/ 0 w 59"/>
                <a:gd name="T1" fmla="*/ 0 h 83"/>
                <a:gd name="T2" fmla="*/ 0 w 59"/>
                <a:gd name="T3" fmla="*/ 0 h 83"/>
                <a:gd name="T4" fmla="*/ 0 w 59"/>
                <a:gd name="T5" fmla="*/ 0 h 83"/>
                <a:gd name="T6" fmla="*/ 0 w 59"/>
                <a:gd name="T7" fmla="*/ 0 h 83"/>
                <a:gd name="T8" fmla="*/ 0 w 59"/>
                <a:gd name="T9" fmla="*/ 0 h 83"/>
                <a:gd name="T10" fmla="*/ 0 w 59"/>
                <a:gd name="T11" fmla="*/ 0 h 83"/>
                <a:gd name="T12" fmla="*/ 0 w 59"/>
                <a:gd name="T13" fmla="*/ 0 h 83"/>
                <a:gd name="T14" fmla="*/ 0 w 59"/>
                <a:gd name="T15" fmla="*/ 0 h 83"/>
                <a:gd name="T16" fmla="*/ 0 w 59"/>
                <a:gd name="T17" fmla="*/ 0 h 83"/>
                <a:gd name="T18" fmla="*/ 0 w 59"/>
                <a:gd name="T19" fmla="*/ 0 h 83"/>
                <a:gd name="T20" fmla="*/ 0 w 59"/>
                <a:gd name="T21" fmla="*/ 0 h 83"/>
                <a:gd name="T22" fmla="*/ 0 w 59"/>
                <a:gd name="T23" fmla="*/ 0 h 83"/>
                <a:gd name="T24" fmla="*/ 0 w 59"/>
                <a:gd name="T25" fmla="*/ 0 h 83"/>
                <a:gd name="T26" fmla="*/ 0 w 59"/>
                <a:gd name="T27" fmla="*/ 0 h 83"/>
                <a:gd name="T28" fmla="*/ 0 w 59"/>
                <a:gd name="T29" fmla="*/ 0 h 83"/>
                <a:gd name="T30" fmla="*/ 0 w 59"/>
                <a:gd name="T31" fmla="*/ 0 h 83"/>
                <a:gd name="T32" fmla="*/ 0 w 59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83"/>
                <a:gd name="T53" fmla="*/ 59 w 59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8" y="57"/>
                  </a:lnTo>
                  <a:lnTo>
                    <a:pt x="14" y="45"/>
                  </a:lnTo>
                  <a:lnTo>
                    <a:pt x="25" y="31"/>
                  </a:lnTo>
                  <a:lnTo>
                    <a:pt x="35" y="17"/>
                  </a:lnTo>
                  <a:lnTo>
                    <a:pt x="47" y="7"/>
                  </a:lnTo>
                  <a:lnTo>
                    <a:pt x="59" y="0"/>
                  </a:lnTo>
                  <a:lnTo>
                    <a:pt x="54" y="7"/>
                  </a:lnTo>
                  <a:lnTo>
                    <a:pt x="47" y="17"/>
                  </a:lnTo>
                  <a:lnTo>
                    <a:pt x="38" y="31"/>
                  </a:lnTo>
                  <a:lnTo>
                    <a:pt x="30" y="46"/>
                  </a:lnTo>
                  <a:lnTo>
                    <a:pt x="21" y="61"/>
                  </a:lnTo>
                  <a:lnTo>
                    <a:pt x="13" y="72"/>
                  </a:lnTo>
                  <a:lnTo>
                    <a:pt x="6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8" name="Freeform 1226"/>
            <p:cNvSpPr>
              <a:spLocks/>
            </p:cNvSpPr>
            <p:nvPr/>
          </p:nvSpPr>
          <p:spPr bwMode="auto">
            <a:xfrm flipH="1">
              <a:off x="2106" y="3555"/>
              <a:ext cx="30" cy="44"/>
            </a:xfrm>
            <a:custGeom>
              <a:avLst/>
              <a:gdLst>
                <a:gd name="T0" fmla="*/ 0 w 64"/>
                <a:gd name="T1" fmla="*/ 0 h 90"/>
                <a:gd name="T2" fmla="*/ 0 w 64"/>
                <a:gd name="T3" fmla="*/ 0 h 90"/>
                <a:gd name="T4" fmla="*/ 0 w 64"/>
                <a:gd name="T5" fmla="*/ 0 h 90"/>
                <a:gd name="T6" fmla="*/ 0 w 64"/>
                <a:gd name="T7" fmla="*/ 0 h 90"/>
                <a:gd name="T8" fmla="*/ 0 w 64"/>
                <a:gd name="T9" fmla="*/ 0 h 90"/>
                <a:gd name="T10" fmla="*/ 0 w 64"/>
                <a:gd name="T11" fmla="*/ 0 h 90"/>
                <a:gd name="T12" fmla="*/ 0 w 64"/>
                <a:gd name="T13" fmla="*/ 0 h 90"/>
                <a:gd name="T14" fmla="*/ 0 w 64"/>
                <a:gd name="T15" fmla="*/ 0 h 90"/>
                <a:gd name="T16" fmla="*/ 0 w 64"/>
                <a:gd name="T17" fmla="*/ 0 h 90"/>
                <a:gd name="T18" fmla="*/ 0 w 64"/>
                <a:gd name="T19" fmla="*/ 0 h 90"/>
                <a:gd name="T20" fmla="*/ 0 w 64"/>
                <a:gd name="T21" fmla="*/ 0 h 90"/>
                <a:gd name="T22" fmla="*/ 0 w 64"/>
                <a:gd name="T23" fmla="*/ 0 h 90"/>
                <a:gd name="T24" fmla="*/ 0 w 64"/>
                <a:gd name="T25" fmla="*/ 0 h 90"/>
                <a:gd name="T26" fmla="*/ 0 w 64"/>
                <a:gd name="T27" fmla="*/ 0 h 90"/>
                <a:gd name="T28" fmla="*/ 0 w 64"/>
                <a:gd name="T29" fmla="*/ 0 h 90"/>
                <a:gd name="T30" fmla="*/ 0 w 64"/>
                <a:gd name="T31" fmla="*/ 0 h 90"/>
                <a:gd name="T32" fmla="*/ 0 w 64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90"/>
                <a:gd name="T53" fmla="*/ 64 w 64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90">
                  <a:moveTo>
                    <a:pt x="1" y="90"/>
                  </a:moveTo>
                  <a:lnTo>
                    <a:pt x="0" y="85"/>
                  </a:lnTo>
                  <a:lnTo>
                    <a:pt x="2" y="75"/>
                  </a:lnTo>
                  <a:lnTo>
                    <a:pt x="9" y="61"/>
                  </a:lnTo>
                  <a:lnTo>
                    <a:pt x="18" y="46"/>
                  </a:lnTo>
                  <a:lnTo>
                    <a:pt x="29" y="31"/>
                  </a:lnTo>
                  <a:lnTo>
                    <a:pt x="42" y="17"/>
                  </a:lnTo>
                  <a:lnTo>
                    <a:pt x="54" y="6"/>
                  </a:lnTo>
                  <a:lnTo>
                    <a:pt x="64" y="0"/>
                  </a:lnTo>
                  <a:lnTo>
                    <a:pt x="60" y="7"/>
                  </a:lnTo>
                  <a:lnTo>
                    <a:pt x="52" y="19"/>
                  </a:lnTo>
                  <a:lnTo>
                    <a:pt x="43" y="34"/>
                  </a:lnTo>
                  <a:lnTo>
                    <a:pt x="33" y="50"/>
                  </a:lnTo>
                  <a:lnTo>
                    <a:pt x="22" y="66"/>
                  </a:lnTo>
                  <a:lnTo>
                    <a:pt x="13" y="78"/>
                  </a:lnTo>
                  <a:lnTo>
                    <a:pt x="5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9" name="Freeform 1227"/>
            <p:cNvSpPr>
              <a:spLocks/>
            </p:cNvSpPr>
            <p:nvPr/>
          </p:nvSpPr>
          <p:spPr bwMode="auto">
            <a:xfrm flipH="1">
              <a:off x="2090" y="3559"/>
              <a:ext cx="31" cy="36"/>
            </a:xfrm>
            <a:custGeom>
              <a:avLst/>
              <a:gdLst>
                <a:gd name="T0" fmla="*/ 0 w 68"/>
                <a:gd name="T1" fmla="*/ 0 h 74"/>
                <a:gd name="T2" fmla="*/ 0 w 68"/>
                <a:gd name="T3" fmla="*/ 0 h 74"/>
                <a:gd name="T4" fmla="*/ 0 w 68"/>
                <a:gd name="T5" fmla="*/ 0 h 74"/>
                <a:gd name="T6" fmla="*/ 0 w 68"/>
                <a:gd name="T7" fmla="*/ 0 h 74"/>
                <a:gd name="T8" fmla="*/ 0 w 68"/>
                <a:gd name="T9" fmla="*/ 0 h 74"/>
                <a:gd name="T10" fmla="*/ 0 w 68"/>
                <a:gd name="T11" fmla="*/ 0 h 74"/>
                <a:gd name="T12" fmla="*/ 0 w 68"/>
                <a:gd name="T13" fmla="*/ 0 h 74"/>
                <a:gd name="T14" fmla="*/ 0 w 68"/>
                <a:gd name="T15" fmla="*/ 0 h 74"/>
                <a:gd name="T16" fmla="*/ 0 w 68"/>
                <a:gd name="T17" fmla="*/ 0 h 74"/>
                <a:gd name="T18" fmla="*/ 0 w 68"/>
                <a:gd name="T19" fmla="*/ 0 h 74"/>
                <a:gd name="T20" fmla="*/ 0 w 68"/>
                <a:gd name="T21" fmla="*/ 0 h 74"/>
                <a:gd name="T22" fmla="*/ 0 w 68"/>
                <a:gd name="T23" fmla="*/ 0 h 74"/>
                <a:gd name="T24" fmla="*/ 0 w 68"/>
                <a:gd name="T25" fmla="*/ 0 h 74"/>
                <a:gd name="T26" fmla="*/ 0 w 68"/>
                <a:gd name="T27" fmla="*/ 0 h 74"/>
                <a:gd name="T28" fmla="*/ 0 w 68"/>
                <a:gd name="T29" fmla="*/ 0 h 74"/>
                <a:gd name="T30" fmla="*/ 0 w 68"/>
                <a:gd name="T31" fmla="*/ 0 h 74"/>
                <a:gd name="T32" fmla="*/ 0 w 68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4"/>
                <a:gd name="T53" fmla="*/ 68 w 68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3" y="50"/>
                  </a:lnTo>
                  <a:lnTo>
                    <a:pt x="23" y="37"/>
                  </a:lnTo>
                  <a:lnTo>
                    <a:pt x="35" y="24"/>
                  </a:lnTo>
                  <a:lnTo>
                    <a:pt x="47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63" y="7"/>
                  </a:lnTo>
                  <a:lnTo>
                    <a:pt x="54" y="17"/>
                  </a:lnTo>
                  <a:lnTo>
                    <a:pt x="44" y="31"/>
                  </a:lnTo>
                  <a:lnTo>
                    <a:pt x="34" y="44"/>
                  </a:lnTo>
                  <a:lnTo>
                    <a:pt x="23" y="57"/>
                  </a:lnTo>
                  <a:lnTo>
                    <a:pt x="13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0" name="Freeform 1228"/>
            <p:cNvSpPr>
              <a:spLocks/>
            </p:cNvSpPr>
            <p:nvPr/>
          </p:nvSpPr>
          <p:spPr bwMode="auto">
            <a:xfrm flipH="1">
              <a:off x="2078" y="3564"/>
              <a:ext cx="27" cy="30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0 h 61"/>
                <a:gd name="T4" fmla="*/ 0 w 60"/>
                <a:gd name="T5" fmla="*/ 0 h 61"/>
                <a:gd name="T6" fmla="*/ 0 w 60"/>
                <a:gd name="T7" fmla="*/ 0 h 61"/>
                <a:gd name="T8" fmla="*/ 0 w 60"/>
                <a:gd name="T9" fmla="*/ 0 h 61"/>
                <a:gd name="T10" fmla="*/ 0 w 60"/>
                <a:gd name="T11" fmla="*/ 0 h 61"/>
                <a:gd name="T12" fmla="*/ 0 w 60"/>
                <a:gd name="T13" fmla="*/ 0 h 61"/>
                <a:gd name="T14" fmla="*/ 0 w 60"/>
                <a:gd name="T15" fmla="*/ 0 h 61"/>
                <a:gd name="T16" fmla="*/ 0 w 60"/>
                <a:gd name="T17" fmla="*/ 0 h 61"/>
                <a:gd name="T18" fmla="*/ 0 w 60"/>
                <a:gd name="T19" fmla="*/ 0 h 61"/>
                <a:gd name="T20" fmla="*/ 0 w 60"/>
                <a:gd name="T21" fmla="*/ 0 h 61"/>
                <a:gd name="T22" fmla="*/ 0 w 60"/>
                <a:gd name="T23" fmla="*/ 0 h 61"/>
                <a:gd name="T24" fmla="*/ 0 w 60"/>
                <a:gd name="T25" fmla="*/ 0 h 61"/>
                <a:gd name="T26" fmla="*/ 0 w 60"/>
                <a:gd name="T27" fmla="*/ 0 h 61"/>
                <a:gd name="T28" fmla="*/ 0 w 60"/>
                <a:gd name="T29" fmla="*/ 0 h 61"/>
                <a:gd name="T30" fmla="*/ 0 w 60"/>
                <a:gd name="T31" fmla="*/ 0 h 61"/>
                <a:gd name="T32" fmla="*/ 0 w 60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1"/>
                <a:gd name="T53" fmla="*/ 60 w 60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8" y="40"/>
                  </a:lnTo>
                  <a:lnTo>
                    <a:pt x="16" y="29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8" y="4"/>
                  </a:lnTo>
                  <a:lnTo>
                    <a:pt x="60" y="0"/>
                  </a:lnTo>
                  <a:lnTo>
                    <a:pt x="53" y="5"/>
                  </a:lnTo>
                  <a:lnTo>
                    <a:pt x="47" y="15"/>
                  </a:lnTo>
                  <a:lnTo>
                    <a:pt x="37" y="25"/>
                  </a:lnTo>
                  <a:lnTo>
                    <a:pt x="28" y="36"/>
                  </a:lnTo>
                  <a:lnTo>
                    <a:pt x="19" y="47"/>
                  </a:lnTo>
                  <a:lnTo>
                    <a:pt x="12" y="55"/>
                  </a:lnTo>
                  <a:lnTo>
                    <a:pt x="6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" name="Freeform 1229"/>
            <p:cNvSpPr>
              <a:spLocks/>
            </p:cNvSpPr>
            <p:nvPr/>
          </p:nvSpPr>
          <p:spPr bwMode="auto">
            <a:xfrm flipH="1">
              <a:off x="2065" y="3572"/>
              <a:ext cx="22" cy="22"/>
            </a:xfrm>
            <a:custGeom>
              <a:avLst/>
              <a:gdLst>
                <a:gd name="T0" fmla="*/ 0 w 52"/>
                <a:gd name="T1" fmla="*/ 1 h 42"/>
                <a:gd name="T2" fmla="*/ 0 w 52"/>
                <a:gd name="T3" fmla="*/ 1 h 42"/>
                <a:gd name="T4" fmla="*/ 0 w 52"/>
                <a:gd name="T5" fmla="*/ 1 h 42"/>
                <a:gd name="T6" fmla="*/ 0 w 52"/>
                <a:gd name="T7" fmla="*/ 1 h 42"/>
                <a:gd name="T8" fmla="*/ 0 w 52"/>
                <a:gd name="T9" fmla="*/ 1 h 42"/>
                <a:gd name="T10" fmla="*/ 0 w 52"/>
                <a:gd name="T11" fmla="*/ 1 h 42"/>
                <a:gd name="T12" fmla="*/ 0 w 52"/>
                <a:gd name="T13" fmla="*/ 1 h 42"/>
                <a:gd name="T14" fmla="*/ 0 w 52"/>
                <a:gd name="T15" fmla="*/ 1 h 42"/>
                <a:gd name="T16" fmla="*/ 0 w 52"/>
                <a:gd name="T17" fmla="*/ 0 h 42"/>
                <a:gd name="T18" fmla="*/ 0 w 52"/>
                <a:gd name="T19" fmla="*/ 1 h 42"/>
                <a:gd name="T20" fmla="*/ 0 w 52"/>
                <a:gd name="T21" fmla="*/ 1 h 42"/>
                <a:gd name="T22" fmla="*/ 0 w 52"/>
                <a:gd name="T23" fmla="*/ 1 h 42"/>
                <a:gd name="T24" fmla="*/ 0 w 52"/>
                <a:gd name="T25" fmla="*/ 1 h 42"/>
                <a:gd name="T26" fmla="*/ 0 w 52"/>
                <a:gd name="T27" fmla="*/ 1 h 42"/>
                <a:gd name="T28" fmla="*/ 0 w 52"/>
                <a:gd name="T29" fmla="*/ 1 h 42"/>
                <a:gd name="T30" fmla="*/ 0 w 52"/>
                <a:gd name="T31" fmla="*/ 1 h 42"/>
                <a:gd name="T32" fmla="*/ 0 w 52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42"/>
                <a:gd name="T53" fmla="*/ 52 w 5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42">
                  <a:moveTo>
                    <a:pt x="0" y="42"/>
                  </a:moveTo>
                  <a:lnTo>
                    <a:pt x="0" y="39"/>
                  </a:lnTo>
                  <a:lnTo>
                    <a:pt x="4" y="33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46" y="4"/>
                  </a:lnTo>
                  <a:lnTo>
                    <a:pt x="40" y="10"/>
                  </a:lnTo>
                  <a:lnTo>
                    <a:pt x="33" y="17"/>
                  </a:lnTo>
                  <a:lnTo>
                    <a:pt x="25" y="24"/>
                  </a:lnTo>
                  <a:lnTo>
                    <a:pt x="17" y="31"/>
                  </a:lnTo>
                  <a:lnTo>
                    <a:pt x="11" y="37"/>
                  </a:lnTo>
                  <a:lnTo>
                    <a:pt x="4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2" name="Freeform 1230"/>
            <p:cNvSpPr>
              <a:spLocks/>
            </p:cNvSpPr>
            <p:nvPr/>
          </p:nvSpPr>
          <p:spPr bwMode="auto">
            <a:xfrm flipH="1">
              <a:off x="2057" y="3578"/>
              <a:ext cx="15" cy="13"/>
            </a:xfrm>
            <a:custGeom>
              <a:avLst/>
              <a:gdLst>
                <a:gd name="T0" fmla="*/ 0 w 34"/>
                <a:gd name="T1" fmla="*/ 0 h 27"/>
                <a:gd name="T2" fmla="*/ 0 w 34"/>
                <a:gd name="T3" fmla="*/ 0 h 27"/>
                <a:gd name="T4" fmla="*/ 0 w 34"/>
                <a:gd name="T5" fmla="*/ 0 h 27"/>
                <a:gd name="T6" fmla="*/ 0 w 34"/>
                <a:gd name="T7" fmla="*/ 0 h 27"/>
                <a:gd name="T8" fmla="*/ 0 w 34"/>
                <a:gd name="T9" fmla="*/ 0 h 27"/>
                <a:gd name="T10" fmla="*/ 0 w 34"/>
                <a:gd name="T11" fmla="*/ 0 h 27"/>
                <a:gd name="T12" fmla="*/ 0 w 34"/>
                <a:gd name="T13" fmla="*/ 0 h 27"/>
                <a:gd name="T14" fmla="*/ 0 w 34"/>
                <a:gd name="T15" fmla="*/ 0 h 27"/>
                <a:gd name="T16" fmla="*/ 0 w 3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7"/>
                <a:gd name="T29" fmla="*/ 34 w 3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7">
                  <a:moveTo>
                    <a:pt x="0" y="27"/>
                  </a:moveTo>
                  <a:lnTo>
                    <a:pt x="1" y="20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6"/>
                  </a:lnTo>
                  <a:lnTo>
                    <a:pt x="11" y="17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3" name="Freeform 1231"/>
            <p:cNvSpPr>
              <a:spLocks/>
            </p:cNvSpPr>
            <p:nvPr/>
          </p:nvSpPr>
          <p:spPr bwMode="auto">
            <a:xfrm flipH="1">
              <a:off x="2181" y="3564"/>
              <a:ext cx="18" cy="18"/>
            </a:xfrm>
            <a:custGeom>
              <a:avLst/>
              <a:gdLst>
                <a:gd name="T0" fmla="*/ 0 w 39"/>
                <a:gd name="T1" fmla="*/ 0 h 35"/>
                <a:gd name="T2" fmla="*/ 0 w 39"/>
                <a:gd name="T3" fmla="*/ 1 h 35"/>
                <a:gd name="T4" fmla="*/ 0 w 39"/>
                <a:gd name="T5" fmla="*/ 1 h 35"/>
                <a:gd name="T6" fmla="*/ 0 w 39"/>
                <a:gd name="T7" fmla="*/ 1 h 35"/>
                <a:gd name="T8" fmla="*/ 0 w 39"/>
                <a:gd name="T9" fmla="*/ 1 h 35"/>
                <a:gd name="T10" fmla="*/ 0 w 39"/>
                <a:gd name="T11" fmla="*/ 1 h 35"/>
                <a:gd name="T12" fmla="*/ 0 w 39"/>
                <a:gd name="T13" fmla="*/ 1 h 35"/>
                <a:gd name="T14" fmla="*/ 0 w 39"/>
                <a:gd name="T15" fmla="*/ 1 h 35"/>
                <a:gd name="T16" fmla="*/ 0 w 39"/>
                <a:gd name="T17" fmla="*/ 1 h 35"/>
                <a:gd name="T18" fmla="*/ 0 w 39"/>
                <a:gd name="T19" fmla="*/ 1 h 35"/>
                <a:gd name="T20" fmla="*/ 0 w 39"/>
                <a:gd name="T21" fmla="*/ 1 h 35"/>
                <a:gd name="T22" fmla="*/ 0 w 39"/>
                <a:gd name="T23" fmla="*/ 1 h 35"/>
                <a:gd name="T24" fmla="*/ 0 w 39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5"/>
                <a:gd name="T41" fmla="*/ 39 w 39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5">
                  <a:moveTo>
                    <a:pt x="39" y="0"/>
                  </a:moveTo>
                  <a:lnTo>
                    <a:pt x="33" y="9"/>
                  </a:lnTo>
                  <a:lnTo>
                    <a:pt x="22" y="23"/>
                  </a:lnTo>
                  <a:lnTo>
                    <a:pt x="10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8" y="21"/>
                  </a:lnTo>
                  <a:lnTo>
                    <a:pt x="14" y="17"/>
                  </a:lnTo>
                  <a:lnTo>
                    <a:pt x="21" y="11"/>
                  </a:lnTo>
                  <a:lnTo>
                    <a:pt x="29" y="6"/>
                  </a:lnTo>
                  <a:lnTo>
                    <a:pt x="3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4" name="Freeform 1232"/>
            <p:cNvSpPr>
              <a:spLocks/>
            </p:cNvSpPr>
            <p:nvPr/>
          </p:nvSpPr>
          <p:spPr bwMode="auto">
            <a:xfrm flipH="1">
              <a:off x="2181" y="3554"/>
              <a:ext cx="21" cy="9"/>
            </a:xfrm>
            <a:custGeom>
              <a:avLst/>
              <a:gdLst>
                <a:gd name="T0" fmla="*/ 0 w 47"/>
                <a:gd name="T1" fmla="*/ 1 h 17"/>
                <a:gd name="T2" fmla="*/ 0 w 47"/>
                <a:gd name="T3" fmla="*/ 1 h 17"/>
                <a:gd name="T4" fmla="*/ 0 w 47"/>
                <a:gd name="T5" fmla="*/ 1 h 17"/>
                <a:gd name="T6" fmla="*/ 0 w 47"/>
                <a:gd name="T7" fmla="*/ 1 h 17"/>
                <a:gd name="T8" fmla="*/ 0 w 47"/>
                <a:gd name="T9" fmla="*/ 1 h 17"/>
                <a:gd name="T10" fmla="*/ 0 w 47"/>
                <a:gd name="T11" fmla="*/ 1 h 17"/>
                <a:gd name="T12" fmla="*/ 0 w 47"/>
                <a:gd name="T13" fmla="*/ 0 h 17"/>
                <a:gd name="T14" fmla="*/ 0 w 47"/>
                <a:gd name="T15" fmla="*/ 0 h 17"/>
                <a:gd name="T16" fmla="*/ 0 w 47"/>
                <a:gd name="T17" fmla="*/ 1 h 17"/>
                <a:gd name="T18" fmla="*/ 0 w 47"/>
                <a:gd name="T19" fmla="*/ 1 h 17"/>
                <a:gd name="T20" fmla="*/ 0 w 47"/>
                <a:gd name="T21" fmla="*/ 1 h 17"/>
                <a:gd name="T22" fmla="*/ 0 w 47"/>
                <a:gd name="T23" fmla="*/ 1 h 17"/>
                <a:gd name="T24" fmla="*/ 0 w 47"/>
                <a:gd name="T25" fmla="*/ 1 h 17"/>
                <a:gd name="T26" fmla="*/ 0 w 47"/>
                <a:gd name="T27" fmla="*/ 1 h 17"/>
                <a:gd name="T28" fmla="*/ 0 w 47"/>
                <a:gd name="T29" fmla="*/ 1 h 17"/>
                <a:gd name="T30" fmla="*/ 0 w 47"/>
                <a:gd name="T31" fmla="*/ 1 h 17"/>
                <a:gd name="T32" fmla="*/ 0 w 47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7"/>
                <a:gd name="T53" fmla="*/ 47 w 4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7">
                  <a:moveTo>
                    <a:pt x="47" y="17"/>
                  </a:moveTo>
                  <a:lnTo>
                    <a:pt x="44" y="16"/>
                  </a:lnTo>
                  <a:lnTo>
                    <a:pt x="39" y="13"/>
                  </a:lnTo>
                  <a:lnTo>
                    <a:pt x="31" y="9"/>
                  </a:lnTo>
                  <a:lnTo>
                    <a:pt x="24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7"/>
                  </a:lnTo>
                  <a:lnTo>
                    <a:pt x="10" y="9"/>
                  </a:lnTo>
                  <a:lnTo>
                    <a:pt x="18" y="11"/>
                  </a:lnTo>
                  <a:lnTo>
                    <a:pt x="26" y="14"/>
                  </a:lnTo>
                  <a:lnTo>
                    <a:pt x="33" y="15"/>
                  </a:lnTo>
                  <a:lnTo>
                    <a:pt x="41" y="16"/>
                  </a:lnTo>
                  <a:lnTo>
                    <a:pt x="47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5" name="Freeform 1233"/>
            <p:cNvSpPr>
              <a:spLocks/>
            </p:cNvSpPr>
            <p:nvPr/>
          </p:nvSpPr>
          <p:spPr bwMode="auto">
            <a:xfrm flipH="1">
              <a:off x="2185" y="3565"/>
              <a:ext cx="23" cy="5"/>
            </a:xfrm>
            <a:custGeom>
              <a:avLst/>
              <a:gdLst>
                <a:gd name="T0" fmla="*/ 0 w 51"/>
                <a:gd name="T1" fmla="*/ 0 h 10"/>
                <a:gd name="T2" fmla="*/ 0 w 51"/>
                <a:gd name="T3" fmla="*/ 0 h 10"/>
                <a:gd name="T4" fmla="*/ 0 w 51"/>
                <a:gd name="T5" fmla="*/ 0 h 10"/>
                <a:gd name="T6" fmla="*/ 0 w 51"/>
                <a:gd name="T7" fmla="*/ 0 h 10"/>
                <a:gd name="T8" fmla="*/ 0 w 51"/>
                <a:gd name="T9" fmla="*/ 0 h 10"/>
                <a:gd name="T10" fmla="*/ 0 w 51"/>
                <a:gd name="T11" fmla="*/ 0 h 10"/>
                <a:gd name="T12" fmla="*/ 0 w 51"/>
                <a:gd name="T13" fmla="*/ 1 h 10"/>
                <a:gd name="T14" fmla="*/ 0 w 51"/>
                <a:gd name="T15" fmla="*/ 1 h 10"/>
                <a:gd name="T16" fmla="*/ 0 w 51"/>
                <a:gd name="T17" fmla="*/ 1 h 10"/>
                <a:gd name="T18" fmla="*/ 0 w 51"/>
                <a:gd name="T19" fmla="*/ 1 h 10"/>
                <a:gd name="T20" fmla="*/ 0 w 51"/>
                <a:gd name="T21" fmla="*/ 1 h 10"/>
                <a:gd name="T22" fmla="*/ 0 w 51"/>
                <a:gd name="T23" fmla="*/ 1 h 10"/>
                <a:gd name="T24" fmla="*/ 0 w 51"/>
                <a:gd name="T25" fmla="*/ 1 h 10"/>
                <a:gd name="T26" fmla="*/ 0 w 51"/>
                <a:gd name="T27" fmla="*/ 1 h 10"/>
                <a:gd name="T28" fmla="*/ 0 w 51"/>
                <a:gd name="T29" fmla="*/ 1 h 10"/>
                <a:gd name="T30" fmla="*/ 0 w 51"/>
                <a:gd name="T31" fmla="*/ 1 h 10"/>
                <a:gd name="T32" fmla="*/ 0 w 51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0"/>
                <a:gd name="T53" fmla="*/ 51 w 5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0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6" name="Freeform 1234"/>
            <p:cNvSpPr>
              <a:spLocks/>
            </p:cNvSpPr>
            <p:nvPr/>
          </p:nvSpPr>
          <p:spPr bwMode="auto">
            <a:xfrm flipH="1">
              <a:off x="2174" y="3543"/>
              <a:ext cx="21" cy="17"/>
            </a:xfrm>
            <a:custGeom>
              <a:avLst/>
              <a:gdLst>
                <a:gd name="T0" fmla="*/ 0 w 47"/>
                <a:gd name="T1" fmla="*/ 1 h 33"/>
                <a:gd name="T2" fmla="*/ 0 w 47"/>
                <a:gd name="T3" fmla="*/ 1 h 33"/>
                <a:gd name="T4" fmla="*/ 0 w 47"/>
                <a:gd name="T5" fmla="*/ 1 h 33"/>
                <a:gd name="T6" fmla="*/ 0 w 47"/>
                <a:gd name="T7" fmla="*/ 1 h 33"/>
                <a:gd name="T8" fmla="*/ 0 w 47"/>
                <a:gd name="T9" fmla="*/ 1 h 33"/>
                <a:gd name="T10" fmla="*/ 0 w 47"/>
                <a:gd name="T11" fmla="*/ 1 h 33"/>
                <a:gd name="T12" fmla="*/ 0 w 47"/>
                <a:gd name="T13" fmla="*/ 1 h 33"/>
                <a:gd name="T14" fmla="*/ 0 w 47"/>
                <a:gd name="T15" fmla="*/ 1 h 33"/>
                <a:gd name="T16" fmla="*/ 0 w 47"/>
                <a:gd name="T17" fmla="*/ 0 h 33"/>
                <a:gd name="T18" fmla="*/ 0 w 47"/>
                <a:gd name="T19" fmla="*/ 0 h 33"/>
                <a:gd name="T20" fmla="*/ 0 w 47"/>
                <a:gd name="T21" fmla="*/ 1 h 33"/>
                <a:gd name="T22" fmla="*/ 0 w 47"/>
                <a:gd name="T23" fmla="*/ 1 h 33"/>
                <a:gd name="T24" fmla="*/ 0 w 47"/>
                <a:gd name="T25" fmla="*/ 1 h 33"/>
                <a:gd name="T26" fmla="*/ 0 w 47"/>
                <a:gd name="T27" fmla="*/ 1 h 33"/>
                <a:gd name="T28" fmla="*/ 0 w 47"/>
                <a:gd name="T29" fmla="*/ 1 h 33"/>
                <a:gd name="T30" fmla="*/ 0 w 47"/>
                <a:gd name="T31" fmla="*/ 1 h 33"/>
                <a:gd name="T32" fmla="*/ 0 w 47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3"/>
                <a:gd name="T53" fmla="*/ 47 w 4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3">
                  <a:moveTo>
                    <a:pt x="47" y="33"/>
                  </a:moveTo>
                  <a:lnTo>
                    <a:pt x="41" y="31"/>
                  </a:lnTo>
                  <a:lnTo>
                    <a:pt x="33" y="27"/>
                  </a:lnTo>
                  <a:lnTo>
                    <a:pt x="25" y="22"/>
                  </a:lnTo>
                  <a:lnTo>
                    <a:pt x="16" y="16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5" y="13"/>
                  </a:lnTo>
                  <a:lnTo>
                    <a:pt x="32" y="18"/>
                  </a:lnTo>
                  <a:lnTo>
                    <a:pt x="38" y="25"/>
                  </a:lnTo>
                  <a:lnTo>
                    <a:pt x="43" y="30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7" name="Freeform 1235"/>
            <p:cNvSpPr>
              <a:spLocks/>
            </p:cNvSpPr>
            <p:nvPr/>
          </p:nvSpPr>
          <p:spPr bwMode="auto">
            <a:xfrm flipH="1">
              <a:off x="2061" y="3545"/>
              <a:ext cx="7" cy="29"/>
            </a:xfrm>
            <a:custGeom>
              <a:avLst/>
              <a:gdLst>
                <a:gd name="T0" fmla="*/ 0 w 15"/>
                <a:gd name="T1" fmla="*/ 1 h 58"/>
                <a:gd name="T2" fmla="*/ 0 w 15"/>
                <a:gd name="T3" fmla="*/ 1 h 58"/>
                <a:gd name="T4" fmla="*/ 0 w 15"/>
                <a:gd name="T5" fmla="*/ 1 h 58"/>
                <a:gd name="T6" fmla="*/ 0 w 15"/>
                <a:gd name="T7" fmla="*/ 1 h 58"/>
                <a:gd name="T8" fmla="*/ 0 w 15"/>
                <a:gd name="T9" fmla="*/ 0 h 58"/>
                <a:gd name="T10" fmla="*/ 0 w 15"/>
                <a:gd name="T11" fmla="*/ 1 h 58"/>
                <a:gd name="T12" fmla="*/ 0 w 15"/>
                <a:gd name="T13" fmla="*/ 1 h 58"/>
                <a:gd name="T14" fmla="*/ 0 w 15"/>
                <a:gd name="T15" fmla="*/ 1 h 58"/>
                <a:gd name="T16" fmla="*/ 0 w 15"/>
                <a:gd name="T17" fmla="*/ 1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8"/>
                <a:gd name="T29" fmla="*/ 15 w 15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8">
                  <a:moveTo>
                    <a:pt x="3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3" y="9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2" y="24"/>
                  </a:lnTo>
                  <a:lnTo>
                    <a:pt x="7" y="43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8" name="Freeform 1236"/>
            <p:cNvSpPr>
              <a:spLocks/>
            </p:cNvSpPr>
            <p:nvPr/>
          </p:nvSpPr>
          <p:spPr bwMode="auto">
            <a:xfrm flipH="1">
              <a:off x="2050" y="3550"/>
              <a:ext cx="10" cy="28"/>
            </a:xfrm>
            <a:custGeom>
              <a:avLst/>
              <a:gdLst>
                <a:gd name="T0" fmla="*/ 0 w 21"/>
                <a:gd name="T1" fmla="*/ 1 h 55"/>
                <a:gd name="T2" fmla="*/ 0 w 21"/>
                <a:gd name="T3" fmla="*/ 1 h 55"/>
                <a:gd name="T4" fmla="*/ 0 w 21"/>
                <a:gd name="T5" fmla="*/ 1 h 55"/>
                <a:gd name="T6" fmla="*/ 0 w 21"/>
                <a:gd name="T7" fmla="*/ 1 h 55"/>
                <a:gd name="T8" fmla="*/ 0 w 21"/>
                <a:gd name="T9" fmla="*/ 0 h 55"/>
                <a:gd name="T10" fmla="*/ 0 w 21"/>
                <a:gd name="T11" fmla="*/ 1 h 55"/>
                <a:gd name="T12" fmla="*/ 0 w 21"/>
                <a:gd name="T13" fmla="*/ 1 h 55"/>
                <a:gd name="T14" fmla="*/ 0 w 21"/>
                <a:gd name="T15" fmla="*/ 1 h 55"/>
                <a:gd name="T16" fmla="*/ 0 w 21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5"/>
                <a:gd name="T29" fmla="*/ 21 w 21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10" y="8"/>
                  </a:lnTo>
                  <a:lnTo>
                    <a:pt x="18" y="0"/>
                  </a:lnTo>
                  <a:lnTo>
                    <a:pt x="21" y="7"/>
                  </a:lnTo>
                  <a:lnTo>
                    <a:pt x="15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9" name="Freeform 1237"/>
            <p:cNvSpPr>
              <a:spLocks/>
            </p:cNvSpPr>
            <p:nvPr/>
          </p:nvSpPr>
          <p:spPr bwMode="auto">
            <a:xfrm flipH="1">
              <a:off x="2077" y="3537"/>
              <a:ext cx="5" cy="27"/>
            </a:xfrm>
            <a:custGeom>
              <a:avLst/>
              <a:gdLst>
                <a:gd name="T0" fmla="*/ 0 w 13"/>
                <a:gd name="T1" fmla="*/ 1 h 54"/>
                <a:gd name="T2" fmla="*/ 0 w 13"/>
                <a:gd name="T3" fmla="*/ 1 h 54"/>
                <a:gd name="T4" fmla="*/ 0 w 13"/>
                <a:gd name="T5" fmla="*/ 1 h 54"/>
                <a:gd name="T6" fmla="*/ 0 w 13"/>
                <a:gd name="T7" fmla="*/ 1 h 54"/>
                <a:gd name="T8" fmla="*/ 0 w 13"/>
                <a:gd name="T9" fmla="*/ 0 h 54"/>
                <a:gd name="T10" fmla="*/ 0 w 13"/>
                <a:gd name="T11" fmla="*/ 1 h 54"/>
                <a:gd name="T12" fmla="*/ 0 w 13"/>
                <a:gd name="T13" fmla="*/ 1 h 54"/>
                <a:gd name="T14" fmla="*/ 0 w 13"/>
                <a:gd name="T15" fmla="*/ 1 h 54"/>
                <a:gd name="T16" fmla="*/ 0 w 13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4"/>
                <a:gd name="T29" fmla="*/ 13 w 13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4">
                  <a:moveTo>
                    <a:pt x="8" y="54"/>
                  </a:moveTo>
                  <a:lnTo>
                    <a:pt x="3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2" y="19"/>
                  </a:lnTo>
                  <a:lnTo>
                    <a:pt x="9" y="3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0" name="Freeform 1238"/>
            <p:cNvSpPr>
              <a:spLocks/>
            </p:cNvSpPr>
            <p:nvPr/>
          </p:nvSpPr>
          <p:spPr bwMode="auto">
            <a:xfrm flipH="1">
              <a:off x="2089" y="3530"/>
              <a:ext cx="11" cy="31"/>
            </a:xfrm>
            <a:custGeom>
              <a:avLst/>
              <a:gdLst>
                <a:gd name="T0" fmla="*/ 1 w 22"/>
                <a:gd name="T1" fmla="*/ 1 h 62"/>
                <a:gd name="T2" fmla="*/ 1 w 22"/>
                <a:gd name="T3" fmla="*/ 1 h 62"/>
                <a:gd name="T4" fmla="*/ 1 w 22"/>
                <a:gd name="T5" fmla="*/ 1 h 62"/>
                <a:gd name="T6" fmla="*/ 0 w 22"/>
                <a:gd name="T7" fmla="*/ 1 h 62"/>
                <a:gd name="T8" fmla="*/ 1 w 22"/>
                <a:gd name="T9" fmla="*/ 0 h 62"/>
                <a:gd name="T10" fmla="*/ 1 w 22"/>
                <a:gd name="T11" fmla="*/ 1 h 62"/>
                <a:gd name="T12" fmla="*/ 1 w 22"/>
                <a:gd name="T13" fmla="*/ 1 h 62"/>
                <a:gd name="T14" fmla="*/ 1 w 22"/>
                <a:gd name="T15" fmla="*/ 1 h 62"/>
                <a:gd name="T16" fmla="*/ 1 w 22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62"/>
                <a:gd name="T29" fmla="*/ 22 w 22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62">
                  <a:moveTo>
                    <a:pt x="22" y="62"/>
                  </a:moveTo>
                  <a:lnTo>
                    <a:pt x="13" y="46"/>
                  </a:lnTo>
                  <a:lnTo>
                    <a:pt x="4" y="26"/>
                  </a:lnTo>
                  <a:lnTo>
                    <a:pt x="0" y="8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7" y="25"/>
                  </a:lnTo>
                  <a:lnTo>
                    <a:pt x="18" y="47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" name="Freeform 1239"/>
            <p:cNvSpPr>
              <a:spLocks/>
            </p:cNvSpPr>
            <p:nvPr/>
          </p:nvSpPr>
          <p:spPr bwMode="auto">
            <a:xfrm flipH="1">
              <a:off x="2105" y="3522"/>
              <a:ext cx="10" cy="34"/>
            </a:xfrm>
            <a:custGeom>
              <a:avLst/>
              <a:gdLst>
                <a:gd name="T0" fmla="*/ 0 w 25"/>
                <a:gd name="T1" fmla="*/ 0 h 70"/>
                <a:gd name="T2" fmla="*/ 0 w 25"/>
                <a:gd name="T3" fmla="*/ 0 h 70"/>
                <a:gd name="T4" fmla="*/ 0 w 25"/>
                <a:gd name="T5" fmla="*/ 0 h 70"/>
                <a:gd name="T6" fmla="*/ 0 w 25"/>
                <a:gd name="T7" fmla="*/ 0 h 70"/>
                <a:gd name="T8" fmla="*/ 0 w 25"/>
                <a:gd name="T9" fmla="*/ 0 h 70"/>
                <a:gd name="T10" fmla="*/ 0 w 25"/>
                <a:gd name="T11" fmla="*/ 0 h 70"/>
                <a:gd name="T12" fmla="*/ 0 w 25"/>
                <a:gd name="T13" fmla="*/ 0 h 70"/>
                <a:gd name="T14" fmla="*/ 0 w 25"/>
                <a:gd name="T15" fmla="*/ 0 h 70"/>
                <a:gd name="T16" fmla="*/ 0 w 25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0"/>
                <a:gd name="T29" fmla="*/ 25 w 25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0">
                  <a:moveTo>
                    <a:pt x="25" y="70"/>
                  </a:moveTo>
                  <a:lnTo>
                    <a:pt x="16" y="53"/>
                  </a:lnTo>
                  <a:lnTo>
                    <a:pt x="7" y="29"/>
                  </a:lnTo>
                  <a:lnTo>
                    <a:pt x="0" y="8"/>
                  </a:lnTo>
                  <a:lnTo>
                    <a:pt x="4" y="0"/>
                  </a:lnTo>
                  <a:lnTo>
                    <a:pt x="14" y="11"/>
                  </a:lnTo>
                  <a:lnTo>
                    <a:pt x="19" y="32"/>
                  </a:lnTo>
                  <a:lnTo>
                    <a:pt x="23" y="55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2" name="Freeform 1240"/>
            <p:cNvSpPr>
              <a:spLocks/>
            </p:cNvSpPr>
            <p:nvPr/>
          </p:nvSpPr>
          <p:spPr bwMode="auto">
            <a:xfrm flipH="1">
              <a:off x="2132" y="3519"/>
              <a:ext cx="18" cy="37"/>
            </a:xfrm>
            <a:custGeom>
              <a:avLst/>
              <a:gdLst>
                <a:gd name="T0" fmla="*/ 0 w 42"/>
                <a:gd name="T1" fmla="*/ 1 h 72"/>
                <a:gd name="T2" fmla="*/ 0 w 42"/>
                <a:gd name="T3" fmla="*/ 1 h 72"/>
                <a:gd name="T4" fmla="*/ 0 w 42"/>
                <a:gd name="T5" fmla="*/ 1 h 72"/>
                <a:gd name="T6" fmla="*/ 0 w 42"/>
                <a:gd name="T7" fmla="*/ 1 h 72"/>
                <a:gd name="T8" fmla="*/ 0 w 42"/>
                <a:gd name="T9" fmla="*/ 1 h 72"/>
                <a:gd name="T10" fmla="*/ 0 w 42"/>
                <a:gd name="T11" fmla="*/ 1 h 72"/>
                <a:gd name="T12" fmla="*/ 0 w 42"/>
                <a:gd name="T13" fmla="*/ 1 h 72"/>
                <a:gd name="T14" fmla="*/ 0 w 42"/>
                <a:gd name="T15" fmla="*/ 1 h 72"/>
                <a:gd name="T16" fmla="*/ 0 w 42"/>
                <a:gd name="T17" fmla="*/ 0 h 72"/>
                <a:gd name="T18" fmla="*/ 0 w 42"/>
                <a:gd name="T19" fmla="*/ 1 h 72"/>
                <a:gd name="T20" fmla="*/ 0 w 42"/>
                <a:gd name="T21" fmla="*/ 1 h 72"/>
                <a:gd name="T22" fmla="*/ 0 w 42"/>
                <a:gd name="T23" fmla="*/ 1 h 72"/>
                <a:gd name="T24" fmla="*/ 0 w 42"/>
                <a:gd name="T25" fmla="*/ 1 h 72"/>
                <a:gd name="T26" fmla="*/ 0 w 42"/>
                <a:gd name="T27" fmla="*/ 1 h 72"/>
                <a:gd name="T28" fmla="*/ 0 w 42"/>
                <a:gd name="T29" fmla="*/ 1 h 72"/>
                <a:gd name="T30" fmla="*/ 0 w 42"/>
                <a:gd name="T31" fmla="*/ 1 h 72"/>
                <a:gd name="T32" fmla="*/ 0 w 42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72"/>
                <a:gd name="T53" fmla="*/ 42 w 4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72">
                  <a:moveTo>
                    <a:pt x="42" y="72"/>
                  </a:moveTo>
                  <a:lnTo>
                    <a:pt x="35" y="65"/>
                  </a:lnTo>
                  <a:lnTo>
                    <a:pt x="27" y="56"/>
                  </a:lnTo>
                  <a:lnTo>
                    <a:pt x="18" y="45"/>
                  </a:lnTo>
                  <a:lnTo>
                    <a:pt x="12" y="33"/>
                  </a:lnTo>
                  <a:lnTo>
                    <a:pt x="5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1"/>
                  </a:lnTo>
                  <a:lnTo>
                    <a:pt x="12" y="8"/>
                  </a:lnTo>
                  <a:lnTo>
                    <a:pt x="17" y="18"/>
                  </a:lnTo>
                  <a:lnTo>
                    <a:pt x="22" y="31"/>
                  </a:lnTo>
                  <a:lnTo>
                    <a:pt x="27" y="45"/>
                  </a:lnTo>
                  <a:lnTo>
                    <a:pt x="33" y="57"/>
                  </a:lnTo>
                  <a:lnTo>
                    <a:pt x="37" y="67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3" name="Freeform 1241"/>
            <p:cNvSpPr>
              <a:spLocks/>
            </p:cNvSpPr>
            <p:nvPr/>
          </p:nvSpPr>
          <p:spPr bwMode="auto">
            <a:xfrm flipH="1">
              <a:off x="2161" y="3525"/>
              <a:ext cx="23" cy="34"/>
            </a:xfrm>
            <a:custGeom>
              <a:avLst/>
              <a:gdLst>
                <a:gd name="T0" fmla="*/ 0 w 50"/>
                <a:gd name="T1" fmla="*/ 1 h 68"/>
                <a:gd name="T2" fmla="*/ 0 w 50"/>
                <a:gd name="T3" fmla="*/ 1 h 68"/>
                <a:gd name="T4" fmla="*/ 0 w 50"/>
                <a:gd name="T5" fmla="*/ 1 h 68"/>
                <a:gd name="T6" fmla="*/ 0 w 50"/>
                <a:gd name="T7" fmla="*/ 1 h 68"/>
                <a:gd name="T8" fmla="*/ 0 w 50"/>
                <a:gd name="T9" fmla="*/ 1 h 68"/>
                <a:gd name="T10" fmla="*/ 0 w 50"/>
                <a:gd name="T11" fmla="*/ 1 h 68"/>
                <a:gd name="T12" fmla="*/ 0 w 50"/>
                <a:gd name="T13" fmla="*/ 1 h 68"/>
                <a:gd name="T14" fmla="*/ 0 w 50"/>
                <a:gd name="T15" fmla="*/ 1 h 68"/>
                <a:gd name="T16" fmla="*/ 0 w 50"/>
                <a:gd name="T17" fmla="*/ 0 h 68"/>
                <a:gd name="T18" fmla="*/ 0 w 50"/>
                <a:gd name="T19" fmla="*/ 1 h 68"/>
                <a:gd name="T20" fmla="*/ 0 w 50"/>
                <a:gd name="T21" fmla="*/ 1 h 68"/>
                <a:gd name="T22" fmla="*/ 0 w 50"/>
                <a:gd name="T23" fmla="*/ 1 h 68"/>
                <a:gd name="T24" fmla="*/ 0 w 50"/>
                <a:gd name="T25" fmla="*/ 1 h 68"/>
                <a:gd name="T26" fmla="*/ 0 w 50"/>
                <a:gd name="T27" fmla="*/ 1 h 68"/>
                <a:gd name="T28" fmla="*/ 0 w 50"/>
                <a:gd name="T29" fmla="*/ 1 h 68"/>
                <a:gd name="T30" fmla="*/ 0 w 50"/>
                <a:gd name="T31" fmla="*/ 1 h 68"/>
                <a:gd name="T32" fmla="*/ 0 w 5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8"/>
                <a:gd name="T53" fmla="*/ 50 w 5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8">
                  <a:moveTo>
                    <a:pt x="50" y="68"/>
                  </a:moveTo>
                  <a:lnTo>
                    <a:pt x="43" y="63"/>
                  </a:lnTo>
                  <a:lnTo>
                    <a:pt x="36" y="54"/>
                  </a:lnTo>
                  <a:lnTo>
                    <a:pt x="25" y="44"/>
                  </a:lnTo>
                  <a:lnTo>
                    <a:pt x="16" y="33"/>
                  </a:lnTo>
                  <a:lnTo>
                    <a:pt x="8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8"/>
                  </a:lnTo>
                  <a:lnTo>
                    <a:pt x="28" y="30"/>
                  </a:lnTo>
                  <a:lnTo>
                    <a:pt x="34" y="43"/>
                  </a:lnTo>
                  <a:lnTo>
                    <a:pt x="41" y="54"/>
                  </a:lnTo>
                  <a:lnTo>
                    <a:pt x="46" y="64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4" name="Freeform 1242"/>
            <p:cNvSpPr>
              <a:spLocks/>
            </p:cNvSpPr>
            <p:nvPr/>
          </p:nvSpPr>
          <p:spPr bwMode="auto">
            <a:xfrm flipH="1">
              <a:off x="2118" y="3523"/>
              <a:ext cx="19" cy="32"/>
            </a:xfrm>
            <a:custGeom>
              <a:avLst/>
              <a:gdLst>
                <a:gd name="T0" fmla="*/ 0 w 42"/>
                <a:gd name="T1" fmla="*/ 1 h 62"/>
                <a:gd name="T2" fmla="*/ 0 w 42"/>
                <a:gd name="T3" fmla="*/ 1 h 62"/>
                <a:gd name="T4" fmla="*/ 0 w 42"/>
                <a:gd name="T5" fmla="*/ 1 h 62"/>
                <a:gd name="T6" fmla="*/ 0 w 42"/>
                <a:gd name="T7" fmla="*/ 1 h 62"/>
                <a:gd name="T8" fmla="*/ 0 w 42"/>
                <a:gd name="T9" fmla="*/ 1 h 62"/>
                <a:gd name="T10" fmla="*/ 0 w 42"/>
                <a:gd name="T11" fmla="*/ 1 h 62"/>
                <a:gd name="T12" fmla="*/ 0 w 42"/>
                <a:gd name="T13" fmla="*/ 1 h 62"/>
                <a:gd name="T14" fmla="*/ 0 w 42"/>
                <a:gd name="T15" fmla="*/ 1 h 62"/>
                <a:gd name="T16" fmla="*/ 0 w 42"/>
                <a:gd name="T17" fmla="*/ 0 h 62"/>
                <a:gd name="T18" fmla="*/ 0 w 42"/>
                <a:gd name="T19" fmla="*/ 1 h 62"/>
                <a:gd name="T20" fmla="*/ 0 w 42"/>
                <a:gd name="T21" fmla="*/ 1 h 62"/>
                <a:gd name="T22" fmla="*/ 0 w 42"/>
                <a:gd name="T23" fmla="*/ 1 h 62"/>
                <a:gd name="T24" fmla="*/ 0 w 42"/>
                <a:gd name="T25" fmla="*/ 1 h 62"/>
                <a:gd name="T26" fmla="*/ 0 w 42"/>
                <a:gd name="T27" fmla="*/ 1 h 62"/>
                <a:gd name="T28" fmla="*/ 0 w 42"/>
                <a:gd name="T29" fmla="*/ 1 h 62"/>
                <a:gd name="T30" fmla="*/ 0 w 42"/>
                <a:gd name="T31" fmla="*/ 1 h 62"/>
                <a:gd name="T32" fmla="*/ 0 w 42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62"/>
                <a:gd name="T53" fmla="*/ 42 w 4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62">
                  <a:moveTo>
                    <a:pt x="42" y="62"/>
                  </a:moveTo>
                  <a:lnTo>
                    <a:pt x="37" y="56"/>
                  </a:lnTo>
                  <a:lnTo>
                    <a:pt x="29" y="48"/>
                  </a:lnTo>
                  <a:lnTo>
                    <a:pt x="21" y="38"/>
                  </a:lnTo>
                  <a:lnTo>
                    <a:pt x="13" y="28"/>
                  </a:lnTo>
                  <a:lnTo>
                    <a:pt x="7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2"/>
                  </a:lnTo>
                  <a:lnTo>
                    <a:pt x="15" y="8"/>
                  </a:lnTo>
                  <a:lnTo>
                    <a:pt x="21" y="17"/>
                  </a:lnTo>
                  <a:lnTo>
                    <a:pt x="26" y="28"/>
                  </a:lnTo>
                  <a:lnTo>
                    <a:pt x="32" y="39"/>
                  </a:lnTo>
                  <a:lnTo>
                    <a:pt x="36" y="49"/>
                  </a:lnTo>
                  <a:lnTo>
                    <a:pt x="40" y="57"/>
                  </a:lnTo>
                  <a:lnTo>
                    <a:pt x="4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5" name="Freeform 1243"/>
            <p:cNvSpPr>
              <a:spLocks/>
            </p:cNvSpPr>
            <p:nvPr/>
          </p:nvSpPr>
          <p:spPr bwMode="auto">
            <a:xfrm flipH="1">
              <a:off x="2119" y="3552"/>
              <a:ext cx="30" cy="45"/>
            </a:xfrm>
            <a:custGeom>
              <a:avLst/>
              <a:gdLst>
                <a:gd name="T0" fmla="*/ 0 w 66"/>
                <a:gd name="T1" fmla="*/ 1 h 90"/>
                <a:gd name="T2" fmla="*/ 0 w 66"/>
                <a:gd name="T3" fmla="*/ 1 h 90"/>
                <a:gd name="T4" fmla="*/ 0 w 66"/>
                <a:gd name="T5" fmla="*/ 1 h 90"/>
                <a:gd name="T6" fmla="*/ 0 w 66"/>
                <a:gd name="T7" fmla="*/ 1 h 90"/>
                <a:gd name="T8" fmla="*/ 0 w 66"/>
                <a:gd name="T9" fmla="*/ 1 h 90"/>
                <a:gd name="T10" fmla="*/ 0 w 66"/>
                <a:gd name="T11" fmla="*/ 1 h 90"/>
                <a:gd name="T12" fmla="*/ 0 w 66"/>
                <a:gd name="T13" fmla="*/ 1 h 90"/>
                <a:gd name="T14" fmla="*/ 0 w 66"/>
                <a:gd name="T15" fmla="*/ 1 h 90"/>
                <a:gd name="T16" fmla="*/ 0 w 66"/>
                <a:gd name="T17" fmla="*/ 0 h 90"/>
                <a:gd name="T18" fmla="*/ 0 w 66"/>
                <a:gd name="T19" fmla="*/ 1 h 90"/>
                <a:gd name="T20" fmla="*/ 0 w 66"/>
                <a:gd name="T21" fmla="*/ 1 h 90"/>
                <a:gd name="T22" fmla="*/ 0 w 66"/>
                <a:gd name="T23" fmla="*/ 1 h 90"/>
                <a:gd name="T24" fmla="*/ 0 w 66"/>
                <a:gd name="T25" fmla="*/ 1 h 90"/>
                <a:gd name="T26" fmla="*/ 0 w 66"/>
                <a:gd name="T27" fmla="*/ 1 h 90"/>
                <a:gd name="T28" fmla="*/ 0 w 66"/>
                <a:gd name="T29" fmla="*/ 1 h 90"/>
                <a:gd name="T30" fmla="*/ 0 w 66"/>
                <a:gd name="T31" fmla="*/ 1 h 90"/>
                <a:gd name="T32" fmla="*/ 0 w 66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90"/>
                <a:gd name="T53" fmla="*/ 66 w 66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10" y="62"/>
                  </a:lnTo>
                  <a:lnTo>
                    <a:pt x="19" y="47"/>
                  </a:lnTo>
                  <a:lnTo>
                    <a:pt x="30" y="32"/>
                  </a:lnTo>
                  <a:lnTo>
                    <a:pt x="43" y="18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62" y="7"/>
                  </a:lnTo>
                  <a:lnTo>
                    <a:pt x="54" y="19"/>
                  </a:lnTo>
                  <a:lnTo>
                    <a:pt x="44" y="34"/>
                  </a:lnTo>
                  <a:lnTo>
                    <a:pt x="34" y="50"/>
                  </a:lnTo>
                  <a:lnTo>
                    <a:pt x="23" y="66"/>
                  </a:lnTo>
                  <a:lnTo>
                    <a:pt x="13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6" name="Freeform 1244"/>
            <p:cNvSpPr>
              <a:spLocks/>
            </p:cNvSpPr>
            <p:nvPr/>
          </p:nvSpPr>
          <p:spPr bwMode="auto">
            <a:xfrm flipH="1">
              <a:off x="2143" y="3554"/>
              <a:ext cx="25" cy="35"/>
            </a:xfrm>
            <a:custGeom>
              <a:avLst/>
              <a:gdLst>
                <a:gd name="T0" fmla="*/ 0 w 56"/>
                <a:gd name="T1" fmla="*/ 1 h 70"/>
                <a:gd name="T2" fmla="*/ 0 w 56"/>
                <a:gd name="T3" fmla="*/ 1 h 70"/>
                <a:gd name="T4" fmla="*/ 0 w 56"/>
                <a:gd name="T5" fmla="*/ 1 h 70"/>
                <a:gd name="T6" fmla="*/ 0 w 56"/>
                <a:gd name="T7" fmla="*/ 1 h 70"/>
                <a:gd name="T8" fmla="*/ 0 w 56"/>
                <a:gd name="T9" fmla="*/ 1 h 70"/>
                <a:gd name="T10" fmla="*/ 0 w 56"/>
                <a:gd name="T11" fmla="*/ 1 h 70"/>
                <a:gd name="T12" fmla="*/ 0 w 56"/>
                <a:gd name="T13" fmla="*/ 1 h 70"/>
                <a:gd name="T14" fmla="*/ 0 w 56"/>
                <a:gd name="T15" fmla="*/ 1 h 70"/>
                <a:gd name="T16" fmla="*/ 0 w 56"/>
                <a:gd name="T17" fmla="*/ 0 h 70"/>
                <a:gd name="T18" fmla="*/ 0 w 56"/>
                <a:gd name="T19" fmla="*/ 1 h 70"/>
                <a:gd name="T20" fmla="*/ 0 w 56"/>
                <a:gd name="T21" fmla="*/ 1 h 70"/>
                <a:gd name="T22" fmla="*/ 0 w 56"/>
                <a:gd name="T23" fmla="*/ 1 h 70"/>
                <a:gd name="T24" fmla="*/ 0 w 56"/>
                <a:gd name="T25" fmla="*/ 1 h 70"/>
                <a:gd name="T26" fmla="*/ 0 w 56"/>
                <a:gd name="T27" fmla="*/ 1 h 70"/>
                <a:gd name="T28" fmla="*/ 0 w 56"/>
                <a:gd name="T29" fmla="*/ 1 h 70"/>
                <a:gd name="T30" fmla="*/ 0 w 56"/>
                <a:gd name="T31" fmla="*/ 1 h 70"/>
                <a:gd name="T32" fmla="*/ 0 w 56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70"/>
                <a:gd name="T53" fmla="*/ 56 w 56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70">
                  <a:moveTo>
                    <a:pt x="0" y="70"/>
                  </a:moveTo>
                  <a:lnTo>
                    <a:pt x="0" y="67"/>
                  </a:lnTo>
                  <a:lnTo>
                    <a:pt x="3" y="60"/>
                  </a:lnTo>
                  <a:lnTo>
                    <a:pt x="7" y="49"/>
                  </a:lnTo>
                  <a:lnTo>
                    <a:pt x="15" y="38"/>
                  </a:lnTo>
                  <a:lnTo>
                    <a:pt x="23" y="26"/>
                  </a:lnTo>
                  <a:lnTo>
                    <a:pt x="33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49" y="8"/>
                  </a:lnTo>
                  <a:lnTo>
                    <a:pt x="42" y="18"/>
                  </a:lnTo>
                  <a:lnTo>
                    <a:pt x="33" y="30"/>
                  </a:lnTo>
                  <a:lnTo>
                    <a:pt x="25" y="43"/>
                  </a:lnTo>
                  <a:lnTo>
                    <a:pt x="17" y="54"/>
                  </a:lnTo>
                  <a:lnTo>
                    <a:pt x="9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7" name="Freeform 1245"/>
            <p:cNvSpPr>
              <a:spLocks/>
            </p:cNvSpPr>
            <p:nvPr/>
          </p:nvSpPr>
          <p:spPr bwMode="auto">
            <a:xfrm flipH="1">
              <a:off x="2147" y="3523"/>
              <a:ext cx="22" cy="34"/>
            </a:xfrm>
            <a:custGeom>
              <a:avLst/>
              <a:gdLst>
                <a:gd name="T0" fmla="*/ 0 w 50"/>
                <a:gd name="T1" fmla="*/ 1 h 68"/>
                <a:gd name="T2" fmla="*/ 0 w 50"/>
                <a:gd name="T3" fmla="*/ 1 h 68"/>
                <a:gd name="T4" fmla="*/ 0 w 50"/>
                <a:gd name="T5" fmla="*/ 1 h 68"/>
                <a:gd name="T6" fmla="*/ 0 w 50"/>
                <a:gd name="T7" fmla="*/ 1 h 68"/>
                <a:gd name="T8" fmla="*/ 0 w 50"/>
                <a:gd name="T9" fmla="*/ 1 h 68"/>
                <a:gd name="T10" fmla="*/ 0 w 50"/>
                <a:gd name="T11" fmla="*/ 1 h 68"/>
                <a:gd name="T12" fmla="*/ 0 w 50"/>
                <a:gd name="T13" fmla="*/ 1 h 68"/>
                <a:gd name="T14" fmla="*/ 0 w 50"/>
                <a:gd name="T15" fmla="*/ 1 h 68"/>
                <a:gd name="T16" fmla="*/ 0 w 50"/>
                <a:gd name="T17" fmla="*/ 0 h 68"/>
                <a:gd name="T18" fmla="*/ 0 w 50"/>
                <a:gd name="T19" fmla="*/ 1 h 68"/>
                <a:gd name="T20" fmla="*/ 0 w 50"/>
                <a:gd name="T21" fmla="*/ 1 h 68"/>
                <a:gd name="T22" fmla="*/ 0 w 50"/>
                <a:gd name="T23" fmla="*/ 1 h 68"/>
                <a:gd name="T24" fmla="*/ 0 w 50"/>
                <a:gd name="T25" fmla="*/ 1 h 68"/>
                <a:gd name="T26" fmla="*/ 0 w 50"/>
                <a:gd name="T27" fmla="*/ 1 h 68"/>
                <a:gd name="T28" fmla="*/ 0 w 50"/>
                <a:gd name="T29" fmla="*/ 1 h 68"/>
                <a:gd name="T30" fmla="*/ 0 w 50"/>
                <a:gd name="T31" fmla="*/ 1 h 68"/>
                <a:gd name="T32" fmla="*/ 0 w 5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8"/>
                <a:gd name="T53" fmla="*/ 50 w 5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8">
                  <a:moveTo>
                    <a:pt x="50" y="68"/>
                  </a:moveTo>
                  <a:lnTo>
                    <a:pt x="43" y="62"/>
                  </a:lnTo>
                  <a:lnTo>
                    <a:pt x="35" y="54"/>
                  </a:lnTo>
                  <a:lnTo>
                    <a:pt x="26" y="42"/>
                  </a:lnTo>
                  <a:lnTo>
                    <a:pt x="17" y="32"/>
                  </a:lnTo>
                  <a:lnTo>
                    <a:pt x="8" y="20"/>
                  </a:lnTo>
                  <a:lnTo>
                    <a:pt x="3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7"/>
                  </a:lnTo>
                  <a:lnTo>
                    <a:pt x="29" y="30"/>
                  </a:lnTo>
                  <a:lnTo>
                    <a:pt x="35" y="42"/>
                  </a:lnTo>
                  <a:lnTo>
                    <a:pt x="41" y="54"/>
                  </a:lnTo>
                  <a:lnTo>
                    <a:pt x="46" y="63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8" name="Freeform 1246"/>
            <p:cNvSpPr>
              <a:spLocks/>
            </p:cNvSpPr>
            <p:nvPr/>
          </p:nvSpPr>
          <p:spPr bwMode="auto">
            <a:xfrm flipH="1">
              <a:off x="1166" y="3029"/>
              <a:ext cx="89" cy="89"/>
            </a:xfrm>
            <a:custGeom>
              <a:avLst/>
              <a:gdLst>
                <a:gd name="T0" fmla="*/ 0 w 197"/>
                <a:gd name="T1" fmla="*/ 1 h 178"/>
                <a:gd name="T2" fmla="*/ 0 w 197"/>
                <a:gd name="T3" fmla="*/ 1 h 178"/>
                <a:gd name="T4" fmla="*/ 0 w 197"/>
                <a:gd name="T5" fmla="*/ 1 h 178"/>
                <a:gd name="T6" fmla="*/ 0 w 197"/>
                <a:gd name="T7" fmla="*/ 1 h 178"/>
                <a:gd name="T8" fmla="*/ 0 w 197"/>
                <a:gd name="T9" fmla="*/ 1 h 178"/>
                <a:gd name="T10" fmla="*/ 0 w 197"/>
                <a:gd name="T11" fmla="*/ 1 h 178"/>
                <a:gd name="T12" fmla="*/ 0 w 197"/>
                <a:gd name="T13" fmla="*/ 1 h 178"/>
                <a:gd name="T14" fmla="*/ 0 w 197"/>
                <a:gd name="T15" fmla="*/ 1 h 178"/>
                <a:gd name="T16" fmla="*/ 0 w 197"/>
                <a:gd name="T17" fmla="*/ 1 h 178"/>
                <a:gd name="T18" fmla="*/ 0 w 197"/>
                <a:gd name="T19" fmla="*/ 1 h 178"/>
                <a:gd name="T20" fmla="*/ 0 w 197"/>
                <a:gd name="T21" fmla="*/ 1 h 178"/>
                <a:gd name="T22" fmla="*/ 0 w 197"/>
                <a:gd name="T23" fmla="*/ 1 h 178"/>
                <a:gd name="T24" fmla="*/ 0 w 197"/>
                <a:gd name="T25" fmla="*/ 1 h 178"/>
                <a:gd name="T26" fmla="*/ 0 w 197"/>
                <a:gd name="T27" fmla="*/ 1 h 178"/>
                <a:gd name="T28" fmla="*/ 0 w 197"/>
                <a:gd name="T29" fmla="*/ 1 h 178"/>
                <a:gd name="T30" fmla="*/ 0 w 197"/>
                <a:gd name="T31" fmla="*/ 1 h 178"/>
                <a:gd name="T32" fmla="*/ 0 w 197"/>
                <a:gd name="T33" fmla="*/ 1 h 178"/>
                <a:gd name="T34" fmla="*/ 0 w 197"/>
                <a:gd name="T35" fmla="*/ 1 h 178"/>
                <a:gd name="T36" fmla="*/ 0 w 197"/>
                <a:gd name="T37" fmla="*/ 1 h 178"/>
                <a:gd name="T38" fmla="*/ 0 w 197"/>
                <a:gd name="T39" fmla="*/ 1 h 178"/>
                <a:gd name="T40" fmla="*/ 0 w 197"/>
                <a:gd name="T41" fmla="*/ 1 h 178"/>
                <a:gd name="T42" fmla="*/ 0 w 197"/>
                <a:gd name="T43" fmla="*/ 1 h 178"/>
                <a:gd name="T44" fmla="*/ 0 w 197"/>
                <a:gd name="T45" fmla="*/ 1 h 178"/>
                <a:gd name="T46" fmla="*/ 0 w 197"/>
                <a:gd name="T47" fmla="*/ 1 h 178"/>
                <a:gd name="T48" fmla="*/ 0 w 197"/>
                <a:gd name="T49" fmla="*/ 1 h 178"/>
                <a:gd name="T50" fmla="*/ 0 w 197"/>
                <a:gd name="T51" fmla="*/ 1 h 178"/>
                <a:gd name="T52" fmla="*/ 0 w 197"/>
                <a:gd name="T53" fmla="*/ 1 h 178"/>
                <a:gd name="T54" fmla="*/ 0 w 197"/>
                <a:gd name="T55" fmla="*/ 1 h 178"/>
                <a:gd name="T56" fmla="*/ 0 w 197"/>
                <a:gd name="T57" fmla="*/ 1 h 178"/>
                <a:gd name="T58" fmla="*/ 0 w 197"/>
                <a:gd name="T59" fmla="*/ 1 h 178"/>
                <a:gd name="T60" fmla="*/ 0 w 197"/>
                <a:gd name="T61" fmla="*/ 1 h 178"/>
                <a:gd name="T62" fmla="*/ 0 w 197"/>
                <a:gd name="T63" fmla="*/ 1 h 178"/>
                <a:gd name="T64" fmla="*/ 0 w 197"/>
                <a:gd name="T65" fmla="*/ 1 h 178"/>
                <a:gd name="T66" fmla="*/ 0 w 197"/>
                <a:gd name="T67" fmla="*/ 1 h 178"/>
                <a:gd name="T68" fmla="*/ 0 w 197"/>
                <a:gd name="T69" fmla="*/ 1 h 178"/>
                <a:gd name="T70" fmla="*/ 0 w 197"/>
                <a:gd name="T71" fmla="*/ 1 h 178"/>
                <a:gd name="T72" fmla="*/ 0 w 197"/>
                <a:gd name="T73" fmla="*/ 1 h 178"/>
                <a:gd name="T74" fmla="*/ 0 w 197"/>
                <a:gd name="T75" fmla="*/ 1 h 178"/>
                <a:gd name="T76" fmla="*/ 0 w 197"/>
                <a:gd name="T77" fmla="*/ 1 h 178"/>
                <a:gd name="T78" fmla="*/ 0 w 197"/>
                <a:gd name="T79" fmla="*/ 1 h 178"/>
                <a:gd name="T80" fmla="*/ 0 w 197"/>
                <a:gd name="T81" fmla="*/ 1 h 178"/>
                <a:gd name="T82" fmla="*/ 0 w 197"/>
                <a:gd name="T83" fmla="*/ 1 h 178"/>
                <a:gd name="T84" fmla="*/ 0 w 197"/>
                <a:gd name="T85" fmla="*/ 1 h 178"/>
                <a:gd name="T86" fmla="*/ 0 w 197"/>
                <a:gd name="T87" fmla="*/ 1 h 178"/>
                <a:gd name="T88" fmla="*/ 0 w 197"/>
                <a:gd name="T89" fmla="*/ 1 h 178"/>
                <a:gd name="T90" fmla="*/ 0 w 197"/>
                <a:gd name="T91" fmla="*/ 1 h 178"/>
                <a:gd name="T92" fmla="*/ 0 w 197"/>
                <a:gd name="T93" fmla="*/ 1 h 178"/>
                <a:gd name="T94" fmla="*/ 0 w 197"/>
                <a:gd name="T95" fmla="*/ 1 h 178"/>
                <a:gd name="T96" fmla="*/ 0 w 197"/>
                <a:gd name="T97" fmla="*/ 1 h 178"/>
                <a:gd name="T98" fmla="*/ 0 w 197"/>
                <a:gd name="T99" fmla="*/ 1 h 178"/>
                <a:gd name="T100" fmla="*/ 0 w 197"/>
                <a:gd name="T101" fmla="*/ 1 h 178"/>
                <a:gd name="T102" fmla="*/ 0 w 197"/>
                <a:gd name="T103" fmla="*/ 1 h 178"/>
                <a:gd name="T104" fmla="*/ 0 w 197"/>
                <a:gd name="T105" fmla="*/ 1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78"/>
                <a:gd name="T161" fmla="*/ 197 w 197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78">
                  <a:moveTo>
                    <a:pt x="48" y="39"/>
                  </a:moveTo>
                  <a:lnTo>
                    <a:pt x="42" y="41"/>
                  </a:lnTo>
                  <a:lnTo>
                    <a:pt x="35" y="43"/>
                  </a:lnTo>
                  <a:lnTo>
                    <a:pt x="27" y="46"/>
                  </a:lnTo>
                  <a:lnTo>
                    <a:pt x="22" y="52"/>
                  </a:lnTo>
                  <a:lnTo>
                    <a:pt x="18" y="58"/>
                  </a:lnTo>
                  <a:lnTo>
                    <a:pt x="17" y="65"/>
                  </a:lnTo>
                  <a:lnTo>
                    <a:pt x="18" y="74"/>
                  </a:lnTo>
                  <a:lnTo>
                    <a:pt x="25" y="83"/>
                  </a:lnTo>
                  <a:lnTo>
                    <a:pt x="31" y="87"/>
                  </a:lnTo>
                  <a:lnTo>
                    <a:pt x="38" y="87"/>
                  </a:lnTo>
                  <a:lnTo>
                    <a:pt x="44" y="85"/>
                  </a:lnTo>
                  <a:lnTo>
                    <a:pt x="48" y="83"/>
                  </a:lnTo>
                  <a:lnTo>
                    <a:pt x="54" y="88"/>
                  </a:lnTo>
                  <a:lnTo>
                    <a:pt x="59" y="91"/>
                  </a:lnTo>
                  <a:lnTo>
                    <a:pt x="63" y="95"/>
                  </a:lnTo>
                  <a:lnTo>
                    <a:pt x="67" y="99"/>
                  </a:lnTo>
                  <a:lnTo>
                    <a:pt x="69" y="103"/>
                  </a:lnTo>
                  <a:lnTo>
                    <a:pt x="69" y="104"/>
                  </a:lnTo>
                  <a:lnTo>
                    <a:pt x="65" y="104"/>
                  </a:lnTo>
                  <a:lnTo>
                    <a:pt x="59" y="103"/>
                  </a:lnTo>
                  <a:lnTo>
                    <a:pt x="52" y="102"/>
                  </a:lnTo>
                  <a:lnTo>
                    <a:pt x="47" y="102"/>
                  </a:lnTo>
                  <a:lnTo>
                    <a:pt x="43" y="100"/>
                  </a:lnTo>
                  <a:lnTo>
                    <a:pt x="42" y="98"/>
                  </a:lnTo>
                  <a:lnTo>
                    <a:pt x="39" y="95"/>
                  </a:lnTo>
                  <a:lnTo>
                    <a:pt x="34" y="91"/>
                  </a:lnTo>
                  <a:lnTo>
                    <a:pt x="27" y="90"/>
                  </a:lnTo>
                  <a:lnTo>
                    <a:pt x="18" y="91"/>
                  </a:lnTo>
                  <a:lnTo>
                    <a:pt x="9" y="95"/>
                  </a:lnTo>
                  <a:lnTo>
                    <a:pt x="3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1" y="124"/>
                  </a:lnTo>
                  <a:lnTo>
                    <a:pt x="2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7" y="137"/>
                  </a:lnTo>
                  <a:lnTo>
                    <a:pt x="22" y="138"/>
                  </a:lnTo>
                  <a:lnTo>
                    <a:pt x="29" y="138"/>
                  </a:lnTo>
                  <a:lnTo>
                    <a:pt x="35" y="137"/>
                  </a:lnTo>
                  <a:lnTo>
                    <a:pt x="40" y="136"/>
                  </a:lnTo>
                  <a:lnTo>
                    <a:pt x="44" y="134"/>
                  </a:lnTo>
                  <a:lnTo>
                    <a:pt x="47" y="132"/>
                  </a:lnTo>
                  <a:lnTo>
                    <a:pt x="51" y="128"/>
                  </a:lnTo>
                  <a:lnTo>
                    <a:pt x="57" y="127"/>
                  </a:lnTo>
                  <a:lnTo>
                    <a:pt x="63" y="129"/>
                  </a:lnTo>
                  <a:lnTo>
                    <a:pt x="67" y="130"/>
                  </a:lnTo>
                  <a:lnTo>
                    <a:pt x="56" y="138"/>
                  </a:lnTo>
                  <a:lnTo>
                    <a:pt x="47" y="150"/>
                  </a:lnTo>
                  <a:lnTo>
                    <a:pt x="43" y="163"/>
                  </a:lnTo>
                  <a:lnTo>
                    <a:pt x="47" y="172"/>
                  </a:lnTo>
                  <a:lnTo>
                    <a:pt x="51" y="174"/>
                  </a:lnTo>
                  <a:lnTo>
                    <a:pt x="56" y="177"/>
                  </a:lnTo>
                  <a:lnTo>
                    <a:pt x="63" y="178"/>
                  </a:lnTo>
                  <a:lnTo>
                    <a:pt x="68" y="177"/>
                  </a:lnTo>
                  <a:lnTo>
                    <a:pt x="75" y="175"/>
                  </a:lnTo>
                  <a:lnTo>
                    <a:pt x="80" y="174"/>
                  </a:lnTo>
                  <a:lnTo>
                    <a:pt x="84" y="171"/>
                  </a:lnTo>
                  <a:lnTo>
                    <a:pt x="88" y="167"/>
                  </a:lnTo>
                  <a:lnTo>
                    <a:pt x="92" y="159"/>
                  </a:lnTo>
                  <a:lnTo>
                    <a:pt x="92" y="150"/>
                  </a:lnTo>
                  <a:lnTo>
                    <a:pt x="90" y="142"/>
                  </a:lnTo>
                  <a:lnTo>
                    <a:pt x="86" y="135"/>
                  </a:lnTo>
                  <a:lnTo>
                    <a:pt x="84" y="132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9" y="125"/>
                  </a:lnTo>
                  <a:lnTo>
                    <a:pt x="92" y="126"/>
                  </a:lnTo>
                  <a:lnTo>
                    <a:pt x="94" y="128"/>
                  </a:lnTo>
                  <a:lnTo>
                    <a:pt x="96" y="134"/>
                  </a:lnTo>
                  <a:lnTo>
                    <a:pt x="97" y="140"/>
                  </a:lnTo>
                  <a:lnTo>
                    <a:pt x="100" y="145"/>
                  </a:lnTo>
                  <a:lnTo>
                    <a:pt x="105" y="151"/>
                  </a:lnTo>
                  <a:lnTo>
                    <a:pt x="115" y="152"/>
                  </a:lnTo>
                  <a:lnTo>
                    <a:pt x="129" y="145"/>
                  </a:lnTo>
                  <a:lnTo>
                    <a:pt x="134" y="150"/>
                  </a:lnTo>
                  <a:lnTo>
                    <a:pt x="140" y="153"/>
                  </a:lnTo>
                  <a:lnTo>
                    <a:pt x="148" y="156"/>
                  </a:lnTo>
                  <a:lnTo>
                    <a:pt x="158" y="157"/>
                  </a:lnTo>
                  <a:lnTo>
                    <a:pt x="165" y="155"/>
                  </a:lnTo>
                  <a:lnTo>
                    <a:pt x="173" y="151"/>
                  </a:lnTo>
                  <a:lnTo>
                    <a:pt x="180" y="144"/>
                  </a:lnTo>
                  <a:lnTo>
                    <a:pt x="185" y="134"/>
                  </a:lnTo>
                  <a:lnTo>
                    <a:pt x="185" y="133"/>
                  </a:lnTo>
                  <a:lnTo>
                    <a:pt x="185" y="132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1" y="125"/>
                  </a:lnTo>
                  <a:lnTo>
                    <a:pt x="176" y="118"/>
                  </a:lnTo>
                  <a:lnTo>
                    <a:pt x="168" y="113"/>
                  </a:lnTo>
                  <a:lnTo>
                    <a:pt x="155" y="113"/>
                  </a:lnTo>
                  <a:lnTo>
                    <a:pt x="147" y="114"/>
                  </a:lnTo>
                  <a:lnTo>
                    <a:pt x="142" y="112"/>
                  </a:lnTo>
                  <a:lnTo>
                    <a:pt x="136" y="109"/>
                  </a:lnTo>
                  <a:lnTo>
                    <a:pt x="133" y="105"/>
                  </a:lnTo>
                  <a:lnTo>
                    <a:pt x="139" y="99"/>
                  </a:lnTo>
                  <a:lnTo>
                    <a:pt x="144" y="94"/>
                  </a:lnTo>
                  <a:lnTo>
                    <a:pt x="151" y="89"/>
                  </a:lnTo>
                  <a:lnTo>
                    <a:pt x="156" y="84"/>
                  </a:lnTo>
                  <a:lnTo>
                    <a:pt x="169" y="85"/>
                  </a:lnTo>
                  <a:lnTo>
                    <a:pt x="179" y="83"/>
                  </a:lnTo>
                  <a:lnTo>
                    <a:pt x="187" y="80"/>
                  </a:lnTo>
                  <a:lnTo>
                    <a:pt x="193" y="73"/>
                  </a:lnTo>
                  <a:lnTo>
                    <a:pt x="196" y="66"/>
                  </a:lnTo>
                  <a:lnTo>
                    <a:pt x="197" y="59"/>
                  </a:lnTo>
                  <a:lnTo>
                    <a:pt x="194" y="52"/>
                  </a:lnTo>
                  <a:lnTo>
                    <a:pt x="189" y="45"/>
                  </a:lnTo>
                  <a:lnTo>
                    <a:pt x="183" y="41"/>
                  </a:lnTo>
                  <a:lnTo>
                    <a:pt x="172" y="39"/>
                  </a:lnTo>
                  <a:lnTo>
                    <a:pt x="162" y="41"/>
                  </a:lnTo>
                  <a:lnTo>
                    <a:pt x="152" y="44"/>
                  </a:lnTo>
                  <a:lnTo>
                    <a:pt x="147" y="50"/>
                  </a:lnTo>
                  <a:lnTo>
                    <a:pt x="146" y="54"/>
                  </a:lnTo>
                  <a:lnTo>
                    <a:pt x="146" y="59"/>
                  </a:lnTo>
                  <a:lnTo>
                    <a:pt x="147" y="64"/>
                  </a:lnTo>
                  <a:lnTo>
                    <a:pt x="140" y="71"/>
                  </a:lnTo>
                  <a:lnTo>
                    <a:pt x="133" y="76"/>
                  </a:lnTo>
                  <a:lnTo>
                    <a:pt x="126" y="81"/>
                  </a:lnTo>
                  <a:lnTo>
                    <a:pt x="122" y="83"/>
                  </a:lnTo>
                  <a:lnTo>
                    <a:pt x="119" y="81"/>
                  </a:lnTo>
                  <a:lnTo>
                    <a:pt x="117" y="79"/>
                  </a:lnTo>
                  <a:lnTo>
                    <a:pt x="114" y="76"/>
                  </a:lnTo>
                  <a:lnTo>
                    <a:pt x="110" y="75"/>
                  </a:lnTo>
                  <a:lnTo>
                    <a:pt x="114" y="68"/>
                  </a:lnTo>
                  <a:lnTo>
                    <a:pt x="117" y="60"/>
                  </a:lnTo>
                  <a:lnTo>
                    <a:pt x="118" y="53"/>
                  </a:lnTo>
                  <a:lnTo>
                    <a:pt x="119" y="49"/>
                  </a:lnTo>
                  <a:lnTo>
                    <a:pt x="129" y="43"/>
                  </a:lnTo>
                  <a:lnTo>
                    <a:pt x="135" y="35"/>
                  </a:lnTo>
                  <a:lnTo>
                    <a:pt x="139" y="27"/>
                  </a:lnTo>
                  <a:lnTo>
                    <a:pt x="138" y="19"/>
                  </a:lnTo>
                  <a:lnTo>
                    <a:pt x="133" y="11"/>
                  </a:lnTo>
                  <a:lnTo>
                    <a:pt x="126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4" y="12"/>
                  </a:lnTo>
                  <a:lnTo>
                    <a:pt x="80" y="15"/>
                  </a:lnTo>
                  <a:lnTo>
                    <a:pt x="79" y="19"/>
                  </a:lnTo>
                  <a:lnTo>
                    <a:pt x="77" y="22"/>
                  </a:lnTo>
                  <a:lnTo>
                    <a:pt x="77" y="27"/>
                  </a:lnTo>
                  <a:lnTo>
                    <a:pt x="80" y="34"/>
                  </a:lnTo>
                  <a:lnTo>
                    <a:pt x="84" y="39"/>
                  </a:lnTo>
                  <a:lnTo>
                    <a:pt x="89" y="44"/>
                  </a:lnTo>
                  <a:lnTo>
                    <a:pt x="94" y="46"/>
                  </a:lnTo>
                  <a:lnTo>
                    <a:pt x="96" y="54"/>
                  </a:lnTo>
                  <a:lnTo>
                    <a:pt x="94" y="61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89" y="71"/>
                  </a:lnTo>
                  <a:lnTo>
                    <a:pt x="85" y="72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5" y="67"/>
                  </a:lnTo>
                  <a:lnTo>
                    <a:pt x="71" y="54"/>
                  </a:lnTo>
                  <a:lnTo>
                    <a:pt x="63" y="44"/>
                  </a:lnTo>
                  <a:lnTo>
                    <a:pt x="48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9" name="Freeform 1247"/>
            <p:cNvSpPr>
              <a:spLocks/>
            </p:cNvSpPr>
            <p:nvPr/>
          </p:nvSpPr>
          <p:spPr bwMode="auto">
            <a:xfrm flipH="1">
              <a:off x="1225" y="3146"/>
              <a:ext cx="92" cy="154"/>
            </a:xfrm>
            <a:custGeom>
              <a:avLst/>
              <a:gdLst>
                <a:gd name="T0" fmla="*/ 0 w 204"/>
                <a:gd name="T1" fmla="*/ 0 h 309"/>
                <a:gd name="T2" fmla="*/ 0 w 204"/>
                <a:gd name="T3" fmla="*/ 0 h 309"/>
                <a:gd name="T4" fmla="*/ 0 w 204"/>
                <a:gd name="T5" fmla="*/ 0 h 309"/>
                <a:gd name="T6" fmla="*/ 0 w 204"/>
                <a:gd name="T7" fmla="*/ 0 h 309"/>
                <a:gd name="T8" fmla="*/ 0 w 204"/>
                <a:gd name="T9" fmla="*/ 0 h 309"/>
                <a:gd name="T10" fmla="*/ 0 w 204"/>
                <a:gd name="T11" fmla="*/ 0 h 309"/>
                <a:gd name="T12" fmla="*/ 0 w 204"/>
                <a:gd name="T13" fmla="*/ 0 h 309"/>
                <a:gd name="T14" fmla="*/ 0 w 204"/>
                <a:gd name="T15" fmla="*/ 0 h 309"/>
                <a:gd name="T16" fmla="*/ 0 w 204"/>
                <a:gd name="T17" fmla="*/ 0 h 309"/>
                <a:gd name="T18" fmla="*/ 0 w 204"/>
                <a:gd name="T19" fmla="*/ 0 h 309"/>
                <a:gd name="T20" fmla="*/ 0 w 204"/>
                <a:gd name="T21" fmla="*/ 0 h 309"/>
                <a:gd name="T22" fmla="*/ 0 w 204"/>
                <a:gd name="T23" fmla="*/ 0 h 309"/>
                <a:gd name="T24" fmla="*/ 0 w 204"/>
                <a:gd name="T25" fmla="*/ 0 h 309"/>
                <a:gd name="T26" fmla="*/ 0 w 204"/>
                <a:gd name="T27" fmla="*/ 0 h 309"/>
                <a:gd name="T28" fmla="*/ 0 w 204"/>
                <a:gd name="T29" fmla="*/ 0 h 309"/>
                <a:gd name="T30" fmla="*/ 0 w 204"/>
                <a:gd name="T31" fmla="*/ 0 h 309"/>
                <a:gd name="T32" fmla="*/ 0 w 204"/>
                <a:gd name="T33" fmla="*/ 0 h 309"/>
                <a:gd name="T34" fmla="*/ 0 w 204"/>
                <a:gd name="T35" fmla="*/ 0 h 309"/>
                <a:gd name="T36" fmla="*/ 0 w 204"/>
                <a:gd name="T37" fmla="*/ 0 h 309"/>
                <a:gd name="T38" fmla="*/ 0 w 204"/>
                <a:gd name="T39" fmla="*/ 0 h 309"/>
                <a:gd name="T40" fmla="*/ 0 w 204"/>
                <a:gd name="T41" fmla="*/ 0 h 309"/>
                <a:gd name="T42" fmla="*/ 0 w 204"/>
                <a:gd name="T43" fmla="*/ 0 h 309"/>
                <a:gd name="T44" fmla="*/ 0 w 204"/>
                <a:gd name="T45" fmla="*/ 0 h 309"/>
                <a:gd name="T46" fmla="*/ 0 w 204"/>
                <a:gd name="T47" fmla="*/ 0 h 309"/>
                <a:gd name="T48" fmla="*/ 0 w 204"/>
                <a:gd name="T49" fmla="*/ 0 h 309"/>
                <a:gd name="T50" fmla="*/ 0 w 204"/>
                <a:gd name="T51" fmla="*/ 1 h 309"/>
                <a:gd name="T52" fmla="*/ 0 w 204"/>
                <a:gd name="T53" fmla="*/ 1 h 309"/>
                <a:gd name="T54" fmla="*/ 0 w 204"/>
                <a:gd name="T55" fmla="*/ 1 h 309"/>
                <a:gd name="T56" fmla="*/ 0 w 204"/>
                <a:gd name="T57" fmla="*/ 1 h 309"/>
                <a:gd name="T58" fmla="*/ 0 w 204"/>
                <a:gd name="T59" fmla="*/ 1 h 309"/>
                <a:gd name="T60" fmla="*/ 0 w 204"/>
                <a:gd name="T61" fmla="*/ 1 h 309"/>
                <a:gd name="T62" fmla="*/ 0 w 204"/>
                <a:gd name="T63" fmla="*/ 1 h 309"/>
                <a:gd name="T64" fmla="*/ 0 w 204"/>
                <a:gd name="T65" fmla="*/ 1 h 309"/>
                <a:gd name="T66" fmla="*/ 0 w 204"/>
                <a:gd name="T67" fmla="*/ 0 h 309"/>
                <a:gd name="T68" fmla="*/ 0 w 204"/>
                <a:gd name="T69" fmla="*/ 0 h 309"/>
                <a:gd name="T70" fmla="*/ 0 w 204"/>
                <a:gd name="T71" fmla="*/ 0 h 309"/>
                <a:gd name="T72" fmla="*/ 0 w 204"/>
                <a:gd name="T73" fmla="*/ 0 h 309"/>
                <a:gd name="T74" fmla="*/ 0 w 204"/>
                <a:gd name="T75" fmla="*/ 0 h 309"/>
                <a:gd name="T76" fmla="*/ 0 w 204"/>
                <a:gd name="T77" fmla="*/ 0 h 309"/>
                <a:gd name="T78" fmla="*/ 0 w 204"/>
                <a:gd name="T79" fmla="*/ 0 h 309"/>
                <a:gd name="T80" fmla="*/ 0 w 204"/>
                <a:gd name="T81" fmla="*/ 0 h 309"/>
                <a:gd name="T82" fmla="*/ 0 w 204"/>
                <a:gd name="T83" fmla="*/ 0 h 309"/>
                <a:gd name="T84" fmla="*/ 0 w 204"/>
                <a:gd name="T85" fmla="*/ 0 h 309"/>
                <a:gd name="T86" fmla="*/ 0 w 204"/>
                <a:gd name="T87" fmla="*/ 0 h 309"/>
                <a:gd name="T88" fmla="*/ 0 w 204"/>
                <a:gd name="T89" fmla="*/ 0 h 309"/>
                <a:gd name="T90" fmla="*/ 0 w 204"/>
                <a:gd name="T91" fmla="*/ 0 h 309"/>
                <a:gd name="T92" fmla="*/ 0 w 204"/>
                <a:gd name="T93" fmla="*/ 0 h 309"/>
                <a:gd name="T94" fmla="*/ 0 w 204"/>
                <a:gd name="T95" fmla="*/ 0 h 309"/>
                <a:gd name="T96" fmla="*/ 0 w 204"/>
                <a:gd name="T97" fmla="*/ 0 h 309"/>
                <a:gd name="T98" fmla="*/ 0 w 204"/>
                <a:gd name="T99" fmla="*/ 0 h 309"/>
                <a:gd name="T100" fmla="*/ 0 w 204"/>
                <a:gd name="T101" fmla="*/ 0 h 309"/>
                <a:gd name="T102" fmla="*/ 0 w 204"/>
                <a:gd name="T103" fmla="*/ 0 h 309"/>
                <a:gd name="T104" fmla="*/ 0 w 204"/>
                <a:gd name="T105" fmla="*/ 0 h 309"/>
                <a:gd name="T106" fmla="*/ 0 w 204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"/>
                <a:gd name="T163" fmla="*/ 0 h 309"/>
                <a:gd name="T164" fmla="*/ 204 w 204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" h="309">
                  <a:moveTo>
                    <a:pt x="202" y="0"/>
                  </a:moveTo>
                  <a:lnTo>
                    <a:pt x="185" y="20"/>
                  </a:lnTo>
                  <a:lnTo>
                    <a:pt x="166" y="37"/>
                  </a:lnTo>
                  <a:lnTo>
                    <a:pt x="145" y="51"/>
                  </a:lnTo>
                  <a:lnTo>
                    <a:pt x="124" y="61"/>
                  </a:lnTo>
                  <a:lnTo>
                    <a:pt x="102" y="69"/>
                  </a:lnTo>
                  <a:lnTo>
                    <a:pt x="79" y="75"/>
                  </a:lnTo>
                  <a:lnTo>
                    <a:pt x="58" y="77"/>
                  </a:lnTo>
                  <a:lnTo>
                    <a:pt x="37" y="77"/>
                  </a:lnTo>
                  <a:lnTo>
                    <a:pt x="38" y="84"/>
                  </a:lnTo>
                  <a:lnTo>
                    <a:pt x="38" y="92"/>
                  </a:lnTo>
                  <a:lnTo>
                    <a:pt x="37" y="100"/>
                  </a:lnTo>
                  <a:lnTo>
                    <a:pt x="34" y="110"/>
                  </a:lnTo>
                  <a:lnTo>
                    <a:pt x="29" y="119"/>
                  </a:lnTo>
                  <a:lnTo>
                    <a:pt x="21" y="128"/>
                  </a:lnTo>
                  <a:lnTo>
                    <a:pt x="12" y="135"/>
                  </a:lnTo>
                  <a:lnTo>
                    <a:pt x="0" y="142"/>
                  </a:lnTo>
                  <a:lnTo>
                    <a:pt x="13" y="161"/>
                  </a:lnTo>
                  <a:lnTo>
                    <a:pt x="23" y="187"/>
                  </a:lnTo>
                  <a:lnTo>
                    <a:pt x="24" y="211"/>
                  </a:lnTo>
                  <a:lnTo>
                    <a:pt x="13" y="232"/>
                  </a:lnTo>
                  <a:lnTo>
                    <a:pt x="23" y="235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58" y="252"/>
                  </a:lnTo>
                  <a:lnTo>
                    <a:pt x="70" y="263"/>
                  </a:lnTo>
                  <a:lnTo>
                    <a:pt x="82" y="276"/>
                  </a:lnTo>
                  <a:lnTo>
                    <a:pt x="91" y="290"/>
                  </a:lnTo>
                  <a:lnTo>
                    <a:pt x="98" y="309"/>
                  </a:lnTo>
                  <a:lnTo>
                    <a:pt x="103" y="299"/>
                  </a:lnTo>
                  <a:lnTo>
                    <a:pt x="110" y="286"/>
                  </a:lnTo>
                  <a:lnTo>
                    <a:pt x="119" y="274"/>
                  </a:lnTo>
                  <a:lnTo>
                    <a:pt x="129" y="264"/>
                  </a:lnTo>
                  <a:lnTo>
                    <a:pt x="140" y="254"/>
                  </a:lnTo>
                  <a:lnTo>
                    <a:pt x="153" y="247"/>
                  </a:lnTo>
                  <a:lnTo>
                    <a:pt x="168" y="241"/>
                  </a:lnTo>
                  <a:lnTo>
                    <a:pt x="183" y="239"/>
                  </a:lnTo>
                  <a:lnTo>
                    <a:pt x="175" y="225"/>
                  </a:lnTo>
                  <a:lnTo>
                    <a:pt x="171" y="208"/>
                  </a:lnTo>
                  <a:lnTo>
                    <a:pt x="174" y="188"/>
                  </a:lnTo>
                  <a:lnTo>
                    <a:pt x="189" y="168"/>
                  </a:lnTo>
                  <a:lnTo>
                    <a:pt x="175" y="135"/>
                  </a:lnTo>
                  <a:lnTo>
                    <a:pt x="171" y="103"/>
                  </a:lnTo>
                  <a:lnTo>
                    <a:pt x="173" y="74"/>
                  </a:lnTo>
                  <a:lnTo>
                    <a:pt x="178" y="52"/>
                  </a:lnTo>
                  <a:lnTo>
                    <a:pt x="183" y="39"/>
                  </a:lnTo>
                  <a:lnTo>
                    <a:pt x="190" y="27"/>
                  </a:lnTo>
                  <a:lnTo>
                    <a:pt x="196" y="15"/>
                  </a:lnTo>
                  <a:lnTo>
                    <a:pt x="202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3" y="4"/>
                  </a:lnTo>
                  <a:lnTo>
                    <a:pt x="202" y="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0" name="Freeform 1248"/>
            <p:cNvSpPr>
              <a:spLocks/>
            </p:cNvSpPr>
            <p:nvPr/>
          </p:nvSpPr>
          <p:spPr bwMode="auto">
            <a:xfrm flipH="1">
              <a:off x="912" y="3107"/>
              <a:ext cx="172" cy="128"/>
            </a:xfrm>
            <a:custGeom>
              <a:avLst/>
              <a:gdLst>
                <a:gd name="T0" fmla="*/ 0 w 382"/>
                <a:gd name="T1" fmla="*/ 0 h 256"/>
                <a:gd name="T2" fmla="*/ 0 w 382"/>
                <a:gd name="T3" fmla="*/ 1 h 256"/>
                <a:gd name="T4" fmla="*/ 0 w 382"/>
                <a:gd name="T5" fmla="*/ 1 h 256"/>
                <a:gd name="T6" fmla="*/ 0 w 382"/>
                <a:gd name="T7" fmla="*/ 1 h 256"/>
                <a:gd name="T8" fmla="*/ 0 w 382"/>
                <a:gd name="T9" fmla="*/ 1 h 256"/>
                <a:gd name="T10" fmla="*/ 0 w 382"/>
                <a:gd name="T11" fmla="*/ 1 h 256"/>
                <a:gd name="T12" fmla="*/ 0 w 382"/>
                <a:gd name="T13" fmla="*/ 1 h 256"/>
                <a:gd name="T14" fmla="*/ 0 w 382"/>
                <a:gd name="T15" fmla="*/ 1 h 256"/>
                <a:gd name="T16" fmla="*/ 0 w 382"/>
                <a:gd name="T17" fmla="*/ 1 h 256"/>
                <a:gd name="T18" fmla="*/ 0 w 382"/>
                <a:gd name="T19" fmla="*/ 1 h 256"/>
                <a:gd name="T20" fmla="*/ 0 w 382"/>
                <a:gd name="T21" fmla="*/ 1 h 256"/>
                <a:gd name="T22" fmla="*/ 0 w 382"/>
                <a:gd name="T23" fmla="*/ 1 h 256"/>
                <a:gd name="T24" fmla="*/ 0 w 382"/>
                <a:gd name="T25" fmla="*/ 1 h 256"/>
                <a:gd name="T26" fmla="*/ 0 w 382"/>
                <a:gd name="T27" fmla="*/ 1 h 256"/>
                <a:gd name="T28" fmla="*/ 0 w 382"/>
                <a:gd name="T29" fmla="*/ 1 h 256"/>
                <a:gd name="T30" fmla="*/ 0 w 382"/>
                <a:gd name="T31" fmla="*/ 1 h 256"/>
                <a:gd name="T32" fmla="*/ 0 w 382"/>
                <a:gd name="T33" fmla="*/ 1 h 256"/>
                <a:gd name="T34" fmla="*/ 0 w 382"/>
                <a:gd name="T35" fmla="*/ 1 h 256"/>
                <a:gd name="T36" fmla="*/ 0 w 382"/>
                <a:gd name="T37" fmla="*/ 1 h 256"/>
                <a:gd name="T38" fmla="*/ 0 w 382"/>
                <a:gd name="T39" fmla="*/ 1 h 256"/>
                <a:gd name="T40" fmla="*/ 0 w 382"/>
                <a:gd name="T41" fmla="*/ 1 h 256"/>
                <a:gd name="T42" fmla="*/ 0 w 382"/>
                <a:gd name="T43" fmla="*/ 1 h 256"/>
                <a:gd name="T44" fmla="*/ 0 w 382"/>
                <a:gd name="T45" fmla="*/ 1 h 256"/>
                <a:gd name="T46" fmla="*/ 0 w 382"/>
                <a:gd name="T47" fmla="*/ 1 h 256"/>
                <a:gd name="T48" fmla="*/ 0 w 382"/>
                <a:gd name="T49" fmla="*/ 1 h 256"/>
                <a:gd name="T50" fmla="*/ 0 w 382"/>
                <a:gd name="T51" fmla="*/ 1 h 256"/>
                <a:gd name="T52" fmla="*/ 0 w 382"/>
                <a:gd name="T53" fmla="*/ 1 h 256"/>
                <a:gd name="T54" fmla="*/ 0 w 382"/>
                <a:gd name="T55" fmla="*/ 1 h 256"/>
                <a:gd name="T56" fmla="*/ 0 w 382"/>
                <a:gd name="T57" fmla="*/ 1 h 256"/>
                <a:gd name="T58" fmla="*/ 0 w 382"/>
                <a:gd name="T59" fmla="*/ 1 h 256"/>
                <a:gd name="T60" fmla="*/ 0 w 382"/>
                <a:gd name="T61" fmla="*/ 1 h 256"/>
                <a:gd name="T62" fmla="*/ 0 w 382"/>
                <a:gd name="T63" fmla="*/ 1 h 256"/>
                <a:gd name="T64" fmla="*/ 0 w 382"/>
                <a:gd name="T65" fmla="*/ 1 h 256"/>
                <a:gd name="T66" fmla="*/ 0 w 382"/>
                <a:gd name="T67" fmla="*/ 1 h 256"/>
                <a:gd name="T68" fmla="*/ 0 w 382"/>
                <a:gd name="T69" fmla="*/ 1 h 256"/>
                <a:gd name="T70" fmla="*/ 0 w 382"/>
                <a:gd name="T71" fmla="*/ 1 h 256"/>
                <a:gd name="T72" fmla="*/ 0 w 382"/>
                <a:gd name="T73" fmla="*/ 1 h 256"/>
                <a:gd name="T74" fmla="*/ 0 w 382"/>
                <a:gd name="T75" fmla="*/ 1 h 256"/>
                <a:gd name="T76" fmla="*/ 0 w 382"/>
                <a:gd name="T77" fmla="*/ 1 h 256"/>
                <a:gd name="T78" fmla="*/ 0 w 382"/>
                <a:gd name="T79" fmla="*/ 1 h 256"/>
                <a:gd name="T80" fmla="*/ 0 w 382"/>
                <a:gd name="T81" fmla="*/ 1 h 256"/>
                <a:gd name="T82" fmla="*/ 0 w 382"/>
                <a:gd name="T83" fmla="*/ 1 h 256"/>
                <a:gd name="T84" fmla="*/ 0 w 382"/>
                <a:gd name="T85" fmla="*/ 1 h 256"/>
                <a:gd name="T86" fmla="*/ 0 w 382"/>
                <a:gd name="T87" fmla="*/ 1 h 256"/>
                <a:gd name="T88" fmla="*/ 0 w 382"/>
                <a:gd name="T89" fmla="*/ 1 h 256"/>
                <a:gd name="T90" fmla="*/ 0 w 382"/>
                <a:gd name="T91" fmla="*/ 1 h 256"/>
                <a:gd name="T92" fmla="*/ 0 w 382"/>
                <a:gd name="T93" fmla="*/ 1 h 256"/>
                <a:gd name="T94" fmla="*/ 0 w 382"/>
                <a:gd name="T95" fmla="*/ 1 h 256"/>
                <a:gd name="T96" fmla="*/ 0 w 382"/>
                <a:gd name="T97" fmla="*/ 1 h 256"/>
                <a:gd name="T98" fmla="*/ 0 w 382"/>
                <a:gd name="T99" fmla="*/ 1 h 256"/>
                <a:gd name="T100" fmla="*/ 0 w 382"/>
                <a:gd name="T101" fmla="*/ 1 h 256"/>
                <a:gd name="T102" fmla="*/ 0 w 382"/>
                <a:gd name="T103" fmla="*/ 1 h 256"/>
                <a:gd name="T104" fmla="*/ 0 w 382"/>
                <a:gd name="T105" fmla="*/ 1 h 256"/>
                <a:gd name="T106" fmla="*/ 0 w 382"/>
                <a:gd name="T107" fmla="*/ 1 h 256"/>
                <a:gd name="T108" fmla="*/ 0 w 382"/>
                <a:gd name="T109" fmla="*/ 1 h 256"/>
                <a:gd name="T110" fmla="*/ 0 w 382"/>
                <a:gd name="T111" fmla="*/ 1 h 256"/>
                <a:gd name="T112" fmla="*/ 0 w 382"/>
                <a:gd name="T113" fmla="*/ 1 h 256"/>
                <a:gd name="T114" fmla="*/ 0 w 382"/>
                <a:gd name="T115" fmla="*/ 1 h 256"/>
                <a:gd name="T116" fmla="*/ 0 w 382"/>
                <a:gd name="T117" fmla="*/ 1 h 256"/>
                <a:gd name="T118" fmla="*/ 0 w 382"/>
                <a:gd name="T119" fmla="*/ 1 h 256"/>
                <a:gd name="T120" fmla="*/ 0 w 382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2"/>
                <a:gd name="T184" fmla="*/ 0 h 256"/>
                <a:gd name="T185" fmla="*/ 382 w 382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2" h="256">
                  <a:moveTo>
                    <a:pt x="174" y="0"/>
                  </a:moveTo>
                  <a:lnTo>
                    <a:pt x="161" y="3"/>
                  </a:lnTo>
                  <a:lnTo>
                    <a:pt x="144" y="9"/>
                  </a:lnTo>
                  <a:lnTo>
                    <a:pt x="124" y="15"/>
                  </a:lnTo>
                  <a:lnTo>
                    <a:pt x="104" y="21"/>
                  </a:lnTo>
                  <a:lnTo>
                    <a:pt x="82" y="26"/>
                  </a:lnTo>
                  <a:lnTo>
                    <a:pt x="62" y="31"/>
                  </a:lnTo>
                  <a:lnTo>
                    <a:pt x="42" y="34"/>
                  </a:lnTo>
                  <a:lnTo>
                    <a:pt x="25" y="35"/>
                  </a:lnTo>
                  <a:lnTo>
                    <a:pt x="17" y="34"/>
                  </a:lnTo>
                  <a:lnTo>
                    <a:pt x="11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20" y="44"/>
                  </a:lnTo>
                  <a:lnTo>
                    <a:pt x="40" y="59"/>
                  </a:lnTo>
                  <a:lnTo>
                    <a:pt x="55" y="76"/>
                  </a:lnTo>
                  <a:lnTo>
                    <a:pt x="71" y="97"/>
                  </a:lnTo>
                  <a:lnTo>
                    <a:pt x="83" y="118"/>
                  </a:lnTo>
                  <a:lnTo>
                    <a:pt x="94" y="141"/>
                  </a:lnTo>
                  <a:lnTo>
                    <a:pt x="102" y="167"/>
                  </a:lnTo>
                  <a:lnTo>
                    <a:pt x="107" y="191"/>
                  </a:lnTo>
                  <a:lnTo>
                    <a:pt x="116" y="191"/>
                  </a:lnTo>
                  <a:lnTo>
                    <a:pt x="129" y="195"/>
                  </a:lnTo>
                  <a:lnTo>
                    <a:pt x="142" y="199"/>
                  </a:lnTo>
                  <a:lnTo>
                    <a:pt x="158" y="207"/>
                  </a:lnTo>
                  <a:lnTo>
                    <a:pt x="173" y="216"/>
                  </a:lnTo>
                  <a:lnTo>
                    <a:pt x="186" y="228"/>
                  </a:lnTo>
                  <a:lnTo>
                    <a:pt x="198" y="241"/>
                  </a:lnTo>
                  <a:lnTo>
                    <a:pt x="207" y="256"/>
                  </a:lnTo>
                  <a:lnTo>
                    <a:pt x="219" y="248"/>
                  </a:lnTo>
                  <a:lnTo>
                    <a:pt x="233" y="241"/>
                  </a:lnTo>
                  <a:lnTo>
                    <a:pt x="252" y="234"/>
                  </a:lnTo>
                  <a:lnTo>
                    <a:pt x="273" y="229"/>
                  </a:lnTo>
                  <a:lnTo>
                    <a:pt x="296" y="228"/>
                  </a:lnTo>
                  <a:lnTo>
                    <a:pt x="323" y="229"/>
                  </a:lnTo>
                  <a:lnTo>
                    <a:pt x="352" y="235"/>
                  </a:lnTo>
                  <a:lnTo>
                    <a:pt x="382" y="246"/>
                  </a:lnTo>
                  <a:lnTo>
                    <a:pt x="373" y="237"/>
                  </a:lnTo>
                  <a:lnTo>
                    <a:pt x="364" y="226"/>
                  </a:lnTo>
                  <a:lnTo>
                    <a:pt x="356" y="212"/>
                  </a:lnTo>
                  <a:lnTo>
                    <a:pt x="350" y="196"/>
                  </a:lnTo>
                  <a:lnTo>
                    <a:pt x="346" y="177"/>
                  </a:lnTo>
                  <a:lnTo>
                    <a:pt x="348" y="158"/>
                  </a:lnTo>
                  <a:lnTo>
                    <a:pt x="354" y="135"/>
                  </a:lnTo>
                  <a:lnTo>
                    <a:pt x="366" y="109"/>
                  </a:lnTo>
                  <a:lnTo>
                    <a:pt x="349" y="106"/>
                  </a:lnTo>
                  <a:lnTo>
                    <a:pt x="331" y="101"/>
                  </a:lnTo>
                  <a:lnTo>
                    <a:pt x="314" y="95"/>
                  </a:lnTo>
                  <a:lnTo>
                    <a:pt x="296" y="86"/>
                  </a:lnTo>
                  <a:lnTo>
                    <a:pt x="283" y="74"/>
                  </a:lnTo>
                  <a:lnTo>
                    <a:pt x="273" y="59"/>
                  </a:lnTo>
                  <a:lnTo>
                    <a:pt x="267" y="39"/>
                  </a:lnTo>
                  <a:lnTo>
                    <a:pt x="266" y="16"/>
                  </a:lnTo>
                  <a:lnTo>
                    <a:pt x="256" y="18"/>
                  </a:lnTo>
                  <a:lnTo>
                    <a:pt x="246" y="19"/>
                  </a:lnTo>
                  <a:lnTo>
                    <a:pt x="235" y="21"/>
                  </a:lnTo>
                  <a:lnTo>
                    <a:pt x="224" y="19"/>
                  </a:lnTo>
                  <a:lnTo>
                    <a:pt x="212" y="17"/>
                  </a:lnTo>
                  <a:lnTo>
                    <a:pt x="200" y="14"/>
                  </a:lnTo>
                  <a:lnTo>
                    <a:pt x="187" y="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" name="Freeform 1249"/>
            <p:cNvSpPr>
              <a:spLocks/>
            </p:cNvSpPr>
            <p:nvPr/>
          </p:nvSpPr>
          <p:spPr bwMode="auto">
            <a:xfrm flipH="1">
              <a:off x="1021" y="2916"/>
              <a:ext cx="151" cy="180"/>
            </a:xfrm>
            <a:custGeom>
              <a:avLst/>
              <a:gdLst>
                <a:gd name="T0" fmla="*/ 0 w 336"/>
                <a:gd name="T1" fmla="*/ 0 h 361"/>
                <a:gd name="T2" fmla="*/ 0 w 336"/>
                <a:gd name="T3" fmla="*/ 0 h 361"/>
                <a:gd name="T4" fmla="*/ 0 w 336"/>
                <a:gd name="T5" fmla="*/ 0 h 361"/>
                <a:gd name="T6" fmla="*/ 0 w 336"/>
                <a:gd name="T7" fmla="*/ 0 h 361"/>
                <a:gd name="T8" fmla="*/ 0 w 336"/>
                <a:gd name="T9" fmla="*/ 1 h 361"/>
                <a:gd name="T10" fmla="*/ 0 w 336"/>
                <a:gd name="T11" fmla="*/ 1 h 361"/>
                <a:gd name="T12" fmla="*/ 0 w 336"/>
                <a:gd name="T13" fmla="*/ 1 h 361"/>
                <a:gd name="T14" fmla="*/ 0 w 336"/>
                <a:gd name="T15" fmla="*/ 1 h 361"/>
                <a:gd name="T16" fmla="*/ 0 w 336"/>
                <a:gd name="T17" fmla="*/ 1 h 361"/>
                <a:gd name="T18" fmla="*/ 0 w 336"/>
                <a:gd name="T19" fmla="*/ 1 h 361"/>
                <a:gd name="T20" fmla="*/ 0 w 336"/>
                <a:gd name="T21" fmla="*/ 1 h 361"/>
                <a:gd name="T22" fmla="*/ 0 w 336"/>
                <a:gd name="T23" fmla="*/ 1 h 361"/>
                <a:gd name="T24" fmla="*/ 0 w 336"/>
                <a:gd name="T25" fmla="*/ 1 h 361"/>
                <a:gd name="T26" fmla="*/ 0 w 336"/>
                <a:gd name="T27" fmla="*/ 1 h 361"/>
                <a:gd name="T28" fmla="*/ 0 w 336"/>
                <a:gd name="T29" fmla="*/ 1 h 361"/>
                <a:gd name="T30" fmla="*/ 0 w 336"/>
                <a:gd name="T31" fmla="*/ 1 h 361"/>
                <a:gd name="T32" fmla="*/ 0 w 336"/>
                <a:gd name="T33" fmla="*/ 1 h 361"/>
                <a:gd name="T34" fmla="*/ 0 w 336"/>
                <a:gd name="T35" fmla="*/ 0 h 361"/>
                <a:gd name="T36" fmla="*/ 0 w 336"/>
                <a:gd name="T37" fmla="*/ 0 h 361"/>
                <a:gd name="T38" fmla="*/ 0 w 336"/>
                <a:gd name="T39" fmla="*/ 0 h 361"/>
                <a:gd name="T40" fmla="*/ 0 w 336"/>
                <a:gd name="T41" fmla="*/ 0 h 361"/>
                <a:gd name="T42" fmla="*/ 0 w 336"/>
                <a:gd name="T43" fmla="*/ 0 h 361"/>
                <a:gd name="T44" fmla="*/ 0 w 336"/>
                <a:gd name="T45" fmla="*/ 0 h 361"/>
                <a:gd name="T46" fmla="*/ 0 w 336"/>
                <a:gd name="T47" fmla="*/ 0 h 361"/>
                <a:gd name="T48" fmla="*/ 0 w 336"/>
                <a:gd name="T49" fmla="*/ 0 h 361"/>
                <a:gd name="T50" fmla="*/ 0 w 336"/>
                <a:gd name="T51" fmla="*/ 0 h 361"/>
                <a:gd name="T52" fmla="*/ 0 w 336"/>
                <a:gd name="T53" fmla="*/ 0 h 361"/>
                <a:gd name="T54" fmla="*/ 0 w 336"/>
                <a:gd name="T55" fmla="*/ 0 h 361"/>
                <a:gd name="T56" fmla="*/ 0 w 336"/>
                <a:gd name="T57" fmla="*/ 0 h 361"/>
                <a:gd name="T58" fmla="*/ 0 w 336"/>
                <a:gd name="T59" fmla="*/ 0 h 361"/>
                <a:gd name="T60" fmla="*/ 0 w 336"/>
                <a:gd name="T61" fmla="*/ 0 h 361"/>
                <a:gd name="T62" fmla="*/ 0 w 336"/>
                <a:gd name="T63" fmla="*/ 0 h 361"/>
                <a:gd name="T64" fmla="*/ 0 w 336"/>
                <a:gd name="T65" fmla="*/ 0 h 361"/>
                <a:gd name="T66" fmla="*/ 0 w 336"/>
                <a:gd name="T67" fmla="*/ 0 h 361"/>
                <a:gd name="T68" fmla="*/ 0 w 336"/>
                <a:gd name="T69" fmla="*/ 0 h 361"/>
                <a:gd name="T70" fmla="*/ 0 w 336"/>
                <a:gd name="T71" fmla="*/ 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6"/>
                <a:gd name="T109" fmla="*/ 0 h 361"/>
                <a:gd name="T110" fmla="*/ 336 w 336"/>
                <a:gd name="T111" fmla="*/ 361 h 3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6" h="361">
                  <a:moveTo>
                    <a:pt x="294" y="175"/>
                  </a:moveTo>
                  <a:lnTo>
                    <a:pt x="283" y="175"/>
                  </a:lnTo>
                  <a:lnTo>
                    <a:pt x="263" y="175"/>
                  </a:lnTo>
                  <a:lnTo>
                    <a:pt x="240" y="178"/>
                  </a:lnTo>
                  <a:lnTo>
                    <a:pt x="212" y="183"/>
                  </a:lnTo>
                  <a:lnTo>
                    <a:pt x="183" y="194"/>
                  </a:lnTo>
                  <a:lnTo>
                    <a:pt x="154" y="211"/>
                  </a:lnTo>
                  <a:lnTo>
                    <a:pt x="129" y="235"/>
                  </a:lnTo>
                  <a:lnTo>
                    <a:pt x="109" y="270"/>
                  </a:lnTo>
                  <a:lnTo>
                    <a:pt x="103" y="286"/>
                  </a:lnTo>
                  <a:lnTo>
                    <a:pt x="97" y="301"/>
                  </a:lnTo>
                  <a:lnTo>
                    <a:pt x="92" y="314"/>
                  </a:lnTo>
                  <a:lnTo>
                    <a:pt x="87" y="324"/>
                  </a:lnTo>
                  <a:lnTo>
                    <a:pt x="82" y="333"/>
                  </a:lnTo>
                  <a:lnTo>
                    <a:pt x="75" y="341"/>
                  </a:lnTo>
                  <a:lnTo>
                    <a:pt x="70" y="346"/>
                  </a:lnTo>
                  <a:lnTo>
                    <a:pt x="62" y="348"/>
                  </a:lnTo>
                  <a:lnTo>
                    <a:pt x="54" y="349"/>
                  </a:lnTo>
                  <a:lnTo>
                    <a:pt x="45" y="351"/>
                  </a:lnTo>
                  <a:lnTo>
                    <a:pt x="35" y="352"/>
                  </a:lnTo>
                  <a:lnTo>
                    <a:pt x="28" y="354"/>
                  </a:lnTo>
                  <a:lnTo>
                    <a:pt x="20" y="355"/>
                  </a:lnTo>
                  <a:lnTo>
                    <a:pt x="13" y="357"/>
                  </a:lnTo>
                  <a:lnTo>
                    <a:pt x="6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8" y="345"/>
                  </a:lnTo>
                  <a:lnTo>
                    <a:pt x="49" y="329"/>
                  </a:lnTo>
                  <a:lnTo>
                    <a:pt x="63" y="309"/>
                  </a:lnTo>
                  <a:lnTo>
                    <a:pt x="74" y="287"/>
                  </a:lnTo>
                  <a:lnTo>
                    <a:pt x="79" y="265"/>
                  </a:lnTo>
                  <a:lnTo>
                    <a:pt x="82" y="244"/>
                  </a:lnTo>
                  <a:lnTo>
                    <a:pt x="83" y="226"/>
                  </a:lnTo>
                  <a:lnTo>
                    <a:pt x="83" y="213"/>
                  </a:lnTo>
                  <a:lnTo>
                    <a:pt x="83" y="202"/>
                  </a:lnTo>
                  <a:lnTo>
                    <a:pt x="79" y="187"/>
                  </a:lnTo>
                  <a:lnTo>
                    <a:pt x="75" y="172"/>
                  </a:lnTo>
                  <a:lnTo>
                    <a:pt x="70" y="155"/>
                  </a:lnTo>
                  <a:lnTo>
                    <a:pt x="80" y="152"/>
                  </a:lnTo>
                  <a:lnTo>
                    <a:pt x="93" y="147"/>
                  </a:lnTo>
                  <a:lnTo>
                    <a:pt x="107" y="137"/>
                  </a:lnTo>
                  <a:lnTo>
                    <a:pt x="120" y="126"/>
                  </a:lnTo>
                  <a:lnTo>
                    <a:pt x="130" y="112"/>
                  </a:lnTo>
                  <a:lnTo>
                    <a:pt x="137" y="96"/>
                  </a:lnTo>
                  <a:lnTo>
                    <a:pt x="138" y="80"/>
                  </a:lnTo>
                  <a:lnTo>
                    <a:pt x="134" y="64"/>
                  </a:lnTo>
                  <a:lnTo>
                    <a:pt x="149" y="62"/>
                  </a:lnTo>
                  <a:lnTo>
                    <a:pt x="166" y="58"/>
                  </a:lnTo>
                  <a:lnTo>
                    <a:pt x="187" y="52"/>
                  </a:lnTo>
                  <a:lnTo>
                    <a:pt x="208" y="43"/>
                  </a:lnTo>
                  <a:lnTo>
                    <a:pt x="229" y="34"/>
                  </a:lnTo>
                  <a:lnTo>
                    <a:pt x="247" y="22"/>
                  </a:lnTo>
                  <a:lnTo>
                    <a:pt x="262" y="12"/>
                  </a:lnTo>
                  <a:lnTo>
                    <a:pt x="272" y="0"/>
                  </a:lnTo>
                  <a:lnTo>
                    <a:pt x="271" y="14"/>
                  </a:lnTo>
                  <a:lnTo>
                    <a:pt x="274" y="30"/>
                  </a:lnTo>
                  <a:lnTo>
                    <a:pt x="278" y="47"/>
                  </a:lnTo>
                  <a:lnTo>
                    <a:pt x="284" y="65"/>
                  </a:lnTo>
                  <a:lnTo>
                    <a:pt x="294" y="82"/>
                  </a:lnTo>
                  <a:lnTo>
                    <a:pt x="305" y="97"/>
                  </a:lnTo>
                  <a:lnTo>
                    <a:pt x="320" y="110"/>
                  </a:lnTo>
                  <a:lnTo>
                    <a:pt x="336" y="119"/>
                  </a:lnTo>
                  <a:lnTo>
                    <a:pt x="325" y="120"/>
                  </a:lnTo>
                  <a:lnTo>
                    <a:pt x="313" y="124"/>
                  </a:lnTo>
                  <a:lnTo>
                    <a:pt x="304" y="128"/>
                  </a:lnTo>
                  <a:lnTo>
                    <a:pt x="295" y="135"/>
                  </a:lnTo>
                  <a:lnTo>
                    <a:pt x="288" y="142"/>
                  </a:lnTo>
                  <a:lnTo>
                    <a:pt x="286" y="152"/>
                  </a:lnTo>
                  <a:lnTo>
                    <a:pt x="287" y="163"/>
                  </a:lnTo>
                  <a:lnTo>
                    <a:pt x="294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" name="Freeform 1250"/>
            <p:cNvSpPr>
              <a:spLocks/>
            </p:cNvSpPr>
            <p:nvPr/>
          </p:nvSpPr>
          <p:spPr bwMode="auto">
            <a:xfrm flipH="1">
              <a:off x="1133" y="2918"/>
              <a:ext cx="89" cy="176"/>
            </a:xfrm>
            <a:custGeom>
              <a:avLst/>
              <a:gdLst>
                <a:gd name="T0" fmla="*/ 0 w 198"/>
                <a:gd name="T1" fmla="*/ 2 h 351"/>
                <a:gd name="T2" fmla="*/ 0 w 198"/>
                <a:gd name="T3" fmla="*/ 2 h 351"/>
                <a:gd name="T4" fmla="*/ 0 w 198"/>
                <a:gd name="T5" fmla="*/ 2 h 351"/>
                <a:gd name="T6" fmla="*/ 0 w 198"/>
                <a:gd name="T7" fmla="*/ 2 h 351"/>
                <a:gd name="T8" fmla="*/ 0 w 198"/>
                <a:gd name="T9" fmla="*/ 2 h 351"/>
                <a:gd name="T10" fmla="*/ 0 w 198"/>
                <a:gd name="T11" fmla="*/ 2 h 351"/>
                <a:gd name="T12" fmla="*/ 0 w 198"/>
                <a:gd name="T13" fmla="*/ 2 h 351"/>
                <a:gd name="T14" fmla="*/ 0 w 198"/>
                <a:gd name="T15" fmla="*/ 2 h 351"/>
                <a:gd name="T16" fmla="*/ 0 w 198"/>
                <a:gd name="T17" fmla="*/ 2 h 351"/>
                <a:gd name="T18" fmla="*/ 0 w 198"/>
                <a:gd name="T19" fmla="*/ 2 h 351"/>
                <a:gd name="T20" fmla="*/ 0 w 198"/>
                <a:gd name="T21" fmla="*/ 2 h 351"/>
                <a:gd name="T22" fmla="*/ 0 w 198"/>
                <a:gd name="T23" fmla="*/ 2 h 351"/>
                <a:gd name="T24" fmla="*/ 0 w 198"/>
                <a:gd name="T25" fmla="*/ 2 h 351"/>
                <a:gd name="T26" fmla="*/ 0 w 198"/>
                <a:gd name="T27" fmla="*/ 2 h 351"/>
                <a:gd name="T28" fmla="*/ 0 w 198"/>
                <a:gd name="T29" fmla="*/ 2 h 351"/>
                <a:gd name="T30" fmla="*/ 0 w 198"/>
                <a:gd name="T31" fmla="*/ 2 h 351"/>
                <a:gd name="T32" fmla="*/ 0 w 198"/>
                <a:gd name="T33" fmla="*/ 2 h 351"/>
                <a:gd name="T34" fmla="*/ 0 w 198"/>
                <a:gd name="T35" fmla="*/ 2 h 351"/>
                <a:gd name="T36" fmla="*/ 0 w 198"/>
                <a:gd name="T37" fmla="*/ 2 h 351"/>
                <a:gd name="T38" fmla="*/ 0 w 198"/>
                <a:gd name="T39" fmla="*/ 2 h 351"/>
                <a:gd name="T40" fmla="*/ 0 w 198"/>
                <a:gd name="T41" fmla="*/ 2 h 351"/>
                <a:gd name="T42" fmla="*/ 0 w 198"/>
                <a:gd name="T43" fmla="*/ 2 h 351"/>
                <a:gd name="T44" fmla="*/ 0 w 198"/>
                <a:gd name="T45" fmla="*/ 2 h 351"/>
                <a:gd name="T46" fmla="*/ 0 w 198"/>
                <a:gd name="T47" fmla="*/ 1 h 351"/>
                <a:gd name="T48" fmla="*/ 0 w 198"/>
                <a:gd name="T49" fmla="*/ 1 h 351"/>
                <a:gd name="T50" fmla="*/ 0 w 198"/>
                <a:gd name="T51" fmla="*/ 1 h 351"/>
                <a:gd name="T52" fmla="*/ 0 w 198"/>
                <a:gd name="T53" fmla="*/ 1 h 351"/>
                <a:gd name="T54" fmla="*/ 0 w 198"/>
                <a:gd name="T55" fmla="*/ 1 h 351"/>
                <a:gd name="T56" fmla="*/ 0 w 198"/>
                <a:gd name="T57" fmla="*/ 1 h 351"/>
                <a:gd name="T58" fmla="*/ 0 w 198"/>
                <a:gd name="T59" fmla="*/ 1 h 351"/>
                <a:gd name="T60" fmla="*/ 0 w 198"/>
                <a:gd name="T61" fmla="*/ 1 h 351"/>
                <a:gd name="T62" fmla="*/ 0 w 198"/>
                <a:gd name="T63" fmla="*/ 1 h 351"/>
                <a:gd name="T64" fmla="*/ 0 w 198"/>
                <a:gd name="T65" fmla="*/ 1 h 351"/>
                <a:gd name="T66" fmla="*/ 0 w 198"/>
                <a:gd name="T67" fmla="*/ 1 h 351"/>
                <a:gd name="T68" fmla="*/ 0 w 198"/>
                <a:gd name="T69" fmla="*/ 1 h 351"/>
                <a:gd name="T70" fmla="*/ 0 w 198"/>
                <a:gd name="T71" fmla="*/ 1 h 351"/>
                <a:gd name="T72" fmla="*/ 0 w 198"/>
                <a:gd name="T73" fmla="*/ 1 h 351"/>
                <a:gd name="T74" fmla="*/ 0 w 198"/>
                <a:gd name="T75" fmla="*/ 1 h 351"/>
                <a:gd name="T76" fmla="*/ 0 w 198"/>
                <a:gd name="T77" fmla="*/ 0 h 351"/>
                <a:gd name="T78" fmla="*/ 0 w 198"/>
                <a:gd name="T79" fmla="*/ 1 h 351"/>
                <a:gd name="T80" fmla="*/ 0 w 198"/>
                <a:gd name="T81" fmla="*/ 1 h 351"/>
                <a:gd name="T82" fmla="*/ 0 w 198"/>
                <a:gd name="T83" fmla="*/ 1 h 351"/>
                <a:gd name="T84" fmla="*/ 0 w 198"/>
                <a:gd name="T85" fmla="*/ 1 h 351"/>
                <a:gd name="T86" fmla="*/ 0 w 198"/>
                <a:gd name="T87" fmla="*/ 1 h 351"/>
                <a:gd name="T88" fmla="*/ 0 w 198"/>
                <a:gd name="T89" fmla="*/ 1 h 351"/>
                <a:gd name="T90" fmla="*/ 0 w 198"/>
                <a:gd name="T91" fmla="*/ 1 h 351"/>
                <a:gd name="T92" fmla="*/ 0 w 198"/>
                <a:gd name="T93" fmla="*/ 1 h 351"/>
                <a:gd name="T94" fmla="*/ 0 w 198"/>
                <a:gd name="T95" fmla="*/ 2 h 351"/>
                <a:gd name="T96" fmla="*/ 0 w 198"/>
                <a:gd name="T97" fmla="*/ 2 h 351"/>
                <a:gd name="T98" fmla="*/ 0 w 198"/>
                <a:gd name="T99" fmla="*/ 2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8"/>
                <a:gd name="T151" fmla="*/ 0 h 351"/>
                <a:gd name="T152" fmla="*/ 198 w 198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8" h="351">
                  <a:moveTo>
                    <a:pt x="111" y="351"/>
                  </a:moveTo>
                  <a:lnTo>
                    <a:pt x="108" y="347"/>
                  </a:lnTo>
                  <a:lnTo>
                    <a:pt x="103" y="340"/>
                  </a:lnTo>
                  <a:lnTo>
                    <a:pt x="95" y="335"/>
                  </a:lnTo>
                  <a:lnTo>
                    <a:pt x="82" y="335"/>
                  </a:lnTo>
                  <a:lnTo>
                    <a:pt x="74" y="336"/>
                  </a:lnTo>
                  <a:lnTo>
                    <a:pt x="69" y="334"/>
                  </a:lnTo>
                  <a:lnTo>
                    <a:pt x="63" y="331"/>
                  </a:lnTo>
                  <a:lnTo>
                    <a:pt x="60" y="327"/>
                  </a:lnTo>
                  <a:lnTo>
                    <a:pt x="66" y="321"/>
                  </a:lnTo>
                  <a:lnTo>
                    <a:pt x="71" y="316"/>
                  </a:lnTo>
                  <a:lnTo>
                    <a:pt x="78" y="311"/>
                  </a:lnTo>
                  <a:lnTo>
                    <a:pt x="83" y="306"/>
                  </a:lnTo>
                  <a:lnTo>
                    <a:pt x="96" y="307"/>
                  </a:lnTo>
                  <a:lnTo>
                    <a:pt x="106" y="305"/>
                  </a:lnTo>
                  <a:lnTo>
                    <a:pt x="114" y="302"/>
                  </a:lnTo>
                  <a:lnTo>
                    <a:pt x="120" y="295"/>
                  </a:lnTo>
                  <a:lnTo>
                    <a:pt x="123" y="291"/>
                  </a:lnTo>
                  <a:lnTo>
                    <a:pt x="124" y="288"/>
                  </a:lnTo>
                  <a:lnTo>
                    <a:pt x="124" y="284"/>
                  </a:lnTo>
                  <a:lnTo>
                    <a:pt x="124" y="281"/>
                  </a:lnTo>
                  <a:lnTo>
                    <a:pt x="123" y="278"/>
                  </a:lnTo>
                  <a:lnTo>
                    <a:pt x="121" y="274"/>
                  </a:lnTo>
                  <a:lnTo>
                    <a:pt x="119" y="271"/>
                  </a:lnTo>
                  <a:lnTo>
                    <a:pt x="116" y="267"/>
                  </a:lnTo>
                  <a:lnTo>
                    <a:pt x="110" y="263"/>
                  </a:lnTo>
                  <a:lnTo>
                    <a:pt x="99" y="261"/>
                  </a:lnTo>
                  <a:lnTo>
                    <a:pt x="89" y="263"/>
                  </a:lnTo>
                  <a:lnTo>
                    <a:pt x="79" y="266"/>
                  </a:lnTo>
                  <a:lnTo>
                    <a:pt x="74" y="272"/>
                  </a:lnTo>
                  <a:lnTo>
                    <a:pt x="73" y="276"/>
                  </a:lnTo>
                  <a:lnTo>
                    <a:pt x="73" y="281"/>
                  </a:lnTo>
                  <a:lnTo>
                    <a:pt x="74" y="286"/>
                  </a:lnTo>
                  <a:lnTo>
                    <a:pt x="67" y="293"/>
                  </a:lnTo>
                  <a:lnTo>
                    <a:pt x="60" y="298"/>
                  </a:lnTo>
                  <a:lnTo>
                    <a:pt x="53" y="303"/>
                  </a:lnTo>
                  <a:lnTo>
                    <a:pt x="49" y="305"/>
                  </a:lnTo>
                  <a:lnTo>
                    <a:pt x="46" y="303"/>
                  </a:lnTo>
                  <a:lnTo>
                    <a:pt x="44" y="301"/>
                  </a:lnTo>
                  <a:lnTo>
                    <a:pt x="41" y="298"/>
                  </a:lnTo>
                  <a:lnTo>
                    <a:pt x="37" y="297"/>
                  </a:lnTo>
                  <a:lnTo>
                    <a:pt x="41" y="290"/>
                  </a:lnTo>
                  <a:lnTo>
                    <a:pt x="44" y="282"/>
                  </a:lnTo>
                  <a:lnTo>
                    <a:pt x="45" y="275"/>
                  </a:lnTo>
                  <a:lnTo>
                    <a:pt x="46" y="271"/>
                  </a:lnTo>
                  <a:lnTo>
                    <a:pt x="54" y="266"/>
                  </a:lnTo>
                  <a:lnTo>
                    <a:pt x="60" y="261"/>
                  </a:lnTo>
                  <a:lnTo>
                    <a:pt x="63" y="254"/>
                  </a:lnTo>
                  <a:lnTo>
                    <a:pt x="66" y="249"/>
                  </a:lnTo>
                  <a:lnTo>
                    <a:pt x="66" y="246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5" y="241"/>
                  </a:lnTo>
                  <a:lnTo>
                    <a:pt x="62" y="235"/>
                  </a:lnTo>
                  <a:lnTo>
                    <a:pt x="58" y="230"/>
                  </a:lnTo>
                  <a:lnTo>
                    <a:pt x="52" y="227"/>
                  </a:lnTo>
                  <a:lnTo>
                    <a:pt x="42" y="223"/>
                  </a:lnTo>
                  <a:lnTo>
                    <a:pt x="37" y="222"/>
                  </a:lnTo>
                  <a:lnTo>
                    <a:pt x="32" y="222"/>
                  </a:lnTo>
                  <a:lnTo>
                    <a:pt x="28" y="225"/>
                  </a:lnTo>
                  <a:lnTo>
                    <a:pt x="24" y="226"/>
                  </a:lnTo>
                  <a:lnTo>
                    <a:pt x="20" y="228"/>
                  </a:lnTo>
                  <a:lnTo>
                    <a:pt x="17" y="229"/>
                  </a:lnTo>
                  <a:lnTo>
                    <a:pt x="13" y="231"/>
                  </a:lnTo>
                  <a:lnTo>
                    <a:pt x="11" y="234"/>
                  </a:lnTo>
                  <a:lnTo>
                    <a:pt x="0" y="201"/>
                  </a:lnTo>
                  <a:lnTo>
                    <a:pt x="3" y="167"/>
                  </a:lnTo>
                  <a:lnTo>
                    <a:pt x="19" y="133"/>
                  </a:lnTo>
                  <a:lnTo>
                    <a:pt x="42" y="100"/>
                  </a:lnTo>
                  <a:lnTo>
                    <a:pt x="73" y="70"/>
                  </a:lnTo>
                  <a:lnTo>
                    <a:pt x="106" y="45"/>
                  </a:lnTo>
                  <a:lnTo>
                    <a:pt x="139" y="25"/>
                  </a:lnTo>
                  <a:lnTo>
                    <a:pt x="169" y="11"/>
                  </a:lnTo>
                  <a:lnTo>
                    <a:pt x="173" y="10"/>
                  </a:lnTo>
                  <a:lnTo>
                    <a:pt x="178" y="7"/>
                  </a:lnTo>
                  <a:lnTo>
                    <a:pt x="185" y="4"/>
                  </a:lnTo>
                  <a:lnTo>
                    <a:pt x="191" y="2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194" y="8"/>
                  </a:lnTo>
                  <a:lnTo>
                    <a:pt x="182" y="23"/>
                  </a:lnTo>
                  <a:lnTo>
                    <a:pt x="171" y="42"/>
                  </a:lnTo>
                  <a:lnTo>
                    <a:pt x="164" y="63"/>
                  </a:lnTo>
                  <a:lnTo>
                    <a:pt x="161" y="84"/>
                  </a:lnTo>
                  <a:lnTo>
                    <a:pt x="164" y="97"/>
                  </a:lnTo>
                  <a:lnTo>
                    <a:pt x="168" y="113"/>
                  </a:lnTo>
                  <a:lnTo>
                    <a:pt x="174" y="130"/>
                  </a:lnTo>
                  <a:lnTo>
                    <a:pt x="181" y="150"/>
                  </a:lnTo>
                  <a:lnTo>
                    <a:pt x="186" y="167"/>
                  </a:lnTo>
                  <a:lnTo>
                    <a:pt x="190" y="182"/>
                  </a:lnTo>
                  <a:lnTo>
                    <a:pt x="194" y="197"/>
                  </a:lnTo>
                  <a:lnTo>
                    <a:pt x="194" y="208"/>
                  </a:lnTo>
                  <a:lnTo>
                    <a:pt x="194" y="221"/>
                  </a:lnTo>
                  <a:lnTo>
                    <a:pt x="193" y="239"/>
                  </a:lnTo>
                  <a:lnTo>
                    <a:pt x="190" y="260"/>
                  </a:lnTo>
                  <a:lnTo>
                    <a:pt x="185" y="282"/>
                  </a:lnTo>
                  <a:lnTo>
                    <a:pt x="174" y="304"/>
                  </a:lnTo>
                  <a:lnTo>
                    <a:pt x="160" y="324"/>
                  </a:lnTo>
                  <a:lnTo>
                    <a:pt x="139" y="340"/>
                  </a:lnTo>
                  <a:lnTo>
                    <a:pt x="111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" name="Freeform 1251"/>
            <p:cNvSpPr>
              <a:spLocks/>
            </p:cNvSpPr>
            <p:nvPr/>
          </p:nvSpPr>
          <p:spPr bwMode="auto">
            <a:xfrm flipH="1">
              <a:off x="926" y="3003"/>
              <a:ext cx="435" cy="296"/>
            </a:xfrm>
            <a:custGeom>
              <a:avLst/>
              <a:gdLst>
                <a:gd name="T0" fmla="*/ 1 w 965"/>
                <a:gd name="T1" fmla="*/ 1 h 593"/>
                <a:gd name="T2" fmla="*/ 1 w 965"/>
                <a:gd name="T3" fmla="*/ 2 h 593"/>
                <a:gd name="T4" fmla="*/ 0 w 965"/>
                <a:gd name="T5" fmla="*/ 2 h 593"/>
                <a:gd name="T6" fmla="*/ 0 w 965"/>
                <a:gd name="T7" fmla="*/ 1 h 593"/>
                <a:gd name="T8" fmla="*/ 0 w 965"/>
                <a:gd name="T9" fmla="*/ 1 h 593"/>
                <a:gd name="T10" fmla="*/ 0 w 965"/>
                <a:gd name="T11" fmla="*/ 1 h 593"/>
                <a:gd name="T12" fmla="*/ 0 w 965"/>
                <a:gd name="T13" fmla="*/ 1 h 593"/>
                <a:gd name="T14" fmla="*/ 0 w 965"/>
                <a:gd name="T15" fmla="*/ 0 h 593"/>
                <a:gd name="T16" fmla="*/ 0 w 965"/>
                <a:gd name="T17" fmla="*/ 0 h 593"/>
                <a:gd name="T18" fmla="*/ 0 w 965"/>
                <a:gd name="T19" fmla="*/ 0 h 593"/>
                <a:gd name="T20" fmla="*/ 0 w 965"/>
                <a:gd name="T21" fmla="*/ 1 h 593"/>
                <a:gd name="T22" fmla="*/ 0 w 965"/>
                <a:gd name="T23" fmla="*/ 1 h 593"/>
                <a:gd name="T24" fmla="*/ 0 w 965"/>
                <a:gd name="T25" fmla="*/ 1 h 593"/>
                <a:gd name="T26" fmla="*/ 0 w 965"/>
                <a:gd name="T27" fmla="*/ 1 h 593"/>
                <a:gd name="T28" fmla="*/ 0 w 965"/>
                <a:gd name="T29" fmla="*/ 1 h 593"/>
                <a:gd name="T30" fmla="*/ 0 w 965"/>
                <a:gd name="T31" fmla="*/ 1 h 593"/>
                <a:gd name="T32" fmla="*/ 0 w 965"/>
                <a:gd name="T33" fmla="*/ 0 h 593"/>
                <a:gd name="T34" fmla="*/ 0 w 965"/>
                <a:gd name="T35" fmla="*/ 0 h 593"/>
                <a:gd name="T36" fmla="*/ 0 w 965"/>
                <a:gd name="T37" fmla="*/ 0 h 593"/>
                <a:gd name="T38" fmla="*/ 0 w 965"/>
                <a:gd name="T39" fmla="*/ 0 h 593"/>
                <a:gd name="T40" fmla="*/ 0 w 965"/>
                <a:gd name="T41" fmla="*/ 0 h 593"/>
                <a:gd name="T42" fmla="*/ 0 w 965"/>
                <a:gd name="T43" fmla="*/ 0 h 593"/>
                <a:gd name="T44" fmla="*/ 0 w 965"/>
                <a:gd name="T45" fmla="*/ 0 h 593"/>
                <a:gd name="T46" fmla="*/ 0 w 965"/>
                <a:gd name="T47" fmla="*/ 0 h 593"/>
                <a:gd name="T48" fmla="*/ 0 w 965"/>
                <a:gd name="T49" fmla="*/ 0 h 593"/>
                <a:gd name="T50" fmla="*/ 0 w 965"/>
                <a:gd name="T51" fmla="*/ 0 h 593"/>
                <a:gd name="T52" fmla="*/ 0 w 965"/>
                <a:gd name="T53" fmla="*/ 0 h 593"/>
                <a:gd name="T54" fmla="*/ 1 w 965"/>
                <a:gd name="T55" fmla="*/ 0 h 593"/>
                <a:gd name="T56" fmla="*/ 1 w 965"/>
                <a:gd name="T57" fmla="*/ 0 h 593"/>
                <a:gd name="T58" fmla="*/ 1 w 965"/>
                <a:gd name="T59" fmla="*/ 0 h 593"/>
                <a:gd name="T60" fmla="*/ 1 w 965"/>
                <a:gd name="T61" fmla="*/ 0 h 593"/>
                <a:gd name="T62" fmla="*/ 1 w 965"/>
                <a:gd name="T63" fmla="*/ 0 h 593"/>
                <a:gd name="T64" fmla="*/ 1 w 965"/>
                <a:gd name="T65" fmla="*/ 0 h 593"/>
                <a:gd name="T66" fmla="*/ 1 w 965"/>
                <a:gd name="T67" fmla="*/ 0 h 593"/>
                <a:gd name="T68" fmla="*/ 1 w 965"/>
                <a:gd name="T69" fmla="*/ 0 h 593"/>
                <a:gd name="T70" fmla="*/ 2 w 965"/>
                <a:gd name="T71" fmla="*/ 0 h 593"/>
                <a:gd name="T72" fmla="*/ 2 w 965"/>
                <a:gd name="T73" fmla="*/ 0 h 593"/>
                <a:gd name="T74" fmla="*/ 1 w 965"/>
                <a:gd name="T75" fmla="*/ 0 h 593"/>
                <a:gd name="T76" fmla="*/ 1 w 965"/>
                <a:gd name="T77" fmla="*/ 0 h 593"/>
                <a:gd name="T78" fmla="*/ 1 w 965"/>
                <a:gd name="T79" fmla="*/ 0 h 593"/>
                <a:gd name="T80" fmla="*/ 1 w 965"/>
                <a:gd name="T81" fmla="*/ 0 h 593"/>
                <a:gd name="T82" fmla="*/ 1 w 965"/>
                <a:gd name="T83" fmla="*/ 0 h 593"/>
                <a:gd name="T84" fmla="*/ 1 w 965"/>
                <a:gd name="T85" fmla="*/ 0 h 593"/>
                <a:gd name="T86" fmla="*/ 1 w 965"/>
                <a:gd name="T87" fmla="*/ 0 h 593"/>
                <a:gd name="T88" fmla="*/ 1 w 965"/>
                <a:gd name="T89" fmla="*/ 0 h 593"/>
                <a:gd name="T90" fmla="*/ 1 w 965"/>
                <a:gd name="T91" fmla="*/ 0 h 593"/>
                <a:gd name="T92" fmla="*/ 1 w 965"/>
                <a:gd name="T93" fmla="*/ 0 h 593"/>
                <a:gd name="T94" fmla="*/ 1 w 965"/>
                <a:gd name="T95" fmla="*/ 0 h 593"/>
                <a:gd name="T96" fmla="*/ 1 w 965"/>
                <a:gd name="T97" fmla="*/ 1 h 593"/>
                <a:gd name="T98" fmla="*/ 1 w 965"/>
                <a:gd name="T99" fmla="*/ 1 h 593"/>
                <a:gd name="T100" fmla="*/ 1 w 965"/>
                <a:gd name="T101" fmla="*/ 1 h 593"/>
                <a:gd name="T102" fmla="*/ 1 w 965"/>
                <a:gd name="T103" fmla="*/ 1 h 593"/>
                <a:gd name="T104" fmla="*/ 1 w 965"/>
                <a:gd name="T105" fmla="*/ 1 h 593"/>
                <a:gd name="T106" fmla="*/ 1 w 965"/>
                <a:gd name="T107" fmla="*/ 1 h 593"/>
                <a:gd name="T108" fmla="*/ 1 w 965"/>
                <a:gd name="T109" fmla="*/ 0 h 593"/>
                <a:gd name="T110" fmla="*/ 0 w 965"/>
                <a:gd name="T111" fmla="*/ 0 h 593"/>
                <a:gd name="T112" fmla="*/ 0 w 965"/>
                <a:gd name="T113" fmla="*/ 0 h 593"/>
                <a:gd name="T114" fmla="*/ 0 w 965"/>
                <a:gd name="T115" fmla="*/ 0 h 593"/>
                <a:gd name="T116" fmla="*/ 1 w 965"/>
                <a:gd name="T117" fmla="*/ 1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5"/>
                <a:gd name="T178" fmla="*/ 0 h 593"/>
                <a:gd name="T179" fmla="*/ 965 w 965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5" h="593">
                  <a:moveTo>
                    <a:pt x="459" y="349"/>
                  </a:moveTo>
                  <a:lnTo>
                    <a:pt x="469" y="391"/>
                  </a:lnTo>
                  <a:lnTo>
                    <a:pt x="469" y="435"/>
                  </a:lnTo>
                  <a:lnTo>
                    <a:pt x="462" y="474"/>
                  </a:lnTo>
                  <a:lnTo>
                    <a:pt x="446" y="505"/>
                  </a:lnTo>
                  <a:lnTo>
                    <a:pt x="437" y="517"/>
                  </a:lnTo>
                  <a:lnTo>
                    <a:pt x="429" y="528"/>
                  </a:lnTo>
                  <a:lnTo>
                    <a:pt x="421" y="538"/>
                  </a:lnTo>
                  <a:lnTo>
                    <a:pt x="415" y="549"/>
                  </a:lnTo>
                  <a:lnTo>
                    <a:pt x="408" y="558"/>
                  </a:lnTo>
                  <a:lnTo>
                    <a:pt x="403" y="570"/>
                  </a:lnTo>
                  <a:lnTo>
                    <a:pt x="399" y="580"/>
                  </a:lnTo>
                  <a:lnTo>
                    <a:pt x="395" y="593"/>
                  </a:lnTo>
                  <a:lnTo>
                    <a:pt x="392" y="585"/>
                  </a:lnTo>
                  <a:lnTo>
                    <a:pt x="388" y="573"/>
                  </a:lnTo>
                  <a:lnTo>
                    <a:pt x="380" y="560"/>
                  </a:lnTo>
                  <a:lnTo>
                    <a:pt x="372" y="545"/>
                  </a:lnTo>
                  <a:lnTo>
                    <a:pt x="361" y="530"/>
                  </a:lnTo>
                  <a:lnTo>
                    <a:pt x="350" y="515"/>
                  </a:lnTo>
                  <a:lnTo>
                    <a:pt x="337" y="504"/>
                  </a:lnTo>
                  <a:lnTo>
                    <a:pt x="325" y="494"/>
                  </a:lnTo>
                  <a:lnTo>
                    <a:pt x="318" y="489"/>
                  </a:lnTo>
                  <a:lnTo>
                    <a:pt x="312" y="484"/>
                  </a:lnTo>
                  <a:lnTo>
                    <a:pt x="307" y="480"/>
                  </a:lnTo>
                  <a:lnTo>
                    <a:pt x="301" y="475"/>
                  </a:lnTo>
                  <a:lnTo>
                    <a:pt x="297" y="469"/>
                  </a:lnTo>
                  <a:lnTo>
                    <a:pt x="293" y="465"/>
                  </a:lnTo>
                  <a:lnTo>
                    <a:pt x="290" y="459"/>
                  </a:lnTo>
                  <a:lnTo>
                    <a:pt x="286" y="454"/>
                  </a:lnTo>
                  <a:lnTo>
                    <a:pt x="272" y="421"/>
                  </a:lnTo>
                  <a:lnTo>
                    <a:pt x="268" y="389"/>
                  </a:lnTo>
                  <a:lnTo>
                    <a:pt x="270" y="360"/>
                  </a:lnTo>
                  <a:lnTo>
                    <a:pt x="275" y="338"/>
                  </a:lnTo>
                  <a:lnTo>
                    <a:pt x="279" y="326"/>
                  </a:lnTo>
                  <a:lnTo>
                    <a:pt x="286" y="316"/>
                  </a:lnTo>
                  <a:lnTo>
                    <a:pt x="293" y="305"/>
                  </a:lnTo>
                  <a:lnTo>
                    <a:pt x="303" y="292"/>
                  </a:lnTo>
                  <a:lnTo>
                    <a:pt x="313" y="280"/>
                  </a:lnTo>
                  <a:lnTo>
                    <a:pt x="324" y="268"/>
                  </a:lnTo>
                  <a:lnTo>
                    <a:pt x="333" y="254"/>
                  </a:lnTo>
                  <a:lnTo>
                    <a:pt x="342" y="240"/>
                  </a:lnTo>
                  <a:lnTo>
                    <a:pt x="345" y="231"/>
                  </a:lnTo>
                  <a:lnTo>
                    <a:pt x="346" y="220"/>
                  </a:lnTo>
                  <a:lnTo>
                    <a:pt x="344" y="214"/>
                  </a:lnTo>
                  <a:lnTo>
                    <a:pt x="341" y="211"/>
                  </a:lnTo>
                  <a:lnTo>
                    <a:pt x="333" y="216"/>
                  </a:lnTo>
                  <a:lnTo>
                    <a:pt x="328" y="224"/>
                  </a:lnTo>
                  <a:lnTo>
                    <a:pt x="324" y="232"/>
                  </a:lnTo>
                  <a:lnTo>
                    <a:pt x="321" y="240"/>
                  </a:lnTo>
                  <a:lnTo>
                    <a:pt x="317" y="253"/>
                  </a:lnTo>
                  <a:lnTo>
                    <a:pt x="312" y="264"/>
                  </a:lnTo>
                  <a:lnTo>
                    <a:pt x="305" y="276"/>
                  </a:lnTo>
                  <a:lnTo>
                    <a:pt x="299" y="286"/>
                  </a:lnTo>
                  <a:lnTo>
                    <a:pt x="282" y="306"/>
                  </a:lnTo>
                  <a:lnTo>
                    <a:pt x="263" y="323"/>
                  </a:lnTo>
                  <a:lnTo>
                    <a:pt x="242" y="337"/>
                  </a:lnTo>
                  <a:lnTo>
                    <a:pt x="221" y="347"/>
                  </a:lnTo>
                  <a:lnTo>
                    <a:pt x="199" y="355"/>
                  </a:lnTo>
                  <a:lnTo>
                    <a:pt x="176" y="361"/>
                  </a:lnTo>
                  <a:lnTo>
                    <a:pt x="155" y="363"/>
                  </a:lnTo>
                  <a:lnTo>
                    <a:pt x="134" y="363"/>
                  </a:lnTo>
                  <a:lnTo>
                    <a:pt x="128" y="362"/>
                  </a:lnTo>
                  <a:lnTo>
                    <a:pt x="121" y="361"/>
                  </a:lnTo>
                  <a:lnTo>
                    <a:pt x="114" y="360"/>
                  </a:lnTo>
                  <a:lnTo>
                    <a:pt x="108" y="359"/>
                  </a:lnTo>
                  <a:lnTo>
                    <a:pt x="96" y="354"/>
                  </a:lnTo>
                  <a:lnTo>
                    <a:pt x="84" y="351"/>
                  </a:lnTo>
                  <a:lnTo>
                    <a:pt x="72" y="345"/>
                  </a:lnTo>
                  <a:lnTo>
                    <a:pt x="60" y="340"/>
                  </a:lnTo>
                  <a:lnTo>
                    <a:pt x="47" y="335"/>
                  </a:lnTo>
                  <a:lnTo>
                    <a:pt x="33" y="329"/>
                  </a:lnTo>
                  <a:lnTo>
                    <a:pt x="17" y="323"/>
                  </a:lnTo>
                  <a:lnTo>
                    <a:pt x="0" y="316"/>
                  </a:lnTo>
                  <a:lnTo>
                    <a:pt x="9" y="314"/>
                  </a:lnTo>
                  <a:lnTo>
                    <a:pt x="21" y="311"/>
                  </a:lnTo>
                  <a:lnTo>
                    <a:pt x="34" y="308"/>
                  </a:lnTo>
                  <a:lnTo>
                    <a:pt x="47" y="303"/>
                  </a:lnTo>
                  <a:lnTo>
                    <a:pt x="60" y="298"/>
                  </a:lnTo>
                  <a:lnTo>
                    <a:pt x="72" y="291"/>
                  </a:lnTo>
                  <a:lnTo>
                    <a:pt x="81" y="283"/>
                  </a:lnTo>
                  <a:lnTo>
                    <a:pt x="89" y="272"/>
                  </a:lnTo>
                  <a:lnTo>
                    <a:pt x="99" y="257"/>
                  </a:lnTo>
                  <a:lnTo>
                    <a:pt x="113" y="240"/>
                  </a:lnTo>
                  <a:lnTo>
                    <a:pt x="129" y="223"/>
                  </a:lnTo>
                  <a:lnTo>
                    <a:pt x="149" y="208"/>
                  </a:lnTo>
                  <a:lnTo>
                    <a:pt x="170" y="195"/>
                  </a:lnTo>
                  <a:lnTo>
                    <a:pt x="193" y="186"/>
                  </a:lnTo>
                  <a:lnTo>
                    <a:pt x="217" y="182"/>
                  </a:lnTo>
                  <a:lnTo>
                    <a:pt x="242" y="185"/>
                  </a:lnTo>
                  <a:lnTo>
                    <a:pt x="246" y="187"/>
                  </a:lnTo>
                  <a:lnTo>
                    <a:pt x="253" y="189"/>
                  </a:lnTo>
                  <a:lnTo>
                    <a:pt x="258" y="190"/>
                  </a:lnTo>
                  <a:lnTo>
                    <a:pt x="265" y="190"/>
                  </a:lnTo>
                  <a:lnTo>
                    <a:pt x="271" y="189"/>
                  </a:lnTo>
                  <a:lnTo>
                    <a:pt x="276" y="188"/>
                  </a:lnTo>
                  <a:lnTo>
                    <a:pt x="280" y="186"/>
                  </a:lnTo>
                  <a:lnTo>
                    <a:pt x="283" y="184"/>
                  </a:lnTo>
                  <a:lnTo>
                    <a:pt x="287" y="180"/>
                  </a:lnTo>
                  <a:lnTo>
                    <a:pt x="293" y="179"/>
                  </a:lnTo>
                  <a:lnTo>
                    <a:pt x="299" y="181"/>
                  </a:lnTo>
                  <a:lnTo>
                    <a:pt x="303" y="182"/>
                  </a:lnTo>
                  <a:lnTo>
                    <a:pt x="295" y="189"/>
                  </a:lnTo>
                  <a:lnTo>
                    <a:pt x="287" y="197"/>
                  </a:lnTo>
                  <a:lnTo>
                    <a:pt x="282" y="208"/>
                  </a:lnTo>
                  <a:lnTo>
                    <a:pt x="279" y="216"/>
                  </a:lnTo>
                  <a:lnTo>
                    <a:pt x="279" y="218"/>
                  </a:lnTo>
                  <a:lnTo>
                    <a:pt x="280" y="220"/>
                  </a:lnTo>
                  <a:lnTo>
                    <a:pt x="282" y="222"/>
                  </a:lnTo>
                  <a:lnTo>
                    <a:pt x="283" y="224"/>
                  </a:lnTo>
                  <a:lnTo>
                    <a:pt x="286" y="225"/>
                  </a:lnTo>
                  <a:lnTo>
                    <a:pt x="287" y="226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300" y="229"/>
                  </a:lnTo>
                  <a:lnTo>
                    <a:pt x="309" y="227"/>
                  </a:lnTo>
                  <a:lnTo>
                    <a:pt x="317" y="224"/>
                  </a:lnTo>
                  <a:lnTo>
                    <a:pt x="324" y="219"/>
                  </a:lnTo>
                  <a:lnTo>
                    <a:pt x="328" y="211"/>
                  </a:lnTo>
                  <a:lnTo>
                    <a:pt x="328" y="202"/>
                  </a:lnTo>
                  <a:lnTo>
                    <a:pt x="326" y="194"/>
                  </a:lnTo>
                  <a:lnTo>
                    <a:pt x="322" y="187"/>
                  </a:lnTo>
                  <a:lnTo>
                    <a:pt x="320" y="184"/>
                  </a:lnTo>
                  <a:lnTo>
                    <a:pt x="320" y="180"/>
                  </a:lnTo>
                  <a:lnTo>
                    <a:pt x="322" y="178"/>
                  </a:lnTo>
                  <a:lnTo>
                    <a:pt x="325" y="177"/>
                  </a:lnTo>
                  <a:lnTo>
                    <a:pt x="328" y="178"/>
                  </a:lnTo>
                  <a:lnTo>
                    <a:pt x="330" y="180"/>
                  </a:lnTo>
                  <a:lnTo>
                    <a:pt x="332" y="186"/>
                  </a:lnTo>
                  <a:lnTo>
                    <a:pt x="333" y="192"/>
                  </a:lnTo>
                  <a:lnTo>
                    <a:pt x="336" y="197"/>
                  </a:lnTo>
                  <a:lnTo>
                    <a:pt x="341" y="203"/>
                  </a:lnTo>
                  <a:lnTo>
                    <a:pt x="351" y="204"/>
                  </a:lnTo>
                  <a:lnTo>
                    <a:pt x="365" y="197"/>
                  </a:lnTo>
                  <a:lnTo>
                    <a:pt x="370" y="202"/>
                  </a:lnTo>
                  <a:lnTo>
                    <a:pt x="376" y="205"/>
                  </a:lnTo>
                  <a:lnTo>
                    <a:pt x="384" y="208"/>
                  </a:lnTo>
                  <a:lnTo>
                    <a:pt x="394" y="209"/>
                  </a:lnTo>
                  <a:lnTo>
                    <a:pt x="401" y="207"/>
                  </a:lnTo>
                  <a:lnTo>
                    <a:pt x="409" y="203"/>
                  </a:lnTo>
                  <a:lnTo>
                    <a:pt x="416" y="196"/>
                  </a:lnTo>
                  <a:lnTo>
                    <a:pt x="421" y="186"/>
                  </a:lnTo>
                  <a:lnTo>
                    <a:pt x="426" y="184"/>
                  </a:lnTo>
                  <a:lnTo>
                    <a:pt x="433" y="182"/>
                  </a:lnTo>
                  <a:lnTo>
                    <a:pt x="440" y="180"/>
                  </a:lnTo>
                  <a:lnTo>
                    <a:pt x="448" y="179"/>
                  </a:lnTo>
                  <a:lnTo>
                    <a:pt x="455" y="177"/>
                  </a:lnTo>
                  <a:lnTo>
                    <a:pt x="465" y="176"/>
                  </a:lnTo>
                  <a:lnTo>
                    <a:pt x="474" y="174"/>
                  </a:lnTo>
                  <a:lnTo>
                    <a:pt x="482" y="173"/>
                  </a:lnTo>
                  <a:lnTo>
                    <a:pt x="490" y="171"/>
                  </a:lnTo>
                  <a:lnTo>
                    <a:pt x="495" y="166"/>
                  </a:lnTo>
                  <a:lnTo>
                    <a:pt x="502" y="158"/>
                  </a:lnTo>
                  <a:lnTo>
                    <a:pt x="507" y="149"/>
                  </a:lnTo>
                  <a:lnTo>
                    <a:pt x="512" y="139"/>
                  </a:lnTo>
                  <a:lnTo>
                    <a:pt x="517" y="126"/>
                  </a:lnTo>
                  <a:lnTo>
                    <a:pt x="523" y="111"/>
                  </a:lnTo>
                  <a:lnTo>
                    <a:pt x="529" y="95"/>
                  </a:lnTo>
                  <a:lnTo>
                    <a:pt x="549" y="60"/>
                  </a:lnTo>
                  <a:lnTo>
                    <a:pt x="574" y="36"/>
                  </a:lnTo>
                  <a:lnTo>
                    <a:pt x="603" y="19"/>
                  </a:lnTo>
                  <a:lnTo>
                    <a:pt x="632" y="8"/>
                  </a:lnTo>
                  <a:lnTo>
                    <a:pt x="660" y="3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33" y="2"/>
                  </a:lnTo>
                  <a:lnTo>
                    <a:pt x="748" y="3"/>
                  </a:lnTo>
                  <a:lnTo>
                    <a:pt x="762" y="5"/>
                  </a:lnTo>
                  <a:lnTo>
                    <a:pt x="779" y="8"/>
                  </a:lnTo>
                  <a:lnTo>
                    <a:pt x="797" y="13"/>
                  </a:lnTo>
                  <a:lnTo>
                    <a:pt x="812" y="19"/>
                  </a:lnTo>
                  <a:lnTo>
                    <a:pt x="827" y="25"/>
                  </a:lnTo>
                  <a:lnTo>
                    <a:pt x="841" y="30"/>
                  </a:lnTo>
                  <a:lnTo>
                    <a:pt x="857" y="35"/>
                  </a:lnTo>
                  <a:lnTo>
                    <a:pt x="873" y="38"/>
                  </a:lnTo>
                  <a:lnTo>
                    <a:pt x="890" y="40"/>
                  </a:lnTo>
                  <a:lnTo>
                    <a:pt x="906" y="41"/>
                  </a:lnTo>
                  <a:lnTo>
                    <a:pt x="922" y="42"/>
                  </a:lnTo>
                  <a:lnTo>
                    <a:pt x="936" y="42"/>
                  </a:lnTo>
                  <a:lnTo>
                    <a:pt x="949" y="41"/>
                  </a:lnTo>
                  <a:lnTo>
                    <a:pt x="965" y="41"/>
                  </a:lnTo>
                  <a:lnTo>
                    <a:pt x="965" y="45"/>
                  </a:lnTo>
                  <a:lnTo>
                    <a:pt x="958" y="52"/>
                  </a:lnTo>
                  <a:lnTo>
                    <a:pt x="952" y="58"/>
                  </a:lnTo>
                  <a:lnTo>
                    <a:pt x="937" y="75"/>
                  </a:lnTo>
                  <a:lnTo>
                    <a:pt x="920" y="96"/>
                  </a:lnTo>
                  <a:lnTo>
                    <a:pt x="901" y="119"/>
                  </a:lnTo>
                  <a:lnTo>
                    <a:pt x="878" y="143"/>
                  </a:lnTo>
                  <a:lnTo>
                    <a:pt x="856" y="165"/>
                  </a:lnTo>
                  <a:lnTo>
                    <a:pt x="833" y="185"/>
                  </a:lnTo>
                  <a:lnTo>
                    <a:pt x="811" y="200"/>
                  </a:lnTo>
                  <a:lnTo>
                    <a:pt x="790" y="208"/>
                  </a:lnTo>
                  <a:lnTo>
                    <a:pt x="777" y="211"/>
                  </a:lnTo>
                  <a:lnTo>
                    <a:pt x="760" y="217"/>
                  </a:lnTo>
                  <a:lnTo>
                    <a:pt x="740" y="223"/>
                  </a:lnTo>
                  <a:lnTo>
                    <a:pt x="720" y="229"/>
                  </a:lnTo>
                  <a:lnTo>
                    <a:pt x="698" y="234"/>
                  </a:lnTo>
                  <a:lnTo>
                    <a:pt x="678" y="239"/>
                  </a:lnTo>
                  <a:lnTo>
                    <a:pt x="658" y="242"/>
                  </a:lnTo>
                  <a:lnTo>
                    <a:pt x="641" y="243"/>
                  </a:lnTo>
                  <a:lnTo>
                    <a:pt x="624" y="242"/>
                  </a:lnTo>
                  <a:lnTo>
                    <a:pt x="606" y="239"/>
                  </a:lnTo>
                  <a:lnTo>
                    <a:pt x="586" y="234"/>
                  </a:lnTo>
                  <a:lnTo>
                    <a:pt x="566" y="229"/>
                  </a:lnTo>
                  <a:lnTo>
                    <a:pt x="548" y="223"/>
                  </a:lnTo>
                  <a:lnTo>
                    <a:pt x="532" y="217"/>
                  </a:lnTo>
                  <a:lnTo>
                    <a:pt x="520" y="212"/>
                  </a:lnTo>
                  <a:lnTo>
                    <a:pt x="513" y="209"/>
                  </a:lnTo>
                  <a:lnTo>
                    <a:pt x="505" y="204"/>
                  </a:lnTo>
                  <a:lnTo>
                    <a:pt x="499" y="200"/>
                  </a:lnTo>
                  <a:lnTo>
                    <a:pt x="492" y="196"/>
                  </a:lnTo>
                  <a:lnTo>
                    <a:pt x="484" y="192"/>
                  </a:lnTo>
                  <a:lnTo>
                    <a:pt x="479" y="190"/>
                  </a:lnTo>
                  <a:lnTo>
                    <a:pt x="473" y="190"/>
                  </a:lnTo>
                  <a:lnTo>
                    <a:pt x="463" y="190"/>
                  </a:lnTo>
                  <a:lnTo>
                    <a:pt x="455" y="192"/>
                  </a:lnTo>
                  <a:lnTo>
                    <a:pt x="448" y="194"/>
                  </a:lnTo>
                  <a:lnTo>
                    <a:pt x="438" y="195"/>
                  </a:lnTo>
                  <a:lnTo>
                    <a:pt x="432" y="197"/>
                  </a:lnTo>
                  <a:lnTo>
                    <a:pt x="426" y="200"/>
                  </a:lnTo>
                  <a:lnTo>
                    <a:pt x="420" y="204"/>
                  </a:lnTo>
                  <a:lnTo>
                    <a:pt x="419" y="209"/>
                  </a:lnTo>
                  <a:lnTo>
                    <a:pt x="420" y="212"/>
                  </a:lnTo>
                  <a:lnTo>
                    <a:pt x="425" y="215"/>
                  </a:lnTo>
                  <a:lnTo>
                    <a:pt x="430" y="216"/>
                  </a:lnTo>
                  <a:lnTo>
                    <a:pt x="437" y="216"/>
                  </a:lnTo>
                  <a:lnTo>
                    <a:pt x="445" y="216"/>
                  </a:lnTo>
                  <a:lnTo>
                    <a:pt x="453" y="216"/>
                  </a:lnTo>
                  <a:lnTo>
                    <a:pt x="463" y="215"/>
                  </a:lnTo>
                  <a:lnTo>
                    <a:pt x="473" y="214"/>
                  </a:lnTo>
                  <a:lnTo>
                    <a:pt x="483" y="212"/>
                  </a:lnTo>
                  <a:lnTo>
                    <a:pt x="492" y="211"/>
                  </a:lnTo>
                  <a:lnTo>
                    <a:pt x="502" y="210"/>
                  </a:lnTo>
                  <a:lnTo>
                    <a:pt x="512" y="210"/>
                  </a:lnTo>
                  <a:lnTo>
                    <a:pt x="523" y="210"/>
                  </a:lnTo>
                  <a:lnTo>
                    <a:pt x="534" y="212"/>
                  </a:lnTo>
                  <a:lnTo>
                    <a:pt x="550" y="216"/>
                  </a:lnTo>
                  <a:lnTo>
                    <a:pt x="569" y="222"/>
                  </a:lnTo>
                  <a:lnTo>
                    <a:pt x="590" y="230"/>
                  </a:lnTo>
                  <a:lnTo>
                    <a:pt x="616" y="240"/>
                  </a:lnTo>
                  <a:lnTo>
                    <a:pt x="636" y="252"/>
                  </a:lnTo>
                  <a:lnTo>
                    <a:pt x="656" y="267"/>
                  </a:lnTo>
                  <a:lnTo>
                    <a:pt x="671" y="284"/>
                  </a:lnTo>
                  <a:lnTo>
                    <a:pt x="687" y="305"/>
                  </a:lnTo>
                  <a:lnTo>
                    <a:pt x="699" y="326"/>
                  </a:lnTo>
                  <a:lnTo>
                    <a:pt x="710" y="349"/>
                  </a:lnTo>
                  <a:lnTo>
                    <a:pt x="718" y="375"/>
                  </a:lnTo>
                  <a:lnTo>
                    <a:pt x="723" y="399"/>
                  </a:lnTo>
                  <a:lnTo>
                    <a:pt x="725" y="415"/>
                  </a:lnTo>
                  <a:lnTo>
                    <a:pt x="725" y="431"/>
                  </a:lnTo>
                  <a:lnTo>
                    <a:pt x="725" y="447"/>
                  </a:lnTo>
                  <a:lnTo>
                    <a:pt x="723" y="462"/>
                  </a:lnTo>
                  <a:lnTo>
                    <a:pt x="711" y="451"/>
                  </a:lnTo>
                  <a:lnTo>
                    <a:pt x="695" y="441"/>
                  </a:lnTo>
                  <a:lnTo>
                    <a:pt x="674" y="431"/>
                  </a:lnTo>
                  <a:lnTo>
                    <a:pt x="652" y="423"/>
                  </a:lnTo>
                  <a:lnTo>
                    <a:pt x="628" y="416"/>
                  </a:lnTo>
                  <a:lnTo>
                    <a:pt x="603" y="409"/>
                  </a:lnTo>
                  <a:lnTo>
                    <a:pt x="581" y="406"/>
                  </a:lnTo>
                  <a:lnTo>
                    <a:pt x="561" y="403"/>
                  </a:lnTo>
                  <a:lnTo>
                    <a:pt x="549" y="400"/>
                  </a:lnTo>
                  <a:lnTo>
                    <a:pt x="534" y="398"/>
                  </a:lnTo>
                  <a:lnTo>
                    <a:pt x="520" y="396"/>
                  </a:lnTo>
                  <a:lnTo>
                    <a:pt x="504" y="390"/>
                  </a:lnTo>
                  <a:lnTo>
                    <a:pt x="490" y="384"/>
                  </a:lnTo>
                  <a:lnTo>
                    <a:pt x="477" y="375"/>
                  </a:lnTo>
                  <a:lnTo>
                    <a:pt x="466" y="362"/>
                  </a:lnTo>
                  <a:lnTo>
                    <a:pt x="458" y="347"/>
                  </a:lnTo>
                  <a:lnTo>
                    <a:pt x="448" y="326"/>
                  </a:lnTo>
                  <a:lnTo>
                    <a:pt x="436" y="308"/>
                  </a:lnTo>
                  <a:lnTo>
                    <a:pt x="429" y="290"/>
                  </a:lnTo>
                  <a:lnTo>
                    <a:pt x="429" y="262"/>
                  </a:lnTo>
                  <a:lnTo>
                    <a:pt x="428" y="254"/>
                  </a:lnTo>
                  <a:lnTo>
                    <a:pt x="424" y="246"/>
                  </a:lnTo>
                  <a:lnTo>
                    <a:pt x="417" y="239"/>
                  </a:lnTo>
                  <a:lnTo>
                    <a:pt x="411" y="232"/>
                  </a:lnTo>
                  <a:lnTo>
                    <a:pt x="401" y="226"/>
                  </a:lnTo>
                  <a:lnTo>
                    <a:pt x="392" y="222"/>
                  </a:lnTo>
                  <a:lnTo>
                    <a:pt x="386" y="217"/>
                  </a:lnTo>
                  <a:lnTo>
                    <a:pt x="379" y="215"/>
                  </a:lnTo>
                  <a:lnTo>
                    <a:pt x="370" y="211"/>
                  </a:lnTo>
                  <a:lnTo>
                    <a:pt x="362" y="209"/>
                  </a:lnTo>
                  <a:lnTo>
                    <a:pt x="357" y="210"/>
                  </a:lnTo>
                  <a:lnTo>
                    <a:pt x="355" y="214"/>
                  </a:lnTo>
                  <a:lnTo>
                    <a:pt x="357" y="220"/>
                  </a:lnTo>
                  <a:lnTo>
                    <a:pt x="358" y="226"/>
                  </a:lnTo>
                  <a:lnTo>
                    <a:pt x="359" y="233"/>
                  </a:lnTo>
                  <a:lnTo>
                    <a:pt x="363" y="240"/>
                  </a:lnTo>
                  <a:lnTo>
                    <a:pt x="369" y="245"/>
                  </a:lnTo>
                  <a:lnTo>
                    <a:pt x="378" y="253"/>
                  </a:lnTo>
                  <a:lnTo>
                    <a:pt x="391" y="263"/>
                  </a:lnTo>
                  <a:lnTo>
                    <a:pt x="405" y="276"/>
                  </a:lnTo>
                  <a:lnTo>
                    <a:pt x="421" y="291"/>
                  </a:lnTo>
                  <a:lnTo>
                    <a:pt x="437" y="308"/>
                  </a:lnTo>
                  <a:lnTo>
                    <a:pt x="449" y="328"/>
                  </a:lnTo>
                  <a:lnTo>
                    <a:pt x="459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" name="Freeform 1252"/>
            <p:cNvSpPr>
              <a:spLocks/>
            </p:cNvSpPr>
            <p:nvPr/>
          </p:nvSpPr>
          <p:spPr bwMode="auto">
            <a:xfrm flipH="1">
              <a:off x="1223" y="2959"/>
              <a:ext cx="131" cy="129"/>
            </a:xfrm>
            <a:custGeom>
              <a:avLst/>
              <a:gdLst>
                <a:gd name="T0" fmla="*/ 0 w 289"/>
                <a:gd name="T1" fmla="*/ 1 h 258"/>
                <a:gd name="T2" fmla="*/ 0 w 289"/>
                <a:gd name="T3" fmla="*/ 1 h 258"/>
                <a:gd name="T4" fmla="*/ 0 w 289"/>
                <a:gd name="T5" fmla="*/ 1 h 258"/>
                <a:gd name="T6" fmla="*/ 0 w 289"/>
                <a:gd name="T7" fmla="*/ 1 h 258"/>
                <a:gd name="T8" fmla="*/ 0 w 289"/>
                <a:gd name="T9" fmla="*/ 1 h 258"/>
                <a:gd name="T10" fmla="*/ 0 w 289"/>
                <a:gd name="T11" fmla="*/ 1 h 258"/>
                <a:gd name="T12" fmla="*/ 0 w 289"/>
                <a:gd name="T13" fmla="*/ 1 h 258"/>
                <a:gd name="T14" fmla="*/ 0 w 289"/>
                <a:gd name="T15" fmla="*/ 1 h 258"/>
                <a:gd name="T16" fmla="*/ 0 w 289"/>
                <a:gd name="T17" fmla="*/ 1 h 258"/>
                <a:gd name="T18" fmla="*/ 0 w 289"/>
                <a:gd name="T19" fmla="*/ 1 h 258"/>
                <a:gd name="T20" fmla="*/ 0 w 289"/>
                <a:gd name="T21" fmla="*/ 1 h 258"/>
                <a:gd name="T22" fmla="*/ 0 w 289"/>
                <a:gd name="T23" fmla="*/ 1 h 258"/>
                <a:gd name="T24" fmla="*/ 0 w 289"/>
                <a:gd name="T25" fmla="*/ 1 h 258"/>
                <a:gd name="T26" fmla="*/ 0 w 289"/>
                <a:gd name="T27" fmla="*/ 1 h 258"/>
                <a:gd name="T28" fmla="*/ 0 w 289"/>
                <a:gd name="T29" fmla="*/ 1 h 258"/>
                <a:gd name="T30" fmla="*/ 0 w 289"/>
                <a:gd name="T31" fmla="*/ 1 h 258"/>
                <a:gd name="T32" fmla="*/ 0 w 289"/>
                <a:gd name="T33" fmla="*/ 1 h 258"/>
                <a:gd name="T34" fmla="*/ 0 w 289"/>
                <a:gd name="T35" fmla="*/ 1 h 258"/>
                <a:gd name="T36" fmla="*/ 0 w 289"/>
                <a:gd name="T37" fmla="*/ 1 h 258"/>
                <a:gd name="T38" fmla="*/ 0 w 289"/>
                <a:gd name="T39" fmla="*/ 1 h 258"/>
                <a:gd name="T40" fmla="*/ 0 w 289"/>
                <a:gd name="T41" fmla="*/ 1 h 258"/>
                <a:gd name="T42" fmla="*/ 0 w 289"/>
                <a:gd name="T43" fmla="*/ 1 h 258"/>
                <a:gd name="T44" fmla="*/ 0 w 289"/>
                <a:gd name="T45" fmla="*/ 1 h 258"/>
                <a:gd name="T46" fmla="*/ 0 w 289"/>
                <a:gd name="T47" fmla="*/ 1 h 258"/>
                <a:gd name="T48" fmla="*/ 0 w 289"/>
                <a:gd name="T49" fmla="*/ 1 h 258"/>
                <a:gd name="T50" fmla="*/ 0 w 289"/>
                <a:gd name="T51" fmla="*/ 1 h 258"/>
                <a:gd name="T52" fmla="*/ 0 w 289"/>
                <a:gd name="T53" fmla="*/ 1 h 258"/>
                <a:gd name="T54" fmla="*/ 0 w 289"/>
                <a:gd name="T55" fmla="*/ 1 h 258"/>
                <a:gd name="T56" fmla="*/ 0 w 289"/>
                <a:gd name="T57" fmla="*/ 1 h 258"/>
                <a:gd name="T58" fmla="*/ 0 w 289"/>
                <a:gd name="T59" fmla="*/ 1 h 258"/>
                <a:gd name="T60" fmla="*/ 0 w 289"/>
                <a:gd name="T61" fmla="*/ 1 h 258"/>
                <a:gd name="T62" fmla="*/ 0 w 289"/>
                <a:gd name="T63" fmla="*/ 1 h 258"/>
                <a:gd name="T64" fmla="*/ 0 w 289"/>
                <a:gd name="T65" fmla="*/ 1 h 258"/>
                <a:gd name="T66" fmla="*/ 0 w 289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9"/>
                <a:gd name="T103" fmla="*/ 0 h 258"/>
                <a:gd name="T104" fmla="*/ 289 w 289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9" h="258">
                  <a:moveTo>
                    <a:pt x="220" y="258"/>
                  </a:moveTo>
                  <a:lnTo>
                    <a:pt x="220" y="249"/>
                  </a:lnTo>
                  <a:lnTo>
                    <a:pt x="223" y="240"/>
                  </a:lnTo>
                  <a:lnTo>
                    <a:pt x="229" y="235"/>
                  </a:lnTo>
                  <a:lnTo>
                    <a:pt x="238" y="231"/>
                  </a:lnTo>
                  <a:lnTo>
                    <a:pt x="247" y="230"/>
                  </a:lnTo>
                  <a:lnTo>
                    <a:pt x="254" y="231"/>
                  </a:lnTo>
                  <a:lnTo>
                    <a:pt x="259" y="235"/>
                  </a:lnTo>
                  <a:lnTo>
                    <a:pt x="262" y="238"/>
                  </a:lnTo>
                  <a:lnTo>
                    <a:pt x="263" y="240"/>
                  </a:lnTo>
                  <a:lnTo>
                    <a:pt x="267" y="242"/>
                  </a:lnTo>
                  <a:lnTo>
                    <a:pt x="272" y="242"/>
                  </a:lnTo>
                  <a:lnTo>
                    <a:pt x="279" y="243"/>
                  </a:lnTo>
                  <a:lnTo>
                    <a:pt x="285" y="244"/>
                  </a:lnTo>
                  <a:lnTo>
                    <a:pt x="289" y="244"/>
                  </a:lnTo>
                  <a:lnTo>
                    <a:pt x="289" y="243"/>
                  </a:lnTo>
                  <a:lnTo>
                    <a:pt x="287" y="239"/>
                  </a:lnTo>
                  <a:lnTo>
                    <a:pt x="283" y="235"/>
                  </a:lnTo>
                  <a:lnTo>
                    <a:pt x="279" y="231"/>
                  </a:lnTo>
                  <a:lnTo>
                    <a:pt x="274" y="228"/>
                  </a:lnTo>
                  <a:lnTo>
                    <a:pt x="268" y="223"/>
                  </a:lnTo>
                  <a:lnTo>
                    <a:pt x="264" y="225"/>
                  </a:lnTo>
                  <a:lnTo>
                    <a:pt x="258" y="227"/>
                  </a:lnTo>
                  <a:lnTo>
                    <a:pt x="251" y="227"/>
                  </a:lnTo>
                  <a:lnTo>
                    <a:pt x="245" y="223"/>
                  </a:lnTo>
                  <a:lnTo>
                    <a:pt x="239" y="216"/>
                  </a:lnTo>
                  <a:lnTo>
                    <a:pt x="237" y="211"/>
                  </a:lnTo>
                  <a:lnTo>
                    <a:pt x="235" y="205"/>
                  </a:lnTo>
                  <a:lnTo>
                    <a:pt x="237" y="200"/>
                  </a:lnTo>
                  <a:lnTo>
                    <a:pt x="238" y="197"/>
                  </a:lnTo>
                  <a:lnTo>
                    <a:pt x="239" y="194"/>
                  </a:lnTo>
                  <a:lnTo>
                    <a:pt x="242" y="192"/>
                  </a:lnTo>
                  <a:lnTo>
                    <a:pt x="243" y="190"/>
                  </a:lnTo>
                  <a:lnTo>
                    <a:pt x="249" y="186"/>
                  </a:lnTo>
                  <a:lnTo>
                    <a:pt x="255" y="183"/>
                  </a:lnTo>
                  <a:lnTo>
                    <a:pt x="262" y="181"/>
                  </a:lnTo>
                  <a:lnTo>
                    <a:pt x="268" y="179"/>
                  </a:lnTo>
                  <a:lnTo>
                    <a:pt x="274" y="154"/>
                  </a:lnTo>
                  <a:lnTo>
                    <a:pt x="274" y="129"/>
                  </a:lnTo>
                  <a:lnTo>
                    <a:pt x="266" y="106"/>
                  </a:lnTo>
                  <a:lnTo>
                    <a:pt x="250" y="84"/>
                  </a:lnTo>
                  <a:lnTo>
                    <a:pt x="227" y="64"/>
                  </a:lnTo>
                  <a:lnTo>
                    <a:pt x="198" y="48"/>
                  </a:lnTo>
                  <a:lnTo>
                    <a:pt x="162" y="35"/>
                  </a:lnTo>
                  <a:lnTo>
                    <a:pt x="117" y="27"/>
                  </a:lnTo>
                  <a:lnTo>
                    <a:pt x="100" y="25"/>
                  </a:lnTo>
                  <a:lnTo>
                    <a:pt x="83" y="22"/>
                  </a:lnTo>
                  <a:lnTo>
                    <a:pt x="64" y="18"/>
                  </a:lnTo>
                  <a:lnTo>
                    <a:pt x="48" y="13"/>
                  </a:lnTo>
                  <a:lnTo>
                    <a:pt x="33" y="9"/>
                  </a:lnTo>
                  <a:lnTo>
                    <a:pt x="19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8" y="27"/>
                  </a:lnTo>
                  <a:lnTo>
                    <a:pt x="27" y="43"/>
                  </a:lnTo>
                  <a:lnTo>
                    <a:pt x="34" y="61"/>
                  </a:lnTo>
                  <a:lnTo>
                    <a:pt x="40" y="78"/>
                  </a:lnTo>
                  <a:lnTo>
                    <a:pt x="46" y="95"/>
                  </a:lnTo>
                  <a:lnTo>
                    <a:pt x="51" y="111"/>
                  </a:lnTo>
                  <a:lnTo>
                    <a:pt x="55" y="126"/>
                  </a:lnTo>
                  <a:lnTo>
                    <a:pt x="60" y="143"/>
                  </a:lnTo>
                  <a:lnTo>
                    <a:pt x="68" y="162"/>
                  </a:lnTo>
                  <a:lnTo>
                    <a:pt x="79" y="184"/>
                  </a:lnTo>
                  <a:lnTo>
                    <a:pt x="96" y="206"/>
                  </a:lnTo>
                  <a:lnTo>
                    <a:pt x="117" y="225"/>
                  </a:lnTo>
                  <a:lnTo>
                    <a:pt x="144" y="242"/>
                  </a:lnTo>
                  <a:lnTo>
                    <a:pt x="179" y="253"/>
                  </a:lnTo>
                  <a:lnTo>
                    <a:pt x="220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" name="Freeform 1253"/>
            <p:cNvSpPr>
              <a:spLocks/>
            </p:cNvSpPr>
            <p:nvPr/>
          </p:nvSpPr>
          <p:spPr bwMode="auto">
            <a:xfrm flipH="1">
              <a:off x="1200" y="3035"/>
              <a:ext cx="14" cy="14"/>
            </a:xfrm>
            <a:custGeom>
              <a:avLst/>
              <a:gdLst>
                <a:gd name="T0" fmla="*/ 0 w 30"/>
                <a:gd name="T1" fmla="*/ 1 h 28"/>
                <a:gd name="T2" fmla="*/ 0 w 30"/>
                <a:gd name="T3" fmla="*/ 1 h 28"/>
                <a:gd name="T4" fmla="*/ 0 w 30"/>
                <a:gd name="T5" fmla="*/ 1 h 28"/>
                <a:gd name="T6" fmla="*/ 0 w 30"/>
                <a:gd name="T7" fmla="*/ 0 h 28"/>
                <a:gd name="T8" fmla="*/ 0 w 30"/>
                <a:gd name="T9" fmla="*/ 0 h 28"/>
                <a:gd name="T10" fmla="*/ 0 w 30"/>
                <a:gd name="T11" fmla="*/ 1 h 28"/>
                <a:gd name="T12" fmla="*/ 0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0 w 30"/>
                <a:gd name="T21" fmla="*/ 1 h 28"/>
                <a:gd name="T22" fmla="*/ 0 w 30"/>
                <a:gd name="T23" fmla="*/ 1 h 28"/>
                <a:gd name="T24" fmla="*/ 0 w 30"/>
                <a:gd name="T25" fmla="*/ 1 h 28"/>
                <a:gd name="T26" fmla="*/ 0 w 30"/>
                <a:gd name="T27" fmla="*/ 1 h 28"/>
                <a:gd name="T28" fmla="*/ 0 w 30"/>
                <a:gd name="T29" fmla="*/ 1 h 28"/>
                <a:gd name="T30" fmla="*/ 0 w 30"/>
                <a:gd name="T31" fmla="*/ 1 h 28"/>
                <a:gd name="T32" fmla="*/ 0 w 30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8"/>
                <a:gd name="T53" fmla="*/ 30 w 3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0" y="14"/>
                  </a:lnTo>
                  <a:lnTo>
                    <a:pt x="29" y="19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7" y="28"/>
                  </a:lnTo>
                  <a:lnTo>
                    <a:pt x="12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" name="Freeform 1254"/>
            <p:cNvSpPr>
              <a:spLocks/>
            </p:cNvSpPr>
            <p:nvPr/>
          </p:nvSpPr>
          <p:spPr bwMode="auto">
            <a:xfrm flipH="1">
              <a:off x="1171" y="3054"/>
              <a:ext cx="15" cy="14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0 w 33"/>
                <a:gd name="T5" fmla="*/ 0 h 29"/>
                <a:gd name="T6" fmla="*/ 0 w 33"/>
                <a:gd name="T7" fmla="*/ 0 h 29"/>
                <a:gd name="T8" fmla="*/ 0 w 33"/>
                <a:gd name="T9" fmla="*/ 0 h 29"/>
                <a:gd name="T10" fmla="*/ 0 w 33"/>
                <a:gd name="T11" fmla="*/ 0 h 29"/>
                <a:gd name="T12" fmla="*/ 0 w 33"/>
                <a:gd name="T13" fmla="*/ 0 h 29"/>
                <a:gd name="T14" fmla="*/ 0 w 33"/>
                <a:gd name="T15" fmla="*/ 0 h 29"/>
                <a:gd name="T16" fmla="*/ 0 w 33"/>
                <a:gd name="T17" fmla="*/ 0 h 29"/>
                <a:gd name="T18" fmla="*/ 0 w 33"/>
                <a:gd name="T19" fmla="*/ 0 h 29"/>
                <a:gd name="T20" fmla="*/ 0 w 33"/>
                <a:gd name="T21" fmla="*/ 0 h 29"/>
                <a:gd name="T22" fmla="*/ 0 w 33"/>
                <a:gd name="T23" fmla="*/ 0 h 29"/>
                <a:gd name="T24" fmla="*/ 0 w 33"/>
                <a:gd name="T25" fmla="*/ 0 h 29"/>
                <a:gd name="T26" fmla="*/ 0 w 33"/>
                <a:gd name="T27" fmla="*/ 0 h 29"/>
                <a:gd name="T28" fmla="*/ 0 w 33"/>
                <a:gd name="T29" fmla="*/ 0 h 29"/>
                <a:gd name="T30" fmla="*/ 0 w 33"/>
                <a:gd name="T31" fmla="*/ 0 h 29"/>
                <a:gd name="T32" fmla="*/ 0 w 33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2" y="3"/>
                  </a:moveTo>
                  <a:lnTo>
                    <a:pt x="9" y="1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4"/>
                  </a:lnTo>
                  <a:lnTo>
                    <a:pt x="31" y="9"/>
                  </a:lnTo>
                  <a:lnTo>
                    <a:pt x="33" y="15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25" y="29"/>
                  </a:lnTo>
                  <a:lnTo>
                    <a:pt x="17" y="29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" name="Freeform 1255"/>
            <p:cNvSpPr>
              <a:spLocks/>
            </p:cNvSpPr>
            <p:nvPr/>
          </p:nvSpPr>
          <p:spPr bwMode="auto">
            <a:xfrm flipH="1">
              <a:off x="1205" y="3071"/>
              <a:ext cx="14" cy="15"/>
            </a:xfrm>
            <a:custGeom>
              <a:avLst/>
              <a:gdLst>
                <a:gd name="T0" fmla="*/ 0 w 31"/>
                <a:gd name="T1" fmla="*/ 1 h 29"/>
                <a:gd name="T2" fmla="*/ 0 w 31"/>
                <a:gd name="T3" fmla="*/ 1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1 h 29"/>
                <a:gd name="T10" fmla="*/ 0 w 31"/>
                <a:gd name="T11" fmla="*/ 1 h 29"/>
                <a:gd name="T12" fmla="*/ 0 w 31"/>
                <a:gd name="T13" fmla="*/ 1 h 29"/>
                <a:gd name="T14" fmla="*/ 0 w 31"/>
                <a:gd name="T15" fmla="*/ 1 h 29"/>
                <a:gd name="T16" fmla="*/ 0 w 31"/>
                <a:gd name="T17" fmla="*/ 1 h 29"/>
                <a:gd name="T18" fmla="*/ 0 w 31"/>
                <a:gd name="T19" fmla="*/ 1 h 29"/>
                <a:gd name="T20" fmla="*/ 0 w 31"/>
                <a:gd name="T21" fmla="*/ 1 h 29"/>
                <a:gd name="T22" fmla="*/ 0 w 31"/>
                <a:gd name="T23" fmla="*/ 1 h 29"/>
                <a:gd name="T24" fmla="*/ 0 w 31"/>
                <a:gd name="T25" fmla="*/ 1 h 29"/>
                <a:gd name="T26" fmla="*/ 0 w 31"/>
                <a:gd name="T27" fmla="*/ 1 h 29"/>
                <a:gd name="T28" fmla="*/ 0 w 31"/>
                <a:gd name="T29" fmla="*/ 1 h 29"/>
                <a:gd name="T30" fmla="*/ 0 w 31"/>
                <a:gd name="T31" fmla="*/ 1 h 29"/>
                <a:gd name="T32" fmla="*/ 0 w 31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9"/>
                <a:gd name="T53" fmla="*/ 31 w 31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9">
                  <a:moveTo>
                    <a:pt x="2" y="6"/>
                  </a:move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6" y="29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" name="Freeform 1256"/>
            <p:cNvSpPr>
              <a:spLocks/>
            </p:cNvSpPr>
            <p:nvPr/>
          </p:nvSpPr>
          <p:spPr bwMode="auto">
            <a:xfrm flipH="1">
              <a:off x="1228" y="3054"/>
              <a:ext cx="14" cy="14"/>
            </a:xfrm>
            <a:custGeom>
              <a:avLst/>
              <a:gdLst>
                <a:gd name="T0" fmla="*/ 0 w 33"/>
                <a:gd name="T1" fmla="*/ 1 h 27"/>
                <a:gd name="T2" fmla="*/ 0 w 33"/>
                <a:gd name="T3" fmla="*/ 1 h 27"/>
                <a:gd name="T4" fmla="*/ 0 w 33"/>
                <a:gd name="T5" fmla="*/ 1 h 27"/>
                <a:gd name="T6" fmla="*/ 0 w 33"/>
                <a:gd name="T7" fmla="*/ 1 h 27"/>
                <a:gd name="T8" fmla="*/ 0 w 33"/>
                <a:gd name="T9" fmla="*/ 1 h 27"/>
                <a:gd name="T10" fmla="*/ 0 w 33"/>
                <a:gd name="T11" fmla="*/ 1 h 27"/>
                <a:gd name="T12" fmla="*/ 0 w 33"/>
                <a:gd name="T13" fmla="*/ 1 h 27"/>
                <a:gd name="T14" fmla="*/ 0 w 33"/>
                <a:gd name="T15" fmla="*/ 1 h 27"/>
                <a:gd name="T16" fmla="*/ 0 w 33"/>
                <a:gd name="T17" fmla="*/ 1 h 27"/>
                <a:gd name="T18" fmla="*/ 0 w 33"/>
                <a:gd name="T19" fmla="*/ 1 h 27"/>
                <a:gd name="T20" fmla="*/ 0 w 33"/>
                <a:gd name="T21" fmla="*/ 1 h 27"/>
                <a:gd name="T22" fmla="*/ 0 w 33"/>
                <a:gd name="T23" fmla="*/ 1 h 27"/>
                <a:gd name="T24" fmla="*/ 0 w 33"/>
                <a:gd name="T25" fmla="*/ 1 h 27"/>
                <a:gd name="T26" fmla="*/ 0 w 33"/>
                <a:gd name="T27" fmla="*/ 1 h 27"/>
                <a:gd name="T28" fmla="*/ 0 w 33"/>
                <a:gd name="T29" fmla="*/ 0 h 27"/>
                <a:gd name="T30" fmla="*/ 0 w 33"/>
                <a:gd name="T31" fmla="*/ 0 h 27"/>
                <a:gd name="T32" fmla="*/ 0 w 33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5" y="1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8" y="25"/>
                  </a:lnTo>
                  <a:lnTo>
                    <a:pt x="16" y="27"/>
                  </a:lnTo>
                  <a:lnTo>
                    <a:pt x="24" y="27"/>
                  </a:lnTo>
                  <a:lnTo>
                    <a:pt x="29" y="25"/>
                  </a:lnTo>
                  <a:lnTo>
                    <a:pt x="32" y="22"/>
                  </a:lnTo>
                  <a:lnTo>
                    <a:pt x="33" y="16"/>
                  </a:lnTo>
                  <a:lnTo>
                    <a:pt x="33" y="11"/>
                  </a:lnTo>
                  <a:lnTo>
                    <a:pt x="32" y="7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Freeform 1257"/>
            <p:cNvSpPr>
              <a:spLocks/>
            </p:cNvSpPr>
            <p:nvPr/>
          </p:nvSpPr>
          <p:spPr bwMode="auto">
            <a:xfrm flipH="1">
              <a:off x="1239" y="3080"/>
              <a:ext cx="12" cy="13"/>
            </a:xfrm>
            <a:custGeom>
              <a:avLst/>
              <a:gdLst>
                <a:gd name="T0" fmla="*/ 0 w 28"/>
                <a:gd name="T1" fmla="*/ 1 h 25"/>
                <a:gd name="T2" fmla="*/ 0 w 28"/>
                <a:gd name="T3" fmla="*/ 1 h 25"/>
                <a:gd name="T4" fmla="*/ 0 w 28"/>
                <a:gd name="T5" fmla="*/ 1 h 25"/>
                <a:gd name="T6" fmla="*/ 0 w 28"/>
                <a:gd name="T7" fmla="*/ 1 h 25"/>
                <a:gd name="T8" fmla="*/ 0 w 28"/>
                <a:gd name="T9" fmla="*/ 1 h 25"/>
                <a:gd name="T10" fmla="*/ 0 w 28"/>
                <a:gd name="T11" fmla="*/ 0 h 25"/>
                <a:gd name="T12" fmla="*/ 0 w 28"/>
                <a:gd name="T13" fmla="*/ 1 h 25"/>
                <a:gd name="T14" fmla="*/ 0 w 28"/>
                <a:gd name="T15" fmla="*/ 1 h 25"/>
                <a:gd name="T16" fmla="*/ 0 w 28"/>
                <a:gd name="T17" fmla="*/ 1 h 25"/>
                <a:gd name="T18" fmla="*/ 0 w 28"/>
                <a:gd name="T19" fmla="*/ 1 h 25"/>
                <a:gd name="T20" fmla="*/ 0 w 28"/>
                <a:gd name="T21" fmla="*/ 1 h 25"/>
                <a:gd name="T22" fmla="*/ 0 w 28"/>
                <a:gd name="T23" fmla="*/ 1 h 25"/>
                <a:gd name="T24" fmla="*/ 0 w 28"/>
                <a:gd name="T25" fmla="*/ 1 h 25"/>
                <a:gd name="T26" fmla="*/ 0 w 28"/>
                <a:gd name="T27" fmla="*/ 1 h 25"/>
                <a:gd name="T28" fmla="*/ 0 w 28"/>
                <a:gd name="T29" fmla="*/ 1 h 25"/>
                <a:gd name="T30" fmla="*/ 0 w 28"/>
                <a:gd name="T31" fmla="*/ 1 h 25"/>
                <a:gd name="T32" fmla="*/ 0 w 28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5"/>
                <a:gd name="T53" fmla="*/ 28 w 2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Freeform 1258"/>
            <p:cNvSpPr>
              <a:spLocks/>
            </p:cNvSpPr>
            <p:nvPr/>
          </p:nvSpPr>
          <p:spPr bwMode="auto">
            <a:xfrm flipH="1">
              <a:off x="1217" y="3100"/>
              <a:ext cx="12" cy="14"/>
            </a:xfrm>
            <a:custGeom>
              <a:avLst/>
              <a:gdLst>
                <a:gd name="T0" fmla="*/ 0 w 25"/>
                <a:gd name="T1" fmla="*/ 0 h 29"/>
                <a:gd name="T2" fmla="*/ 0 w 25"/>
                <a:gd name="T3" fmla="*/ 0 h 29"/>
                <a:gd name="T4" fmla="*/ 0 w 25"/>
                <a:gd name="T5" fmla="*/ 0 h 29"/>
                <a:gd name="T6" fmla="*/ 0 w 25"/>
                <a:gd name="T7" fmla="*/ 0 h 29"/>
                <a:gd name="T8" fmla="*/ 0 w 25"/>
                <a:gd name="T9" fmla="*/ 0 h 29"/>
                <a:gd name="T10" fmla="*/ 0 w 25"/>
                <a:gd name="T11" fmla="*/ 0 h 29"/>
                <a:gd name="T12" fmla="*/ 0 w 25"/>
                <a:gd name="T13" fmla="*/ 0 h 29"/>
                <a:gd name="T14" fmla="*/ 0 w 25"/>
                <a:gd name="T15" fmla="*/ 0 h 29"/>
                <a:gd name="T16" fmla="*/ 0 w 25"/>
                <a:gd name="T17" fmla="*/ 0 h 29"/>
                <a:gd name="T18" fmla="*/ 0 w 25"/>
                <a:gd name="T19" fmla="*/ 0 h 29"/>
                <a:gd name="T20" fmla="*/ 0 w 25"/>
                <a:gd name="T21" fmla="*/ 0 h 29"/>
                <a:gd name="T22" fmla="*/ 0 w 25"/>
                <a:gd name="T23" fmla="*/ 0 h 29"/>
                <a:gd name="T24" fmla="*/ 0 w 25"/>
                <a:gd name="T25" fmla="*/ 0 h 29"/>
                <a:gd name="T26" fmla="*/ 0 w 25"/>
                <a:gd name="T27" fmla="*/ 0 h 29"/>
                <a:gd name="T28" fmla="*/ 0 w 25"/>
                <a:gd name="T29" fmla="*/ 0 h 29"/>
                <a:gd name="T30" fmla="*/ 0 w 25"/>
                <a:gd name="T31" fmla="*/ 0 h 29"/>
                <a:gd name="T32" fmla="*/ 0 w 25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9"/>
                <a:gd name="T53" fmla="*/ 25 w 2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9">
                  <a:moveTo>
                    <a:pt x="8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23" y="10"/>
                  </a:lnTo>
                  <a:lnTo>
                    <a:pt x="25" y="15"/>
                  </a:lnTo>
                  <a:lnTo>
                    <a:pt x="23" y="20"/>
                  </a:lnTo>
                  <a:lnTo>
                    <a:pt x="20" y="24"/>
                  </a:lnTo>
                  <a:lnTo>
                    <a:pt x="14" y="28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Freeform 1259"/>
            <p:cNvSpPr>
              <a:spLocks/>
            </p:cNvSpPr>
            <p:nvPr/>
          </p:nvSpPr>
          <p:spPr bwMode="auto">
            <a:xfrm flipH="1">
              <a:off x="1196" y="3087"/>
              <a:ext cx="12" cy="16"/>
            </a:xfrm>
            <a:custGeom>
              <a:avLst/>
              <a:gdLst>
                <a:gd name="T0" fmla="*/ 0 w 29"/>
                <a:gd name="T1" fmla="*/ 0 h 33"/>
                <a:gd name="T2" fmla="*/ 0 w 29"/>
                <a:gd name="T3" fmla="*/ 0 h 33"/>
                <a:gd name="T4" fmla="*/ 0 w 29"/>
                <a:gd name="T5" fmla="*/ 0 h 33"/>
                <a:gd name="T6" fmla="*/ 0 w 29"/>
                <a:gd name="T7" fmla="*/ 0 h 33"/>
                <a:gd name="T8" fmla="*/ 0 w 29"/>
                <a:gd name="T9" fmla="*/ 0 h 33"/>
                <a:gd name="T10" fmla="*/ 0 w 29"/>
                <a:gd name="T11" fmla="*/ 0 h 33"/>
                <a:gd name="T12" fmla="*/ 0 w 29"/>
                <a:gd name="T13" fmla="*/ 0 h 33"/>
                <a:gd name="T14" fmla="*/ 0 w 29"/>
                <a:gd name="T15" fmla="*/ 0 h 33"/>
                <a:gd name="T16" fmla="*/ 0 w 29"/>
                <a:gd name="T17" fmla="*/ 0 h 33"/>
                <a:gd name="T18" fmla="*/ 0 w 29"/>
                <a:gd name="T19" fmla="*/ 0 h 33"/>
                <a:gd name="T20" fmla="*/ 0 w 29"/>
                <a:gd name="T21" fmla="*/ 0 h 33"/>
                <a:gd name="T22" fmla="*/ 0 w 29"/>
                <a:gd name="T23" fmla="*/ 0 h 33"/>
                <a:gd name="T24" fmla="*/ 0 w 29"/>
                <a:gd name="T25" fmla="*/ 0 h 33"/>
                <a:gd name="T26" fmla="*/ 0 w 29"/>
                <a:gd name="T27" fmla="*/ 0 h 33"/>
                <a:gd name="T28" fmla="*/ 0 w 29"/>
                <a:gd name="T29" fmla="*/ 0 h 33"/>
                <a:gd name="T30" fmla="*/ 0 w 29"/>
                <a:gd name="T31" fmla="*/ 0 h 33"/>
                <a:gd name="T32" fmla="*/ 0 w 2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3"/>
                <a:gd name="T53" fmla="*/ 29 w 2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6" y="22"/>
                  </a:lnTo>
                  <a:lnTo>
                    <a:pt x="21" y="28"/>
                  </a:lnTo>
                  <a:lnTo>
                    <a:pt x="14" y="32"/>
                  </a:lnTo>
                  <a:lnTo>
                    <a:pt x="9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Freeform 1260"/>
            <p:cNvSpPr>
              <a:spLocks/>
            </p:cNvSpPr>
            <p:nvPr/>
          </p:nvSpPr>
          <p:spPr bwMode="auto">
            <a:xfrm flipH="1">
              <a:off x="1178" y="3090"/>
              <a:ext cx="14" cy="13"/>
            </a:xfrm>
            <a:custGeom>
              <a:avLst/>
              <a:gdLst>
                <a:gd name="T0" fmla="*/ 0 w 31"/>
                <a:gd name="T1" fmla="*/ 0 h 27"/>
                <a:gd name="T2" fmla="*/ 0 w 31"/>
                <a:gd name="T3" fmla="*/ 0 h 27"/>
                <a:gd name="T4" fmla="*/ 0 w 31"/>
                <a:gd name="T5" fmla="*/ 0 h 27"/>
                <a:gd name="T6" fmla="*/ 0 w 31"/>
                <a:gd name="T7" fmla="*/ 0 h 27"/>
                <a:gd name="T8" fmla="*/ 0 w 31"/>
                <a:gd name="T9" fmla="*/ 0 h 27"/>
                <a:gd name="T10" fmla="*/ 0 w 31"/>
                <a:gd name="T11" fmla="*/ 0 h 27"/>
                <a:gd name="T12" fmla="*/ 0 w 31"/>
                <a:gd name="T13" fmla="*/ 0 h 27"/>
                <a:gd name="T14" fmla="*/ 0 w 31"/>
                <a:gd name="T15" fmla="*/ 0 h 27"/>
                <a:gd name="T16" fmla="*/ 0 w 31"/>
                <a:gd name="T17" fmla="*/ 0 h 27"/>
                <a:gd name="T18" fmla="*/ 0 w 31"/>
                <a:gd name="T19" fmla="*/ 0 h 27"/>
                <a:gd name="T20" fmla="*/ 0 w 31"/>
                <a:gd name="T21" fmla="*/ 0 h 27"/>
                <a:gd name="T22" fmla="*/ 0 w 31"/>
                <a:gd name="T23" fmla="*/ 0 h 27"/>
                <a:gd name="T24" fmla="*/ 0 w 31"/>
                <a:gd name="T25" fmla="*/ 0 h 27"/>
                <a:gd name="T26" fmla="*/ 0 w 31"/>
                <a:gd name="T27" fmla="*/ 0 h 27"/>
                <a:gd name="T28" fmla="*/ 0 w 31"/>
                <a:gd name="T29" fmla="*/ 0 h 27"/>
                <a:gd name="T30" fmla="*/ 0 w 31"/>
                <a:gd name="T31" fmla="*/ 0 h 27"/>
                <a:gd name="T32" fmla="*/ 0 w 31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7"/>
                <a:gd name="T53" fmla="*/ 31 w 3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7">
                  <a:moveTo>
                    <a:pt x="25" y="3"/>
                  </a:moveTo>
                  <a:lnTo>
                    <a:pt x="28" y="6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9" y="19"/>
                  </a:lnTo>
                  <a:lnTo>
                    <a:pt x="25" y="22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7" y="24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Freeform 1261"/>
            <p:cNvSpPr>
              <a:spLocks/>
            </p:cNvSpPr>
            <p:nvPr/>
          </p:nvSpPr>
          <p:spPr bwMode="auto">
            <a:xfrm flipH="1">
              <a:off x="1231" y="3109"/>
              <a:ext cx="110" cy="73"/>
            </a:xfrm>
            <a:custGeom>
              <a:avLst/>
              <a:gdLst>
                <a:gd name="T0" fmla="*/ 0 w 246"/>
                <a:gd name="T1" fmla="*/ 0 h 148"/>
                <a:gd name="T2" fmla="*/ 0 w 246"/>
                <a:gd name="T3" fmla="*/ 0 h 148"/>
                <a:gd name="T4" fmla="*/ 0 w 246"/>
                <a:gd name="T5" fmla="*/ 0 h 148"/>
                <a:gd name="T6" fmla="*/ 0 w 246"/>
                <a:gd name="T7" fmla="*/ 0 h 148"/>
                <a:gd name="T8" fmla="*/ 0 w 246"/>
                <a:gd name="T9" fmla="*/ 0 h 148"/>
                <a:gd name="T10" fmla="*/ 0 w 246"/>
                <a:gd name="T11" fmla="*/ 0 h 148"/>
                <a:gd name="T12" fmla="*/ 0 w 246"/>
                <a:gd name="T13" fmla="*/ 0 h 148"/>
                <a:gd name="T14" fmla="*/ 0 w 246"/>
                <a:gd name="T15" fmla="*/ 0 h 148"/>
                <a:gd name="T16" fmla="*/ 0 w 246"/>
                <a:gd name="T17" fmla="*/ 0 h 148"/>
                <a:gd name="T18" fmla="*/ 0 w 246"/>
                <a:gd name="T19" fmla="*/ 0 h 148"/>
                <a:gd name="T20" fmla="*/ 0 w 246"/>
                <a:gd name="T21" fmla="*/ 0 h 148"/>
                <a:gd name="T22" fmla="*/ 0 w 246"/>
                <a:gd name="T23" fmla="*/ 0 h 148"/>
                <a:gd name="T24" fmla="*/ 0 w 246"/>
                <a:gd name="T25" fmla="*/ 0 h 148"/>
                <a:gd name="T26" fmla="*/ 0 w 246"/>
                <a:gd name="T27" fmla="*/ 0 h 148"/>
                <a:gd name="T28" fmla="*/ 0 w 246"/>
                <a:gd name="T29" fmla="*/ 0 h 148"/>
                <a:gd name="T30" fmla="*/ 0 w 246"/>
                <a:gd name="T31" fmla="*/ 0 h 148"/>
                <a:gd name="T32" fmla="*/ 0 w 246"/>
                <a:gd name="T33" fmla="*/ 0 h 148"/>
                <a:gd name="T34" fmla="*/ 0 w 246"/>
                <a:gd name="T35" fmla="*/ 0 h 148"/>
                <a:gd name="T36" fmla="*/ 0 w 246"/>
                <a:gd name="T37" fmla="*/ 0 h 148"/>
                <a:gd name="T38" fmla="*/ 0 w 246"/>
                <a:gd name="T39" fmla="*/ 0 h 148"/>
                <a:gd name="T40" fmla="*/ 0 w 246"/>
                <a:gd name="T41" fmla="*/ 0 h 148"/>
                <a:gd name="T42" fmla="*/ 0 w 246"/>
                <a:gd name="T43" fmla="*/ 0 h 148"/>
                <a:gd name="T44" fmla="*/ 0 w 246"/>
                <a:gd name="T45" fmla="*/ 0 h 148"/>
                <a:gd name="T46" fmla="*/ 0 w 246"/>
                <a:gd name="T47" fmla="*/ 0 h 148"/>
                <a:gd name="T48" fmla="*/ 0 w 246"/>
                <a:gd name="T49" fmla="*/ 0 h 148"/>
                <a:gd name="T50" fmla="*/ 0 w 246"/>
                <a:gd name="T51" fmla="*/ 0 h 148"/>
                <a:gd name="T52" fmla="*/ 0 w 246"/>
                <a:gd name="T53" fmla="*/ 0 h 148"/>
                <a:gd name="T54" fmla="*/ 0 w 246"/>
                <a:gd name="T55" fmla="*/ 0 h 148"/>
                <a:gd name="T56" fmla="*/ 0 w 246"/>
                <a:gd name="T57" fmla="*/ 0 h 148"/>
                <a:gd name="T58" fmla="*/ 0 w 246"/>
                <a:gd name="T59" fmla="*/ 0 h 148"/>
                <a:gd name="T60" fmla="*/ 0 w 246"/>
                <a:gd name="T61" fmla="*/ 0 h 148"/>
                <a:gd name="T62" fmla="*/ 0 w 246"/>
                <a:gd name="T63" fmla="*/ 0 h 148"/>
                <a:gd name="T64" fmla="*/ 0 w 246"/>
                <a:gd name="T65" fmla="*/ 0 h 148"/>
                <a:gd name="T66" fmla="*/ 0 w 246"/>
                <a:gd name="T67" fmla="*/ 0 h 148"/>
                <a:gd name="T68" fmla="*/ 0 w 246"/>
                <a:gd name="T69" fmla="*/ 0 h 148"/>
                <a:gd name="T70" fmla="*/ 0 w 246"/>
                <a:gd name="T71" fmla="*/ 0 h 148"/>
                <a:gd name="T72" fmla="*/ 0 w 246"/>
                <a:gd name="T73" fmla="*/ 0 h 148"/>
                <a:gd name="T74" fmla="*/ 0 w 246"/>
                <a:gd name="T75" fmla="*/ 0 h 148"/>
                <a:gd name="T76" fmla="*/ 0 w 246"/>
                <a:gd name="T77" fmla="*/ 0 h 148"/>
                <a:gd name="T78" fmla="*/ 0 w 246"/>
                <a:gd name="T79" fmla="*/ 0 h 148"/>
                <a:gd name="T80" fmla="*/ 0 w 246"/>
                <a:gd name="T81" fmla="*/ 0 h 148"/>
                <a:gd name="T82" fmla="*/ 0 w 246"/>
                <a:gd name="T83" fmla="*/ 0 h 148"/>
                <a:gd name="T84" fmla="*/ 0 w 246"/>
                <a:gd name="T85" fmla="*/ 0 h 148"/>
                <a:gd name="T86" fmla="*/ 0 w 246"/>
                <a:gd name="T87" fmla="*/ 0 h 148"/>
                <a:gd name="T88" fmla="*/ 0 w 246"/>
                <a:gd name="T89" fmla="*/ 0 h 148"/>
                <a:gd name="T90" fmla="*/ 0 w 246"/>
                <a:gd name="T91" fmla="*/ 0 h 148"/>
                <a:gd name="T92" fmla="*/ 0 w 246"/>
                <a:gd name="T93" fmla="*/ 0 h 148"/>
                <a:gd name="T94" fmla="*/ 0 w 246"/>
                <a:gd name="T95" fmla="*/ 0 h 148"/>
                <a:gd name="T96" fmla="*/ 0 w 246"/>
                <a:gd name="T97" fmla="*/ 0 h 148"/>
                <a:gd name="T98" fmla="*/ 0 w 246"/>
                <a:gd name="T99" fmla="*/ 0 h 148"/>
                <a:gd name="T100" fmla="*/ 0 w 246"/>
                <a:gd name="T101" fmla="*/ 0 h 148"/>
                <a:gd name="T102" fmla="*/ 0 w 24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6"/>
                <a:gd name="T157" fmla="*/ 0 h 148"/>
                <a:gd name="T158" fmla="*/ 246 w 24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6" h="148">
                  <a:moveTo>
                    <a:pt x="246" y="16"/>
                  </a:moveTo>
                  <a:lnTo>
                    <a:pt x="245" y="16"/>
                  </a:lnTo>
                  <a:lnTo>
                    <a:pt x="242" y="15"/>
                  </a:lnTo>
                  <a:lnTo>
                    <a:pt x="241" y="14"/>
                  </a:lnTo>
                  <a:lnTo>
                    <a:pt x="238" y="13"/>
                  </a:lnTo>
                  <a:lnTo>
                    <a:pt x="237" y="11"/>
                  </a:lnTo>
                  <a:lnTo>
                    <a:pt x="235" y="9"/>
                  </a:lnTo>
                  <a:lnTo>
                    <a:pt x="234" y="7"/>
                  </a:lnTo>
                  <a:lnTo>
                    <a:pt x="234" y="5"/>
                  </a:lnTo>
                  <a:lnTo>
                    <a:pt x="230" y="9"/>
                  </a:lnTo>
                  <a:lnTo>
                    <a:pt x="226" y="13"/>
                  </a:lnTo>
                  <a:lnTo>
                    <a:pt x="223" y="16"/>
                  </a:lnTo>
                  <a:lnTo>
                    <a:pt x="221" y="19"/>
                  </a:lnTo>
                  <a:lnTo>
                    <a:pt x="212" y="15"/>
                  </a:lnTo>
                  <a:lnTo>
                    <a:pt x="197" y="12"/>
                  </a:lnTo>
                  <a:lnTo>
                    <a:pt x="181" y="7"/>
                  </a:lnTo>
                  <a:lnTo>
                    <a:pt x="164" y="5"/>
                  </a:lnTo>
                  <a:lnTo>
                    <a:pt x="146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6" y="5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6" y="5"/>
                  </a:lnTo>
                  <a:lnTo>
                    <a:pt x="119" y="5"/>
                  </a:lnTo>
                  <a:lnTo>
                    <a:pt x="133" y="5"/>
                  </a:lnTo>
                  <a:lnTo>
                    <a:pt x="148" y="7"/>
                  </a:lnTo>
                  <a:lnTo>
                    <a:pt x="163" y="11"/>
                  </a:lnTo>
                  <a:lnTo>
                    <a:pt x="177" y="14"/>
                  </a:lnTo>
                  <a:lnTo>
                    <a:pt x="189" y="18"/>
                  </a:lnTo>
                  <a:lnTo>
                    <a:pt x="200" y="22"/>
                  </a:lnTo>
                  <a:lnTo>
                    <a:pt x="208" y="27"/>
                  </a:lnTo>
                  <a:lnTo>
                    <a:pt x="210" y="30"/>
                  </a:lnTo>
                  <a:lnTo>
                    <a:pt x="209" y="31"/>
                  </a:lnTo>
                  <a:lnTo>
                    <a:pt x="204" y="32"/>
                  </a:lnTo>
                  <a:lnTo>
                    <a:pt x="198" y="35"/>
                  </a:lnTo>
                  <a:lnTo>
                    <a:pt x="192" y="38"/>
                  </a:lnTo>
                  <a:lnTo>
                    <a:pt x="184" y="42"/>
                  </a:lnTo>
                  <a:lnTo>
                    <a:pt x="177" y="45"/>
                  </a:lnTo>
                  <a:lnTo>
                    <a:pt x="172" y="49"/>
                  </a:lnTo>
                  <a:lnTo>
                    <a:pt x="164" y="45"/>
                  </a:lnTo>
                  <a:lnTo>
                    <a:pt x="152" y="43"/>
                  </a:lnTo>
                  <a:lnTo>
                    <a:pt x="139" y="39"/>
                  </a:lnTo>
                  <a:lnTo>
                    <a:pt x="125" y="36"/>
                  </a:lnTo>
                  <a:lnTo>
                    <a:pt x="109" y="34"/>
                  </a:lnTo>
                  <a:lnTo>
                    <a:pt x="94" y="32"/>
                  </a:lnTo>
                  <a:lnTo>
                    <a:pt x="83" y="32"/>
                  </a:lnTo>
                  <a:lnTo>
                    <a:pt x="72" y="35"/>
                  </a:lnTo>
                  <a:lnTo>
                    <a:pt x="65" y="38"/>
                  </a:lnTo>
                  <a:lnTo>
                    <a:pt x="61" y="41"/>
                  </a:lnTo>
                  <a:lnTo>
                    <a:pt x="63" y="42"/>
                  </a:lnTo>
                  <a:lnTo>
                    <a:pt x="71" y="41"/>
                  </a:lnTo>
                  <a:lnTo>
                    <a:pt x="76" y="39"/>
                  </a:lnTo>
                  <a:lnTo>
                    <a:pt x="83" y="39"/>
                  </a:lnTo>
                  <a:lnTo>
                    <a:pt x="90" y="39"/>
                  </a:lnTo>
                  <a:lnTo>
                    <a:pt x="97" y="41"/>
                  </a:lnTo>
                  <a:lnTo>
                    <a:pt x="105" y="41"/>
                  </a:lnTo>
                  <a:lnTo>
                    <a:pt x="113" y="42"/>
                  </a:lnTo>
                  <a:lnTo>
                    <a:pt x="121" y="44"/>
                  </a:lnTo>
                  <a:lnTo>
                    <a:pt x="127" y="45"/>
                  </a:lnTo>
                  <a:lnTo>
                    <a:pt x="140" y="49"/>
                  </a:lnTo>
                  <a:lnTo>
                    <a:pt x="151" y="51"/>
                  </a:lnTo>
                  <a:lnTo>
                    <a:pt x="158" y="53"/>
                  </a:lnTo>
                  <a:lnTo>
                    <a:pt x="163" y="56"/>
                  </a:lnTo>
                  <a:lnTo>
                    <a:pt x="159" y="58"/>
                  </a:lnTo>
                  <a:lnTo>
                    <a:pt x="154" y="60"/>
                  </a:lnTo>
                  <a:lnTo>
                    <a:pt x="147" y="62"/>
                  </a:lnTo>
                  <a:lnTo>
                    <a:pt x="140" y="65"/>
                  </a:lnTo>
                  <a:lnTo>
                    <a:pt x="134" y="67"/>
                  </a:lnTo>
                  <a:lnTo>
                    <a:pt x="127" y="68"/>
                  </a:lnTo>
                  <a:lnTo>
                    <a:pt x="122" y="71"/>
                  </a:lnTo>
                  <a:lnTo>
                    <a:pt x="118" y="72"/>
                  </a:lnTo>
                  <a:lnTo>
                    <a:pt x="114" y="73"/>
                  </a:lnTo>
                  <a:lnTo>
                    <a:pt x="109" y="73"/>
                  </a:lnTo>
                  <a:lnTo>
                    <a:pt x="102" y="72"/>
                  </a:lnTo>
                  <a:lnTo>
                    <a:pt x="97" y="71"/>
                  </a:lnTo>
                  <a:lnTo>
                    <a:pt x="90" y="68"/>
                  </a:lnTo>
                  <a:lnTo>
                    <a:pt x="84" y="66"/>
                  </a:lnTo>
                  <a:lnTo>
                    <a:pt x="77" y="65"/>
                  </a:lnTo>
                  <a:lnTo>
                    <a:pt x="72" y="62"/>
                  </a:lnTo>
                  <a:lnTo>
                    <a:pt x="63" y="60"/>
                  </a:lnTo>
                  <a:lnTo>
                    <a:pt x="54" y="60"/>
                  </a:lnTo>
                  <a:lnTo>
                    <a:pt x="50" y="62"/>
                  </a:lnTo>
                  <a:lnTo>
                    <a:pt x="54" y="65"/>
                  </a:lnTo>
                  <a:lnTo>
                    <a:pt x="64" y="68"/>
                  </a:lnTo>
                  <a:lnTo>
                    <a:pt x="76" y="72"/>
                  </a:lnTo>
                  <a:lnTo>
                    <a:pt x="85" y="75"/>
                  </a:lnTo>
                  <a:lnTo>
                    <a:pt x="92" y="79"/>
                  </a:lnTo>
                  <a:lnTo>
                    <a:pt x="84" y="81"/>
                  </a:lnTo>
                  <a:lnTo>
                    <a:pt x="73" y="84"/>
                  </a:lnTo>
                  <a:lnTo>
                    <a:pt x="60" y="88"/>
                  </a:lnTo>
                  <a:lnTo>
                    <a:pt x="47" y="91"/>
                  </a:lnTo>
                  <a:lnTo>
                    <a:pt x="33" y="95"/>
                  </a:lnTo>
                  <a:lnTo>
                    <a:pt x="21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21" y="105"/>
                  </a:lnTo>
                  <a:lnTo>
                    <a:pt x="33" y="103"/>
                  </a:lnTo>
                  <a:lnTo>
                    <a:pt x="46" y="102"/>
                  </a:lnTo>
                  <a:lnTo>
                    <a:pt x="60" y="99"/>
                  </a:lnTo>
                  <a:lnTo>
                    <a:pt x="73" y="96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4" y="87"/>
                  </a:lnTo>
                  <a:lnTo>
                    <a:pt x="102" y="99"/>
                  </a:lnTo>
                  <a:lnTo>
                    <a:pt x="97" y="115"/>
                  </a:lnTo>
                  <a:lnTo>
                    <a:pt x="92" y="132"/>
                  </a:lnTo>
                  <a:lnTo>
                    <a:pt x="85" y="142"/>
                  </a:lnTo>
                  <a:lnTo>
                    <a:pt x="81" y="147"/>
                  </a:lnTo>
                  <a:lnTo>
                    <a:pt x="83" y="148"/>
                  </a:lnTo>
                  <a:lnTo>
                    <a:pt x="86" y="147"/>
                  </a:lnTo>
                  <a:lnTo>
                    <a:pt x="90" y="143"/>
                  </a:lnTo>
                  <a:lnTo>
                    <a:pt x="98" y="133"/>
                  </a:lnTo>
                  <a:lnTo>
                    <a:pt x="108" y="117"/>
                  </a:lnTo>
                  <a:lnTo>
                    <a:pt x="117" y="99"/>
                  </a:lnTo>
                  <a:lnTo>
                    <a:pt x="121" y="87"/>
                  </a:lnTo>
                  <a:lnTo>
                    <a:pt x="126" y="85"/>
                  </a:lnTo>
                  <a:lnTo>
                    <a:pt x="134" y="82"/>
                  </a:lnTo>
                  <a:lnTo>
                    <a:pt x="142" y="80"/>
                  </a:lnTo>
                  <a:lnTo>
                    <a:pt x="150" y="76"/>
                  </a:lnTo>
                  <a:lnTo>
                    <a:pt x="158" y="74"/>
                  </a:lnTo>
                  <a:lnTo>
                    <a:pt x="166" y="71"/>
                  </a:lnTo>
                  <a:lnTo>
                    <a:pt x="172" y="68"/>
                  </a:lnTo>
                  <a:lnTo>
                    <a:pt x="176" y="67"/>
                  </a:lnTo>
                  <a:lnTo>
                    <a:pt x="176" y="80"/>
                  </a:lnTo>
                  <a:lnTo>
                    <a:pt x="173" y="97"/>
                  </a:lnTo>
                  <a:lnTo>
                    <a:pt x="169" y="115"/>
                  </a:lnTo>
                  <a:lnTo>
                    <a:pt x="166" y="128"/>
                  </a:lnTo>
                  <a:lnTo>
                    <a:pt x="163" y="134"/>
                  </a:lnTo>
                  <a:lnTo>
                    <a:pt x="164" y="136"/>
                  </a:lnTo>
                  <a:lnTo>
                    <a:pt x="167" y="135"/>
                  </a:lnTo>
                  <a:lnTo>
                    <a:pt x="171" y="128"/>
                  </a:lnTo>
                  <a:lnTo>
                    <a:pt x="177" y="115"/>
                  </a:lnTo>
                  <a:lnTo>
                    <a:pt x="185" y="98"/>
                  </a:lnTo>
                  <a:lnTo>
                    <a:pt x="191" y="79"/>
                  </a:lnTo>
                  <a:lnTo>
                    <a:pt x="191" y="61"/>
                  </a:lnTo>
                  <a:lnTo>
                    <a:pt x="201" y="54"/>
                  </a:lnTo>
                  <a:lnTo>
                    <a:pt x="209" y="46"/>
                  </a:lnTo>
                  <a:lnTo>
                    <a:pt x="216" y="41"/>
                  </a:lnTo>
                  <a:lnTo>
                    <a:pt x="221" y="36"/>
                  </a:lnTo>
                  <a:lnTo>
                    <a:pt x="223" y="34"/>
                  </a:lnTo>
                  <a:lnTo>
                    <a:pt x="227" y="32"/>
                  </a:lnTo>
                  <a:lnTo>
                    <a:pt x="229" y="35"/>
                  </a:lnTo>
                  <a:lnTo>
                    <a:pt x="229" y="41"/>
                  </a:lnTo>
                  <a:lnTo>
                    <a:pt x="227" y="53"/>
                  </a:lnTo>
                  <a:lnTo>
                    <a:pt x="226" y="72"/>
                  </a:lnTo>
                  <a:lnTo>
                    <a:pt x="225" y="91"/>
                  </a:lnTo>
                  <a:lnTo>
                    <a:pt x="222" y="104"/>
                  </a:lnTo>
                  <a:lnTo>
                    <a:pt x="231" y="88"/>
                  </a:lnTo>
                  <a:lnTo>
                    <a:pt x="238" y="64"/>
                  </a:lnTo>
                  <a:lnTo>
                    <a:pt x="243" y="37"/>
                  </a:lnTo>
                  <a:lnTo>
                    <a:pt x="24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Freeform 1262"/>
            <p:cNvSpPr>
              <a:spLocks/>
            </p:cNvSpPr>
            <p:nvPr/>
          </p:nvSpPr>
          <p:spPr bwMode="auto">
            <a:xfrm flipH="1">
              <a:off x="1244" y="2977"/>
              <a:ext cx="89" cy="82"/>
            </a:xfrm>
            <a:custGeom>
              <a:avLst/>
              <a:gdLst>
                <a:gd name="T0" fmla="*/ 0 w 197"/>
                <a:gd name="T1" fmla="*/ 0 h 165"/>
                <a:gd name="T2" fmla="*/ 0 w 197"/>
                <a:gd name="T3" fmla="*/ 0 h 165"/>
                <a:gd name="T4" fmla="*/ 0 w 197"/>
                <a:gd name="T5" fmla="*/ 0 h 165"/>
                <a:gd name="T6" fmla="*/ 0 w 197"/>
                <a:gd name="T7" fmla="*/ 0 h 165"/>
                <a:gd name="T8" fmla="*/ 0 w 197"/>
                <a:gd name="T9" fmla="*/ 0 h 165"/>
                <a:gd name="T10" fmla="*/ 0 w 197"/>
                <a:gd name="T11" fmla="*/ 0 h 165"/>
                <a:gd name="T12" fmla="*/ 0 w 197"/>
                <a:gd name="T13" fmla="*/ 0 h 165"/>
                <a:gd name="T14" fmla="*/ 0 w 197"/>
                <a:gd name="T15" fmla="*/ 0 h 165"/>
                <a:gd name="T16" fmla="*/ 0 w 197"/>
                <a:gd name="T17" fmla="*/ 0 h 165"/>
                <a:gd name="T18" fmla="*/ 0 w 197"/>
                <a:gd name="T19" fmla="*/ 0 h 165"/>
                <a:gd name="T20" fmla="*/ 0 w 197"/>
                <a:gd name="T21" fmla="*/ 0 h 165"/>
                <a:gd name="T22" fmla="*/ 0 w 197"/>
                <a:gd name="T23" fmla="*/ 0 h 165"/>
                <a:gd name="T24" fmla="*/ 0 w 197"/>
                <a:gd name="T25" fmla="*/ 0 h 165"/>
                <a:gd name="T26" fmla="*/ 0 w 197"/>
                <a:gd name="T27" fmla="*/ 0 h 165"/>
                <a:gd name="T28" fmla="*/ 0 w 197"/>
                <a:gd name="T29" fmla="*/ 0 h 165"/>
                <a:gd name="T30" fmla="*/ 0 w 197"/>
                <a:gd name="T31" fmla="*/ 0 h 165"/>
                <a:gd name="T32" fmla="*/ 0 w 197"/>
                <a:gd name="T33" fmla="*/ 0 h 165"/>
                <a:gd name="T34" fmla="*/ 0 w 197"/>
                <a:gd name="T35" fmla="*/ 0 h 165"/>
                <a:gd name="T36" fmla="*/ 0 w 197"/>
                <a:gd name="T37" fmla="*/ 0 h 165"/>
                <a:gd name="T38" fmla="*/ 0 w 197"/>
                <a:gd name="T39" fmla="*/ 0 h 165"/>
                <a:gd name="T40" fmla="*/ 0 w 197"/>
                <a:gd name="T41" fmla="*/ 0 h 165"/>
                <a:gd name="T42" fmla="*/ 0 w 197"/>
                <a:gd name="T43" fmla="*/ 0 h 165"/>
                <a:gd name="T44" fmla="*/ 0 w 197"/>
                <a:gd name="T45" fmla="*/ 0 h 165"/>
                <a:gd name="T46" fmla="*/ 0 w 197"/>
                <a:gd name="T47" fmla="*/ 0 h 165"/>
                <a:gd name="T48" fmla="*/ 0 w 197"/>
                <a:gd name="T49" fmla="*/ 0 h 165"/>
                <a:gd name="T50" fmla="*/ 0 w 197"/>
                <a:gd name="T51" fmla="*/ 0 h 165"/>
                <a:gd name="T52" fmla="*/ 0 w 197"/>
                <a:gd name="T53" fmla="*/ 0 h 165"/>
                <a:gd name="T54" fmla="*/ 0 w 197"/>
                <a:gd name="T55" fmla="*/ 0 h 165"/>
                <a:gd name="T56" fmla="*/ 0 w 197"/>
                <a:gd name="T57" fmla="*/ 0 h 165"/>
                <a:gd name="T58" fmla="*/ 0 w 197"/>
                <a:gd name="T59" fmla="*/ 0 h 165"/>
                <a:gd name="T60" fmla="*/ 0 w 197"/>
                <a:gd name="T61" fmla="*/ 0 h 165"/>
                <a:gd name="T62" fmla="*/ 0 w 197"/>
                <a:gd name="T63" fmla="*/ 0 h 165"/>
                <a:gd name="T64" fmla="*/ 0 w 197"/>
                <a:gd name="T65" fmla="*/ 0 h 165"/>
                <a:gd name="T66" fmla="*/ 0 w 197"/>
                <a:gd name="T67" fmla="*/ 0 h 165"/>
                <a:gd name="T68" fmla="*/ 0 w 197"/>
                <a:gd name="T69" fmla="*/ 0 h 165"/>
                <a:gd name="T70" fmla="*/ 0 w 197"/>
                <a:gd name="T71" fmla="*/ 0 h 165"/>
                <a:gd name="T72" fmla="*/ 0 w 197"/>
                <a:gd name="T73" fmla="*/ 0 h 165"/>
                <a:gd name="T74" fmla="*/ 0 w 197"/>
                <a:gd name="T75" fmla="*/ 0 h 165"/>
                <a:gd name="T76" fmla="*/ 0 w 197"/>
                <a:gd name="T77" fmla="*/ 0 h 165"/>
                <a:gd name="T78" fmla="*/ 0 w 197"/>
                <a:gd name="T79" fmla="*/ 0 h 165"/>
                <a:gd name="T80" fmla="*/ 0 w 197"/>
                <a:gd name="T81" fmla="*/ 0 h 165"/>
                <a:gd name="T82" fmla="*/ 0 w 197"/>
                <a:gd name="T83" fmla="*/ 0 h 165"/>
                <a:gd name="T84" fmla="*/ 0 w 197"/>
                <a:gd name="T85" fmla="*/ 0 h 165"/>
                <a:gd name="T86" fmla="*/ 0 w 197"/>
                <a:gd name="T87" fmla="*/ 0 h 165"/>
                <a:gd name="T88" fmla="*/ 0 w 197"/>
                <a:gd name="T89" fmla="*/ 0 h 165"/>
                <a:gd name="T90" fmla="*/ 0 w 197"/>
                <a:gd name="T91" fmla="*/ 0 h 165"/>
                <a:gd name="T92" fmla="*/ 0 w 197"/>
                <a:gd name="T93" fmla="*/ 0 h 165"/>
                <a:gd name="T94" fmla="*/ 0 w 197"/>
                <a:gd name="T95" fmla="*/ 0 h 165"/>
                <a:gd name="T96" fmla="*/ 0 w 197"/>
                <a:gd name="T97" fmla="*/ 0 h 165"/>
                <a:gd name="T98" fmla="*/ 0 w 197"/>
                <a:gd name="T99" fmla="*/ 0 h 165"/>
                <a:gd name="T100" fmla="*/ 0 w 197"/>
                <a:gd name="T101" fmla="*/ 0 h 165"/>
                <a:gd name="T102" fmla="*/ 0 w 197"/>
                <a:gd name="T103" fmla="*/ 0 h 165"/>
                <a:gd name="T104" fmla="*/ 0 w 197"/>
                <a:gd name="T105" fmla="*/ 0 h 165"/>
                <a:gd name="T106" fmla="*/ 0 w 197"/>
                <a:gd name="T107" fmla="*/ 0 h 165"/>
                <a:gd name="T108" fmla="*/ 0 w 197"/>
                <a:gd name="T109" fmla="*/ 0 h 165"/>
                <a:gd name="T110" fmla="*/ 0 w 197"/>
                <a:gd name="T111" fmla="*/ 0 h 165"/>
                <a:gd name="T112" fmla="*/ 0 w 197"/>
                <a:gd name="T113" fmla="*/ 0 h 165"/>
                <a:gd name="T114" fmla="*/ 0 w 197"/>
                <a:gd name="T115" fmla="*/ 0 h 165"/>
                <a:gd name="T116" fmla="*/ 0 w 197"/>
                <a:gd name="T117" fmla="*/ 0 h 165"/>
                <a:gd name="T118" fmla="*/ 0 w 197"/>
                <a:gd name="T119" fmla="*/ 0 h 165"/>
                <a:gd name="T120" fmla="*/ 0 w 197"/>
                <a:gd name="T121" fmla="*/ 0 h 165"/>
                <a:gd name="T122" fmla="*/ 0 w 197"/>
                <a:gd name="T123" fmla="*/ 0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7"/>
                <a:gd name="T187" fmla="*/ 0 h 165"/>
                <a:gd name="T188" fmla="*/ 197 w 197"/>
                <a:gd name="T189" fmla="*/ 165 h 1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7" h="165">
                  <a:moveTo>
                    <a:pt x="191" y="165"/>
                  </a:moveTo>
                  <a:lnTo>
                    <a:pt x="192" y="162"/>
                  </a:lnTo>
                  <a:lnTo>
                    <a:pt x="193" y="159"/>
                  </a:lnTo>
                  <a:lnTo>
                    <a:pt x="196" y="157"/>
                  </a:lnTo>
                  <a:lnTo>
                    <a:pt x="197" y="155"/>
                  </a:lnTo>
                  <a:lnTo>
                    <a:pt x="189" y="148"/>
                  </a:lnTo>
                  <a:lnTo>
                    <a:pt x="181" y="141"/>
                  </a:lnTo>
                  <a:lnTo>
                    <a:pt x="177" y="135"/>
                  </a:lnTo>
                  <a:lnTo>
                    <a:pt x="176" y="128"/>
                  </a:lnTo>
                  <a:lnTo>
                    <a:pt x="175" y="116"/>
                  </a:lnTo>
                  <a:lnTo>
                    <a:pt x="172" y="96"/>
                  </a:lnTo>
                  <a:lnTo>
                    <a:pt x="168" y="76"/>
                  </a:lnTo>
                  <a:lnTo>
                    <a:pt x="164" y="64"/>
                  </a:lnTo>
                  <a:lnTo>
                    <a:pt x="160" y="58"/>
                  </a:lnTo>
                  <a:lnTo>
                    <a:pt x="156" y="55"/>
                  </a:lnTo>
                  <a:lnTo>
                    <a:pt x="155" y="57"/>
                  </a:lnTo>
                  <a:lnTo>
                    <a:pt x="156" y="63"/>
                  </a:lnTo>
                  <a:lnTo>
                    <a:pt x="159" y="75"/>
                  </a:lnTo>
                  <a:lnTo>
                    <a:pt x="160" y="91"/>
                  </a:lnTo>
                  <a:lnTo>
                    <a:pt x="160" y="108"/>
                  </a:lnTo>
                  <a:lnTo>
                    <a:pt x="159" y="119"/>
                  </a:lnTo>
                  <a:lnTo>
                    <a:pt x="154" y="117"/>
                  </a:lnTo>
                  <a:lnTo>
                    <a:pt x="149" y="113"/>
                  </a:lnTo>
                  <a:lnTo>
                    <a:pt x="143" y="111"/>
                  </a:lnTo>
                  <a:lnTo>
                    <a:pt x="138" y="108"/>
                  </a:lnTo>
                  <a:lnTo>
                    <a:pt x="131" y="104"/>
                  </a:lnTo>
                  <a:lnTo>
                    <a:pt x="127" y="101"/>
                  </a:lnTo>
                  <a:lnTo>
                    <a:pt x="122" y="97"/>
                  </a:lnTo>
                  <a:lnTo>
                    <a:pt x="120" y="94"/>
                  </a:lnTo>
                  <a:lnTo>
                    <a:pt x="114" y="83"/>
                  </a:lnTo>
                  <a:lnTo>
                    <a:pt x="110" y="68"/>
                  </a:lnTo>
                  <a:lnTo>
                    <a:pt x="106" y="52"/>
                  </a:lnTo>
                  <a:lnTo>
                    <a:pt x="105" y="40"/>
                  </a:lnTo>
                  <a:lnTo>
                    <a:pt x="105" y="30"/>
                  </a:lnTo>
                  <a:lnTo>
                    <a:pt x="104" y="21"/>
                  </a:lnTo>
                  <a:lnTo>
                    <a:pt x="102" y="13"/>
                  </a:lnTo>
                  <a:lnTo>
                    <a:pt x="98" y="7"/>
                  </a:lnTo>
                  <a:lnTo>
                    <a:pt x="96" y="4"/>
                  </a:lnTo>
                  <a:lnTo>
                    <a:pt x="95" y="5"/>
                  </a:lnTo>
                  <a:lnTo>
                    <a:pt x="96" y="10"/>
                  </a:lnTo>
                  <a:lnTo>
                    <a:pt x="97" y="16"/>
                  </a:lnTo>
                  <a:lnTo>
                    <a:pt x="98" y="25"/>
                  </a:lnTo>
                  <a:lnTo>
                    <a:pt x="97" y="31"/>
                  </a:lnTo>
                  <a:lnTo>
                    <a:pt x="96" y="38"/>
                  </a:lnTo>
                  <a:lnTo>
                    <a:pt x="95" y="44"/>
                  </a:lnTo>
                  <a:lnTo>
                    <a:pt x="95" y="52"/>
                  </a:lnTo>
                  <a:lnTo>
                    <a:pt x="96" y="64"/>
                  </a:lnTo>
                  <a:lnTo>
                    <a:pt x="98" y="75"/>
                  </a:lnTo>
                  <a:lnTo>
                    <a:pt x="100" y="83"/>
                  </a:lnTo>
                  <a:lnTo>
                    <a:pt x="87" y="73"/>
                  </a:lnTo>
                  <a:lnTo>
                    <a:pt x="72" y="60"/>
                  </a:lnTo>
                  <a:lnTo>
                    <a:pt x="58" y="46"/>
                  </a:lnTo>
                  <a:lnTo>
                    <a:pt x="43" y="34"/>
                  </a:lnTo>
                  <a:lnTo>
                    <a:pt x="29" y="21"/>
                  </a:lnTo>
                  <a:lnTo>
                    <a:pt x="17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5"/>
                  </a:lnTo>
                  <a:lnTo>
                    <a:pt x="18" y="23"/>
                  </a:lnTo>
                  <a:lnTo>
                    <a:pt x="26" y="33"/>
                  </a:lnTo>
                  <a:lnTo>
                    <a:pt x="33" y="41"/>
                  </a:lnTo>
                  <a:lnTo>
                    <a:pt x="38" y="48"/>
                  </a:lnTo>
                  <a:lnTo>
                    <a:pt x="43" y="53"/>
                  </a:lnTo>
                  <a:lnTo>
                    <a:pt x="46" y="58"/>
                  </a:lnTo>
                  <a:lnTo>
                    <a:pt x="50" y="61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7" y="76"/>
                  </a:lnTo>
                  <a:lnTo>
                    <a:pt x="73" y="82"/>
                  </a:lnTo>
                  <a:lnTo>
                    <a:pt x="80" y="87"/>
                  </a:lnTo>
                  <a:lnTo>
                    <a:pt x="87" y="90"/>
                  </a:lnTo>
                  <a:lnTo>
                    <a:pt x="91" y="93"/>
                  </a:lnTo>
                  <a:lnTo>
                    <a:pt x="85" y="93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7" y="91"/>
                  </a:lnTo>
                  <a:lnTo>
                    <a:pt x="60" y="90"/>
                  </a:lnTo>
                  <a:lnTo>
                    <a:pt x="54" y="88"/>
                  </a:lnTo>
                  <a:lnTo>
                    <a:pt x="50" y="87"/>
                  </a:lnTo>
                  <a:lnTo>
                    <a:pt x="46" y="84"/>
                  </a:lnTo>
                  <a:lnTo>
                    <a:pt x="41" y="81"/>
                  </a:lnTo>
                  <a:lnTo>
                    <a:pt x="35" y="81"/>
                  </a:lnTo>
                  <a:lnTo>
                    <a:pt x="33" y="83"/>
                  </a:lnTo>
                  <a:lnTo>
                    <a:pt x="37" y="88"/>
                  </a:lnTo>
                  <a:lnTo>
                    <a:pt x="42" y="91"/>
                  </a:lnTo>
                  <a:lnTo>
                    <a:pt x="50" y="95"/>
                  </a:lnTo>
                  <a:lnTo>
                    <a:pt x="59" y="99"/>
                  </a:lnTo>
                  <a:lnTo>
                    <a:pt x="69" y="103"/>
                  </a:lnTo>
                  <a:lnTo>
                    <a:pt x="81" y="106"/>
                  </a:lnTo>
                  <a:lnTo>
                    <a:pt x="92" y="109"/>
                  </a:lnTo>
                  <a:lnTo>
                    <a:pt x="104" y="111"/>
                  </a:lnTo>
                  <a:lnTo>
                    <a:pt x="113" y="111"/>
                  </a:lnTo>
                  <a:lnTo>
                    <a:pt x="118" y="112"/>
                  </a:lnTo>
                  <a:lnTo>
                    <a:pt x="123" y="114"/>
                  </a:lnTo>
                  <a:lnTo>
                    <a:pt x="130" y="118"/>
                  </a:lnTo>
                  <a:lnTo>
                    <a:pt x="135" y="121"/>
                  </a:lnTo>
                  <a:lnTo>
                    <a:pt x="141" y="125"/>
                  </a:lnTo>
                  <a:lnTo>
                    <a:pt x="146" y="128"/>
                  </a:lnTo>
                  <a:lnTo>
                    <a:pt x="150" y="132"/>
                  </a:lnTo>
                  <a:lnTo>
                    <a:pt x="154" y="135"/>
                  </a:lnTo>
                  <a:lnTo>
                    <a:pt x="149" y="137"/>
                  </a:lnTo>
                  <a:lnTo>
                    <a:pt x="141" y="140"/>
                  </a:lnTo>
                  <a:lnTo>
                    <a:pt x="133" y="141"/>
                  </a:lnTo>
                  <a:lnTo>
                    <a:pt x="123" y="142"/>
                  </a:lnTo>
                  <a:lnTo>
                    <a:pt x="114" y="143"/>
                  </a:lnTo>
                  <a:lnTo>
                    <a:pt x="106" y="143"/>
                  </a:lnTo>
                  <a:lnTo>
                    <a:pt x="98" y="143"/>
                  </a:lnTo>
                  <a:lnTo>
                    <a:pt x="92" y="142"/>
                  </a:lnTo>
                  <a:lnTo>
                    <a:pt x="84" y="142"/>
                  </a:lnTo>
                  <a:lnTo>
                    <a:pt x="79" y="143"/>
                  </a:lnTo>
                  <a:lnTo>
                    <a:pt x="81" y="146"/>
                  </a:lnTo>
                  <a:lnTo>
                    <a:pt x="93" y="149"/>
                  </a:lnTo>
                  <a:lnTo>
                    <a:pt x="102" y="150"/>
                  </a:lnTo>
                  <a:lnTo>
                    <a:pt x="113" y="151"/>
                  </a:lnTo>
                  <a:lnTo>
                    <a:pt x="125" y="151"/>
                  </a:lnTo>
                  <a:lnTo>
                    <a:pt x="135" y="150"/>
                  </a:lnTo>
                  <a:lnTo>
                    <a:pt x="146" y="150"/>
                  </a:lnTo>
                  <a:lnTo>
                    <a:pt x="156" y="150"/>
                  </a:lnTo>
                  <a:lnTo>
                    <a:pt x="164" y="149"/>
                  </a:lnTo>
                  <a:lnTo>
                    <a:pt x="170" y="149"/>
                  </a:lnTo>
                  <a:lnTo>
                    <a:pt x="176" y="150"/>
                  </a:lnTo>
                  <a:lnTo>
                    <a:pt x="183" y="155"/>
                  </a:lnTo>
                  <a:lnTo>
                    <a:pt x="187" y="159"/>
                  </a:lnTo>
                  <a:lnTo>
                    <a:pt x="191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Freeform 1263"/>
            <p:cNvSpPr>
              <a:spLocks/>
            </p:cNvSpPr>
            <p:nvPr/>
          </p:nvSpPr>
          <p:spPr bwMode="auto">
            <a:xfrm flipH="1">
              <a:off x="1146" y="2946"/>
              <a:ext cx="55" cy="125"/>
            </a:xfrm>
            <a:custGeom>
              <a:avLst/>
              <a:gdLst>
                <a:gd name="T0" fmla="*/ 0 w 123"/>
                <a:gd name="T1" fmla="*/ 1 h 250"/>
                <a:gd name="T2" fmla="*/ 0 w 123"/>
                <a:gd name="T3" fmla="*/ 1 h 250"/>
                <a:gd name="T4" fmla="*/ 0 w 123"/>
                <a:gd name="T5" fmla="*/ 1 h 250"/>
                <a:gd name="T6" fmla="*/ 0 w 123"/>
                <a:gd name="T7" fmla="*/ 1 h 250"/>
                <a:gd name="T8" fmla="*/ 0 w 123"/>
                <a:gd name="T9" fmla="*/ 1 h 250"/>
                <a:gd name="T10" fmla="*/ 0 w 123"/>
                <a:gd name="T11" fmla="*/ 1 h 250"/>
                <a:gd name="T12" fmla="*/ 0 w 123"/>
                <a:gd name="T13" fmla="*/ 1 h 250"/>
                <a:gd name="T14" fmla="*/ 0 w 123"/>
                <a:gd name="T15" fmla="*/ 1 h 250"/>
                <a:gd name="T16" fmla="*/ 0 w 123"/>
                <a:gd name="T17" fmla="*/ 1 h 250"/>
                <a:gd name="T18" fmla="*/ 0 w 123"/>
                <a:gd name="T19" fmla="*/ 1 h 250"/>
                <a:gd name="T20" fmla="*/ 0 w 123"/>
                <a:gd name="T21" fmla="*/ 1 h 250"/>
                <a:gd name="T22" fmla="*/ 0 w 123"/>
                <a:gd name="T23" fmla="*/ 1 h 250"/>
                <a:gd name="T24" fmla="*/ 0 w 123"/>
                <a:gd name="T25" fmla="*/ 1 h 250"/>
                <a:gd name="T26" fmla="*/ 0 w 123"/>
                <a:gd name="T27" fmla="*/ 1 h 250"/>
                <a:gd name="T28" fmla="*/ 0 w 123"/>
                <a:gd name="T29" fmla="*/ 1 h 250"/>
                <a:gd name="T30" fmla="*/ 0 w 123"/>
                <a:gd name="T31" fmla="*/ 1 h 250"/>
                <a:gd name="T32" fmla="*/ 0 w 123"/>
                <a:gd name="T33" fmla="*/ 1 h 250"/>
                <a:gd name="T34" fmla="*/ 0 w 123"/>
                <a:gd name="T35" fmla="*/ 1 h 250"/>
                <a:gd name="T36" fmla="*/ 0 w 123"/>
                <a:gd name="T37" fmla="*/ 1 h 250"/>
                <a:gd name="T38" fmla="*/ 0 w 123"/>
                <a:gd name="T39" fmla="*/ 1 h 250"/>
                <a:gd name="T40" fmla="*/ 0 w 123"/>
                <a:gd name="T41" fmla="*/ 1 h 250"/>
                <a:gd name="T42" fmla="*/ 0 w 123"/>
                <a:gd name="T43" fmla="*/ 1 h 250"/>
                <a:gd name="T44" fmla="*/ 0 w 123"/>
                <a:gd name="T45" fmla="*/ 1 h 250"/>
                <a:gd name="T46" fmla="*/ 0 w 123"/>
                <a:gd name="T47" fmla="*/ 1 h 250"/>
                <a:gd name="T48" fmla="*/ 0 w 123"/>
                <a:gd name="T49" fmla="*/ 1 h 250"/>
                <a:gd name="T50" fmla="*/ 0 w 123"/>
                <a:gd name="T51" fmla="*/ 1 h 250"/>
                <a:gd name="T52" fmla="*/ 0 w 123"/>
                <a:gd name="T53" fmla="*/ 1 h 250"/>
                <a:gd name="T54" fmla="*/ 0 w 123"/>
                <a:gd name="T55" fmla="*/ 1 h 250"/>
                <a:gd name="T56" fmla="*/ 0 w 123"/>
                <a:gd name="T57" fmla="*/ 1 h 250"/>
                <a:gd name="T58" fmla="*/ 0 w 123"/>
                <a:gd name="T59" fmla="*/ 1 h 250"/>
                <a:gd name="T60" fmla="*/ 0 w 123"/>
                <a:gd name="T61" fmla="*/ 1 h 250"/>
                <a:gd name="T62" fmla="*/ 0 w 123"/>
                <a:gd name="T63" fmla="*/ 1 h 250"/>
                <a:gd name="T64" fmla="*/ 0 w 123"/>
                <a:gd name="T65" fmla="*/ 1 h 250"/>
                <a:gd name="T66" fmla="*/ 0 w 123"/>
                <a:gd name="T67" fmla="*/ 1 h 250"/>
                <a:gd name="T68" fmla="*/ 0 w 123"/>
                <a:gd name="T69" fmla="*/ 1 h 250"/>
                <a:gd name="T70" fmla="*/ 0 w 123"/>
                <a:gd name="T71" fmla="*/ 1 h 250"/>
                <a:gd name="T72" fmla="*/ 0 w 123"/>
                <a:gd name="T73" fmla="*/ 1 h 250"/>
                <a:gd name="T74" fmla="*/ 0 w 123"/>
                <a:gd name="T75" fmla="*/ 1 h 250"/>
                <a:gd name="T76" fmla="*/ 0 w 123"/>
                <a:gd name="T77" fmla="*/ 1 h 250"/>
                <a:gd name="T78" fmla="*/ 0 w 123"/>
                <a:gd name="T79" fmla="*/ 1 h 250"/>
                <a:gd name="T80" fmla="*/ 0 w 123"/>
                <a:gd name="T81" fmla="*/ 1 h 250"/>
                <a:gd name="T82" fmla="*/ 0 w 123"/>
                <a:gd name="T83" fmla="*/ 1 h 250"/>
                <a:gd name="T84" fmla="*/ 0 w 123"/>
                <a:gd name="T85" fmla="*/ 1 h 250"/>
                <a:gd name="T86" fmla="*/ 0 w 123"/>
                <a:gd name="T87" fmla="*/ 1 h 250"/>
                <a:gd name="T88" fmla="*/ 0 w 123"/>
                <a:gd name="T89" fmla="*/ 1 h 250"/>
                <a:gd name="T90" fmla="*/ 0 w 123"/>
                <a:gd name="T91" fmla="*/ 1 h 250"/>
                <a:gd name="T92" fmla="*/ 0 w 123"/>
                <a:gd name="T93" fmla="*/ 1 h 250"/>
                <a:gd name="T94" fmla="*/ 0 w 123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"/>
                <a:gd name="T145" fmla="*/ 0 h 250"/>
                <a:gd name="T146" fmla="*/ 123 w 123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" h="250">
                  <a:moveTo>
                    <a:pt x="0" y="216"/>
                  </a:moveTo>
                  <a:lnTo>
                    <a:pt x="8" y="211"/>
                  </a:lnTo>
                  <a:lnTo>
                    <a:pt x="14" y="206"/>
                  </a:lnTo>
                  <a:lnTo>
                    <a:pt x="17" y="199"/>
                  </a:lnTo>
                  <a:lnTo>
                    <a:pt x="20" y="194"/>
                  </a:lnTo>
                  <a:lnTo>
                    <a:pt x="23" y="196"/>
                  </a:lnTo>
                  <a:lnTo>
                    <a:pt x="25" y="198"/>
                  </a:lnTo>
                  <a:lnTo>
                    <a:pt x="27" y="198"/>
                  </a:lnTo>
                  <a:lnTo>
                    <a:pt x="29" y="199"/>
                  </a:lnTo>
                  <a:lnTo>
                    <a:pt x="31" y="196"/>
                  </a:lnTo>
                  <a:lnTo>
                    <a:pt x="33" y="187"/>
                  </a:lnTo>
                  <a:lnTo>
                    <a:pt x="33" y="178"/>
                  </a:lnTo>
                  <a:lnTo>
                    <a:pt x="32" y="172"/>
                  </a:lnTo>
                  <a:lnTo>
                    <a:pt x="24" y="160"/>
                  </a:lnTo>
                  <a:lnTo>
                    <a:pt x="14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2" y="103"/>
                  </a:lnTo>
                  <a:lnTo>
                    <a:pt x="3" y="98"/>
                  </a:lnTo>
                  <a:lnTo>
                    <a:pt x="4" y="99"/>
                  </a:lnTo>
                  <a:lnTo>
                    <a:pt x="6" y="104"/>
                  </a:lnTo>
                  <a:lnTo>
                    <a:pt x="10" y="115"/>
                  </a:lnTo>
                  <a:lnTo>
                    <a:pt x="17" y="130"/>
                  </a:lnTo>
                  <a:lnTo>
                    <a:pt x="28" y="144"/>
                  </a:lnTo>
                  <a:lnTo>
                    <a:pt x="37" y="152"/>
                  </a:lnTo>
                  <a:lnTo>
                    <a:pt x="43" y="138"/>
                  </a:lnTo>
                  <a:lnTo>
                    <a:pt x="48" y="118"/>
                  </a:lnTo>
                  <a:lnTo>
                    <a:pt x="50" y="97"/>
                  </a:lnTo>
                  <a:lnTo>
                    <a:pt x="49" y="83"/>
                  </a:lnTo>
                  <a:lnTo>
                    <a:pt x="46" y="70"/>
                  </a:lnTo>
                  <a:lnTo>
                    <a:pt x="44" y="54"/>
                  </a:lnTo>
                  <a:lnTo>
                    <a:pt x="44" y="39"/>
                  </a:lnTo>
                  <a:lnTo>
                    <a:pt x="45" y="29"/>
                  </a:lnTo>
                  <a:lnTo>
                    <a:pt x="48" y="25"/>
                  </a:lnTo>
                  <a:lnTo>
                    <a:pt x="49" y="25"/>
                  </a:lnTo>
                  <a:lnTo>
                    <a:pt x="50" y="30"/>
                  </a:lnTo>
                  <a:lnTo>
                    <a:pt x="49" y="36"/>
                  </a:lnTo>
                  <a:lnTo>
                    <a:pt x="49" y="44"/>
                  </a:lnTo>
                  <a:lnTo>
                    <a:pt x="52" y="54"/>
                  </a:lnTo>
                  <a:lnTo>
                    <a:pt x="54" y="65"/>
                  </a:lnTo>
                  <a:lnTo>
                    <a:pt x="57" y="70"/>
                  </a:lnTo>
                  <a:lnTo>
                    <a:pt x="64" y="54"/>
                  </a:lnTo>
                  <a:lnTo>
                    <a:pt x="71" y="34"/>
                  </a:lnTo>
                  <a:lnTo>
                    <a:pt x="81" y="15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99" y="4"/>
                  </a:lnTo>
                  <a:lnTo>
                    <a:pt x="94" y="7"/>
                  </a:lnTo>
                  <a:lnTo>
                    <a:pt x="87" y="19"/>
                  </a:lnTo>
                  <a:lnTo>
                    <a:pt x="79" y="37"/>
                  </a:lnTo>
                  <a:lnTo>
                    <a:pt x="73" y="57"/>
                  </a:lnTo>
                  <a:lnTo>
                    <a:pt x="69" y="69"/>
                  </a:lnTo>
                  <a:lnTo>
                    <a:pt x="77" y="68"/>
                  </a:lnTo>
                  <a:lnTo>
                    <a:pt x="87" y="66"/>
                  </a:lnTo>
                  <a:lnTo>
                    <a:pt x="96" y="62"/>
                  </a:lnTo>
                  <a:lnTo>
                    <a:pt x="103" y="59"/>
                  </a:lnTo>
                  <a:lnTo>
                    <a:pt x="107" y="55"/>
                  </a:lnTo>
                  <a:lnTo>
                    <a:pt x="110" y="55"/>
                  </a:lnTo>
                  <a:lnTo>
                    <a:pt x="110" y="58"/>
                  </a:lnTo>
                  <a:lnTo>
                    <a:pt x="106" y="61"/>
                  </a:lnTo>
                  <a:lnTo>
                    <a:pt x="102" y="64"/>
                  </a:lnTo>
                  <a:lnTo>
                    <a:pt x="98" y="67"/>
                  </a:lnTo>
                  <a:lnTo>
                    <a:pt x="93" y="70"/>
                  </a:lnTo>
                  <a:lnTo>
                    <a:pt x="86" y="74"/>
                  </a:lnTo>
                  <a:lnTo>
                    <a:pt x="79" y="77"/>
                  </a:lnTo>
                  <a:lnTo>
                    <a:pt x="74" y="81"/>
                  </a:lnTo>
                  <a:lnTo>
                    <a:pt x="70" y="83"/>
                  </a:lnTo>
                  <a:lnTo>
                    <a:pt x="66" y="85"/>
                  </a:lnTo>
                  <a:lnTo>
                    <a:pt x="64" y="104"/>
                  </a:lnTo>
                  <a:lnTo>
                    <a:pt x="58" y="125"/>
                  </a:lnTo>
                  <a:lnTo>
                    <a:pt x="54" y="143"/>
                  </a:lnTo>
                  <a:lnTo>
                    <a:pt x="50" y="153"/>
                  </a:lnTo>
                  <a:lnTo>
                    <a:pt x="60" y="153"/>
                  </a:lnTo>
                  <a:lnTo>
                    <a:pt x="69" y="152"/>
                  </a:lnTo>
                  <a:lnTo>
                    <a:pt x="78" y="151"/>
                  </a:lnTo>
                  <a:lnTo>
                    <a:pt x="87" y="150"/>
                  </a:lnTo>
                  <a:lnTo>
                    <a:pt x="95" y="149"/>
                  </a:lnTo>
                  <a:lnTo>
                    <a:pt x="103" y="146"/>
                  </a:lnTo>
                  <a:lnTo>
                    <a:pt x="108" y="145"/>
                  </a:lnTo>
                  <a:lnTo>
                    <a:pt x="112" y="143"/>
                  </a:lnTo>
                  <a:lnTo>
                    <a:pt x="116" y="141"/>
                  </a:lnTo>
                  <a:lnTo>
                    <a:pt x="118" y="141"/>
                  </a:lnTo>
                  <a:lnTo>
                    <a:pt x="118" y="142"/>
                  </a:lnTo>
                  <a:lnTo>
                    <a:pt x="114" y="145"/>
                  </a:lnTo>
                  <a:lnTo>
                    <a:pt x="110" y="148"/>
                  </a:lnTo>
                  <a:lnTo>
                    <a:pt x="103" y="151"/>
                  </a:lnTo>
                  <a:lnTo>
                    <a:pt x="94" y="156"/>
                  </a:lnTo>
                  <a:lnTo>
                    <a:pt x="85" y="159"/>
                  </a:lnTo>
                  <a:lnTo>
                    <a:pt x="74" y="163"/>
                  </a:lnTo>
                  <a:lnTo>
                    <a:pt x="65" y="166"/>
                  </a:lnTo>
                  <a:lnTo>
                    <a:pt x="58" y="170"/>
                  </a:lnTo>
                  <a:lnTo>
                    <a:pt x="53" y="171"/>
                  </a:lnTo>
                  <a:lnTo>
                    <a:pt x="48" y="175"/>
                  </a:lnTo>
                  <a:lnTo>
                    <a:pt x="44" y="184"/>
                  </a:lnTo>
                  <a:lnTo>
                    <a:pt x="43" y="194"/>
                  </a:lnTo>
                  <a:lnTo>
                    <a:pt x="41" y="201"/>
                  </a:lnTo>
                  <a:lnTo>
                    <a:pt x="44" y="204"/>
                  </a:lnTo>
                  <a:lnTo>
                    <a:pt x="52" y="205"/>
                  </a:lnTo>
                  <a:lnTo>
                    <a:pt x="60" y="205"/>
                  </a:lnTo>
                  <a:lnTo>
                    <a:pt x="66" y="204"/>
                  </a:lnTo>
                  <a:lnTo>
                    <a:pt x="73" y="201"/>
                  </a:lnTo>
                  <a:lnTo>
                    <a:pt x="81" y="198"/>
                  </a:lnTo>
                  <a:lnTo>
                    <a:pt x="89" y="195"/>
                  </a:lnTo>
                  <a:lnTo>
                    <a:pt x="95" y="191"/>
                  </a:lnTo>
                  <a:lnTo>
                    <a:pt x="102" y="189"/>
                  </a:lnTo>
                  <a:lnTo>
                    <a:pt x="107" y="186"/>
                  </a:lnTo>
                  <a:lnTo>
                    <a:pt x="112" y="183"/>
                  </a:lnTo>
                  <a:lnTo>
                    <a:pt x="115" y="181"/>
                  </a:lnTo>
                  <a:lnTo>
                    <a:pt x="119" y="178"/>
                  </a:lnTo>
                  <a:lnTo>
                    <a:pt x="123" y="176"/>
                  </a:lnTo>
                  <a:lnTo>
                    <a:pt x="123" y="179"/>
                  </a:lnTo>
                  <a:lnTo>
                    <a:pt x="119" y="184"/>
                  </a:lnTo>
                  <a:lnTo>
                    <a:pt x="115" y="189"/>
                  </a:lnTo>
                  <a:lnTo>
                    <a:pt x="110" y="195"/>
                  </a:lnTo>
                  <a:lnTo>
                    <a:pt x="104" y="201"/>
                  </a:lnTo>
                  <a:lnTo>
                    <a:pt x="99" y="208"/>
                  </a:lnTo>
                  <a:lnTo>
                    <a:pt x="93" y="213"/>
                  </a:lnTo>
                  <a:lnTo>
                    <a:pt x="87" y="219"/>
                  </a:lnTo>
                  <a:lnTo>
                    <a:pt x="82" y="224"/>
                  </a:lnTo>
                  <a:lnTo>
                    <a:pt x="78" y="226"/>
                  </a:lnTo>
                  <a:lnTo>
                    <a:pt x="77" y="223"/>
                  </a:lnTo>
                  <a:lnTo>
                    <a:pt x="75" y="219"/>
                  </a:lnTo>
                  <a:lnTo>
                    <a:pt x="73" y="216"/>
                  </a:lnTo>
                  <a:lnTo>
                    <a:pt x="70" y="212"/>
                  </a:lnTo>
                  <a:lnTo>
                    <a:pt x="64" y="208"/>
                  </a:lnTo>
                  <a:lnTo>
                    <a:pt x="53" y="206"/>
                  </a:lnTo>
                  <a:lnTo>
                    <a:pt x="43" y="208"/>
                  </a:lnTo>
                  <a:lnTo>
                    <a:pt x="33" y="211"/>
                  </a:lnTo>
                  <a:lnTo>
                    <a:pt x="28" y="217"/>
                  </a:lnTo>
                  <a:lnTo>
                    <a:pt x="27" y="221"/>
                  </a:lnTo>
                  <a:lnTo>
                    <a:pt x="27" y="226"/>
                  </a:lnTo>
                  <a:lnTo>
                    <a:pt x="28" y="231"/>
                  </a:lnTo>
                  <a:lnTo>
                    <a:pt x="21" y="238"/>
                  </a:lnTo>
                  <a:lnTo>
                    <a:pt x="14" y="243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10" y="242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19" y="221"/>
                  </a:lnTo>
                  <a:lnTo>
                    <a:pt x="15" y="218"/>
                  </a:lnTo>
                  <a:lnTo>
                    <a:pt x="11" y="214"/>
                  </a:lnTo>
                  <a:lnTo>
                    <a:pt x="7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Freeform 1264"/>
            <p:cNvSpPr>
              <a:spLocks/>
            </p:cNvSpPr>
            <p:nvPr/>
          </p:nvSpPr>
          <p:spPr bwMode="auto">
            <a:xfrm flipH="1">
              <a:off x="1203" y="3015"/>
              <a:ext cx="10" cy="16"/>
            </a:xfrm>
            <a:custGeom>
              <a:avLst/>
              <a:gdLst>
                <a:gd name="T0" fmla="*/ 0 w 22"/>
                <a:gd name="T1" fmla="*/ 0 h 33"/>
                <a:gd name="T2" fmla="*/ 0 w 22"/>
                <a:gd name="T3" fmla="*/ 0 h 33"/>
                <a:gd name="T4" fmla="*/ 0 w 22"/>
                <a:gd name="T5" fmla="*/ 0 h 33"/>
                <a:gd name="T6" fmla="*/ 0 w 22"/>
                <a:gd name="T7" fmla="*/ 0 h 33"/>
                <a:gd name="T8" fmla="*/ 0 w 22"/>
                <a:gd name="T9" fmla="*/ 0 h 33"/>
                <a:gd name="T10" fmla="*/ 0 w 22"/>
                <a:gd name="T11" fmla="*/ 0 h 33"/>
                <a:gd name="T12" fmla="*/ 0 w 22"/>
                <a:gd name="T13" fmla="*/ 0 h 33"/>
                <a:gd name="T14" fmla="*/ 0 w 22"/>
                <a:gd name="T15" fmla="*/ 0 h 33"/>
                <a:gd name="T16" fmla="*/ 0 w 22"/>
                <a:gd name="T17" fmla="*/ 0 h 33"/>
                <a:gd name="T18" fmla="*/ 0 w 22"/>
                <a:gd name="T19" fmla="*/ 0 h 33"/>
                <a:gd name="T20" fmla="*/ 0 w 22"/>
                <a:gd name="T21" fmla="*/ 0 h 33"/>
                <a:gd name="T22" fmla="*/ 0 w 22"/>
                <a:gd name="T23" fmla="*/ 0 h 33"/>
                <a:gd name="T24" fmla="*/ 0 w 22"/>
                <a:gd name="T25" fmla="*/ 0 h 33"/>
                <a:gd name="T26" fmla="*/ 0 w 22"/>
                <a:gd name="T27" fmla="*/ 0 h 33"/>
                <a:gd name="T28" fmla="*/ 0 w 22"/>
                <a:gd name="T29" fmla="*/ 0 h 33"/>
                <a:gd name="T30" fmla="*/ 0 w 22"/>
                <a:gd name="T31" fmla="*/ 0 h 33"/>
                <a:gd name="T32" fmla="*/ 0 w 22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22" y="30"/>
                  </a:moveTo>
                  <a:lnTo>
                    <a:pt x="17" y="29"/>
                  </a:lnTo>
                  <a:lnTo>
                    <a:pt x="12" y="29"/>
                  </a:lnTo>
                  <a:lnTo>
                    <a:pt x="8" y="32"/>
                  </a:lnTo>
                  <a:lnTo>
                    <a:pt x="4" y="33"/>
                  </a:lnTo>
                  <a:lnTo>
                    <a:pt x="3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1" y="18"/>
                  </a:lnTo>
                  <a:lnTo>
                    <a:pt x="16" y="25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Freeform 1265"/>
            <p:cNvSpPr>
              <a:spLocks/>
            </p:cNvSpPr>
            <p:nvPr/>
          </p:nvSpPr>
          <p:spPr bwMode="auto">
            <a:xfrm flipH="1">
              <a:off x="963" y="3011"/>
              <a:ext cx="176" cy="103"/>
            </a:xfrm>
            <a:custGeom>
              <a:avLst/>
              <a:gdLst>
                <a:gd name="T0" fmla="*/ 0 w 390"/>
                <a:gd name="T1" fmla="*/ 0 h 208"/>
                <a:gd name="T2" fmla="*/ 0 w 390"/>
                <a:gd name="T3" fmla="*/ 0 h 208"/>
                <a:gd name="T4" fmla="*/ 0 w 390"/>
                <a:gd name="T5" fmla="*/ 0 h 208"/>
                <a:gd name="T6" fmla="*/ 0 w 390"/>
                <a:gd name="T7" fmla="*/ 0 h 208"/>
                <a:gd name="T8" fmla="*/ 0 w 390"/>
                <a:gd name="T9" fmla="*/ 0 h 208"/>
                <a:gd name="T10" fmla="*/ 0 w 390"/>
                <a:gd name="T11" fmla="*/ 0 h 208"/>
                <a:gd name="T12" fmla="*/ 0 w 390"/>
                <a:gd name="T13" fmla="*/ 0 h 208"/>
                <a:gd name="T14" fmla="*/ 0 w 390"/>
                <a:gd name="T15" fmla="*/ 0 h 208"/>
                <a:gd name="T16" fmla="*/ 0 w 390"/>
                <a:gd name="T17" fmla="*/ 0 h 208"/>
                <a:gd name="T18" fmla="*/ 0 w 390"/>
                <a:gd name="T19" fmla="*/ 0 h 208"/>
                <a:gd name="T20" fmla="*/ 0 w 390"/>
                <a:gd name="T21" fmla="*/ 0 h 208"/>
                <a:gd name="T22" fmla="*/ 0 w 390"/>
                <a:gd name="T23" fmla="*/ 0 h 208"/>
                <a:gd name="T24" fmla="*/ 0 w 390"/>
                <a:gd name="T25" fmla="*/ 0 h 208"/>
                <a:gd name="T26" fmla="*/ 0 w 390"/>
                <a:gd name="T27" fmla="*/ 0 h 208"/>
                <a:gd name="T28" fmla="*/ 0 w 390"/>
                <a:gd name="T29" fmla="*/ 0 h 208"/>
                <a:gd name="T30" fmla="*/ 0 w 390"/>
                <a:gd name="T31" fmla="*/ 0 h 208"/>
                <a:gd name="T32" fmla="*/ 0 w 390"/>
                <a:gd name="T33" fmla="*/ 0 h 208"/>
                <a:gd name="T34" fmla="*/ 0 w 390"/>
                <a:gd name="T35" fmla="*/ 0 h 208"/>
                <a:gd name="T36" fmla="*/ 0 w 390"/>
                <a:gd name="T37" fmla="*/ 0 h 208"/>
                <a:gd name="T38" fmla="*/ 0 w 390"/>
                <a:gd name="T39" fmla="*/ 0 h 208"/>
                <a:gd name="T40" fmla="*/ 0 w 390"/>
                <a:gd name="T41" fmla="*/ 0 h 208"/>
                <a:gd name="T42" fmla="*/ 0 w 390"/>
                <a:gd name="T43" fmla="*/ 0 h 208"/>
                <a:gd name="T44" fmla="*/ 0 w 390"/>
                <a:gd name="T45" fmla="*/ 0 h 208"/>
                <a:gd name="T46" fmla="*/ 0 w 390"/>
                <a:gd name="T47" fmla="*/ 0 h 208"/>
                <a:gd name="T48" fmla="*/ 0 w 390"/>
                <a:gd name="T49" fmla="*/ 0 h 208"/>
                <a:gd name="T50" fmla="*/ 0 w 390"/>
                <a:gd name="T51" fmla="*/ 0 h 208"/>
                <a:gd name="T52" fmla="*/ 0 w 390"/>
                <a:gd name="T53" fmla="*/ 0 h 208"/>
                <a:gd name="T54" fmla="*/ 0 w 390"/>
                <a:gd name="T55" fmla="*/ 0 h 208"/>
                <a:gd name="T56" fmla="*/ 0 w 390"/>
                <a:gd name="T57" fmla="*/ 0 h 208"/>
                <a:gd name="T58" fmla="*/ 0 w 390"/>
                <a:gd name="T59" fmla="*/ 0 h 208"/>
                <a:gd name="T60" fmla="*/ 0 w 390"/>
                <a:gd name="T61" fmla="*/ 0 h 208"/>
                <a:gd name="T62" fmla="*/ 0 w 390"/>
                <a:gd name="T63" fmla="*/ 0 h 208"/>
                <a:gd name="T64" fmla="*/ 0 w 390"/>
                <a:gd name="T65" fmla="*/ 0 h 208"/>
                <a:gd name="T66" fmla="*/ 0 w 390"/>
                <a:gd name="T67" fmla="*/ 0 h 208"/>
                <a:gd name="T68" fmla="*/ 0 w 390"/>
                <a:gd name="T69" fmla="*/ 0 h 208"/>
                <a:gd name="T70" fmla="*/ 0 w 390"/>
                <a:gd name="T71" fmla="*/ 0 h 208"/>
                <a:gd name="T72" fmla="*/ 0 w 390"/>
                <a:gd name="T73" fmla="*/ 0 h 208"/>
                <a:gd name="T74" fmla="*/ 0 w 390"/>
                <a:gd name="T75" fmla="*/ 0 h 208"/>
                <a:gd name="T76" fmla="*/ 0 w 390"/>
                <a:gd name="T77" fmla="*/ 0 h 208"/>
                <a:gd name="T78" fmla="*/ 0 w 390"/>
                <a:gd name="T79" fmla="*/ 0 h 208"/>
                <a:gd name="T80" fmla="*/ 0 w 390"/>
                <a:gd name="T81" fmla="*/ 0 h 208"/>
                <a:gd name="T82" fmla="*/ 0 w 390"/>
                <a:gd name="T83" fmla="*/ 0 h 208"/>
                <a:gd name="T84" fmla="*/ 0 w 390"/>
                <a:gd name="T85" fmla="*/ 0 h 208"/>
                <a:gd name="T86" fmla="*/ 0 w 390"/>
                <a:gd name="T87" fmla="*/ 0 h 208"/>
                <a:gd name="T88" fmla="*/ 0 w 390"/>
                <a:gd name="T89" fmla="*/ 0 h 208"/>
                <a:gd name="T90" fmla="*/ 0 w 390"/>
                <a:gd name="T91" fmla="*/ 0 h 208"/>
                <a:gd name="T92" fmla="*/ 0 w 390"/>
                <a:gd name="T93" fmla="*/ 0 h 208"/>
                <a:gd name="T94" fmla="*/ 0 w 390"/>
                <a:gd name="T95" fmla="*/ 0 h 208"/>
                <a:gd name="T96" fmla="*/ 0 w 390"/>
                <a:gd name="T97" fmla="*/ 0 h 208"/>
                <a:gd name="T98" fmla="*/ 0 w 390"/>
                <a:gd name="T99" fmla="*/ 0 h 208"/>
                <a:gd name="T100" fmla="*/ 0 w 390"/>
                <a:gd name="T101" fmla="*/ 0 h 208"/>
                <a:gd name="T102" fmla="*/ 0 w 390"/>
                <a:gd name="T103" fmla="*/ 0 h 208"/>
                <a:gd name="T104" fmla="*/ 0 w 390"/>
                <a:gd name="T105" fmla="*/ 0 h 208"/>
                <a:gd name="T106" fmla="*/ 0 w 390"/>
                <a:gd name="T107" fmla="*/ 0 h 208"/>
                <a:gd name="T108" fmla="*/ 0 w 390"/>
                <a:gd name="T109" fmla="*/ 0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0"/>
                <a:gd name="T166" fmla="*/ 0 h 208"/>
                <a:gd name="T167" fmla="*/ 390 w 390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0" h="208">
                  <a:moveTo>
                    <a:pt x="16" y="161"/>
                  </a:moveTo>
                  <a:lnTo>
                    <a:pt x="21" y="157"/>
                  </a:lnTo>
                  <a:lnTo>
                    <a:pt x="29" y="151"/>
                  </a:lnTo>
                  <a:lnTo>
                    <a:pt x="38" y="147"/>
                  </a:lnTo>
                  <a:lnTo>
                    <a:pt x="49" y="141"/>
                  </a:lnTo>
                  <a:lnTo>
                    <a:pt x="59" y="136"/>
                  </a:lnTo>
                  <a:lnTo>
                    <a:pt x="68" y="131"/>
                  </a:lnTo>
                  <a:lnTo>
                    <a:pt x="75" y="127"/>
                  </a:lnTo>
                  <a:lnTo>
                    <a:pt x="78" y="124"/>
                  </a:lnTo>
                  <a:lnTo>
                    <a:pt x="82" y="113"/>
                  </a:lnTo>
                  <a:lnTo>
                    <a:pt x="88" y="96"/>
                  </a:lnTo>
                  <a:lnTo>
                    <a:pt x="97" y="78"/>
                  </a:lnTo>
                  <a:lnTo>
                    <a:pt x="105" y="64"/>
                  </a:lnTo>
                  <a:lnTo>
                    <a:pt x="111" y="57"/>
                  </a:lnTo>
                  <a:lnTo>
                    <a:pt x="117" y="49"/>
                  </a:lnTo>
                  <a:lnTo>
                    <a:pt x="126" y="40"/>
                  </a:lnTo>
                  <a:lnTo>
                    <a:pt x="136" y="29"/>
                  </a:lnTo>
                  <a:lnTo>
                    <a:pt x="146" y="20"/>
                  </a:lnTo>
                  <a:lnTo>
                    <a:pt x="155" y="11"/>
                  </a:lnTo>
                  <a:lnTo>
                    <a:pt x="163" y="5"/>
                  </a:lnTo>
                  <a:lnTo>
                    <a:pt x="169" y="1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71" y="7"/>
                  </a:lnTo>
                  <a:lnTo>
                    <a:pt x="167" y="11"/>
                  </a:lnTo>
                  <a:lnTo>
                    <a:pt x="161" y="18"/>
                  </a:lnTo>
                  <a:lnTo>
                    <a:pt x="151" y="26"/>
                  </a:lnTo>
                  <a:lnTo>
                    <a:pt x="142" y="36"/>
                  </a:lnTo>
                  <a:lnTo>
                    <a:pt x="132" y="46"/>
                  </a:lnTo>
                  <a:lnTo>
                    <a:pt x="122" y="56"/>
                  </a:lnTo>
                  <a:lnTo>
                    <a:pt x="116" y="65"/>
                  </a:lnTo>
                  <a:lnTo>
                    <a:pt x="112" y="71"/>
                  </a:lnTo>
                  <a:lnTo>
                    <a:pt x="107" y="81"/>
                  </a:lnTo>
                  <a:lnTo>
                    <a:pt x="103" y="91"/>
                  </a:lnTo>
                  <a:lnTo>
                    <a:pt x="101" y="103"/>
                  </a:lnTo>
                  <a:lnTo>
                    <a:pt x="100" y="110"/>
                  </a:lnTo>
                  <a:lnTo>
                    <a:pt x="100" y="113"/>
                  </a:lnTo>
                  <a:lnTo>
                    <a:pt x="101" y="113"/>
                  </a:lnTo>
                  <a:lnTo>
                    <a:pt x="104" y="112"/>
                  </a:lnTo>
                  <a:lnTo>
                    <a:pt x="111" y="110"/>
                  </a:lnTo>
                  <a:lnTo>
                    <a:pt x="116" y="108"/>
                  </a:lnTo>
                  <a:lnTo>
                    <a:pt x="121" y="103"/>
                  </a:lnTo>
                  <a:lnTo>
                    <a:pt x="129" y="98"/>
                  </a:lnTo>
                  <a:lnTo>
                    <a:pt x="137" y="94"/>
                  </a:lnTo>
                  <a:lnTo>
                    <a:pt x="145" y="89"/>
                  </a:lnTo>
                  <a:lnTo>
                    <a:pt x="151" y="84"/>
                  </a:lnTo>
                  <a:lnTo>
                    <a:pt x="158" y="81"/>
                  </a:lnTo>
                  <a:lnTo>
                    <a:pt x="162" y="80"/>
                  </a:lnTo>
                  <a:lnTo>
                    <a:pt x="170" y="67"/>
                  </a:lnTo>
                  <a:lnTo>
                    <a:pt x="182" y="54"/>
                  </a:lnTo>
                  <a:lnTo>
                    <a:pt x="196" y="42"/>
                  </a:lnTo>
                  <a:lnTo>
                    <a:pt x="212" y="30"/>
                  </a:lnTo>
                  <a:lnTo>
                    <a:pt x="226" y="21"/>
                  </a:lnTo>
                  <a:lnTo>
                    <a:pt x="241" y="12"/>
                  </a:lnTo>
                  <a:lnTo>
                    <a:pt x="253" y="7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4" y="4"/>
                  </a:lnTo>
                  <a:lnTo>
                    <a:pt x="267" y="7"/>
                  </a:lnTo>
                  <a:lnTo>
                    <a:pt x="255" y="13"/>
                  </a:lnTo>
                  <a:lnTo>
                    <a:pt x="242" y="22"/>
                  </a:lnTo>
                  <a:lnTo>
                    <a:pt x="228" y="33"/>
                  </a:lnTo>
                  <a:lnTo>
                    <a:pt x="213" y="44"/>
                  </a:lnTo>
                  <a:lnTo>
                    <a:pt x="200" y="56"/>
                  </a:lnTo>
                  <a:lnTo>
                    <a:pt x="190" y="66"/>
                  </a:lnTo>
                  <a:lnTo>
                    <a:pt x="183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3" y="86"/>
                  </a:lnTo>
                  <a:lnTo>
                    <a:pt x="188" y="84"/>
                  </a:lnTo>
                  <a:lnTo>
                    <a:pt x="196" y="83"/>
                  </a:lnTo>
                  <a:lnTo>
                    <a:pt x="201" y="82"/>
                  </a:lnTo>
                  <a:lnTo>
                    <a:pt x="208" y="81"/>
                  </a:lnTo>
                  <a:lnTo>
                    <a:pt x="215" y="80"/>
                  </a:lnTo>
                  <a:lnTo>
                    <a:pt x="221" y="79"/>
                  </a:lnTo>
                  <a:lnTo>
                    <a:pt x="228" y="78"/>
                  </a:lnTo>
                  <a:lnTo>
                    <a:pt x="233" y="76"/>
                  </a:lnTo>
                  <a:lnTo>
                    <a:pt x="238" y="75"/>
                  </a:lnTo>
                  <a:lnTo>
                    <a:pt x="242" y="75"/>
                  </a:lnTo>
                  <a:lnTo>
                    <a:pt x="253" y="67"/>
                  </a:lnTo>
                  <a:lnTo>
                    <a:pt x="266" y="60"/>
                  </a:lnTo>
                  <a:lnTo>
                    <a:pt x="280" y="52"/>
                  </a:lnTo>
                  <a:lnTo>
                    <a:pt x="298" y="45"/>
                  </a:lnTo>
                  <a:lnTo>
                    <a:pt x="312" y="38"/>
                  </a:lnTo>
                  <a:lnTo>
                    <a:pt x="327" y="33"/>
                  </a:lnTo>
                  <a:lnTo>
                    <a:pt x="337" y="29"/>
                  </a:lnTo>
                  <a:lnTo>
                    <a:pt x="344" y="26"/>
                  </a:lnTo>
                  <a:lnTo>
                    <a:pt x="350" y="23"/>
                  </a:lnTo>
                  <a:lnTo>
                    <a:pt x="354" y="26"/>
                  </a:lnTo>
                  <a:lnTo>
                    <a:pt x="352" y="30"/>
                  </a:lnTo>
                  <a:lnTo>
                    <a:pt x="344" y="34"/>
                  </a:lnTo>
                  <a:lnTo>
                    <a:pt x="333" y="37"/>
                  </a:lnTo>
                  <a:lnTo>
                    <a:pt x="321" y="41"/>
                  </a:lnTo>
                  <a:lnTo>
                    <a:pt x="308" y="46"/>
                  </a:lnTo>
                  <a:lnTo>
                    <a:pt x="298" y="53"/>
                  </a:lnTo>
                  <a:lnTo>
                    <a:pt x="287" y="59"/>
                  </a:lnTo>
                  <a:lnTo>
                    <a:pt x="278" y="66"/>
                  </a:lnTo>
                  <a:lnTo>
                    <a:pt x="271" y="72"/>
                  </a:lnTo>
                  <a:lnTo>
                    <a:pt x="267" y="78"/>
                  </a:lnTo>
                  <a:lnTo>
                    <a:pt x="280" y="79"/>
                  </a:lnTo>
                  <a:lnTo>
                    <a:pt x="295" y="78"/>
                  </a:lnTo>
                  <a:lnTo>
                    <a:pt x="311" y="76"/>
                  </a:lnTo>
                  <a:lnTo>
                    <a:pt x="327" y="74"/>
                  </a:lnTo>
                  <a:lnTo>
                    <a:pt x="342" y="71"/>
                  </a:lnTo>
                  <a:lnTo>
                    <a:pt x="356" y="68"/>
                  </a:lnTo>
                  <a:lnTo>
                    <a:pt x="366" y="65"/>
                  </a:lnTo>
                  <a:lnTo>
                    <a:pt x="374" y="63"/>
                  </a:lnTo>
                  <a:lnTo>
                    <a:pt x="383" y="59"/>
                  </a:lnTo>
                  <a:lnTo>
                    <a:pt x="388" y="58"/>
                  </a:lnTo>
                  <a:lnTo>
                    <a:pt x="390" y="59"/>
                  </a:lnTo>
                  <a:lnTo>
                    <a:pt x="384" y="64"/>
                  </a:lnTo>
                  <a:lnTo>
                    <a:pt x="378" y="67"/>
                  </a:lnTo>
                  <a:lnTo>
                    <a:pt x="367" y="72"/>
                  </a:lnTo>
                  <a:lnTo>
                    <a:pt x="356" y="78"/>
                  </a:lnTo>
                  <a:lnTo>
                    <a:pt x="341" y="82"/>
                  </a:lnTo>
                  <a:lnTo>
                    <a:pt x="324" y="87"/>
                  </a:lnTo>
                  <a:lnTo>
                    <a:pt x="307" y="90"/>
                  </a:lnTo>
                  <a:lnTo>
                    <a:pt x="290" y="93"/>
                  </a:lnTo>
                  <a:lnTo>
                    <a:pt x="273" y="93"/>
                  </a:lnTo>
                  <a:lnTo>
                    <a:pt x="278" y="97"/>
                  </a:lnTo>
                  <a:lnTo>
                    <a:pt x="287" y="103"/>
                  </a:lnTo>
                  <a:lnTo>
                    <a:pt x="298" y="109"/>
                  </a:lnTo>
                  <a:lnTo>
                    <a:pt x="308" y="114"/>
                  </a:lnTo>
                  <a:lnTo>
                    <a:pt x="320" y="120"/>
                  </a:lnTo>
                  <a:lnTo>
                    <a:pt x="330" y="125"/>
                  </a:lnTo>
                  <a:lnTo>
                    <a:pt x="340" y="128"/>
                  </a:lnTo>
                  <a:lnTo>
                    <a:pt x="346" y="131"/>
                  </a:lnTo>
                  <a:lnTo>
                    <a:pt x="354" y="135"/>
                  </a:lnTo>
                  <a:lnTo>
                    <a:pt x="358" y="137"/>
                  </a:lnTo>
                  <a:lnTo>
                    <a:pt x="356" y="140"/>
                  </a:lnTo>
                  <a:lnTo>
                    <a:pt x="348" y="139"/>
                  </a:lnTo>
                  <a:lnTo>
                    <a:pt x="338" y="136"/>
                  </a:lnTo>
                  <a:lnTo>
                    <a:pt x="327" y="132"/>
                  </a:lnTo>
                  <a:lnTo>
                    <a:pt x="311" y="127"/>
                  </a:lnTo>
                  <a:lnTo>
                    <a:pt x="295" y="121"/>
                  </a:lnTo>
                  <a:lnTo>
                    <a:pt x="279" y="116"/>
                  </a:lnTo>
                  <a:lnTo>
                    <a:pt x="266" y="110"/>
                  </a:lnTo>
                  <a:lnTo>
                    <a:pt x="255" y="104"/>
                  </a:lnTo>
                  <a:lnTo>
                    <a:pt x="249" y="99"/>
                  </a:lnTo>
                  <a:lnTo>
                    <a:pt x="242" y="99"/>
                  </a:lnTo>
                  <a:lnTo>
                    <a:pt x="234" y="101"/>
                  </a:lnTo>
                  <a:lnTo>
                    <a:pt x="226" y="101"/>
                  </a:lnTo>
                  <a:lnTo>
                    <a:pt x="217" y="102"/>
                  </a:lnTo>
                  <a:lnTo>
                    <a:pt x="208" y="102"/>
                  </a:lnTo>
                  <a:lnTo>
                    <a:pt x="200" y="103"/>
                  </a:lnTo>
                  <a:lnTo>
                    <a:pt x="194" y="103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200" y="116"/>
                  </a:lnTo>
                  <a:lnTo>
                    <a:pt x="207" y="122"/>
                  </a:lnTo>
                  <a:lnTo>
                    <a:pt x="215" y="129"/>
                  </a:lnTo>
                  <a:lnTo>
                    <a:pt x="223" y="135"/>
                  </a:lnTo>
                  <a:lnTo>
                    <a:pt x="230" y="141"/>
                  </a:lnTo>
                  <a:lnTo>
                    <a:pt x="238" y="146"/>
                  </a:lnTo>
                  <a:lnTo>
                    <a:pt x="244" y="149"/>
                  </a:lnTo>
                  <a:lnTo>
                    <a:pt x="254" y="154"/>
                  </a:lnTo>
                  <a:lnTo>
                    <a:pt x="265" y="159"/>
                  </a:lnTo>
                  <a:lnTo>
                    <a:pt x="275" y="164"/>
                  </a:lnTo>
                  <a:lnTo>
                    <a:pt x="282" y="167"/>
                  </a:lnTo>
                  <a:lnTo>
                    <a:pt x="287" y="172"/>
                  </a:lnTo>
                  <a:lnTo>
                    <a:pt x="291" y="177"/>
                  </a:lnTo>
                  <a:lnTo>
                    <a:pt x="288" y="178"/>
                  </a:lnTo>
                  <a:lnTo>
                    <a:pt x="275" y="172"/>
                  </a:lnTo>
                  <a:lnTo>
                    <a:pt x="265" y="166"/>
                  </a:lnTo>
                  <a:lnTo>
                    <a:pt x="251" y="159"/>
                  </a:lnTo>
                  <a:lnTo>
                    <a:pt x="237" y="151"/>
                  </a:lnTo>
                  <a:lnTo>
                    <a:pt x="221" y="143"/>
                  </a:lnTo>
                  <a:lnTo>
                    <a:pt x="207" y="135"/>
                  </a:lnTo>
                  <a:lnTo>
                    <a:pt x="195" y="128"/>
                  </a:lnTo>
                  <a:lnTo>
                    <a:pt x="184" y="122"/>
                  </a:lnTo>
                  <a:lnTo>
                    <a:pt x="178" y="118"/>
                  </a:lnTo>
                  <a:lnTo>
                    <a:pt x="171" y="113"/>
                  </a:lnTo>
                  <a:lnTo>
                    <a:pt x="165" y="113"/>
                  </a:lnTo>
                  <a:lnTo>
                    <a:pt x="159" y="114"/>
                  </a:lnTo>
                  <a:lnTo>
                    <a:pt x="153" y="117"/>
                  </a:lnTo>
                  <a:lnTo>
                    <a:pt x="147" y="118"/>
                  </a:lnTo>
                  <a:lnTo>
                    <a:pt x="141" y="120"/>
                  </a:lnTo>
                  <a:lnTo>
                    <a:pt x="134" y="122"/>
                  </a:lnTo>
                  <a:lnTo>
                    <a:pt x="126" y="124"/>
                  </a:lnTo>
                  <a:lnTo>
                    <a:pt x="118" y="126"/>
                  </a:lnTo>
                  <a:lnTo>
                    <a:pt x="112" y="128"/>
                  </a:lnTo>
                  <a:lnTo>
                    <a:pt x="107" y="131"/>
                  </a:lnTo>
                  <a:lnTo>
                    <a:pt x="104" y="132"/>
                  </a:lnTo>
                  <a:lnTo>
                    <a:pt x="101" y="135"/>
                  </a:lnTo>
                  <a:lnTo>
                    <a:pt x="103" y="137"/>
                  </a:lnTo>
                  <a:lnTo>
                    <a:pt x="105" y="142"/>
                  </a:lnTo>
                  <a:lnTo>
                    <a:pt x="112" y="147"/>
                  </a:lnTo>
                  <a:lnTo>
                    <a:pt x="118" y="151"/>
                  </a:lnTo>
                  <a:lnTo>
                    <a:pt x="128" y="158"/>
                  </a:lnTo>
                  <a:lnTo>
                    <a:pt x="141" y="166"/>
                  </a:lnTo>
                  <a:lnTo>
                    <a:pt x="154" y="175"/>
                  </a:lnTo>
                  <a:lnTo>
                    <a:pt x="169" y="184"/>
                  </a:lnTo>
                  <a:lnTo>
                    <a:pt x="182" y="192"/>
                  </a:lnTo>
                  <a:lnTo>
                    <a:pt x="194" y="197"/>
                  </a:lnTo>
                  <a:lnTo>
                    <a:pt x="201" y="201"/>
                  </a:lnTo>
                  <a:lnTo>
                    <a:pt x="208" y="205"/>
                  </a:lnTo>
                  <a:lnTo>
                    <a:pt x="208" y="208"/>
                  </a:lnTo>
                  <a:lnTo>
                    <a:pt x="200" y="208"/>
                  </a:lnTo>
                  <a:lnTo>
                    <a:pt x="187" y="202"/>
                  </a:lnTo>
                  <a:lnTo>
                    <a:pt x="176" y="196"/>
                  </a:lnTo>
                  <a:lnTo>
                    <a:pt x="165" y="189"/>
                  </a:lnTo>
                  <a:lnTo>
                    <a:pt x="149" y="181"/>
                  </a:lnTo>
                  <a:lnTo>
                    <a:pt x="133" y="172"/>
                  </a:lnTo>
                  <a:lnTo>
                    <a:pt x="118" y="164"/>
                  </a:lnTo>
                  <a:lnTo>
                    <a:pt x="104" y="157"/>
                  </a:lnTo>
                  <a:lnTo>
                    <a:pt x="95" y="152"/>
                  </a:lnTo>
                  <a:lnTo>
                    <a:pt x="88" y="150"/>
                  </a:lnTo>
                  <a:lnTo>
                    <a:pt x="83" y="150"/>
                  </a:lnTo>
                  <a:lnTo>
                    <a:pt x="74" y="152"/>
                  </a:lnTo>
                  <a:lnTo>
                    <a:pt x="61" y="156"/>
                  </a:lnTo>
                  <a:lnTo>
                    <a:pt x="47" y="161"/>
                  </a:lnTo>
                  <a:lnTo>
                    <a:pt x="33" y="164"/>
                  </a:lnTo>
                  <a:lnTo>
                    <a:pt x="21" y="167"/>
                  </a:lnTo>
                  <a:lnTo>
                    <a:pt x="10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3" y="169"/>
                  </a:lnTo>
                  <a:lnTo>
                    <a:pt x="8" y="165"/>
                  </a:lnTo>
                  <a:lnTo>
                    <a:pt x="16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Freeform 1266"/>
            <p:cNvSpPr>
              <a:spLocks/>
            </p:cNvSpPr>
            <p:nvPr/>
          </p:nvSpPr>
          <p:spPr bwMode="auto">
            <a:xfrm flipH="1">
              <a:off x="1047" y="3115"/>
              <a:ext cx="127" cy="103"/>
            </a:xfrm>
            <a:custGeom>
              <a:avLst/>
              <a:gdLst>
                <a:gd name="T0" fmla="*/ 0 w 282"/>
                <a:gd name="T1" fmla="*/ 1 h 205"/>
                <a:gd name="T2" fmla="*/ 0 w 282"/>
                <a:gd name="T3" fmla="*/ 1 h 205"/>
                <a:gd name="T4" fmla="*/ 0 w 282"/>
                <a:gd name="T5" fmla="*/ 1 h 205"/>
                <a:gd name="T6" fmla="*/ 0 w 282"/>
                <a:gd name="T7" fmla="*/ 1 h 205"/>
                <a:gd name="T8" fmla="*/ 0 w 282"/>
                <a:gd name="T9" fmla="*/ 1 h 205"/>
                <a:gd name="T10" fmla="*/ 0 w 282"/>
                <a:gd name="T11" fmla="*/ 1 h 205"/>
                <a:gd name="T12" fmla="*/ 0 w 282"/>
                <a:gd name="T13" fmla="*/ 1 h 205"/>
                <a:gd name="T14" fmla="*/ 0 w 282"/>
                <a:gd name="T15" fmla="*/ 1 h 205"/>
                <a:gd name="T16" fmla="*/ 0 w 282"/>
                <a:gd name="T17" fmla="*/ 1 h 205"/>
                <a:gd name="T18" fmla="*/ 0 w 282"/>
                <a:gd name="T19" fmla="*/ 1 h 205"/>
                <a:gd name="T20" fmla="*/ 0 w 282"/>
                <a:gd name="T21" fmla="*/ 1 h 205"/>
                <a:gd name="T22" fmla="*/ 0 w 282"/>
                <a:gd name="T23" fmla="*/ 1 h 205"/>
                <a:gd name="T24" fmla="*/ 0 w 282"/>
                <a:gd name="T25" fmla="*/ 1 h 205"/>
                <a:gd name="T26" fmla="*/ 0 w 282"/>
                <a:gd name="T27" fmla="*/ 1 h 205"/>
                <a:gd name="T28" fmla="*/ 0 w 282"/>
                <a:gd name="T29" fmla="*/ 1 h 205"/>
                <a:gd name="T30" fmla="*/ 0 w 282"/>
                <a:gd name="T31" fmla="*/ 1 h 205"/>
                <a:gd name="T32" fmla="*/ 0 w 282"/>
                <a:gd name="T33" fmla="*/ 1 h 205"/>
                <a:gd name="T34" fmla="*/ 0 w 282"/>
                <a:gd name="T35" fmla="*/ 1 h 205"/>
                <a:gd name="T36" fmla="*/ 0 w 282"/>
                <a:gd name="T37" fmla="*/ 1 h 205"/>
                <a:gd name="T38" fmla="*/ 0 w 282"/>
                <a:gd name="T39" fmla="*/ 1 h 205"/>
                <a:gd name="T40" fmla="*/ 0 w 282"/>
                <a:gd name="T41" fmla="*/ 1 h 205"/>
                <a:gd name="T42" fmla="*/ 0 w 282"/>
                <a:gd name="T43" fmla="*/ 1 h 205"/>
                <a:gd name="T44" fmla="*/ 0 w 282"/>
                <a:gd name="T45" fmla="*/ 1 h 205"/>
                <a:gd name="T46" fmla="*/ 0 w 282"/>
                <a:gd name="T47" fmla="*/ 1 h 205"/>
                <a:gd name="T48" fmla="*/ 0 w 282"/>
                <a:gd name="T49" fmla="*/ 1 h 205"/>
                <a:gd name="T50" fmla="*/ 0 w 282"/>
                <a:gd name="T51" fmla="*/ 1 h 205"/>
                <a:gd name="T52" fmla="*/ 0 w 282"/>
                <a:gd name="T53" fmla="*/ 1 h 205"/>
                <a:gd name="T54" fmla="*/ 0 w 282"/>
                <a:gd name="T55" fmla="*/ 1 h 205"/>
                <a:gd name="T56" fmla="*/ 0 w 282"/>
                <a:gd name="T57" fmla="*/ 1 h 205"/>
                <a:gd name="T58" fmla="*/ 0 w 282"/>
                <a:gd name="T59" fmla="*/ 1 h 205"/>
                <a:gd name="T60" fmla="*/ 0 w 282"/>
                <a:gd name="T61" fmla="*/ 1 h 205"/>
                <a:gd name="T62" fmla="*/ 0 w 282"/>
                <a:gd name="T63" fmla="*/ 1 h 205"/>
                <a:gd name="T64" fmla="*/ 0 w 282"/>
                <a:gd name="T65" fmla="*/ 1 h 205"/>
                <a:gd name="T66" fmla="*/ 0 w 282"/>
                <a:gd name="T67" fmla="*/ 1 h 205"/>
                <a:gd name="T68" fmla="*/ 0 w 282"/>
                <a:gd name="T69" fmla="*/ 1 h 205"/>
                <a:gd name="T70" fmla="*/ 0 w 282"/>
                <a:gd name="T71" fmla="*/ 1 h 205"/>
                <a:gd name="T72" fmla="*/ 0 w 282"/>
                <a:gd name="T73" fmla="*/ 1 h 205"/>
                <a:gd name="T74" fmla="*/ 0 w 282"/>
                <a:gd name="T75" fmla="*/ 1 h 205"/>
                <a:gd name="T76" fmla="*/ 0 w 282"/>
                <a:gd name="T77" fmla="*/ 1 h 205"/>
                <a:gd name="T78" fmla="*/ 0 w 282"/>
                <a:gd name="T79" fmla="*/ 1 h 205"/>
                <a:gd name="T80" fmla="*/ 0 w 282"/>
                <a:gd name="T81" fmla="*/ 1 h 205"/>
                <a:gd name="T82" fmla="*/ 0 w 282"/>
                <a:gd name="T83" fmla="*/ 1 h 205"/>
                <a:gd name="T84" fmla="*/ 0 w 282"/>
                <a:gd name="T85" fmla="*/ 1 h 205"/>
                <a:gd name="T86" fmla="*/ 0 w 282"/>
                <a:gd name="T87" fmla="*/ 1 h 205"/>
                <a:gd name="T88" fmla="*/ 0 w 282"/>
                <a:gd name="T89" fmla="*/ 1 h 205"/>
                <a:gd name="T90" fmla="*/ 0 w 282"/>
                <a:gd name="T91" fmla="*/ 1 h 205"/>
                <a:gd name="T92" fmla="*/ 0 w 282"/>
                <a:gd name="T93" fmla="*/ 1 h 205"/>
                <a:gd name="T94" fmla="*/ 0 w 282"/>
                <a:gd name="T95" fmla="*/ 1 h 205"/>
                <a:gd name="T96" fmla="*/ 0 w 282"/>
                <a:gd name="T97" fmla="*/ 1 h 205"/>
                <a:gd name="T98" fmla="*/ 0 w 282"/>
                <a:gd name="T99" fmla="*/ 1 h 205"/>
                <a:gd name="T100" fmla="*/ 0 w 282"/>
                <a:gd name="T101" fmla="*/ 1 h 205"/>
                <a:gd name="T102" fmla="*/ 0 w 282"/>
                <a:gd name="T103" fmla="*/ 1 h 205"/>
                <a:gd name="T104" fmla="*/ 0 w 282"/>
                <a:gd name="T105" fmla="*/ 1 h 205"/>
                <a:gd name="T106" fmla="*/ 0 w 282"/>
                <a:gd name="T107" fmla="*/ 1 h 205"/>
                <a:gd name="T108" fmla="*/ 0 w 282"/>
                <a:gd name="T109" fmla="*/ 1 h 205"/>
                <a:gd name="T110" fmla="*/ 0 w 282"/>
                <a:gd name="T111" fmla="*/ 1 h 205"/>
                <a:gd name="T112" fmla="*/ 0 w 282"/>
                <a:gd name="T113" fmla="*/ 1 h 205"/>
                <a:gd name="T114" fmla="*/ 0 w 282"/>
                <a:gd name="T115" fmla="*/ 1 h 205"/>
                <a:gd name="T116" fmla="*/ 0 w 282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2"/>
                <a:gd name="T178" fmla="*/ 0 h 205"/>
                <a:gd name="T179" fmla="*/ 282 w 282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2" h="205">
                  <a:moveTo>
                    <a:pt x="9" y="3"/>
                  </a:moveTo>
                  <a:lnTo>
                    <a:pt x="14" y="7"/>
                  </a:lnTo>
                  <a:lnTo>
                    <a:pt x="20" y="10"/>
                  </a:lnTo>
                  <a:lnTo>
                    <a:pt x="26" y="14"/>
                  </a:lnTo>
                  <a:lnTo>
                    <a:pt x="32" y="17"/>
                  </a:lnTo>
                  <a:lnTo>
                    <a:pt x="38" y="21"/>
                  </a:lnTo>
                  <a:lnTo>
                    <a:pt x="43" y="23"/>
                  </a:lnTo>
                  <a:lnTo>
                    <a:pt x="50" y="24"/>
                  </a:lnTo>
                  <a:lnTo>
                    <a:pt x="55" y="24"/>
                  </a:lnTo>
                  <a:lnTo>
                    <a:pt x="70" y="21"/>
                  </a:lnTo>
                  <a:lnTo>
                    <a:pt x="87" y="18"/>
                  </a:lnTo>
                  <a:lnTo>
                    <a:pt x="107" y="16"/>
                  </a:lnTo>
                  <a:lnTo>
                    <a:pt x="126" y="14"/>
                  </a:lnTo>
                  <a:lnTo>
                    <a:pt x="146" y="13"/>
                  </a:lnTo>
                  <a:lnTo>
                    <a:pt x="165" y="13"/>
                  </a:lnTo>
                  <a:lnTo>
                    <a:pt x="179" y="14"/>
                  </a:lnTo>
                  <a:lnTo>
                    <a:pt x="188" y="16"/>
                  </a:lnTo>
                  <a:lnTo>
                    <a:pt x="196" y="21"/>
                  </a:lnTo>
                  <a:lnTo>
                    <a:pt x="196" y="22"/>
                  </a:lnTo>
                  <a:lnTo>
                    <a:pt x="190" y="23"/>
                  </a:lnTo>
                  <a:lnTo>
                    <a:pt x="176" y="22"/>
                  </a:lnTo>
                  <a:lnTo>
                    <a:pt x="167" y="22"/>
                  </a:lnTo>
                  <a:lnTo>
                    <a:pt x="154" y="22"/>
                  </a:lnTo>
                  <a:lnTo>
                    <a:pt x="137" y="23"/>
                  </a:lnTo>
                  <a:lnTo>
                    <a:pt x="120" y="24"/>
                  </a:lnTo>
                  <a:lnTo>
                    <a:pt x="103" y="26"/>
                  </a:lnTo>
                  <a:lnTo>
                    <a:pt x="88" y="29"/>
                  </a:lnTo>
                  <a:lnTo>
                    <a:pt x="76" y="31"/>
                  </a:lnTo>
                  <a:lnTo>
                    <a:pt x="70" y="34"/>
                  </a:lnTo>
                  <a:lnTo>
                    <a:pt x="76" y="38"/>
                  </a:lnTo>
                  <a:lnTo>
                    <a:pt x="83" y="41"/>
                  </a:lnTo>
                  <a:lnTo>
                    <a:pt x="91" y="44"/>
                  </a:lnTo>
                  <a:lnTo>
                    <a:pt x="100" y="47"/>
                  </a:lnTo>
                  <a:lnTo>
                    <a:pt x="108" y="49"/>
                  </a:lnTo>
                  <a:lnTo>
                    <a:pt x="115" y="52"/>
                  </a:lnTo>
                  <a:lnTo>
                    <a:pt x="120" y="54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7" y="54"/>
                  </a:lnTo>
                  <a:lnTo>
                    <a:pt x="176" y="54"/>
                  </a:lnTo>
                  <a:lnTo>
                    <a:pt x="197" y="56"/>
                  </a:lnTo>
                  <a:lnTo>
                    <a:pt x="217" y="60"/>
                  </a:lnTo>
                  <a:lnTo>
                    <a:pt x="234" y="63"/>
                  </a:lnTo>
                  <a:lnTo>
                    <a:pt x="248" y="68"/>
                  </a:lnTo>
                  <a:lnTo>
                    <a:pt x="257" y="72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59" y="81"/>
                  </a:lnTo>
                  <a:lnTo>
                    <a:pt x="249" y="77"/>
                  </a:lnTo>
                  <a:lnTo>
                    <a:pt x="240" y="75"/>
                  </a:lnTo>
                  <a:lnTo>
                    <a:pt x="228" y="71"/>
                  </a:lnTo>
                  <a:lnTo>
                    <a:pt x="212" y="69"/>
                  </a:lnTo>
                  <a:lnTo>
                    <a:pt x="196" y="67"/>
                  </a:lnTo>
                  <a:lnTo>
                    <a:pt x="179" y="66"/>
                  </a:lnTo>
                  <a:lnTo>
                    <a:pt x="165" y="66"/>
                  </a:lnTo>
                  <a:lnTo>
                    <a:pt x="151" y="66"/>
                  </a:lnTo>
                  <a:lnTo>
                    <a:pt x="142" y="68"/>
                  </a:lnTo>
                  <a:lnTo>
                    <a:pt x="155" y="76"/>
                  </a:lnTo>
                  <a:lnTo>
                    <a:pt x="167" y="83"/>
                  </a:lnTo>
                  <a:lnTo>
                    <a:pt x="175" y="87"/>
                  </a:lnTo>
                  <a:lnTo>
                    <a:pt x="179" y="92"/>
                  </a:lnTo>
                  <a:lnTo>
                    <a:pt x="190" y="92"/>
                  </a:lnTo>
                  <a:lnTo>
                    <a:pt x="203" y="93"/>
                  </a:lnTo>
                  <a:lnTo>
                    <a:pt x="217" y="96"/>
                  </a:lnTo>
                  <a:lnTo>
                    <a:pt x="233" y="98"/>
                  </a:lnTo>
                  <a:lnTo>
                    <a:pt x="249" y="104"/>
                  </a:lnTo>
                  <a:lnTo>
                    <a:pt x="263" y="112"/>
                  </a:lnTo>
                  <a:lnTo>
                    <a:pt x="274" y="122"/>
                  </a:lnTo>
                  <a:lnTo>
                    <a:pt x="282" y="136"/>
                  </a:lnTo>
                  <a:lnTo>
                    <a:pt x="274" y="130"/>
                  </a:lnTo>
                  <a:lnTo>
                    <a:pt x="265" y="124"/>
                  </a:lnTo>
                  <a:lnTo>
                    <a:pt x="254" y="119"/>
                  </a:lnTo>
                  <a:lnTo>
                    <a:pt x="242" y="114"/>
                  </a:lnTo>
                  <a:lnTo>
                    <a:pt x="232" y="109"/>
                  </a:lnTo>
                  <a:lnTo>
                    <a:pt x="220" y="107"/>
                  </a:lnTo>
                  <a:lnTo>
                    <a:pt x="208" y="106"/>
                  </a:lnTo>
                  <a:lnTo>
                    <a:pt x="197" y="106"/>
                  </a:lnTo>
                  <a:lnTo>
                    <a:pt x="211" y="117"/>
                  </a:lnTo>
                  <a:lnTo>
                    <a:pt x="222" y="129"/>
                  </a:lnTo>
                  <a:lnTo>
                    <a:pt x="234" y="139"/>
                  </a:lnTo>
                  <a:lnTo>
                    <a:pt x="246" y="150"/>
                  </a:lnTo>
                  <a:lnTo>
                    <a:pt x="255" y="159"/>
                  </a:lnTo>
                  <a:lnTo>
                    <a:pt x="263" y="167"/>
                  </a:lnTo>
                  <a:lnTo>
                    <a:pt x="269" y="172"/>
                  </a:lnTo>
                  <a:lnTo>
                    <a:pt x="271" y="175"/>
                  </a:lnTo>
                  <a:lnTo>
                    <a:pt x="274" y="181"/>
                  </a:lnTo>
                  <a:lnTo>
                    <a:pt x="276" y="188"/>
                  </a:lnTo>
                  <a:lnTo>
                    <a:pt x="279" y="197"/>
                  </a:lnTo>
                  <a:lnTo>
                    <a:pt x="282" y="205"/>
                  </a:lnTo>
                  <a:lnTo>
                    <a:pt x="274" y="196"/>
                  </a:lnTo>
                  <a:lnTo>
                    <a:pt x="263" y="183"/>
                  </a:lnTo>
                  <a:lnTo>
                    <a:pt x="249" y="168"/>
                  </a:lnTo>
                  <a:lnTo>
                    <a:pt x="234" y="152"/>
                  </a:lnTo>
                  <a:lnTo>
                    <a:pt x="220" y="137"/>
                  </a:lnTo>
                  <a:lnTo>
                    <a:pt x="207" y="125"/>
                  </a:lnTo>
                  <a:lnTo>
                    <a:pt x="196" y="116"/>
                  </a:lnTo>
                  <a:lnTo>
                    <a:pt x="190" y="112"/>
                  </a:lnTo>
                  <a:lnTo>
                    <a:pt x="184" y="111"/>
                  </a:lnTo>
                  <a:lnTo>
                    <a:pt x="182" y="114"/>
                  </a:lnTo>
                  <a:lnTo>
                    <a:pt x="182" y="119"/>
                  </a:lnTo>
                  <a:lnTo>
                    <a:pt x="183" y="124"/>
                  </a:lnTo>
                  <a:lnTo>
                    <a:pt x="187" y="135"/>
                  </a:lnTo>
                  <a:lnTo>
                    <a:pt x="194" y="153"/>
                  </a:lnTo>
                  <a:lnTo>
                    <a:pt x="203" y="170"/>
                  </a:lnTo>
                  <a:lnTo>
                    <a:pt x="208" y="182"/>
                  </a:lnTo>
                  <a:lnTo>
                    <a:pt x="209" y="187"/>
                  </a:lnTo>
                  <a:lnTo>
                    <a:pt x="207" y="187"/>
                  </a:lnTo>
                  <a:lnTo>
                    <a:pt x="203" y="184"/>
                  </a:lnTo>
                  <a:lnTo>
                    <a:pt x="197" y="179"/>
                  </a:lnTo>
                  <a:lnTo>
                    <a:pt x="190" y="165"/>
                  </a:lnTo>
                  <a:lnTo>
                    <a:pt x="178" y="143"/>
                  </a:lnTo>
                  <a:lnTo>
                    <a:pt x="169" y="119"/>
                  </a:lnTo>
                  <a:lnTo>
                    <a:pt x="169" y="101"/>
                  </a:lnTo>
                  <a:lnTo>
                    <a:pt x="161" y="96"/>
                  </a:lnTo>
                  <a:lnTo>
                    <a:pt x="154" y="91"/>
                  </a:lnTo>
                  <a:lnTo>
                    <a:pt x="146" y="87"/>
                  </a:lnTo>
                  <a:lnTo>
                    <a:pt x="140" y="84"/>
                  </a:lnTo>
                  <a:lnTo>
                    <a:pt x="133" y="81"/>
                  </a:lnTo>
                  <a:lnTo>
                    <a:pt x="128" y="78"/>
                  </a:lnTo>
                  <a:lnTo>
                    <a:pt x="124" y="76"/>
                  </a:lnTo>
                  <a:lnTo>
                    <a:pt x="121" y="75"/>
                  </a:lnTo>
                  <a:lnTo>
                    <a:pt x="118" y="72"/>
                  </a:lnTo>
                  <a:lnTo>
                    <a:pt x="116" y="71"/>
                  </a:lnTo>
                  <a:lnTo>
                    <a:pt x="113" y="74"/>
                  </a:lnTo>
                  <a:lnTo>
                    <a:pt x="112" y="79"/>
                  </a:lnTo>
                  <a:lnTo>
                    <a:pt x="113" y="93"/>
                  </a:lnTo>
                  <a:lnTo>
                    <a:pt x="118" y="114"/>
                  </a:lnTo>
                  <a:lnTo>
                    <a:pt x="128" y="138"/>
                  </a:lnTo>
                  <a:lnTo>
                    <a:pt x="141" y="157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2" y="167"/>
                  </a:lnTo>
                  <a:lnTo>
                    <a:pt x="136" y="162"/>
                  </a:lnTo>
                  <a:lnTo>
                    <a:pt x="132" y="158"/>
                  </a:lnTo>
                  <a:lnTo>
                    <a:pt x="125" y="150"/>
                  </a:lnTo>
                  <a:lnTo>
                    <a:pt x="118" y="138"/>
                  </a:lnTo>
                  <a:lnTo>
                    <a:pt x="111" y="125"/>
                  </a:lnTo>
                  <a:lnTo>
                    <a:pt x="105" y="112"/>
                  </a:lnTo>
                  <a:lnTo>
                    <a:pt x="101" y="97"/>
                  </a:lnTo>
                  <a:lnTo>
                    <a:pt x="100" y="81"/>
                  </a:lnTo>
                  <a:lnTo>
                    <a:pt x="101" y="64"/>
                  </a:lnTo>
                  <a:lnTo>
                    <a:pt x="96" y="61"/>
                  </a:lnTo>
                  <a:lnTo>
                    <a:pt x="91" y="58"/>
                  </a:lnTo>
                  <a:lnTo>
                    <a:pt x="86" y="54"/>
                  </a:lnTo>
                  <a:lnTo>
                    <a:pt x="79" y="52"/>
                  </a:lnTo>
                  <a:lnTo>
                    <a:pt x="72" y="49"/>
                  </a:lnTo>
                  <a:lnTo>
                    <a:pt x="67" y="47"/>
                  </a:lnTo>
                  <a:lnTo>
                    <a:pt x="63" y="45"/>
                  </a:lnTo>
                  <a:lnTo>
                    <a:pt x="59" y="44"/>
                  </a:lnTo>
                  <a:lnTo>
                    <a:pt x="55" y="53"/>
                  </a:lnTo>
                  <a:lnTo>
                    <a:pt x="57" y="67"/>
                  </a:lnTo>
                  <a:lnTo>
                    <a:pt x="59" y="82"/>
                  </a:lnTo>
                  <a:lnTo>
                    <a:pt x="62" y="93"/>
                  </a:lnTo>
                  <a:lnTo>
                    <a:pt x="64" y="106"/>
                  </a:lnTo>
                  <a:lnTo>
                    <a:pt x="68" y="122"/>
                  </a:lnTo>
                  <a:lnTo>
                    <a:pt x="72" y="138"/>
                  </a:lnTo>
                  <a:lnTo>
                    <a:pt x="76" y="149"/>
                  </a:lnTo>
                  <a:lnTo>
                    <a:pt x="76" y="151"/>
                  </a:lnTo>
                  <a:lnTo>
                    <a:pt x="72" y="150"/>
                  </a:lnTo>
                  <a:lnTo>
                    <a:pt x="67" y="144"/>
                  </a:lnTo>
                  <a:lnTo>
                    <a:pt x="62" y="134"/>
                  </a:lnTo>
                  <a:lnTo>
                    <a:pt x="58" y="114"/>
                  </a:lnTo>
                  <a:lnTo>
                    <a:pt x="51" y="85"/>
                  </a:lnTo>
                  <a:lnTo>
                    <a:pt x="46" y="58"/>
                  </a:lnTo>
                  <a:lnTo>
                    <a:pt x="42" y="40"/>
                  </a:lnTo>
                  <a:lnTo>
                    <a:pt x="34" y="33"/>
                  </a:lnTo>
                  <a:lnTo>
                    <a:pt x="26" y="26"/>
                  </a:lnTo>
                  <a:lnTo>
                    <a:pt x="20" y="21"/>
                  </a:lnTo>
                  <a:lnTo>
                    <a:pt x="13" y="16"/>
                  </a:lnTo>
                  <a:lnTo>
                    <a:pt x="9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Freeform 1267"/>
            <p:cNvSpPr>
              <a:spLocks/>
            </p:cNvSpPr>
            <p:nvPr/>
          </p:nvSpPr>
          <p:spPr bwMode="auto">
            <a:xfrm flipH="1">
              <a:off x="1152" y="3127"/>
              <a:ext cx="87" cy="141"/>
            </a:xfrm>
            <a:custGeom>
              <a:avLst/>
              <a:gdLst>
                <a:gd name="T0" fmla="*/ 0 w 194"/>
                <a:gd name="T1" fmla="*/ 1 h 282"/>
                <a:gd name="T2" fmla="*/ 0 w 194"/>
                <a:gd name="T3" fmla="*/ 1 h 282"/>
                <a:gd name="T4" fmla="*/ 0 w 194"/>
                <a:gd name="T5" fmla="*/ 1 h 282"/>
                <a:gd name="T6" fmla="*/ 0 w 194"/>
                <a:gd name="T7" fmla="*/ 1 h 282"/>
                <a:gd name="T8" fmla="*/ 0 w 194"/>
                <a:gd name="T9" fmla="*/ 1 h 282"/>
                <a:gd name="T10" fmla="*/ 0 w 194"/>
                <a:gd name="T11" fmla="*/ 1 h 282"/>
                <a:gd name="T12" fmla="*/ 0 w 194"/>
                <a:gd name="T13" fmla="*/ 1 h 282"/>
                <a:gd name="T14" fmla="*/ 0 w 194"/>
                <a:gd name="T15" fmla="*/ 1 h 282"/>
                <a:gd name="T16" fmla="*/ 0 w 194"/>
                <a:gd name="T17" fmla="*/ 1 h 282"/>
                <a:gd name="T18" fmla="*/ 0 w 194"/>
                <a:gd name="T19" fmla="*/ 1 h 282"/>
                <a:gd name="T20" fmla="*/ 0 w 194"/>
                <a:gd name="T21" fmla="*/ 1 h 282"/>
                <a:gd name="T22" fmla="*/ 0 w 194"/>
                <a:gd name="T23" fmla="*/ 1 h 282"/>
                <a:gd name="T24" fmla="*/ 0 w 194"/>
                <a:gd name="T25" fmla="*/ 1 h 282"/>
                <a:gd name="T26" fmla="*/ 0 w 194"/>
                <a:gd name="T27" fmla="*/ 1 h 282"/>
                <a:gd name="T28" fmla="*/ 0 w 194"/>
                <a:gd name="T29" fmla="*/ 1 h 282"/>
                <a:gd name="T30" fmla="*/ 0 w 194"/>
                <a:gd name="T31" fmla="*/ 1 h 282"/>
                <a:gd name="T32" fmla="*/ 0 w 194"/>
                <a:gd name="T33" fmla="*/ 1 h 282"/>
                <a:gd name="T34" fmla="*/ 0 w 194"/>
                <a:gd name="T35" fmla="*/ 1 h 282"/>
                <a:gd name="T36" fmla="*/ 0 w 194"/>
                <a:gd name="T37" fmla="*/ 1 h 282"/>
                <a:gd name="T38" fmla="*/ 0 w 194"/>
                <a:gd name="T39" fmla="*/ 1 h 282"/>
                <a:gd name="T40" fmla="*/ 0 w 194"/>
                <a:gd name="T41" fmla="*/ 1 h 282"/>
                <a:gd name="T42" fmla="*/ 0 w 194"/>
                <a:gd name="T43" fmla="*/ 1 h 282"/>
                <a:gd name="T44" fmla="*/ 0 w 194"/>
                <a:gd name="T45" fmla="*/ 1 h 282"/>
                <a:gd name="T46" fmla="*/ 0 w 194"/>
                <a:gd name="T47" fmla="*/ 1 h 282"/>
                <a:gd name="T48" fmla="*/ 0 w 194"/>
                <a:gd name="T49" fmla="*/ 1 h 282"/>
                <a:gd name="T50" fmla="*/ 0 w 194"/>
                <a:gd name="T51" fmla="*/ 1 h 282"/>
                <a:gd name="T52" fmla="*/ 0 w 194"/>
                <a:gd name="T53" fmla="*/ 1 h 282"/>
                <a:gd name="T54" fmla="*/ 0 w 194"/>
                <a:gd name="T55" fmla="*/ 1 h 282"/>
                <a:gd name="T56" fmla="*/ 0 w 194"/>
                <a:gd name="T57" fmla="*/ 1 h 282"/>
                <a:gd name="T58" fmla="*/ 0 w 194"/>
                <a:gd name="T59" fmla="*/ 1 h 282"/>
                <a:gd name="T60" fmla="*/ 0 w 194"/>
                <a:gd name="T61" fmla="*/ 1 h 282"/>
                <a:gd name="T62" fmla="*/ 0 w 194"/>
                <a:gd name="T63" fmla="*/ 1 h 282"/>
                <a:gd name="T64" fmla="*/ 0 w 194"/>
                <a:gd name="T65" fmla="*/ 1 h 282"/>
                <a:gd name="T66" fmla="*/ 0 w 194"/>
                <a:gd name="T67" fmla="*/ 1 h 282"/>
                <a:gd name="T68" fmla="*/ 0 w 194"/>
                <a:gd name="T69" fmla="*/ 1 h 282"/>
                <a:gd name="T70" fmla="*/ 0 w 194"/>
                <a:gd name="T71" fmla="*/ 1 h 282"/>
                <a:gd name="T72" fmla="*/ 0 w 194"/>
                <a:gd name="T73" fmla="*/ 1 h 282"/>
                <a:gd name="T74" fmla="*/ 0 w 194"/>
                <a:gd name="T75" fmla="*/ 1 h 282"/>
                <a:gd name="T76" fmla="*/ 0 w 194"/>
                <a:gd name="T77" fmla="*/ 1 h 282"/>
                <a:gd name="T78" fmla="*/ 0 w 194"/>
                <a:gd name="T79" fmla="*/ 1 h 282"/>
                <a:gd name="T80" fmla="*/ 0 w 194"/>
                <a:gd name="T81" fmla="*/ 1 h 282"/>
                <a:gd name="T82" fmla="*/ 0 w 194"/>
                <a:gd name="T83" fmla="*/ 1 h 282"/>
                <a:gd name="T84" fmla="*/ 0 w 194"/>
                <a:gd name="T85" fmla="*/ 1 h 282"/>
                <a:gd name="T86" fmla="*/ 0 w 194"/>
                <a:gd name="T87" fmla="*/ 1 h 282"/>
                <a:gd name="T88" fmla="*/ 0 w 194"/>
                <a:gd name="T89" fmla="*/ 1 h 282"/>
                <a:gd name="T90" fmla="*/ 0 w 194"/>
                <a:gd name="T91" fmla="*/ 1 h 282"/>
                <a:gd name="T92" fmla="*/ 0 w 194"/>
                <a:gd name="T93" fmla="*/ 1 h 282"/>
                <a:gd name="T94" fmla="*/ 0 w 194"/>
                <a:gd name="T95" fmla="*/ 1 h 282"/>
                <a:gd name="T96" fmla="*/ 0 w 194"/>
                <a:gd name="T97" fmla="*/ 1 h 282"/>
                <a:gd name="T98" fmla="*/ 0 w 194"/>
                <a:gd name="T99" fmla="*/ 1 h 282"/>
                <a:gd name="T100" fmla="*/ 0 w 194"/>
                <a:gd name="T101" fmla="*/ 1 h 282"/>
                <a:gd name="T102" fmla="*/ 0 w 194"/>
                <a:gd name="T103" fmla="*/ 1 h 282"/>
                <a:gd name="T104" fmla="*/ 0 w 194"/>
                <a:gd name="T105" fmla="*/ 1 h 282"/>
                <a:gd name="T106" fmla="*/ 0 w 194"/>
                <a:gd name="T107" fmla="*/ 1 h 282"/>
                <a:gd name="T108" fmla="*/ 0 w 194"/>
                <a:gd name="T109" fmla="*/ 1 h 282"/>
                <a:gd name="T110" fmla="*/ 0 w 194"/>
                <a:gd name="T111" fmla="*/ 1 h 282"/>
                <a:gd name="T112" fmla="*/ 0 w 194"/>
                <a:gd name="T113" fmla="*/ 1 h 282"/>
                <a:gd name="T114" fmla="*/ 0 w 194"/>
                <a:gd name="T115" fmla="*/ 1 h 282"/>
                <a:gd name="T116" fmla="*/ 0 w 194"/>
                <a:gd name="T117" fmla="*/ 1 h 282"/>
                <a:gd name="T118" fmla="*/ 0 w 194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4"/>
                <a:gd name="T181" fmla="*/ 0 h 282"/>
                <a:gd name="T182" fmla="*/ 194 w 194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4" h="282">
                  <a:moveTo>
                    <a:pt x="83" y="0"/>
                  </a:moveTo>
                  <a:lnTo>
                    <a:pt x="86" y="2"/>
                  </a:lnTo>
                  <a:lnTo>
                    <a:pt x="88" y="16"/>
                  </a:lnTo>
                  <a:lnTo>
                    <a:pt x="91" y="34"/>
                  </a:lnTo>
                  <a:lnTo>
                    <a:pt x="94" y="43"/>
                  </a:lnTo>
                  <a:lnTo>
                    <a:pt x="96" y="45"/>
                  </a:lnTo>
                  <a:lnTo>
                    <a:pt x="101" y="50"/>
                  </a:lnTo>
                  <a:lnTo>
                    <a:pt x="109" y="54"/>
                  </a:lnTo>
                  <a:lnTo>
                    <a:pt x="120" y="61"/>
                  </a:lnTo>
                  <a:lnTo>
                    <a:pt x="129" y="69"/>
                  </a:lnTo>
                  <a:lnTo>
                    <a:pt x="140" y="80"/>
                  </a:lnTo>
                  <a:lnTo>
                    <a:pt x="150" y="90"/>
                  </a:lnTo>
                  <a:lnTo>
                    <a:pt x="158" y="103"/>
                  </a:lnTo>
                  <a:lnTo>
                    <a:pt x="173" y="126"/>
                  </a:lnTo>
                  <a:lnTo>
                    <a:pt x="183" y="141"/>
                  </a:lnTo>
                  <a:lnTo>
                    <a:pt x="191" y="151"/>
                  </a:lnTo>
                  <a:lnTo>
                    <a:pt x="194" y="158"/>
                  </a:lnTo>
                  <a:lnTo>
                    <a:pt x="194" y="163"/>
                  </a:lnTo>
                  <a:lnTo>
                    <a:pt x="192" y="165"/>
                  </a:lnTo>
                  <a:lnTo>
                    <a:pt x="188" y="163"/>
                  </a:lnTo>
                  <a:lnTo>
                    <a:pt x="184" y="156"/>
                  </a:lnTo>
                  <a:lnTo>
                    <a:pt x="180" y="149"/>
                  </a:lnTo>
                  <a:lnTo>
                    <a:pt x="175" y="140"/>
                  </a:lnTo>
                  <a:lnTo>
                    <a:pt x="167" y="129"/>
                  </a:lnTo>
                  <a:lnTo>
                    <a:pt x="159" y="118"/>
                  </a:lnTo>
                  <a:lnTo>
                    <a:pt x="152" y="106"/>
                  </a:lnTo>
                  <a:lnTo>
                    <a:pt x="144" y="96"/>
                  </a:lnTo>
                  <a:lnTo>
                    <a:pt x="136" y="88"/>
                  </a:lnTo>
                  <a:lnTo>
                    <a:pt x="130" y="83"/>
                  </a:lnTo>
                  <a:lnTo>
                    <a:pt x="121" y="77"/>
                  </a:lnTo>
                  <a:lnTo>
                    <a:pt x="115" y="73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103" y="83"/>
                  </a:lnTo>
                  <a:lnTo>
                    <a:pt x="103" y="99"/>
                  </a:lnTo>
                  <a:lnTo>
                    <a:pt x="104" y="114"/>
                  </a:lnTo>
                  <a:lnTo>
                    <a:pt x="105" y="126"/>
                  </a:lnTo>
                  <a:lnTo>
                    <a:pt x="113" y="131"/>
                  </a:lnTo>
                  <a:lnTo>
                    <a:pt x="125" y="140"/>
                  </a:lnTo>
                  <a:lnTo>
                    <a:pt x="137" y="150"/>
                  </a:lnTo>
                  <a:lnTo>
                    <a:pt x="150" y="161"/>
                  </a:lnTo>
                  <a:lnTo>
                    <a:pt x="161" y="175"/>
                  </a:lnTo>
                  <a:lnTo>
                    <a:pt x="171" y="190"/>
                  </a:lnTo>
                  <a:lnTo>
                    <a:pt x="179" y="208"/>
                  </a:lnTo>
                  <a:lnTo>
                    <a:pt x="182" y="226"/>
                  </a:lnTo>
                  <a:lnTo>
                    <a:pt x="182" y="233"/>
                  </a:lnTo>
                  <a:lnTo>
                    <a:pt x="178" y="231"/>
                  </a:lnTo>
                  <a:lnTo>
                    <a:pt x="173" y="220"/>
                  </a:lnTo>
                  <a:lnTo>
                    <a:pt x="165" y="203"/>
                  </a:lnTo>
                  <a:lnTo>
                    <a:pt x="159" y="193"/>
                  </a:lnTo>
                  <a:lnTo>
                    <a:pt x="153" y="183"/>
                  </a:lnTo>
                  <a:lnTo>
                    <a:pt x="146" y="174"/>
                  </a:lnTo>
                  <a:lnTo>
                    <a:pt x="138" y="166"/>
                  </a:lnTo>
                  <a:lnTo>
                    <a:pt x="129" y="159"/>
                  </a:lnTo>
                  <a:lnTo>
                    <a:pt x="121" y="155"/>
                  </a:lnTo>
                  <a:lnTo>
                    <a:pt x="113" y="150"/>
                  </a:lnTo>
                  <a:lnTo>
                    <a:pt x="107" y="148"/>
                  </a:lnTo>
                  <a:lnTo>
                    <a:pt x="117" y="172"/>
                  </a:lnTo>
                  <a:lnTo>
                    <a:pt x="125" y="206"/>
                  </a:lnTo>
                  <a:lnTo>
                    <a:pt x="128" y="243"/>
                  </a:lnTo>
                  <a:lnTo>
                    <a:pt x="127" y="274"/>
                  </a:lnTo>
                  <a:lnTo>
                    <a:pt x="124" y="281"/>
                  </a:lnTo>
                  <a:lnTo>
                    <a:pt x="123" y="282"/>
                  </a:lnTo>
                  <a:lnTo>
                    <a:pt x="121" y="278"/>
                  </a:lnTo>
                  <a:lnTo>
                    <a:pt x="121" y="269"/>
                  </a:lnTo>
                  <a:lnTo>
                    <a:pt x="119" y="248"/>
                  </a:lnTo>
                  <a:lnTo>
                    <a:pt x="111" y="213"/>
                  </a:lnTo>
                  <a:lnTo>
                    <a:pt x="101" y="180"/>
                  </a:lnTo>
                  <a:lnTo>
                    <a:pt x="94" y="160"/>
                  </a:lnTo>
                  <a:lnTo>
                    <a:pt x="87" y="164"/>
                  </a:lnTo>
                  <a:lnTo>
                    <a:pt x="79" y="169"/>
                  </a:lnTo>
                  <a:lnTo>
                    <a:pt x="71" y="176"/>
                  </a:lnTo>
                  <a:lnTo>
                    <a:pt x="65" y="184"/>
                  </a:lnTo>
                  <a:lnTo>
                    <a:pt x="57" y="194"/>
                  </a:lnTo>
                  <a:lnTo>
                    <a:pt x="51" y="203"/>
                  </a:lnTo>
                  <a:lnTo>
                    <a:pt x="46" y="213"/>
                  </a:lnTo>
                  <a:lnTo>
                    <a:pt x="44" y="222"/>
                  </a:lnTo>
                  <a:lnTo>
                    <a:pt x="41" y="229"/>
                  </a:lnTo>
                  <a:lnTo>
                    <a:pt x="38" y="229"/>
                  </a:lnTo>
                  <a:lnTo>
                    <a:pt x="36" y="224"/>
                  </a:lnTo>
                  <a:lnTo>
                    <a:pt x="38" y="212"/>
                  </a:lnTo>
                  <a:lnTo>
                    <a:pt x="42" y="204"/>
                  </a:lnTo>
                  <a:lnTo>
                    <a:pt x="47" y="195"/>
                  </a:lnTo>
                  <a:lnTo>
                    <a:pt x="54" y="183"/>
                  </a:lnTo>
                  <a:lnTo>
                    <a:pt x="62" y="172"/>
                  </a:lnTo>
                  <a:lnTo>
                    <a:pt x="69" y="161"/>
                  </a:lnTo>
                  <a:lnTo>
                    <a:pt x="75" y="151"/>
                  </a:lnTo>
                  <a:lnTo>
                    <a:pt x="82" y="143"/>
                  </a:lnTo>
                  <a:lnTo>
                    <a:pt x="86" y="138"/>
                  </a:lnTo>
                  <a:lnTo>
                    <a:pt x="87" y="120"/>
                  </a:lnTo>
                  <a:lnTo>
                    <a:pt x="88" y="99"/>
                  </a:lnTo>
                  <a:lnTo>
                    <a:pt x="87" y="82"/>
                  </a:lnTo>
                  <a:lnTo>
                    <a:pt x="87" y="70"/>
                  </a:lnTo>
                  <a:lnTo>
                    <a:pt x="76" y="76"/>
                  </a:lnTo>
                  <a:lnTo>
                    <a:pt x="65" y="85"/>
                  </a:lnTo>
                  <a:lnTo>
                    <a:pt x="53" y="96"/>
                  </a:lnTo>
                  <a:lnTo>
                    <a:pt x="40" y="108"/>
                  </a:lnTo>
                  <a:lnTo>
                    <a:pt x="28" y="121"/>
                  </a:lnTo>
                  <a:lnTo>
                    <a:pt x="19" y="135"/>
                  </a:lnTo>
                  <a:lnTo>
                    <a:pt x="11" y="148"/>
                  </a:lnTo>
                  <a:lnTo>
                    <a:pt x="7" y="159"/>
                  </a:lnTo>
                  <a:lnTo>
                    <a:pt x="4" y="165"/>
                  </a:lnTo>
                  <a:lnTo>
                    <a:pt x="1" y="165"/>
                  </a:lnTo>
                  <a:lnTo>
                    <a:pt x="0" y="160"/>
                  </a:lnTo>
                  <a:lnTo>
                    <a:pt x="1" y="152"/>
                  </a:lnTo>
                  <a:lnTo>
                    <a:pt x="5" y="144"/>
                  </a:lnTo>
                  <a:lnTo>
                    <a:pt x="12" y="133"/>
                  </a:lnTo>
                  <a:lnTo>
                    <a:pt x="21" y="119"/>
                  </a:lnTo>
                  <a:lnTo>
                    <a:pt x="33" y="103"/>
                  </a:lnTo>
                  <a:lnTo>
                    <a:pt x="45" y="88"/>
                  </a:lnTo>
                  <a:lnTo>
                    <a:pt x="58" y="73"/>
                  </a:lnTo>
                  <a:lnTo>
                    <a:pt x="70" y="61"/>
                  </a:lnTo>
                  <a:lnTo>
                    <a:pt x="80" y="53"/>
                  </a:lnTo>
                  <a:lnTo>
                    <a:pt x="86" y="44"/>
                  </a:lnTo>
                  <a:lnTo>
                    <a:pt x="84" y="31"/>
                  </a:lnTo>
                  <a:lnTo>
                    <a:pt x="82" y="19"/>
                  </a:lnTo>
                  <a:lnTo>
                    <a:pt x="79" y="12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Freeform 1268"/>
            <p:cNvSpPr>
              <a:spLocks/>
            </p:cNvSpPr>
            <p:nvPr/>
          </p:nvSpPr>
          <p:spPr bwMode="auto">
            <a:xfrm flipH="1">
              <a:off x="1045" y="2944"/>
              <a:ext cx="106" cy="146"/>
            </a:xfrm>
            <a:custGeom>
              <a:avLst/>
              <a:gdLst>
                <a:gd name="T0" fmla="*/ 0 w 236"/>
                <a:gd name="T1" fmla="*/ 2 h 292"/>
                <a:gd name="T2" fmla="*/ 0 w 236"/>
                <a:gd name="T3" fmla="*/ 1 h 292"/>
                <a:gd name="T4" fmla="*/ 0 w 236"/>
                <a:gd name="T5" fmla="*/ 1 h 292"/>
                <a:gd name="T6" fmla="*/ 0 w 236"/>
                <a:gd name="T7" fmla="*/ 1 h 292"/>
                <a:gd name="T8" fmla="*/ 0 w 236"/>
                <a:gd name="T9" fmla="*/ 1 h 292"/>
                <a:gd name="T10" fmla="*/ 0 w 236"/>
                <a:gd name="T11" fmla="*/ 1 h 292"/>
                <a:gd name="T12" fmla="*/ 0 w 236"/>
                <a:gd name="T13" fmla="*/ 1 h 292"/>
                <a:gd name="T14" fmla="*/ 0 w 236"/>
                <a:gd name="T15" fmla="*/ 1 h 292"/>
                <a:gd name="T16" fmla="*/ 0 w 236"/>
                <a:gd name="T17" fmla="*/ 1 h 292"/>
                <a:gd name="T18" fmla="*/ 0 w 236"/>
                <a:gd name="T19" fmla="*/ 1 h 292"/>
                <a:gd name="T20" fmla="*/ 0 w 236"/>
                <a:gd name="T21" fmla="*/ 1 h 292"/>
                <a:gd name="T22" fmla="*/ 0 w 236"/>
                <a:gd name="T23" fmla="*/ 1 h 292"/>
                <a:gd name="T24" fmla="*/ 0 w 236"/>
                <a:gd name="T25" fmla="*/ 1 h 292"/>
                <a:gd name="T26" fmla="*/ 0 w 236"/>
                <a:gd name="T27" fmla="*/ 1 h 292"/>
                <a:gd name="T28" fmla="*/ 0 w 236"/>
                <a:gd name="T29" fmla="*/ 1 h 292"/>
                <a:gd name="T30" fmla="*/ 0 w 236"/>
                <a:gd name="T31" fmla="*/ 1 h 292"/>
                <a:gd name="T32" fmla="*/ 0 w 236"/>
                <a:gd name="T33" fmla="*/ 1 h 292"/>
                <a:gd name="T34" fmla="*/ 0 w 236"/>
                <a:gd name="T35" fmla="*/ 1 h 292"/>
                <a:gd name="T36" fmla="*/ 0 w 236"/>
                <a:gd name="T37" fmla="*/ 1 h 292"/>
                <a:gd name="T38" fmla="*/ 0 w 236"/>
                <a:gd name="T39" fmla="*/ 1 h 292"/>
                <a:gd name="T40" fmla="*/ 0 w 236"/>
                <a:gd name="T41" fmla="*/ 1 h 292"/>
                <a:gd name="T42" fmla="*/ 0 w 236"/>
                <a:gd name="T43" fmla="*/ 1 h 292"/>
                <a:gd name="T44" fmla="*/ 0 w 236"/>
                <a:gd name="T45" fmla="*/ 1 h 292"/>
                <a:gd name="T46" fmla="*/ 0 w 236"/>
                <a:gd name="T47" fmla="*/ 1 h 292"/>
                <a:gd name="T48" fmla="*/ 0 w 236"/>
                <a:gd name="T49" fmla="*/ 0 h 292"/>
                <a:gd name="T50" fmla="*/ 0 w 236"/>
                <a:gd name="T51" fmla="*/ 1 h 292"/>
                <a:gd name="T52" fmla="*/ 0 w 236"/>
                <a:gd name="T53" fmla="*/ 1 h 292"/>
                <a:gd name="T54" fmla="*/ 0 w 236"/>
                <a:gd name="T55" fmla="*/ 1 h 292"/>
                <a:gd name="T56" fmla="*/ 0 w 236"/>
                <a:gd name="T57" fmla="*/ 1 h 292"/>
                <a:gd name="T58" fmla="*/ 0 w 236"/>
                <a:gd name="T59" fmla="*/ 1 h 292"/>
                <a:gd name="T60" fmla="*/ 0 w 236"/>
                <a:gd name="T61" fmla="*/ 1 h 292"/>
                <a:gd name="T62" fmla="*/ 0 w 236"/>
                <a:gd name="T63" fmla="*/ 1 h 292"/>
                <a:gd name="T64" fmla="*/ 0 w 236"/>
                <a:gd name="T65" fmla="*/ 1 h 292"/>
                <a:gd name="T66" fmla="*/ 0 w 236"/>
                <a:gd name="T67" fmla="*/ 1 h 292"/>
                <a:gd name="T68" fmla="*/ 0 w 236"/>
                <a:gd name="T69" fmla="*/ 1 h 292"/>
                <a:gd name="T70" fmla="*/ 0 w 236"/>
                <a:gd name="T71" fmla="*/ 1 h 292"/>
                <a:gd name="T72" fmla="*/ 0 w 236"/>
                <a:gd name="T73" fmla="*/ 1 h 292"/>
                <a:gd name="T74" fmla="*/ 0 w 236"/>
                <a:gd name="T75" fmla="*/ 1 h 292"/>
                <a:gd name="T76" fmla="*/ 0 w 236"/>
                <a:gd name="T77" fmla="*/ 1 h 292"/>
                <a:gd name="T78" fmla="*/ 0 w 236"/>
                <a:gd name="T79" fmla="*/ 1 h 292"/>
                <a:gd name="T80" fmla="*/ 0 w 236"/>
                <a:gd name="T81" fmla="*/ 1 h 292"/>
                <a:gd name="T82" fmla="*/ 0 w 236"/>
                <a:gd name="T83" fmla="*/ 1 h 292"/>
                <a:gd name="T84" fmla="*/ 0 w 236"/>
                <a:gd name="T85" fmla="*/ 1 h 292"/>
                <a:gd name="T86" fmla="*/ 0 w 236"/>
                <a:gd name="T87" fmla="*/ 1 h 292"/>
                <a:gd name="T88" fmla="*/ 0 w 236"/>
                <a:gd name="T89" fmla="*/ 1 h 292"/>
                <a:gd name="T90" fmla="*/ 0 w 236"/>
                <a:gd name="T91" fmla="*/ 1 h 292"/>
                <a:gd name="T92" fmla="*/ 0 w 236"/>
                <a:gd name="T93" fmla="*/ 1 h 292"/>
                <a:gd name="T94" fmla="*/ 0 w 236"/>
                <a:gd name="T95" fmla="*/ 1 h 292"/>
                <a:gd name="T96" fmla="*/ 0 w 236"/>
                <a:gd name="T97" fmla="*/ 1 h 292"/>
                <a:gd name="T98" fmla="*/ 0 w 236"/>
                <a:gd name="T99" fmla="*/ 1 h 292"/>
                <a:gd name="T100" fmla="*/ 0 w 236"/>
                <a:gd name="T101" fmla="*/ 1 h 292"/>
                <a:gd name="T102" fmla="*/ 0 w 236"/>
                <a:gd name="T103" fmla="*/ 1 h 292"/>
                <a:gd name="T104" fmla="*/ 0 w 236"/>
                <a:gd name="T105" fmla="*/ 2 h 292"/>
                <a:gd name="T106" fmla="*/ 0 w 236"/>
                <a:gd name="T107" fmla="*/ 2 h 292"/>
                <a:gd name="T108" fmla="*/ 0 w 236"/>
                <a:gd name="T109" fmla="*/ 2 h 292"/>
                <a:gd name="T110" fmla="*/ 0 w 236"/>
                <a:gd name="T111" fmla="*/ 2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6"/>
                <a:gd name="T169" fmla="*/ 0 h 292"/>
                <a:gd name="T170" fmla="*/ 236 w 23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6" h="292">
                  <a:moveTo>
                    <a:pt x="0" y="292"/>
                  </a:moveTo>
                  <a:lnTo>
                    <a:pt x="8" y="279"/>
                  </a:lnTo>
                  <a:lnTo>
                    <a:pt x="18" y="260"/>
                  </a:lnTo>
                  <a:lnTo>
                    <a:pt x="28" y="241"/>
                  </a:lnTo>
                  <a:lnTo>
                    <a:pt x="34" y="227"/>
                  </a:lnTo>
                  <a:lnTo>
                    <a:pt x="41" y="213"/>
                  </a:lnTo>
                  <a:lnTo>
                    <a:pt x="50" y="193"/>
                  </a:lnTo>
                  <a:lnTo>
                    <a:pt x="61" y="175"/>
                  </a:lnTo>
                  <a:lnTo>
                    <a:pt x="66" y="164"/>
                  </a:lnTo>
                  <a:lnTo>
                    <a:pt x="58" y="156"/>
                  </a:lnTo>
                  <a:lnTo>
                    <a:pt x="50" y="148"/>
                  </a:lnTo>
                  <a:lnTo>
                    <a:pt x="45" y="140"/>
                  </a:lnTo>
                  <a:lnTo>
                    <a:pt x="42" y="130"/>
                  </a:lnTo>
                  <a:lnTo>
                    <a:pt x="42" y="123"/>
                  </a:lnTo>
                  <a:lnTo>
                    <a:pt x="43" y="124"/>
                  </a:lnTo>
                  <a:lnTo>
                    <a:pt x="46" y="129"/>
                  </a:lnTo>
                  <a:lnTo>
                    <a:pt x="49" y="134"/>
                  </a:lnTo>
                  <a:lnTo>
                    <a:pt x="54" y="139"/>
                  </a:lnTo>
                  <a:lnTo>
                    <a:pt x="62" y="143"/>
                  </a:lnTo>
                  <a:lnTo>
                    <a:pt x="68" y="145"/>
                  </a:lnTo>
                  <a:lnTo>
                    <a:pt x="74" y="147"/>
                  </a:lnTo>
                  <a:lnTo>
                    <a:pt x="82" y="140"/>
                  </a:lnTo>
                  <a:lnTo>
                    <a:pt x="91" y="131"/>
                  </a:lnTo>
                  <a:lnTo>
                    <a:pt x="100" y="122"/>
                  </a:lnTo>
                  <a:lnTo>
                    <a:pt x="109" y="111"/>
                  </a:lnTo>
                  <a:lnTo>
                    <a:pt x="117" y="102"/>
                  </a:lnTo>
                  <a:lnTo>
                    <a:pt x="124" y="94"/>
                  </a:lnTo>
                  <a:lnTo>
                    <a:pt x="129" y="87"/>
                  </a:lnTo>
                  <a:lnTo>
                    <a:pt x="132" y="83"/>
                  </a:lnTo>
                  <a:lnTo>
                    <a:pt x="132" y="72"/>
                  </a:lnTo>
                  <a:lnTo>
                    <a:pt x="128" y="56"/>
                  </a:lnTo>
                  <a:lnTo>
                    <a:pt x="122" y="39"/>
                  </a:lnTo>
                  <a:lnTo>
                    <a:pt x="115" y="26"/>
                  </a:lnTo>
                  <a:lnTo>
                    <a:pt x="108" y="19"/>
                  </a:lnTo>
                  <a:lnTo>
                    <a:pt x="105" y="15"/>
                  </a:lnTo>
                  <a:lnTo>
                    <a:pt x="107" y="14"/>
                  </a:lnTo>
                  <a:lnTo>
                    <a:pt x="112" y="16"/>
                  </a:lnTo>
                  <a:lnTo>
                    <a:pt x="121" y="26"/>
                  </a:lnTo>
                  <a:lnTo>
                    <a:pt x="132" y="42"/>
                  </a:lnTo>
                  <a:lnTo>
                    <a:pt x="140" y="60"/>
                  </a:lnTo>
                  <a:lnTo>
                    <a:pt x="142" y="72"/>
                  </a:lnTo>
                  <a:lnTo>
                    <a:pt x="147" y="64"/>
                  </a:lnTo>
                  <a:lnTo>
                    <a:pt x="153" y="55"/>
                  </a:lnTo>
                  <a:lnTo>
                    <a:pt x="159" y="45"/>
                  </a:lnTo>
                  <a:lnTo>
                    <a:pt x="166" y="33"/>
                  </a:lnTo>
                  <a:lnTo>
                    <a:pt x="172" y="23"/>
                  </a:lnTo>
                  <a:lnTo>
                    <a:pt x="179" y="14"/>
                  </a:lnTo>
                  <a:lnTo>
                    <a:pt x="186" y="7"/>
                  </a:lnTo>
                  <a:lnTo>
                    <a:pt x="191" y="2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196" y="4"/>
                  </a:lnTo>
                  <a:lnTo>
                    <a:pt x="192" y="10"/>
                  </a:lnTo>
                  <a:lnTo>
                    <a:pt x="188" y="16"/>
                  </a:lnTo>
                  <a:lnTo>
                    <a:pt x="184" y="24"/>
                  </a:lnTo>
                  <a:lnTo>
                    <a:pt x="178" y="35"/>
                  </a:lnTo>
                  <a:lnTo>
                    <a:pt x="171" y="48"/>
                  </a:lnTo>
                  <a:lnTo>
                    <a:pt x="165" y="60"/>
                  </a:lnTo>
                  <a:lnTo>
                    <a:pt x="158" y="70"/>
                  </a:lnTo>
                  <a:lnTo>
                    <a:pt x="151" y="78"/>
                  </a:lnTo>
                  <a:lnTo>
                    <a:pt x="147" y="83"/>
                  </a:lnTo>
                  <a:lnTo>
                    <a:pt x="159" y="80"/>
                  </a:lnTo>
                  <a:lnTo>
                    <a:pt x="170" y="77"/>
                  </a:lnTo>
                  <a:lnTo>
                    <a:pt x="180" y="75"/>
                  </a:lnTo>
                  <a:lnTo>
                    <a:pt x="191" y="72"/>
                  </a:lnTo>
                  <a:lnTo>
                    <a:pt x="199" y="70"/>
                  </a:lnTo>
                  <a:lnTo>
                    <a:pt x="207" y="67"/>
                  </a:lnTo>
                  <a:lnTo>
                    <a:pt x="213" y="64"/>
                  </a:lnTo>
                  <a:lnTo>
                    <a:pt x="219" y="61"/>
                  </a:lnTo>
                  <a:lnTo>
                    <a:pt x="226" y="56"/>
                  </a:lnTo>
                  <a:lnTo>
                    <a:pt x="233" y="54"/>
                  </a:lnTo>
                  <a:lnTo>
                    <a:pt x="236" y="56"/>
                  </a:lnTo>
                  <a:lnTo>
                    <a:pt x="230" y="62"/>
                  </a:lnTo>
                  <a:lnTo>
                    <a:pt x="224" y="65"/>
                  </a:lnTo>
                  <a:lnTo>
                    <a:pt x="215" y="71"/>
                  </a:lnTo>
                  <a:lnTo>
                    <a:pt x="201" y="77"/>
                  </a:lnTo>
                  <a:lnTo>
                    <a:pt x="188" y="84"/>
                  </a:lnTo>
                  <a:lnTo>
                    <a:pt x="174" y="90"/>
                  </a:lnTo>
                  <a:lnTo>
                    <a:pt x="162" y="94"/>
                  </a:lnTo>
                  <a:lnTo>
                    <a:pt x="151" y="98"/>
                  </a:lnTo>
                  <a:lnTo>
                    <a:pt x="145" y="99"/>
                  </a:lnTo>
                  <a:lnTo>
                    <a:pt x="133" y="105"/>
                  </a:lnTo>
                  <a:lnTo>
                    <a:pt x="121" y="116"/>
                  </a:lnTo>
                  <a:lnTo>
                    <a:pt x="112" y="128"/>
                  </a:lnTo>
                  <a:lnTo>
                    <a:pt x="109" y="136"/>
                  </a:lnTo>
                  <a:lnTo>
                    <a:pt x="112" y="139"/>
                  </a:lnTo>
                  <a:lnTo>
                    <a:pt x="116" y="141"/>
                  </a:lnTo>
                  <a:lnTo>
                    <a:pt x="120" y="143"/>
                  </a:lnTo>
                  <a:lnTo>
                    <a:pt x="124" y="143"/>
                  </a:lnTo>
                  <a:lnTo>
                    <a:pt x="119" y="147"/>
                  </a:lnTo>
                  <a:lnTo>
                    <a:pt x="112" y="151"/>
                  </a:lnTo>
                  <a:lnTo>
                    <a:pt x="107" y="154"/>
                  </a:lnTo>
                  <a:lnTo>
                    <a:pt x="103" y="158"/>
                  </a:lnTo>
                  <a:lnTo>
                    <a:pt x="99" y="156"/>
                  </a:lnTo>
                  <a:lnTo>
                    <a:pt x="97" y="155"/>
                  </a:lnTo>
                  <a:lnTo>
                    <a:pt x="95" y="156"/>
                  </a:lnTo>
                  <a:lnTo>
                    <a:pt x="90" y="163"/>
                  </a:lnTo>
                  <a:lnTo>
                    <a:pt x="82" y="175"/>
                  </a:lnTo>
                  <a:lnTo>
                    <a:pt x="74" y="189"/>
                  </a:lnTo>
                  <a:lnTo>
                    <a:pt x="65" y="205"/>
                  </a:lnTo>
                  <a:lnTo>
                    <a:pt x="55" y="222"/>
                  </a:lnTo>
                  <a:lnTo>
                    <a:pt x="49" y="238"/>
                  </a:lnTo>
                  <a:lnTo>
                    <a:pt x="45" y="252"/>
                  </a:lnTo>
                  <a:lnTo>
                    <a:pt x="43" y="262"/>
                  </a:lnTo>
                  <a:lnTo>
                    <a:pt x="41" y="268"/>
                  </a:lnTo>
                  <a:lnTo>
                    <a:pt x="37" y="275"/>
                  </a:lnTo>
                  <a:lnTo>
                    <a:pt x="33" y="281"/>
                  </a:lnTo>
                  <a:lnTo>
                    <a:pt x="29" y="285"/>
                  </a:lnTo>
                  <a:lnTo>
                    <a:pt x="24" y="288"/>
                  </a:lnTo>
                  <a:lnTo>
                    <a:pt x="14" y="290"/>
                  </a:lnTo>
                  <a:lnTo>
                    <a:pt x="7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Freeform 1269"/>
            <p:cNvSpPr>
              <a:spLocks/>
            </p:cNvSpPr>
            <p:nvPr/>
          </p:nvSpPr>
          <p:spPr bwMode="auto">
            <a:xfrm flipH="1">
              <a:off x="1237" y="3177"/>
              <a:ext cx="68" cy="113"/>
            </a:xfrm>
            <a:custGeom>
              <a:avLst/>
              <a:gdLst>
                <a:gd name="T0" fmla="*/ 0 w 151"/>
                <a:gd name="T1" fmla="*/ 0 h 227"/>
                <a:gd name="T2" fmla="*/ 0 w 151"/>
                <a:gd name="T3" fmla="*/ 0 h 227"/>
                <a:gd name="T4" fmla="*/ 0 w 151"/>
                <a:gd name="T5" fmla="*/ 0 h 227"/>
                <a:gd name="T6" fmla="*/ 0 w 151"/>
                <a:gd name="T7" fmla="*/ 0 h 227"/>
                <a:gd name="T8" fmla="*/ 0 w 151"/>
                <a:gd name="T9" fmla="*/ 0 h 227"/>
                <a:gd name="T10" fmla="*/ 0 w 151"/>
                <a:gd name="T11" fmla="*/ 0 h 227"/>
                <a:gd name="T12" fmla="*/ 0 w 151"/>
                <a:gd name="T13" fmla="*/ 0 h 227"/>
                <a:gd name="T14" fmla="*/ 0 w 151"/>
                <a:gd name="T15" fmla="*/ 0 h 227"/>
                <a:gd name="T16" fmla="*/ 0 w 151"/>
                <a:gd name="T17" fmla="*/ 0 h 227"/>
                <a:gd name="T18" fmla="*/ 0 w 151"/>
                <a:gd name="T19" fmla="*/ 0 h 227"/>
                <a:gd name="T20" fmla="*/ 0 w 151"/>
                <a:gd name="T21" fmla="*/ 0 h 227"/>
                <a:gd name="T22" fmla="*/ 0 w 151"/>
                <a:gd name="T23" fmla="*/ 0 h 227"/>
                <a:gd name="T24" fmla="*/ 0 w 151"/>
                <a:gd name="T25" fmla="*/ 0 h 227"/>
                <a:gd name="T26" fmla="*/ 0 w 151"/>
                <a:gd name="T27" fmla="*/ 0 h 227"/>
                <a:gd name="T28" fmla="*/ 0 w 151"/>
                <a:gd name="T29" fmla="*/ 0 h 227"/>
                <a:gd name="T30" fmla="*/ 0 w 151"/>
                <a:gd name="T31" fmla="*/ 0 h 227"/>
                <a:gd name="T32" fmla="*/ 0 w 151"/>
                <a:gd name="T33" fmla="*/ 0 h 227"/>
                <a:gd name="T34" fmla="*/ 0 w 151"/>
                <a:gd name="T35" fmla="*/ 0 h 227"/>
                <a:gd name="T36" fmla="*/ 0 w 151"/>
                <a:gd name="T37" fmla="*/ 0 h 227"/>
                <a:gd name="T38" fmla="*/ 0 w 151"/>
                <a:gd name="T39" fmla="*/ 0 h 227"/>
                <a:gd name="T40" fmla="*/ 0 w 151"/>
                <a:gd name="T41" fmla="*/ 0 h 227"/>
                <a:gd name="T42" fmla="*/ 0 w 151"/>
                <a:gd name="T43" fmla="*/ 0 h 227"/>
                <a:gd name="T44" fmla="*/ 0 w 151"/>
                <a:gd name="T45" fmla="*/ 0 h 227"/>
                <a:gd name="T46" fmla="*/ 0 w 151"/>
                <a:gd name="T47" fmla="*/ 0 h 227"/>
                <a:gd name="T48" fmla="*/ 0 w 151"/>
                <a:gd name="T49" fmla="*/ 0 h 227"/>
                <a:gd name="T50" fmla="*/ 0 w 151"/>
                <a:gd name="T51" fmla="*/ 0 h 227"/>
                <a:gd name="T52" fmla="*/ 0 w 151"/>
                <a:gd name="T53" fmla="*/ 0 h 227"/>
                <a:gd name="T54" fmla="*/ 0 w 151"/>
                <a:gd name="T55" fmla="*/ 0 h 227"/>
                <a:gd name="T56" fmla="*/ 0 w 151"/>
                <a:gd name="T57" fmla="*/ 0 h 227"/>
                <a:gd name="T58" fmla="*/ 0 w 151"/>
                <a:gd name="T59" fmla="*/ 0 h 227"/>
                <a:gd name="T60" fmla="*/ 0 w 151"/>
                <a:gd name="T61" fmla="*/ 0 h 227"/>
                <a:gd name="T62" fmla="*/ 0 w 151"/>
                <a:gd name="T63" fmla="*/ 0 h 227"/>
                <a:gd name="T64" fmla="*/ 0 w 151"/>
                <a:gd name="T65" fmla="*/ 0 h 227"/>
                <a:gd name="T66" fmla="*/ 0 w 151"/>
                <a:gd name="T67" fmla="*/ 0 h 227"/>
                <a:gd name="T68" fmla="*/ 0 w 151"/>
                <a:gd name="T69" fmla="*/ 0 h 227"/>
                <a:gd name="T70" fmla="*/ 0 w 151"/>
                <a:gd name="T71" fmla="*/ 0 h 227"/>
                <a:gd name="T72" fmla="*/ 0 w 151"/>
                <a:gd name="T73" fmla="*/ 0 h 227"/>
                <a:gd name="T74" fmla="*/ 0 w 151"/>
                <a:gd name="T75" fmla="*/ 0 h 227"/>
                <a:gd name="T76" fmla="*/ 0 w 151"/>
                <a:gd name="T77" fmla="*/ 0 h 227"/>
                <a:gd name="T78" fmla="*/ 0 w 151"/>
                <a:gd name="T79" fmla="*/ 0 h 227"/>
                <a:gd name="T80" fmla="*/ 0 w 151"/>
                <a:gd name="T81" fmla="*/ 0 h 227"/>
                <a:gd name="T82" fmla="*/ 0 w 151"/>
                <a:gd name="T83" fmla="*/ 0 h 227"/>
                <a:gd name="T84" fmla="*/ 0 w 151"/>
                <a:gd name="T85" fmla="*/ 0 h 227"/>
                <a:gd name="T86" fmla="*/ 0 w 151"/>
                <a:gd name="T87" fmla="*/ 0 h 227"/>
                <a:gd name="T88" fmla="*/ 0 w 151"/>
                <a:gd name="T89" fmla="*/ 0 h 227"/>
                <a:gd name="T90" fmla="*/ 0 w 151"/>
                <a:gd name="T91" fmla="*/ 0 h 227"/>
                <a:gd name="T92" fmla="*/ 0 w 151"/>
                <a:gd name="T93" fmla="*/ 0 h 227"/>
                <a:gd name="T94" fmla="*/ 0 w 151"/>
                <a:gd name="T95" fmla="*/ 0 h 227"/>
                <a:gd name="T96" fmla="*/ 0 w 151"/>
                <a:gd name="T97" fmla="*/ 0 h 227"/>
                <a:gd name="T98" fmla="*/ 0 w 151"/>
                <a:gd name="T99" fmla="*/ 0 h 227"/>
                <a:gd name="T100" fmla="*/ 0 w 151"/>
                <a:gd name="T101" fmla="*/ 0 h 227"/>
                <a:gd name="T102" fmla="*/ 0 w 151"/>
                <a:gd name="T103" fmla="*/ 0 h 227"/>
                <a:gd name="T104" fmla="*/ 0 w 151"/>
                <a:gd name="T105" fmla="*/ 0 h 227"/>
                <a:gd name="T106" fmla="*/ 0 w 151"/>
                <a:gd name="T107" fmla="*/ 0 h 227"/>
                <a:gd name="T108" fmla="*/ 0 w 151"/>
                <a:gd name="T109" fmla="*/ 0 h 227"/>
                <a:gd name="T110" fmla="*/ 0 w 151"/>
                <a:gd name="T111" fmla="*/ 0 h 227"/>
                <a:gd name="T112" fmla="*/ 0 w 151"/>
                <a:gd name="T113" fmla="*/ 0 h 227"/>
                <a:gd name="T114" fmla="*/ 0 w 151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"/>
                <a:gd name="T175" fmla="*/ 0 h 227"/>
                <a:gd name="T176" fmla="*/ 151 w 151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" h="227">
                  <a:moveTo>
                    <a:pt x="105" y="5"/>
                  </a:moveTo>
                  <a:lnTo>
                    <a:pt x="99" y="15"/>
                  </a:lnTo>
                  <a:lnTo>
                    <a:pt x="91" y="28"/>
                  </a:lnTo>
                  <a:lnTo>
                    <a:pt x="83" y="41"/>
                  </a:lnTo>
                  <a:lnTo>
                    <a:pt x="80" y="49"/>
                  </a:lnTo>
                  <a:lnTo>
                    <a:pt x="71" y="49"/>
                  </a:lnTo>
                  <a:lnTo>
                    <a:pt x="60" y="52"/>
                  </a:lnTo>
                  <a:lnTo>
                    <a:pt x="47" y="56"/>
                  </a:lnTo>
                  <a:lnTo>
                    <a:pt x="35" y="61"/>
                  </a:lnTo>
                  <a:lnTo>
                    <a:pt x="22" y="67"/>
                  </a:lnTo>
                  <a:lnTo>
                    <a:pt x="13" y="73"/>
                  </a:lnTo>
                  <a:lnTo>
                    <a:pt x="5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4"/>
                  </a:lnTo>
                  <a:lnTo>
                    <a:pt x="20" y="80"/>
                  </a:lnTo>
                  <a:lnTo>
                    <a:pt x="29" y="75"/>
                  </a:lnTo>
                  <a:lnTo>
                    <a:pt x="39" y="70"/>
                  </a:lnTo>
                  <a:lnTo>
                    <a:pt x="50" y="66"/>
                  </a:lnTo>
                  <a:lnTo>
                    <a:pt x="59" y="61"/>
                  </a:lnTo>
                  <a:lnTo>
                    <a:pt x="68" y="58"/>
                  </a:lnTo>
                  <a:lnTo>
                    <a:pt x="75" y="57"/>
                  </a:lnTo>
                  <a:lnTo>
                    <a:pt x="71" y="68"/>
                  </a:lnTo>
                  <a:lnTo>
                    <a:pt x="67" y="83"/>
                  </a:lnTo>
                  <a:lnTo>
                    <a:pt x="64" y="97"/>
                  </a:lnTo>
                  <a:lnTo>
                    <a:pt x="62" y="106"/>
                  </a:lnTo>
                  <a:lnTo>
                    <a:pt x="55" y="112"/>
                  </a:lnTo>
                  <a:lnTo>
                    <a:pt x="47" y="119"/>
                  </a:lnTo>
                  <a:lnTo>
                    <a:pt x="39" y="127"/>
                  </a:lnTo>
                  <a:lnTo>
                    <a:pt x="30" y="135"/>
                  </a:lnTo>
                  <a:lnTo>
                    <a:pt x="21" y="144"/>
                  </a:lnTo>
                  <a:lnTo>
                    <a:pt x="13" y="151"/>
                  </a:lnTo>
                  <a:lnTo>
                    <a:pt x="8" y="157"/>
                  </a:lnTo>
                  <a:lnTo>
                    <a:pt x="5" y="162"/>
                  </a:lnTo>
                  <a:lnTo>
                    <a:pt x="4" y="166"/>
                  </a:lnTo>
                  <a:lnTo>
                    <a:pt x="5" y="168"/>
                  </a:lnTo>
                  <a:lnTo>
                    <a:pt x="8" y="168"/>
                  </a:lnTo>
                  <a:lnTo>
                    <a:pt x="12" y="165"/>
                  </a:lnTo>
                  <a:lnTo>
                    <a:pt x="16" y="160"/>
                  </a:lnTo>
                  <a:lnTo>
                    <a:pt x="22" y="156"/>
                  </a:lnTo>
                  <a:lnTo>
                    <a:pt x="29" y="149"/>
                  </a:lnTo>
                  <a:lnTo>
                    <a:pt x="37" y="142"/>
                  </a:lnTo>
                  <a:lnTo>
                    <a:pt x="45" y="136"/>
                  </a:lnTo>
                  <a:lnTo>
                    <a:pt x="51" y="130"/>
                  </a:lnTo>
                  <a:lnTo>
                    <a:pt x="58" y="126"/>
                  </a:lnTo>
                  <a:lnTo>
                    <a:pt x="63" y="123"/>
                  </a:lnTo>
                  <a:lnTo>
                    <a:pt x="64" y="142"/>
                  </a:lnTo>
                  <a:lnTo>
                    <a:pt x="67" y="172"/>
                  </a:lnTo>
                  <a:lnTo>
                    <a:pt x="70" y="202"/>
                  </a:lnTo>
                  <a:lnTo>
                    <a:pt x="72" y="220"/>
                  </a:lnTo>
                  <a:lnTo>
                    <a:pt x="75" y="226"/>
                  </a:lnTo>
                  <a:lnTo>
                    <a:pt x="76" y="227"/>
                  </a:lnTo>
                  <a:lnTo>
                    <a:pt x="76" y="225"/>
                  </a:lnTo>
                  <a:lnTo>
                    <a:pt x="78" y="218"/>
                  </a:lnTo>
                  <a:lnTo>
                    <a:pt x="78" y="198"/>
                  </a:lnTo>
                  <a:lnTo>
                    <a:pt x="76" y="165"/>
                  </a:lnTo>
                  <a:lnTo>
                    <a:pt x="75" y="133"/>
                  </a:lnTo>
                  <a:lnTo>
                    <a:pt x="78" y="113"/>
                  </a:lnTo>
                  <a:lnTo>
                    <a:pt x="79" y="111"/>
                  </a:lnTo>
                  <a:lnTo>
                    <a:pt x="82" y="111"/>
                  </a:lnTo>
                  <a:lnTo>
                    <a:pt x="83" y="114"/>
                  </a:lnTo>
                  <a:lnTo>
                    <a:pt x="84" y="119"/>
                  </a:lnTo>
                  <a:lnTo>
                    <a:pt x="87" y="123"/>
                  </a:lnTo>
                  <a:lnTo>
                    <a:pt x="92" y="130"/>
                  </a:lnTo>
                  <a:lnTo>
                    <a:pt x="99" y="138"/>
                  </a:lnTo>
                  <a:lnTo>
                    <a:pt x="107" y="148"/>
                  </a:lnTo>
                  <a:lnTo>
                    <a:pt x="116" y="156"/>
                  </a:lnTo>
                  <a:lnTo>
                    <a:pt x="124" y="163"/>
                  </a:lnTo>
                  <a:lnTo>
                    <a:pt x="130" y="168"/>
                  </a:lnTo>
                  <a:lnTo>
                    <a:pt x="136" y="171"/>
                  </a:lnTo>
                  <a:lnTo>
                    <a:pt x="140" y="171"/>
                  </a:lnTo>
                  <a:lnTo>
                    <a:pt x="140" y="167"/>
                  </a:lnTo>
                  <a:lnTo>
                    <a:pt x="134" y="162"/>
                  </a:lnTo>
                  <a:lnTo>
                    <a:pt x="128" y="155"/>
                  </a:lnTo>
                  <a:lnTo>
                    <a:pt x="122" y="150"/>
                  </a:lnTo>
                  <a:lnTo>
                    <a:pt x="117" y="144"/>
                  </a:lnTo>
                  <a:lnTo>
                    <a:pt x="112" y="137"/>
                  </a:lnTo>
                  <a:lnTo>
                    <a:pt x="105" y="129"/>
                  </a:lnTo>
                  <a:lnTo>
                    <a:pt x="99" y="122"/>
                  </a:lnTo>
                  <a:lnTo>
                    <a:pt x="93" y="115"/>
                  </a:lnTo>
                  <a:lnTo>
                    <a:pt x="91" y="110"/>
                  </a:lnTo>
                  <a:lnTo>
                    <a:pt x="88" y="105"/>
                  </a:lnTo>
                  <a:lnTo>
                    <a:pt x="87" y="95"/>
                  </a:lnTo>
                  <a:lnTo>
                    <a:pt x="88" y="81"/>
                  </a:lnTo>
                  <a:lnTo>
                    <a:pt x="89" y="68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6" y="58"/>
                  </a:lnTo>
                  <a:lnTo>
                    <a:pt x="99" y="60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4" y="73"/>
                  </a:lnTo>
                  <a:lnTo>
                    <a:pt x="121" y="79"/>
                  </a:lnTo>
                  <a:lnTo>
                    <a:pt x="128" y="84"/>
                  </a:lnTo>
                  <a:lnTo>
                    <a:pt x="136" y="89"/>
                  </a:lnTo>
                  <a:lnTo>
                    <a:pt x="141" y="94"/>
                  </a:lnTo>
                  <a:lnTo>
                    <a:pt x="146" y="98"/>
                  </a:lnTo>
                  <a:lnTo>
                    <a:pt x="150" y="100"/>
                  </a:lnTo>
                  <a:lnTo>
                    <a:pt x="151" y="100"/>
                  </a:lnTo>
                  <a:lnTo>
                    <a:pt x="147" y="96"/>
                  </a:lnTo>
                  <a:lnTo>
                    <a:pt x="141" y="88"/>
                  </a:lnTo>
                  <a:lnTo>
                    <a:pt x="134" y="81"/>
                  </a:lnTo>
                  <a:lnTo>
                    <a:pt x="126" y="73"/>
                  </a:lnTo>
                  <a:lnTo>
                    <a:pt x="118" y="65"/>
                  </a:lnTo>
                  <a:lnTo>
                    <a:pt x="112" y="57"/>
                  </a:lnTo>
                  <a:lnTo>
                    <a:pt x="108" y="52"/>
                  </a:lnTo>
                  <a:lnTo>
                    <a:pt x="107" y="46"/>
                  </a:lnTo>
                  <a:lnTo>
                    <a:pt x="105" y="35"/>
                  </a:lnTo>
                  <a:lnTo>
                    <a:pt x="105" y="23"/>
                  </a:lnTo>
                  <a:lnTo>
                    <a:pt x="111" y="12"/>
                  </a:lnTo>
                  <a:lnTo>
                    <a:pt x="114" y="4"/>
                  </a:lnTo>
                  <a:lnTo>
                    <a:pt x="114" y="0"/>
                  </a:lnTo>
                  <a:lnTo>
                    <a:pt x="109" y="1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Freeform 1270"/>
            <p:cNvSpPr>
              <a:spLocks/>
            </p:cNvSpPr>
            <p:nvPr/>
          </p:nvSpPr>
          <p:spPr bwMode="auto">
            <a:xfrm flipH="1">
              <a:off x="930" y="3126"/>
              <a:ext cx="136" cy="104"/>
            </a:xfrm>
            <a:custGeom>
              <a:avLst/>
              <a:gdLst>
                <a:gd name="T0" fmla="*/ 0 w 301"/>
                <a:gd name="T1" fmla="*/ 1 h 207"/>
                <a:gd name="T2" fmla="*/ 0 w 301"/>
                <a:gd name="T3" fmla="*/ 1 h 207"/>
                <a:gd name="T4" fmla="*/ 0 w 301"/>
                <a:gd name="T5" fmla="*/ 1 h 207"/>
                <a:gd name="T6" fmla="*/ 0 w 301"/>
                <a:gd name="T7" fmla="*/ 1 h 207"/>
                <a:gd name="T8" fmla="*/ 0 w 301"/>
                <a:gd name="T9" fmla="*/ 1 h 207"/>
                <a:gd name="T10" fmla="*/ 0 w 301"/>
                <a:gd name="T11" fmla="*/ 1 h 207"/>
                <a:gd name="T12" fmla="*/ 0 w 301"/>
                <a:gd name="T13" fmla="*/ 1 h 207"/>
                <a:gd name="T14" fmla="*/ 0 w 301"/>
                <a:gd name="T15" fmla="*/ 1 h 207"/>
                <a:gd name="T16" fmla="*/ 0 w 301"/>
                <a:gd name="T17" fmla="*/ 1 h 207"/>
                <a:gd name="T18" fmla="*/ 0 w 301"/>
                <a:gd name="T19" fmla="*/ 1 h 207"/>
                <a:gd name="T20" fmla="*/ 0 w 301"/>
                <a:gd name="T21" fmla="*/ 1 h 207"/>
                <a:gd name="T22" fmla="*/ 0 w 301"/>
                <a:gd name="T23" fmla="*/ 1 h 207"/>
                <a:gd name="T24" fmla="*/ 0 w 301"/>
                <a:gd name="T25" fmla="*/ 1 h 207"/>
                <a:gd name="T26" fmla="*/ 0 w 301"/>
                <a:gd name="T27" fmla="*/ 1 h 207"/>
                <a:gd name="T28" fmla="*/ 0 w 301"/>
                <a:gd name="T29" fmla="*/ 1 h 207"/>
                <a:gd name="T30" fmla="*/ 0 w 301"/>
                <a:gd name="T31" fmla="*/ 1 h 207"/>
                <a:gd name="T32" fmla="*/ 0 w 301"/>
                <a:gd name="T33" fmla="*/ 1 h 207"/>
                <a:gd name="T34" fmla="*/ 0 w 301"/>
                <a:gd name="T35" fmla="*/ 1 h 207"/>
                <a:gd name="T36" fmla="*/ 0 w 301"/>
                <a:gd name="T37" fmla="*/ 1 h 207"/>
                <a:gd name="T38" fmla="*/ 0 w 301"/>
                <a:gd name="T39" fmla="*/ 1 h 207"/>
                <a:gd name="T40" fmla="*/ 0 w 301"/>
                <a:gd name="T41" fmla="*/ 1 h 207"/>
                <a:gd name="T42" fmla="*/ 0 w 301"/>
                <a:gd name="T43" fmla="*/ 1 h 207"/>
                <a:gd name="T44" fmla="*/ 0 w 301"/>
                <a:gd name="T45" fmla="*/ 1 h 207"/>
                <a:gd name="T46" fmla="*/ 0 w 301"/>
                <a:gd name="T47" fmla="*/ 1 h 207"/>
                <a:gd name="T48" fmla="*/ 0 w 301"/>
                <a:gd name="T49" fmla="*/ 1 h 207"/>
                <a:gd name="T50" fmla="*/ 0 w 301"/>
                <a:gd name="T51" fmla="*/ 1 h 207"/>
                <a:gd name="T52" fmla="*/ 0 w 301"/>
                <a:gd name="T53" fmla="*/ 1 h 207"/>
                <a:gd name="T54" fmla="*/ 0 w 301"/>
                <a:gd name="T55" fmla="*/ 1 h 207"/>
                <a:gd name="T56" fmla="*/ 0 w 301"/>
                <a:gd name="T57" fmla="*/ 1 h 207"/>
                <a:gd name="T58" fmla="*/ 0 w 301"/>
                <a:gd name="T59" fmla="*/ 1 h 207"/>
                <a:gd name="T60" fmla="*/ 0 w 301"/>
                <a:gd name="T61" fmla="*/ 1 h 207"/>
                <a:gd name="T62" fmla="*/ 0 w 301"/>
                <a:gd name="T63" fmla="*/ 1 h 207"/>
                <a:gd name="T64" fmla="*/ 0 w 301"/>
                <a:gd name="T65" fmla="*/ 1 h 207"/>
                <a:gd name="T66" fmla="*/ 0 w 301"/>
                <a:gd name="T67" fmla="*/ 1 h 207"/>
                <a:gd name="T68" fmla="*/ 0 w 301"/>
                <a:gd name="T69" fmla="*/ 1 h 207"/>
                <a:gd name="T70" fmla="*/ 0 w 301"/>
                <a:gd name="T71" fmla="*/ 0 h 207"/>
                <a:gd name="T72" fmla="*/ 0 w 301"/>
                <a:gd name="T73" fmla="*/ 1 h 207"/>
                <a:gd name="T74" fmla="*/ 0 w 301"/>
                <a:gd name="T75" fmla="*/ 1 h 207"/>
                <a:gd name="T76" fmla="*/ 0 w 301"/>
                <a:gd name="T77" fmla="*/ 1 h 207"/>
                <a:gd name="T78" fmla="*/ 0 w 301"/>
                <a:gd name="T79" fmla="*/ 1 h 207"/>
                <a:gd name="T80" fmla="*/ 0 w 301"/>
                <a:gd name="T81" fmla="*/ 1 h 207"/>
                <a:gd name="T82" fmla="*/ 0 w 301"/>
                <a:gd name="T83" fmla="*/ 1 h 207"/>
                <a:gd name="T84" fmla="*/ 0 w 301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"/>
                <a:gd name="T130" fmla="*/ 0 h 207"/>
                <a:gd name="T131" fmla="*/ 301 w 301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" h="207">
                  <a:moveTo>
                    <a:pt x="0" y="16"/>
                  </a:moveTo>
                  <a:lnTo>
                    <a:pt x="7" y="21"/>
                  </a:lnTo>
                  <a:lnTo>
                    <a:pt x="16" y="28"/>
                  </a:lnTo>
                  <a:lnTo>
                    <a:pt x="24" y="35"/>
                  </a:lnTo>
                  <a:lnTo>
                    <a:pt x="29" y="38"/>
                  </a:lnTo>
                  <a:lnTo>
                    <a:pt x="32" y="39"/>
                  </a:lnTo>
                  <a:lnTo>
                    <a:pt x="35" y="40"/>
                  </a:lnTo>
                  <a:lnTo>
                    <a:pt x="41" y="43"/>
                  </a:lnTo>
                  <a:lnTo>
                    <a:pt x="47" y="45"/>
                  </a:lnTo>
                  <a:lnTo>
                    <a:pt x="54" y="48"/>
                  </a:lnTo>
                  <a:lnTo>
                    <a:pt x="59" y="51"/>
                  </a:lnTo>
                  <a:lnTo>
                    <a:pt x="64" y="53"/>
                  </a:lnTo>
                  <a:lnTo>
                    <a:pt x="68" y="55"/>
                  </a:lnTo>
                  <a:lnTo>
                    <a:pt x="68" y="74"/>
                  </a:lnTo>
                  <a:lnTo>
                    <a:pt x="67" y="96"/>
                  </a:lnTo>
                  <a:lnTo>
                    <a:pt x="68" y="115"/>
                  </a:lnTo>
                  <a:lnTo>
                    <a:pt x="71" y="130"/>
                  </a:lnTo>
                  <a:lnTo>
                    <a:pt x="75" y="136"/>
                  </a:lnTo>
                  <a:lnTo>
                    <a:pt x="76" y="136"/>
                  </a:lnTo>
                  <a:lnTo>
                    <a:pt x="76" y="131"/>
                  </a:lnTo>
                  <a:lnTo>
                    <a:pt x="75" y="124"/>
                  </a:lnTo>
                  <a:lnTo>
                    <a:pt x="75" y="111"/>
                  </a:lnTo>
                  <a:lnTo>
                    <a:pt x="78" y="89"/>
                  </a:lnTo>
                  <a:lnTo>
                    <a:pt x="80" y="68"/>
                  </a:lnTo>
                  <a:lnTo>
                    <a:pt x="83" y="56"/>
                  </a:lnTo>
                  <a:lnTo>
                    <a:pt x="88" y="60"/>
                  </a:lnTo>
                  <a:lnTo>
                    <a:pt x="95" y="64"/>
                  </a:lnTo>
                  <a:lnTo>
                    <a:pt x="103" y="71"/>
                  </a:lnTo>
                  <a:lnTo>
                    <a:pt x="111" y="78"/>
                  </a:lnTo>
                  <a:lnTo>
                    <a:pt x="118" y="84"/>
                  </a:lnTo>
                  <a:lnTo>
                    <a:pt x="126" y="90"/>
                  </a:lnTo>
                  <a:lnTo>
                    <a:pt x="133" y="94"/>
                  </a:lnTo>
                  <a:lnTo>
                    <a:pt x="138" y="97"/>
                  </a:lnTo>
                  <a:lnTo>
                    <a:pt x="141" y="120"/>
                  </a:lnTo>
                  <a:lnTo>
                    <a:pt x="147" y="153"/>
                  </a:lnTo>
                  <a:lnTo>
                    <a:pt x="157" y="184"/>
                  </a:lnTo>
                  <a:lnTo>
                    <a:pt x="165" y="203"/>
                  </a:lnTo>
                  <a:lnTo>
                    <a:pt x="170" y="207"/>
                  </a:lnTo>
                  <a:lnTo>
                    <a:pt x="171" y="204"/>
                  </a:lnTo>
                  <a:lnTo>
                    <a:pt x="168" y="196"/>
                  </a:lnTo>
                  <a:lnTo>
                    <a:pt x="166" y="187"/>
                  </a:lnTo>
                  <a:lnTo>
                    <a:pt x="162" y="170"/>
                  </a:lnTo>
                  <a:lnTo>
                    <a:pt x="157" y="146"/>
                  </a:lnTo>
                  <a:lnTo>
                    <a:pt x="153" y="121"/>
                  </a:lnTo>
                  <a:lnTo>
                    <a:pt x="153" y="105"/>
                  </a:lnTo>
                  <a:lnTo>
                    <a:pt x="166" y="112"/>
                  </a:lnTo>
                  <a:lnTo>
                    <a:pt x="186" y="121"/>
                  </a:lnTo>
                  <a:lnTo>
                    <a:pt x="208" y="131"/>
                  </a:lnTo>
                  <a:lnTo>
                    <a:pt x="232" y="143"/>
                  </a:lnTo>
                  <a:lnTo>
                    <a:pt x="254" y="154"/>
                  </a:lnTo>
                  <a:lnTo>
                    <a:pt x="274" y="165"/>
                  </a:lnTo>
                  <a:lnTo>
                    <a:pt x="288" y="172"/>
                  </a:lnTo>
                  <a:lnTo>
                    <a:pt x="296" y="176"/>
                  </a:lnTo>
                  <a:lnTo>
                    <a:pt x="300" y="179"/>
                  </a:lnTo>
                  <a:lnTo>
                    <a:pt x="301" y="177"/>
                  </a:lnTo>
                  <a:lnTo>
                    <a:pt x="298" y="173"/>
                  </a:lnTo>
                  <a:lnTo>
                    <a:pt x="290" y="166"/>
                  </a:lnTo>
                  <a:lnTo>
                    <a:pt x="280" y="160"/>
                  </a:lnTo>
                  <a:lnTo>
                    <a:pt x="265" y="151"/>
                  </a:lnTo>
                  <a:lnTo>
                    <a:pt x="246" y="141"/>
                  </a:lnTo>
                  <a:lnTo>
                    <a:pt x="225" y="129"/>
                  </a:lnTo>
                  <a:lnTo>
                    <a:pt x="204" y="117"/>
                  </a:lnTo>
                  <a:lnTo>
                    <a:pt x="186" y="107"/>
                  </a:lnTo>
                  <a:lnTo>
                    <a:pt x="170" y="100"/>
                  </a:lnTo>
                  <a:lnTo>
                    <a:pt x="161" y="96"/>
                  </a:lnTo>
                  <a:lnTo>
                    <a:pt x="153" y="93"/>
                  </a:lnTo>
                  <a:lnTo>
                    <a:pt x="155" y="92"/>
                  </a:lnTo>
                  <a:lnTo>
                    <a:pt x="163" y="91"/>
                  </a:lnTo>
                  <a:lnTo>
                    <a:pt x="174" y="89"/>
                  </a:lnTo>
                  <a:lnTo>
                    <a:pt x="184" y="85"/>
                  </a:lnTo>
                  <a:lnTo>
                    <a:pt x="199" y="83"/>
                  </a:lnTo>
                  <a:lnTo>
                    <a:pt x="216" y="81"/>
                  </a:lnTo>
                  <a:lnTo>
                    <a:pt x="233" y="79"/>
                  </a:lnTo>
                  <a:lnTo>
                    <a:pt x="251" y="79"/>
                  </a:lnTo>
                  <a:lnTo>
                    <a:pt x="269" y="81"/>
                  </a:lnTo>
                  <a:lnTo>
                    <a:pt x="282" y="82"/>
                  </a:lnTo>
                  <a:lnTo>
                    <a:pt x="292" y="85"/>
                  </a:lnTo>
                  <a:lnTo>
                    <a:pt x="301" y="89"/>
                  </a:lnTo>
                  <a:lnTo>
                    <a:pt x="301" y="86"/>
                  </a:lnTo>
                  <a:lnTo>
                    <a:pt x="296" y="82"/>
                  </a:lnTo>
                  <a:lnTo>
                    <a:pt x="287" y="76"/>
                  </a:lnTo>
                  <a:lnTo>
                    <a:pt x="279" y="75"/>
                  </a:lnTo>
                  <a:lnTo>
                    <a:pt x="263" y="74"/>
                  </a:lnTo>
                  <a:lnTo>
                    <a:pt x="244" y="74"/>
                  </a:lnTo>
                  <a:lnTo>
                    <a:pt x="222" y="74"/>
                  </a:lnTo>
                  <a:lnTo>
                    <a:pt x="200" y="75"/>
                  </a:lnTo>
                  <a:lnTo>
                    <a:pt x="180" y="75"/>
                  </a:lnTo>
                  <a:lnTo>
                    <a:pt x="166" y="76"/>
                  </a:lnTo>
                  <a:lnTo>
                    <a:pt x="157" y="76"/>
                  </a:lnTo>
                  <a:lnTo>
                    <a:pt x="151" y="76"/>
                  </a:lnTo>
                  <a:lnTo>
                    <a:pt x="143" y="73"/>
                  </a:lnTo>
                  <a:lnTo>
                    <a:pt x="136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11" y="52"/>
                  </a:lnTo>
                  <a:lnTo>
                    <a:pt x="105" y="47"/>
                  </a:lnTo>
                  <a:lnTo>
                    <a:pt x="101" y="45"/>
                  </a:lnTo>
                  <a:lnTo>
                    <a:pt x="111" y="40"/>
                  </a:lnTo>
                  <a:lnTo>
                    <a:pt x="121" y="35"/>
                  </a:lnTo>
                  <a:lnTo>
                    <a:pt x="133" y="29"/>
                  </a:lnTo>
                  <a:lnTo>
                    <a:pt x="146" y="22"/>
                  </a:lnTo>
                  <a:lnTo>
                    <a:pt x="158" y="16"/>
                  </a:lnTo>
                  <a:lnTo>
                    <a:pt x="170" y="10"/>
                  </a:lnTo>
                  <a:lnTo>
                    <a:pt x="179" y="7"/>
                  </a:lnTo>
                  <a:lnTo>
                    <a:pt x="187" y="6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84" y="0"/>
                  </a:lnTo>
                  <a:lnTo>
                    <a:pt x="172" y="2"/>
                  </a:lnTo>
                  <a:lnTo>
                    <a:pt x="165" y="6"/>
                  </a:lnTo>
                  <a:lnTo>
                    <a:pt x="153" y="9"/>
                  </a:lnTo>
                  <a:lnTo>
                    <a:pt x="140" y="14"/>
                  </a:lnTo>
                  <a:lnTo>
                    <a:pt x="126" y="20"/>
                  </a:lnTo>
                  <a:lnTo>
                    <a:pt x="114" y="25"/>
                  </a:lnTo>
                  <a:lnTo>
                    <a:pt x="103" y="30"/>
                  </a:lnTo>
                  <a:lnTo>
                    <a:pt x="93" y="33"/>
                  </a:lnTo>
                  <a:lnTo>
                    <a:pt x="88" y="37"/>
                  </a:lnTo>
                  <a:lnTo>
                    <a:pt x="82" y="39"/>
                  </a:lnTo>
                  <a:lnTo>
                    <a:pt x="74" y="39"/>
                  </a:lnTo>
                  <a:lnTo>
                    <a:pt x="66" y="38"/>
                  </a:lnTo>
                  <a:lnTo>
                    <a:pt x="55" y="33"/>
                  </a:lnTo>
                  <a:lnTo>
                    <a:pt x="49" y="30"/>
                  </a:lnTo>
                  <a:lnTo>
                    <a:pt x="42" y="28"/>
                  </a:lnTo>
                  <a:lnTo>
                    <a:pt x="33" y="24"/>
                  </a:lnTo>
                  <a:lnTo>
                    <a:pt x="25" y="21"/>
                  </a:lnTo>
                  <a:lnTo>
                    <a:pt x="17" y="18"/>
                  </a:lnTo>
                  <a:lnTo>
                    <a:pt x="9" y="17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Freeform 1271"/>
            <p:cNvSpPr>
              <a:spLocks/>
            </p:cNvSpPr>
            <p:nvPr/>
          </p:nvSpPr>
          <p:spPr bwMode="auto">
            <a:xfrm flipH="1">
              <a:off x="1466" y="3347"/>
              <a:ext cx="344" cy="331"/>
            </a:xfrm>
            <a:custGeom>
              <a:avLst/>
              <a:gdLst>
                <a:gd name="T0" fmla="*/ 0 w 764"/>
                <a:gd name="T1" fmla="*/ 0 h 663"/>
                <a:gd name="T2" fmla="*/ 0 w 764"/>
                <a:gd name="T3" fmla="*/ 0 h 663"/>
                <a:gd name="T4" fmla="*/ 0 w 764"/>
                <a:gd name="T5" fmla="*/ 0 h 663"/>
                <a:gd name="T6" fmla="*/ 0 w 764"/>
                <a:gd name="T7" fmla="*/ 0 h 663"/>
                <a:gd name="T8" fmla="*/ 0 w 764"/>
                <a:gd name="T9" fmla="*/ 0 h 663"/>
                <a:gd name="T10" fmla="*/ 0 w 764"/>
                <a:gd name="T11" fmla="*/ 0 h 663"/>
                <a:gd name="T12" fmla="*/ 0 w 764"/>
                <a:gd name="T13" fmla="*/ 1 h 663"/>
                <a:gd name="T14" fmla="*/ 0 w 764"/>
                <a:gd name="T15" fmla="*/ 1 h 663"/>
                <a:gd name="T16" fmla="*/ 0 w 764"/>
                <a:gd name="T17" fmla="*/ 1 h 663"/>
                <a:gd name="T18" fmla="*/ 0 w 764"/>
                <a:gd name="T19" fmla="*/ 1 h 663"/>
                <a:gd name="T20" fmla="*/ 0 w 764"/>
                <a:gd name="T21" fmla="*/ 1 h 663"/>
                <a:gd name="T22" fmla="*/ 0 w 764"/>
                <a:gd name="T23" fmla="*/ 1 h 663"/>
                <a:gd name="T24" fmla="*/ 0 w 764"/>
                <a:gd name="T25" fmla="*/ 1 h 663"/>
                <a:gd name="T26" fmla="*/ 0 w 764"/>
                <a:gd name="T27" fmla="*/ 1 h 663"/>
                <a:gd name="T28" fmla="*/ 0 w 764"/>
                <a:gd name="T29" fmla="*/ 1 h 663"/>
                <a:gd name="T30" fmla="*/ 0 w 764"/>
                <a:gd name="T31" fmla="*/ 1 h 663"/>
                <a:gd name="T32" fmla="*/ 0 w 764"/>
                <a:gd name="T33" fmla="*/ 1 h 663"/>
                <a:gd name="T34" fmla="*/ 0 w 764"/>
                <a:gd name="T35" fmla="*/ 1 h 663"/>
                <a:gd name="T36" fmla="*/ 0 w 764"/>
                <a:gd name="T37" fmla="*/ 1 h 663"/>
                <a:gd name="T38" fmla="*/ 0 w 764"/>
                <a:gd name="T39" fmla="*/ 1 h 663"/>
                <a:gd name="T40" fmla="*/ 0 w 764"/>
                <a:gd name="T41" fmla="*/ 1 h 663"/>
                <a:gd name="T42" fmla="*/ 0 w 764"/>
                <a:gd name="T43" fmla="*/ 1 h 663"/>
                <a:gd name="T44" fmla="*/ 0 w 764"/>
                <a:gd name="T45" fmla="*/ 1 h 663"/>
                <a:gd name="T46" fmla="*/ 0 w 764"/>
                <a:gd name="T47" fmla="*/ 2 h 663"/>
                <a:gd name="T48" fmla="*/ 0 w 764"/>
                <a:gd name="T49" fmla="*/ 2 h 663"/>
                <a:gd name="T50" fmla="*/ 0 w 764"/>
                <a:gd name="T51" fmla="*/ 2 h 663"/>
                <a:gd name="T52" fmla="*/ 0 w 764"/>
                <a:gd name="T53" fmla="*/ 2 h 663"/>
                <a:gd name="T54" fmla="*/ 0 w 764"/>
                <a:gd name="T55" fmla="*/ 2 h 663"/>
                <a:gd name="T56" fmla="*/ 1 w 764"/>
                <a:gd name="T57" fmla="*/ 2 h 663"/>
                <a:gd name="T58" fmla="*/ 0 w 764"/>
                <a:gd name="T59" fmla="*/ 1 h 663"/>
                <a:gd name="T60" fmla="*/ 0 w 764"/>
                <a:gd name="T61" fmla="*/ 1 h 663"/>
                <a:gd name="T62" fmla="*/ 1 w 764"/>
                <a:gd name="T63" fmla="*/ 1 h 663"/>
                <a:gd name="T64" fmla="*/ 1 w 764"/>
                <a:gd name="T65" fmla="*/ 1 h 663"/>
                <a:gd name="T66" fmla="*/ 1 w 764"/>
                <a:gd name="T67" fmla="*/ 2 h 663"/>
                <a:gd name="T68" fmla="*/ 1 w 764"/>
                <a:gd name="T69" fmla="*/ 2 h 663"/>
                <a:gd name="T70" fmla="*/ 1 w 764"/>
                <a:gd name="T71" fmla="*/ 2 h 663"/>
                <a:gd name="T72" fmla="*/ 1 w 764"/>
                <a:gd name="T73" fmla="*/ 1 h 663"/>
                <a:gd name="T74" fmla="*/ 1 w 764"/>
                <a:gd name="T75" fmla="*/ 1 h 663"/>
                <a:gd name="T76" fmla="*/ 1 w 764"/>
                <a:gd name="T77" fmla="*/ 1 h 663"/>
                <a:gd name="T78" fmla="*/ 1 w 764"/>
                <a:gd name="T79" fmla="*/ 1 h 663"/>
                <a:gd name="T80" fmla="*/ 1 w 764"/>
                <a:gd name="T81" fmla="*/ 1 h 663"/>
                <a:gd name="T82" fmla="*/ 1 w 764"/>
                <a:gd name="T83" fmla="*/ 1 h 663"/>
                <a:gd name="T84" fmla="*/ 1 w 764"/>
                <a:gd name="T85" fmla="*/ 1 h 663"/>
                <a:gd name="T86" fmla="*/ 1 w 764"/>
                <a:gd name="T87" fmla="*/ 1 h 663"/>
                <a:gd name="T88" fmla="*/ 1 w 764"/>
                <a:gd name="T89" fmla="*/ 0 h 663"/>
                <a:gd name="T90" fmla="*/ 1 w 764"/>
                <a:gd name="T91" fmla="*/ 1 h 663"/>
                <a:gd name="T92" fmla="*/ 1 w 764"/>
                <a:gd name="T93" fmla="*/ 1 h 663"/>
                <a:gd name="T94" fmla="*/ 1 w 764"/>
                <a:gd name="T95" fmla="*/ 1 h 663"/>
                <a:gd name="T96" fmla="*/ 1 w 764"/>
                <a:gd name="T97" fmla="*/ 0 h 663"/>
                <a:gd name="T98" fmla="*/ 1 w 764"/>
                <a:gd name="T99" fmla="*/ 0 h 663"/>
                <a:gd name="T100" fmla="*/ 1 w 764"/>
                <a:gd name="T101" fmla="*/ 0 h 663"/>
                <a:gd name="T102" fmla="*/ 1 w 764"/>
                <a:gd name="T103" fmla="*/ 0 h 663"/>
                <a:gd name="T104" fmla="*/ 1 w 764"/>
                <a:gd name="T105" fmla="*/ 0 h 663"/>
                <a:gd name="T106" fmla="*/ 1 w 764"/>
                <a:gd name="T107" fmla="*/ 0 h 663"/>
                <a:gd name="T108" fmla="*/ 0 w 764"/>
                <a:gd name="T109" fmla="*/ 0 h 663"/>
                <a:gd name="T110" fmla="*/ 0 w 764"/>
                <a:gd name="T111" fmla="*/ 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4"/>
                <a:gd name="T169" fmla="*/ 0 h 663"/>
                <a:gd name="T170" fmla="*/ 764 w 764"/>
                <a:gd name="T171" fmla="*/ 663 h 6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4" h="663">
                  <a:moveTo>
                    <a:pt x="333" y="242"/>
                  </a:moveTo>
                  <a:lnTo>
                    <a:pt x="330" y="220"/>
                  </a:lnTo>
                  <a:lnTo>
                    <a:pt x="325" y="197"/>
                  </a:lnTo>
                  <a:lnTo>
                    <a:pt x="315" y="175"/>
                  </a:lnTo>
                  <a:lnTo>
                    <a:pt x="303" y="155"/>
                  </a:lnTo>
                  <a:lnTo>
                    <a:pt x="287" y="136"/>
                  </a:lnTo>
                  <a:lnTo>
                    <a:pt x="270" y="121"/>
                  </a:lnTo>
                  <a:lnTo>
                    <a:pt x="251" y="111"/>
                  </a:lnTo>
                  <a:lnTo>
                    <a:pt x="232" y="104"/>
                  </a:lnTo>
                  <a:lnTo>
                    <a:pt x="211" y="99"/>
                  </a:lnTo>
                  <a:lnTo>
                    <a:pt x="186" y="96"/>
                  </a:lnTo>
                  <a:lnTo>
                    <a:pt x="159" y="91"/>
                  </a:lnTo>
                  <a:lnTo>
                    <a:pt x="133" y="86"/>
                  </a:lnTo>
                  <a:lnTo>
                    <a:pt x="109" y="81"/>
                  </a:lnTo>
                  <a:lnTo>
                    <a:pt x="88" y="76"/>
                  </a:lnTo>
                  <a:lnTo>
                    <a:pt x="71" y="72"/>
                  </a:lnTo>
                  <a:lnTo>
                    <a:pt x="61" y="67"/>
                  </a:lnTo>
                  <a:lnTo>
                    <a:pt x="50" y="60"/>
                  </a:lnTo>
                  <a:lnTo>
                    <a:pt x="45" y="60"/>
                  </a:lnTo>
                  <a:lnTo>
                    <a:pt x="45" y="64"/>
                  </a:lnTo>
                  <a:lnTo>
                    <a:pt x="51" y="72"/>
                  </a:lnTo>
                  <a:lnTo>
                    <a:pt x="59" y="86"/>
                  </a:lnTo>
                  <a:lnTo>
                    <a:pt x="66" y="105"/>
                  </a:lnTo>
                  <a:lnTo>
                    <a:pt x="71" y="129"/>
                  </a:lnTo>
                  <a:lnTo>
                    <a:pt x="75" y="154"/>
                  </a:lnTo>
                  <a:lnTo>
                    <a:pt x="79" y="167"/>
                  </a:lnTo>
                  <a:lnTo>
                    <a:pt x="86" y="182"/>
                  </a:lnTo>
                  <a:lnTo>
                    <a:pt x="96" y="198"/>
                  </a:lnTo>
                  <a:lnTo>
                    <a:pt x="108" y="216"/>
                  </a:lnTo>
                  <a:lnTo>
                    <a:pt x="122" y="232"/>
                  </a:lnTo>
                  <a:lnTo>
                    <a:pt x="138" y="247"/>
                  </a:lnTo>
                  <a:lnTo>
                    <a:pt x="157" y="260"/>
                  </a:lnTo>
                  <a:lnTo>
                    <a:pt x="176" y="269"/>
                  </a:lnTo>
                  <a:lnTo>
                    <a:pt x="196" y="276"/>
                  </a:lnTo>
                  <a:lnTo>
                    <a:pt x="215" y="280"/>
                  </a:lnTo>
                  <a:lnTo>
                    <a:pt x="232" y="286"/>
                  </a:lnTo>
                  <a:lnTo>
                    <a:pt x="246" y="291"/>
                  </a:lnTo>
                  <a:lnTo>
                    <a:pt x="261" y="298"/>
                  </a:lnTo>
                  <a:lnTo>
                    <a:pt x="273" y="306"/>
                  </a:lnTo>
                  <a:lnTo>
                    <a:pt x="284" y="316"/>
                  </a:lnTo>
                  <a:lnTo>
                    <a:pt x="295" y="330"/>
                  </a:lnTo>
                  <a:lnTo>
                    <a:pt x="284" y="332"/>
                  </a:lnTo>
                  <a:lnTo>
                    <a:pt x="274" y="332"/>
                  </a:lnTo>
                  <a:lnTo>
                    <a:pt x="263" y="331"/>
                  </a:lnTo>
                  <a:lnTo>
                    <a:pt x="254" y="329"/>
                  </a:lnTo>
                  <a:lnTo>
                    <a:pt x="244" y="326"/>
                  </a:lnTo>
                  <a:lnTo>
                    <a:pt x="233" y="323"/>
                  </a:lnTo>
                  <a:lnTo>
                    <a:pt x="222" y="321"/>
                  </a:lnTo>
                  <a:lnTo>
                    <a:pt x="211" y="318"/>
                  </a:lnTo>
                  <a:lnTo>
                    <a:pt x="195" y="318"/>
                  </a:lnTo>
                  <a:lnTo>
                    <a:pt x="178" y="319"/>
                  </a:lnTo>
                  <a:lnTo>
                    <a:pt x="162" y="324"/>
                  </a:lnTo>
                  <a:lnTo>
                    <a:pt x="146" y="331"/>
                  </a:lnTo>
                  <a:lnTo>
                    <a:pt x="132" y="339"/>
                  </a:lnTo>
                  <a:lnTo>
                    <a:pt x="117" y="349"/>
                  </a:lnTo>
                  <a:lnTo>
                    <a:pt x="105" y="361"/>
                  </a:lnTo>
                  <a:lnTo>
                    <a:pt x="96" y="374"/>
                  </a:lnTo>
                  <a:lnTo>
                    <a:pt x="87" y="386"/>
                  </a:lnTo>
                  <a:lnTo>
                    <a:pt x="76" y="398"/>
                  </a:lnTo>
                  <a:lnTo>
                    <a:pt x="64" y="408"/>
                  </a:lnTo>
                  <a:lnTo>
                    <a:pt x="53" y="417"/>
                  </a:lnTo>
                  <a:lnTo>
                    <a:pt x="41" y="425"/>
                  </a:lnTo>
                  <a:lnTo>
                    <a:pt x="30" y="432"/>
                  </a:lnTo>
                  <a:lnTo>
                    <a:pt x="20" y="437"/>
                  </a:lnTo>
                  <a:lnTo>
                    <a:pt x="12" y="442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4"/>
                  </a:lnTo>
                  <a:lnTo>
                    <a:pt x="16" y="461"/>
                  </a:lnTo>
                  <a:lnTo>
                    <a:pt x="20" y="463"/>
                  </a:lnTo>
                  <a:lnTo>
                    <a:pt x="25" y="466"/>
                  </a:lnTo>
                  <a:lnTo>
                    <a:pt x="33" y="469"/>
                  </a:lnTo>
                  <a:lnTo>
                    <a:pt x="42" y="473"/>
                  </a:lnTo>
                  <a:lnTo>
                    <a:pt x="53" y="476"/>
                  </a:lnTo>
                  <a:lnTo>
                    <a:pt x="64" y="480"/>
                  </a:lnTo>
                  <a:lnTo>
                    <a:pt x="76" y="483"/>
                  </a:lnTo>
                  <a:lnTo>
                    <a:pt x="91" y="487"/>
                  </a:lnTo>
                  <a:lnTo>
                    <a:pt x="112" y="490"/>
                  </a:lnTo>
                  <a:lnTo>
                    <a:pt x="134" y="492"/>
                  </a:lnTo>
                  <a:lnTo>
                    <a:pt x="158" y="491"/>
                  </a:lnTo>
                  <a:lnTo>
                    <a:pt x="182" y="488"/>
                  </a:lnTo>
                  <a:lnTo>
                    <a:pt x="204" y="481"/>
                  </a:lnTo>
                  <a:lnTo>
                    <a:pt x="225" y="470"/>
                  </a:lnTo>
                  <a:lnTo>
                    <a:pt x="245" y="455"/>
                  </a:lnTo>
                  <a:lnTo>
                    <a:pt x="263" y="435"/>
                  </a:lnTo>
                  <a:lnTo>
                    <a:pt x="269" y="427"/>
                  </a:lnTo>
                  <a:lnTo>
                    <a:pt x="273" y="419"/>
                  </a:lnTo>
                  <a:lnTo>
                    <a:pt x="278" y="409"/>
                  </a:lnTo>
                  <a:lnTo>
                    <a:pt x="282" y="400"/>
                  </a:lnTo>
                  <a:lnTo>
                    <a:pt x="287" y="389"/>
                  </a:lnTo>
                  <a:lnTo>
                    <a:pt x="292" y="377"/>
                  </a:lnTo>
                  <a:lnTo>
                    <a:pt x="299" y="368"/>
                  </a:lnTo>
                  <a:lnTo>
                    <a:pt x="305" y="360"/>
                  </a:lnTo>
                  <a:lnTo>
                    <a:pt x="312" y="354"/>
                  </a:lnTo>
                  <a:lnTo>
                    <a:pt x="320" y="348"/>
                  </a:lnTo>
                  <a:lnTo>
                    <a:pt x="328" y="345"/>
                  </a:lnTo>
                  <a:lnTo>
                    <a:pt x="337" y="344"/>
                  </a:lnTo>
                  <a:lnTo>
                    <a:pt x="337" y="353"/>
                  </a:lnTo>
                  <a:lnTo>
                    <a:pt x="337" y="361"/>
                  </a:lnTo>
                  <a:lnTo>
                    <a:pt x="340" y="368"/>
                  </a:lnTo>
                  <a:lnTo>
                    <a:pt x="344" y="372"/>
                  </a:lnTo>
                  <a:lnTo>
                    <a:pt x="342" y="390"/>
                  </a:lnTo>
                  <a:lnTo>
                    <a:pt x="337" y="404"/>
                  </a:lnTo>
                  <a:lnTo>
                    <a:pt x="325" y="415"/>
                  </a:lnTo>
                  <a:lnTo>
                    <a:pt x="307" y="423"/>
                  </a:lnTo>
                  <a:lnTo>
                    <a:pt x="302" y="425"/>
                  </a:lnTo>
                  <a:lnTo>
                    <a:pt x="295" y="428"/>
                  </a:lnTo>
                  <a:lnTo>
                    <a:pt x="290" y="430"/>
                  </a:lnTo>
                  <a:lnTo>
                    <a:pt x="284" y="434"/>
                  </a:lnTo>
                  <a:lnTo>
                    <a:pt x="279" y="437"/>
                  </a:lnTo>
                  <a:lnTo>
                    <a:pt x="274" y="440"/>
                  </a:lnTo>
                  <a:lnTo>
                    <a:pt x="269" y="444"/>
                  </a:lnTo>
                  <a:lnTo>
                    <a:pt x="265" y="447"/>
                  </a:lnTo>
                  <a:lnTo>
                    <a:pt x="253" y="459"/>
                  </a:lnTo>
                  <a:lnTo>
                    <a:pt x="242" y="472"/>
                  </a:lnTo>
                  <a:lnTo>
                    <a:pt x="233" y="485"/>
                  </a:lnTo>
                  <a:lnTo>
                    <a:pt x="225" y="499"/>
                  </a:lnTo>
                  <a:lnTo>
                    <a:pt x="220" y="514"/>
                  </a:lnTo>
                  <a:lnTo>
                    <a:pt x="216" y="529"/>
                  </a:lnTo>
                  <a:lnTo>
                    <a:pt x="216" y="545"/>
                  </a:lnTo>
                  <a:lnTo>
                    <a:pt x="217" y="560"/>
                  </a:lnTo>
                  <a:lnTo>
                    <a:pt x="219" y="571"/>
                  </a:lnTo>
                  <a:lnTo>
                    <a:pt x="221" y="580"/>
                  </a:lnTo>
                  <a:lnTo>
                    <a:pt x="222" y="589"/>
                  </a:lnTo>
                  <a:lnTo>
                    <a:pt x="222" y="597"/>
                  </a:lnTo>
                  <a:lnTo>
                    <a:pt x="224" y="617"/>
                  </a:lnTo>
                  <a:lnTo>
                    <a:pt x="222" y="632"/>
                  </a:lnTo>
                  <a:lnTo>
                    <a:pt x="219" y="643"/>
                  </a:lnTo>
                  <a:lnTo>
                    <a:pt x="213" y="652"/>
                  </a:lnTo>
                  <a:lnTo>
                    <a:pt x="209" y="661"/>
                  </a:lnTo>
                  <a:lnTo>
                    <a:pt x="212" y="663"/>
                  </a:lnTo>
                  <a:lnTo>
                    <a:pt x="220" y="663"/>
                  </a:lnTo>
                  <a:lnTo>
                    <a:pt x="232" y="662"/>
                  </a:lnTo>
                  <a:lnTo>
                    <a:pt x="258" y="659"/>
                  </a:lnTo>
                  <a:lnTo>
                    <a:pt x="283" y="654"/>
                  </a:lnTo>
                  <a:lnTo>
                    <a:pt x="305" y="647"/>
                  </a:lnTo>
                  <a:lnTo>
                    <a:pt x="327" y="637"/>
                  </a:lnTo>
                  <a:lnTo>
                    <a:pt x="345" y="626"/>
                  </a:lnTo>
                  <a:lnTo>
                    <a:pt x="362" y="612"/>
                  </a:lnTo>
                  <a:lnTo>
                    <a:pt x="377" y="598"/>
                  </a:lnTo>
                  <a:lnTo>
                    <a:pt x="388" y="582"/>
                  </a:lnTo>
                  <a:lnTo>
                    <a:pt x="399" y="566"/>
                  </a:lnTo>
                  <a:lnTo>
                    <a:pt x="407" y="548"/>
                  </a:lnTo>
                  <a:lnTo>
                    <a:pt x="412" y="530"/>
                  </a:lnTo>
                  <a:lnTo>
                    <a:pt x="415" y="512"/>
                  </a:lnTo>
                  <a:lnTo>
                    <a:pt x="415" y="492"/>
                  </a:lnTo>
                  <a:lnTo>
                    <a:pt x="412" y="474"/>
                  </a:lnTo>
                  <a:lnTo>
                    <a:pt x="408" y="455"/>
                  </a:lnTo>
                  <a:lnTo>
                    <a:pt x="400" y="438"/>
                  </a:lnTo>
                  <a:lnTo>
                    <a:pt x="391" y="421"/>
                  </a:lnTo>
                  <a:lnTo>
                    <a:pt x="383" y="408"/>
                  </a:lnTo>
                  <a:lnTo>
                    <a:pt x="377" y="398"/>
                  </a:lnTo>
                  <a:lnTo>
                    <a:pt x="374" y="389"/>
                  </a:lnTo>
                  <a:lnTo>
                    <a:pt x="382" y="386"/>
                  </a:lnTo>
                  <a:lnTo>
                    <a:pt x="390" y="383"/>
                  </a:lnTo>
                  <a:lnTo>
                    <a:pt x="396" y="381"/>
                  </a:lnTo>
                  <a:lnTo>
                    <a:pt x="400" y="377"/>
                  </a:lnTo>
                  <a:lnTo>
                    <a:pt x="412" y="389"/>
                  </a:lnTo>
                  <a:lnTo>
                    <a:pt x="420" y="406"/>
                  </a:lnTo>
                  <a:lnTo>
                    <a:pt x="424" y="427"/>
                  </a:lnTo>
                  <a:lnTo>
                    <a:pt x="428" y="447"/>
                  </a:lnTo>
                  <a:lnTo>
                    <a:pt x="431" y="462"/>
                  </a:lnTo>
                  <a:lnTo>
                    <a:pt x="433" y="476"/>
                  </a:lnTo>
                  <a:lnTo>
                    <a:pt x="438" y="491"/>
                  </a:lnTo>
                  <a:lnTo>
                    <a:pt x="445" y="505"/>
                  </a:lnTo>
                  <a:lnTo>
                    <a:pt x="456" y="518"/>
                  </a:lnTo>
                  <a:lnTo>
                    <a:pt x="469" y="530"/>
                  </a:lnTo>
                  <a:lnTo>
                    <a:pt x="486" y="541"/>
                  </a:lnTo>
                  <a:lnTo>
                    <a:pt x="508" y="550"/>
                  </a:lnTo>
                  <a:lnTo>
                    <a:pt x="532" y="558"/>
                  </a:lnTo>
                  <a:lnTo>
                    <a:pt x="554" y="565"/>
                  </a:lnTo>
                  <a:lnTo>
                    <a:pt x="575" y="573"/>
                  </a:lnTo>
                  <a:lnTo>
                    <a:pt x="595" y="580"/>
                  </a:lnTo>
                  <a:lnTo>
                    <a:pt x="612" y="589"/>
                  </a:lnTo>
                  <a:lnTo>
                    <a:pt x="628" y="599"/>
                  </a:lnTo>
                  <a:lnTo>
                    <a:pt x="640" y="611"/>
                  </a:lnTo>
                  <a:lnTo>
                    <a:pt x="650" y="625"/>
                  </a:lnTo>
                  <a:lnTo>
                    <a:pt x="656" y="604"/>
                  </a:lnTo>
                  <a:lnTo>
                    <a:pt x="660" y="575"/>
                  </a:lnTo>
                  <a:lnTo>
                    <a:pt x="661" y="543"/>
                  </a:lnTo>
                  <a:lnTo>
                    <a:pt x="658" y="508"/>
                  </a:lnTo>
                  <a:lnTo>
                    <a:pt x="649" y="476"/>
                  </a:lnTo>
                  <a:lnTo>
                    <a:pt x="632" y="446"/>
                  </a:lnTo>
                  <a:lnTo>
                    <a:pt x="607" y="423"/>
                  </a:lnTo>
                  <a:lnTo>
                    <a:pt x="570" y="409"/>
                  </a:lnTo>
                  <a:lnTo>
                    <a:pt x="557" y="407"/>
                  </a:lnTo>
                  <a:lnTo>
                    <a:pt x="545" y="405"/>
                  </a:lnTo>
                  <a:lnTo>
                    <a:pt x="533" y="401"/>
                  </a:lnTo>
                  <a:lnTo>
                    <a:pt x="523" y="399"/>
                  </a:lnTo>
                  <a:lnTo>
                    <a:pt x="512" y="397"/>
                  </a:lnTo>
                  <a:lnTo>
                    <a:pt x="504" y="395"/>
                  </a:lnTo>
                  <a:lnTo>
                    <a:pt x="496" y="393"/>
                  </a:lnTo>
                  <a:lnTo>
                    <a:pt x="491" y="392"/>
                  </a:lnTo>
                  <a:lnTo>
                    <a:pt x="496" y="387"/>
                  </a:lnTo>
                  <a:lnTo>
                    <a:pt x="500" y="382"/>
                  </a:lnTo>
                  <a:lnTo>
                    <a:pt x="504" y="376"/>
                  </a:lnTo>
                  <a:lnTo>
                    <a:pt x="506" y="371"/>
                  </a:lnTo>
                  <a:lnTo>
                    <a:pt x="531" y="382"/>
                  </a:lnTo>
                  <a:lnTo>
                    <a:pt x="557" y="391"/>
                  </a:lnTo>
                  <a:lnTo>
                    <a:pt x="581" y="397"/>
                  </a:lnTo>
                  <a:lnTo>
                    <a:pt x="606" y="400"/>
                  </a:lnTo>
                  <a:lnTo>
                    <a:pt x="628" y="402"/>
                  </a:lnTo>
                  <a:lnTo>
                    <a:pt x="649" y="401"/>
                  </a:lnTo>
                  <a:lnTo>
                    <a:pt x="668" y="398"/>
                  </a:lnTo>
                  <a:lnTo>
                    <a:pt x="685" y="393"/>
                  </a:lnTo>
                  <a:lnTo>
                    <a:pt x="701" y="387"/>
                  </a:lnTo>
                  <a:lnTo>
                    <a:pt x="714" y="383"/>
                  </a:lnTo>
                  <a:lnTo>
                    <a:pt x="724" y="378"/>
                  </a:lnTo>
                  <a:lnTo>
                    <a:pt x="735" y="375"/>
                  </a:lnTo>
                  <a:lnTo>
                    <a:pt x="743" y="372"/>
                  </a:lnTo>
                  <a:lnTo>
                    <a:pt x="751" y="371"/>
                  </a:lnTo>
                  <a:lnTo>
                    <a:pt x="757" y="370"/>
                  </a:lnTo>
                  <a:lnTo>
                    <a:pt x="764" y="370"/>
                  </a:lnTo>
                  <a:lnTo>
                    <a:pt x="748" y="364"/>
                  </a:lnTo>
                  <a:lnTo>
                    <a:pt x="735" y="357"/>
                  </a:lnTo>
                  <a:lnTo>
                    <a:pt x="722" y="351"/>
                  </a:lnTo>
                  <a:lnTo>
                    <a:pt x="708" y="341"/>
                  </a:lnTo>
                  <a:lnTo>
                    <a:pt x="698" y="331"/>
                  </a:lnTo>
                  <a:lnTo>
                    <a:pt x="687" y="319"/>
                  </a:lnTo>
                  <a:lnTo>
                    <a:pt x="678" y="308"/>
                  </a:lnTo>
                  <a:lnTo>
                    <a:pt x="669" y="295"/>
                  </a:lnTo>
                  <a:lnTo>
                    <a:pt x="657" y="283"/>
                  </a:lnTo>
                  <a:lnTo>
                    <a:pt x="641" y="271"/>
                  </a:lnTo>
                  <a:lnTo>
                    <a:pt x="622" y="262"/>
                  </a:lnTo>
                  <a:lnTo>
                    <a:pt x="600" y="254"/>
                  </a:lnTo>
                  <a:lnTo>
                    <a:pt x="577" y="249"/>
                  </a:lnTo>
                  <a:lnTo>
                    <a:pt x="554" y="247"/>
                  </a:lnTo>
                  <a:lnTo>
                    <a:pt x="533" y="249"/>
                  </a:lnTo>
                  <a:lnTo>
                    <a:pt x="516" y="256"/>
                  </a:lnTo>
                  <a:lnTo>
                    <a:pt x="506" y="263"/>
                  </a:lnTo>
                  <a:lnTo>
                    <a:pt x="495" y="268"/>
                  </a:lnTo>
                  <a:lnTo>
                    <a:pt x="487" y="272"/>
                  </a:lnTo>
                  <a:lnTo>
                    <a:pt x="479" y="276"/>
                  </a:lnTo>
                  <a:lnTo>
                    <a:pt x="473" y="279"/>
                  </a:lnTo>
                  <a:lnTo>
                    <a:pt x="467" y="281"/>
                  </a:lnTo>
                  <a:lnTo>
                    <a:pt x="463" y="283"/>
                  </a:lnTo>
                  <a:lnTo>
                    <a:pt x="460" y="284"/>
                  </a:lnTo>
                  <a:lnTo>
                    <a:pt x="460" y="278"/>
                  </a:lnTo>
                  <a:lnTo>
                    <a:pt x="460" y="271"/>
                  </a:lnTo>
                  <a:lnTo>
                    <a:pt x="458" y="263"/>
                  </a:lnTo>
                  <a:lnTo>
                    <a:pt x="456" y="258"/>
                  </a:lnTo>
                  <a:lnTo>
                    <a:pt x="462" y="255"/>
                  </a:lnTo>
                  <a:lnTo>
                    <a:pt x="469" y="251"/>
                  </a:lnTo>
                  <a:lnTo>
                    <a:pt x="474" y="250"/>
                  </a:lnTo>
                  <a:lnTo>
                    <a:pt x="481" y="249"/>
                  </a:lnTo>
                  <a:lnTo>
                    <a:pt x="487" y="249"/>
                  </a:lnTo>
                  <a:lnTo>
                    <a:pt x="494" y="248"/>
                  </a:lnTo>
                  <a:lnTo>
                    <a:pt x="502" y="246"/>
                  </a:lnTo>
                  <a:lnTo>
                    <a:pt x="508" y="243"/>
                  </a:lnTo>
                  <a:lnTo>
                    <a:pt x="525" y="232"/>
                  </a:lnTo>
                  <a:lnTo>
                    <a:pt x="540" y="215"/>
                  </a:lnTo>
                  <a:lnTo>
                    <a:pt x="552" y="194"/>
                  </a:lnTo>
                  <a:lnTo>
                    <a:pt x="560" y="172"/>
                  </a:lnTo>
                  <a:lnTo>
                    <a:pt x="566" y="149"/>
                  </a:lnTo>
                  <a:lnTo>
                    <a:pt x="568" y="127"/>
                  </a:lnTo>
                  <a:lnTo>
                    <a:pt x="566" y="109"/>
                  </a:lnTo>
                  <a:lnTo>
                    <a:pt x="560" y="94"/>
                  </a:lnTo>
                  <a:lnTo>
                    <a:pt x="549" y="71"/>
                  </a:lnTo>
                  <a:lnTo>
                    <a:pt x="542" y="44"/>
                  </a:lnTo>
                  <a:lnTo>
                    <a:pt x="541" y="20"/>
                  </a:lnTo>
                  <a:lnTo>
                    <a:pt x="544" y="0"/>
                  </a:lnTo>
                  <a:lnTo>
                    <a:pt x="532" y="15"/>
                  </a:lnTo>
                  <a:lnTo>
                    <a:pt x="520" y="28"/>
                  </a:lnTo>
                  <a:lnTo>
                    <a:pt x="508" y="39"/>
                  </a:lnTo>
                  <a:lnTo>
                    <a:pt x="495" y="50"/>
                  </a:lnTo>
                  <a:lnTo>
                    <a:pt x="482" y="59"/>
                  </a:lnTo>
                  <a:lnTo>
                    <a:pt x="470" y="66"/>
                  </a:lnTo>
                  <a:lnTo>
                    <a:pt x="458" y="71"/>
                  </a:lnTo>
                  <a:lnTo>
                    <a:pt x="446" y="74"/>
                  </a:lnTo>
                  <a:lnTo>
                    <a:pt x="424" y="82"/>
                  </a:lnTo>
                  <a:lnTo>
                    <a:pt x="404" y="96"/>
                  </a:lnTo>
                  <a:lnTo>
                    <a:pt x="384" y="113"/>
                  </a:lnTo>
                  <a:lnTo>
                    <a:pt x="370" y="135"/>
                  </a:lnTo>
                  <a:lnTo>
                    <a:pt x="358" y="159"/>
                  </a:lnTo>
                  <a:lnTo>
                    <a:pt x="353" y="186"/>
                  </a:lnTo>
                  <a:lnTo>
                    <a:pt x="354" y="213"/>
                  </a:lnTo>
                  <a:lnTo>
                    <a:pt x="362" y="242"/>
                  </a:lnTo>
                  <a:lnTo>
                    <a:pt x="355" y="241"/>
                  </a:lnTo>
                  <a:lnTo>
                    <a:pt x="348" y="240"/>
                  </a:lnTo>
                  <a:lnTo>
                    <a:pt x="340" y="241"/>
                  </a:lnTo>
                  <a:lnTo>
                    <a:pt x="333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Freeform 1272"/>
            <p:cNvSpPr>
              <a:spLocks/>
            </p:cNvSpPr>
            <p:nvPr/>
          </p:nvSpPr>
          <p:spPr bwMode="auto">
            <a:xfrm flipH="1">
              <a:off x="1609" y="3325"/>
              <a:ext cx="105" cy="143"/>
            </a:xfrm>
            <a:custGeom>
              <a:avLst/>
              <a:gdLst>
                <a:gd name="T0" fmla="*/ 0 w 233"/>
                <a:gd name="T1" fmla="*/ 0 h 287"/>
                <a:gd name="T2" fmla="*/ 0 w 233"/>
                <a:gd name="T3" fmla="*/ 0 h 287"/>
                <a:gd name="T4" fmla="*/ 0 w 233"/>
                <a:gd name="T5" fmla="*/ 0 h 287"/>
                <a:gd name="T6" fmla="*/ 0 w 233"/>
                <a:gd name="T7" fmla="*/ 0 h 287"/>
                <a:gd name="T8" fmla="*/ 0 w 233"/>
                <a:gd name="T9" fmla="*/ 0 h 287"/>
                <a:gd name="T10" fmla="*/ 0 w 233"/>
                <a:gd name="T11" fmla="*/ 0 h 287"/>
                <a:gd name="T12" fmla="*/ 0 w 233"/>
                <a:gd name="T13" fmla="*/ 0 h 287"/>
                <a:gd name="T14" fmla="*/ 0 w 233"/>
                <a:gd name="T15" fmla="*/ 0 h 287"/>
                <a:gd name="T16" fmla="*/ 0 w 233"/>
                <a:gd name="T17" fmla="*/ 0 h 287"/>
                <a:gd name="T18" fmla="*/ 0 w 233"/>
                <a:gd name="T19" fmla="*/ 0 h 287"/>
                <a:gd name="T20" fmla="*/ 0 w 233"/>
                <a:gd name="T21" fmla="*/ 0 h 287"/>
                <a:gd name="T22" fmla="*/ 0 w 233"/>
                <a:gd name="T23" fmla="*/ 0 h 287"/>
                <a:gd name="T24" fmla="*/ 0 w 233"/>
                <a:gd name="T25" fmla="*/ 0 h 287"/>
                <a:gd name="T26" fmla="*/ 0 w 233"/>
                <a:gd name="T27" fmla="*/ 0 h 287"/>
                <a:gd name="T28" fmla="*/ 0 w 233"/>
                <a:gd name="T29" fmla="*/ 1 h 287"/>
                <a:gd name="T30" fmla="*/ 0 w 233"/>
                <a:gd name="T31" fmla="*/ 1 h 287"/>
                <a:gd name="T32" fmla="*/ 0 w 233"/>
                <a:gd name="T33" fmla="*/ 1 h 287"/>
                <a:gd name="T34" fmla="*/ 0 w 233"/>
                <a:gd name="T35" fmla="*/ 1 h 287"/>
                <a:gd name="T36" fmla="*/ 0 w 233"/>
                <a:gd name="T37" fmla="*/ 1 h 287"/>
                <a:gd name="T38" fmla="*/ 0 w 233"/>
                <a:gd name="T39" fmla="*/ 1 h 287"/>
                <a:gd name="T40" fmla="*/ 0 w 233"/>
                <a:gd name="T41" fmla="*/ 1 h 287"/>
                <a:gd name="T42" fmla="*/ 0 w 233"/>
                <a:gd name="T43" fmla="*/ 1 h 287"/>
                <a:gd name="T44" fmla="*/ 0 w 233"/>
                <a:gd name="T45" fmla="*/ 0 h 287"/>
                <a:gd name="T46" fmla="*/ 0 w 233"/>
                <a:gd name="T47" fmla="*/ 0 h 287"/>
                <a:gd name="T48" fmla="*/ 0 w 233"/>
                <a:gd name="T49" fmla="*/ 0 h 287"/>
                <a:gd name="T50" fmla="*/ 0 w 233"/>
                <a:gd name="T51" fmla="*/ 0 h 287"/>
                <a:gd name="T52" fmla="*/ 0 w 233"/>
                <a:gd name="T53" fmla="*/ 0 h 287"/>
                <a:gd name="T54" fmla="*/ 0 w 233"/>
                <a:gd name="T55" fmla="*/ 0 h 287"/>
                <a:gd name="T56" fmla="*/ 0 w 233"/>
                <a:gd name="T57" fmla="*/ 0 h 287"/>
                <a:gd name="T58" fmla="*/ 0 w 233"/>
                <a:gd name="T59" fmla="*/ 0 h 287"/>
                <a:gd name="T60" fmla="*/ 0 w 233"/>
                <a:gd name="T61" fmla="*/ 0 h 287"/>
                <a:gd name="T62" fmla="*/ 0 w 233"/>
                <a:gd name="T63" fmla="*/ 0 h 287"/>
                <a:gd name="T64" fmla="*/ 0 w 233"/>
                <a:gd name="T65" fmla="*/ 0 h 287"/>
                <a:gd name="T66" fmla="*/ 0 w 233"/>
                <a:gd name="T67" fmla="*/ 0 h 287"/>
                <a:gd name="T68" fmla="*/ 0 w 233"/>
                <a:gd name="T69" fmla="*/ 0 h 287"/>
                <a:gd name="T70" fmla="*/ 0 w 233"/>
                <a:gd name="T71" fmla="*/ 0 h 287"/>
                <a:gd name="T72" fmla="*/ 0 w 233"/>
                <a:gd name="T73" fmla="*/ 0 h 287"/>
                <a:gd name="T74" fmla="*/ 0 w 233"/>
                <a:gd name="T75" fmla="*/ 0 h 287"/>
                <a:gd name="T76" fmla="*/ 0 w 233"/>
                <a:gd name="T77" fmla="*/ 0 h 287"/>
                <a:gd name="T78" fmla="*/ 0 w 233"/>
                <a:gd name="T79" fmla="*/ 0 h 287"/>
                <a:gd name="T80" fmla="*/ 0 w 233"/>
                <a:gd name="T81" fmla="*/ 0 h 287"/>
                <a:gd name="T82" fmla="*/ 0 w 233"/>
                <a:gd name="T83" fmla="*/ 0 h 287"/>
                <a:gd name="T84" fmla="*/ 0 w 233"/>
                <a:gd name="T85" fmla="*/ 0 h 287"/>
                <a:gd name="T86" fmla="*/ 0 w 233"/>
                <a:gd name="T87" fmla="*/ 0 h 287"/>
                <a:gd name="T88" fmla="*/ 0 w 233"/>
                <a:gd name="T89" fmla="*/ 0 h 287"/>
                <a:gd name="T90" fmla="*/ 0 w 233"/>
                <a:gd name="T91" fmla="*/ 0 h 287"/>
                <a:gd name="T92" fmla="*/ 0 w 233"/>
                <a:gd name="T93" fmla="*/ 0 h 287"/>
                <a:gd name="T94" fmla="*/ 0 w 233"/>
                <a:gd name="T95" fmla="*/ 0 h 287"/>
                <a:gd name="T96" fmla="*/ 0 w 233"/>
                <a:gd name="T97" fmla="*/ 0 h 287"/>
                <a:gd name="T98" fmla="*/ 0 w 233"/>
                <a:gd name="T99" fmla="*/ 0 h 287"/>
                <a:gd name="T100" fmla="*/ 0 w 233"/>
                <a:gd name="T101" fmla="*/ 0 h 287"/>
                <a:gd name="T102" fmla="*/ 0 w 233"/>
                <a:gd name="T103" fmla="*/ 0 h 287"/>
                <a:gd name="T104" fmla="*/ 0 w 233"/>
                <a:gd name="T105" fmla="*/ 0 h 287"/>
                <a:gd name="T106" fmla="*/ 0 w 233"/>
                <a:gd name="T107" fmla="*/ 0 h 287"/>
                <a:gd name="T108" fmla="*/ 0 w 233"/>
                <a:gd name="T109" fmla="*/ 0 h 287"/>
                <a:gd name="T110" fmla="*/ 0 w 233"/>
                <a:gd name="T111" fmla="*/ 0 h 287"/>
                <a:gd name="T112" fmla="*/ 0 w 233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3"/>
                <a:gd name="T172" fmla="*/ 0 h 287"/>
                <a:gd name="T173" fmla="*/ 233 w 233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3" h="287">
                  <a:moveTo>
                    <a:pt x="233" y="119"/>
                  </a:moveTo>
                  <a:lnTo>
                    <a:pt x="219" y="124"/>
                  </a:lnTo>
                  <a:lnTo>
                    <a:pt x="204" y="132"/>
                  </a:lnTo>
                  <a:lnTo>
                    <a:pt x="191" y="141"/>
                  </a:lnTo>
                  <a:lnTo>
                    <a:pt x="178" y="151"/>
                  </a:lnTo>
                  <a:lnTo>
                    <a:pt x="168" y="164"/>
                  </a:lnTo>
                  <a:lnTo>
                    <a:pt x="157" y="179"/>
                  </a:lnTo>
                  <a:lnTo>
                    <a:pt x="149" y="194"/>
                  </a:lnTo>
                  <a:lnTo>
                    <a:pt x="144" y="211"/>
                  </a:lnTo>
                  <a:lnTo>
                    <a:pt x="142" y="217"/>
                  </a:lnTo>
                  <a:lnTo>
                    <a:pt x="141" y="222"/>
                  </a:lnTo>
                  <a:lnTo>
                    <a:pt x="140" y="227"/>
                  </a:lnTo>
                  <a:lnTo>
                    <a:pt x="140" y="233"/>
                  </a:lnTo>
                  <a:lnTo>
                    <a:pt x="140" y="246"/>
                  </a:lnTo>
                  <a:lnTo>
                    <a:pt x="141" y="260"/>
                  </a:lnTo>
                  <a:lnTo>
                    <a:pt x="144" y="273"/>
                  </a:lnTo>
                  <a:lnTo>
                    <a:pt x="149" y="287"/>
                  </a:lnTo>
                  <a:lnTo>
                    <a:pt x="142" y="286"/>
                  </a:lnTo>
                  <a:lnTo>
                    <a:pt x="135" y="285"/>
                  </a:lnTo>
                  <a:lnTo>
                    <a:pt x="127" y="286"/>
                  </a:lnTo>
                  <a:lnTo>
                    <a:pt x="120" y="287"/>
                  </a:lnTo>
                  <a:lnTo>
                    <a:pt x="117" y="265"/>
                  </a:lnTo>
                  <a:lnTo>
                    <a:pt x="112" y="242"/>
                  </a:lnTo>
                  <a:lnTo>
                    <a:pt x="102" y="220"/>
                  </a:lnTo>
                  <a:lnTo>
                    <a:pt x="90" y="200"/>
                  </a:lnTo>
                  <a:lnTo>
                    <a:pt x="74" y="181"/>
                  </a:lnTo>
                  <a:lnTo>
                    <a:pt x="57" y="166"/>
                  </a:lnTo>
                  <a:lnTo>
                    <a:pt x="38" y="156"/>
                  </a:lnTo>
                  <a:lnTo>
                    <a:pt x="19" y="149"/>
                  </a:lnTo>
                  <a:lnTo>
                    <a:pt x="21" y="135"/>
                  </a:lnTo>
                  <a:lnTo>
                    <a:pt x="20" y="121"/>
                  </a:lnTo>
                  <a:lnTo>
                    <a:pt x="13" y="110"/>
                  </a:lnTo>
                  <a:lnTo>
                    <a:pt x="0" y="103"/>
                  </a:lnTo>
                  <a:lnTo>
                    <a:pt x="7" y="95"/>
                  </a:lnTo>
                  <a:lnTo>
                    <a:pt x="15" y="83"/>
                  </a:lnTo>
                  <a:lnTo>
                    <a:pt x="21" y="69"/>
                  </a:lnTo>
                  <a:lnTo>
                    <a:pt x="27" y="54"/>
                  </a:lnTo>
                  <a:lnTo>
                    <a:pt x="31" y="40"/>
                  </a:lnTo>
                  <a:lnTo>
                    <a:pt x="31" y="26"/>
                  </a:lnTo>
                  <a:lnTo>
                    <a:pt x="28" y="12"/>
                  </a:lnTo>
                  <a:lnTo>
                    <a:pt x="21" y="0"/>
                  </a:lnTo>
                  <a:lnTo>
                    <a:pt x="32" y="8"/>
                  </a:lnTo>
                  <a:lnTo>
                    <a:pt x="44" y="18"/>
                  </a:lnTo>
                  <a:lnTo>
                    <a:pt x="56" y="27"/>
                  </a:lnTo>
                  <a:lnTo>
                    <a:pt x="70" y="34"/>
                  </a:lnTo>
                  <a:lnTo>
                    <a:pt x="85" y="41"/>
                  </a:lnTo>
                  <a:lnTo>
                    <a:pt x="103" y="45"/>
                  </a:lnTo>
                  <a:lnTo>
                    <a:pt x="121" y="46"/>
                  </a:lnTo>
                  <a:lnTo>
                    <a:pt x="144" y="45"/>
                  </a:lnTo>
                  <a:lnTo>
                    <a:pt x="144" y="59"/>
                  </a:lnTo>
                  <a:lnTo>
                    <a:pt x="145" y="74"/>
                  </a:lnTo>
                  <a:lnTo>
                    <a:pt x="149" y="89"/>
                  </a:lnTo>
                  <a:lnTo>
                    <a:pt x="156" y="103"/>
                  </a:lnTo>
                  <a:lnTo>
                    <a:pt x="168" y="114"/>
                  </a:lnTo>
                  <a:lnTo>
                    <a:pt x="183" y="121"/>
                  </a:lnTo>
                  <a:lnTo>
                    <a:pt x="206" y="124"/>
                  </a:lnTo>
                  <a:lnTo>
                    <a:pt x="233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Freeform 1273"/>
            <p:cNvSpPr>
              <a:spLocks/>
            </p:cNvSpPr>
            <p:nvPr/>
          </p:nvSpPr>
          <p:spPr bwMode="auto">
            <a:xfrm flipH="1">
              <a:off x="1691" y="3564"/>
              <a:ext cx="117" cy="134"/>
            </a:xfrm>
            <a:custGeom>
              <a:avLst/>
              <a:gdLst>
                <a:gd name="T0" fmla="*/ 0 w 261"/>
                <a:gd name="T1" fmla="*/ 1 h 267"/>
                <a:gd name="T2" fmla="*/ 0 w 261"/>
                <a:gd name="T3" fmla="*/ 1 h 267"/>
                <a:gd name="T4" fmla="*/ 0 w 261"/>
                <a:gd name="T5" fmla="*/ 1 h 267"/>
                <a:gd name="T6" fmla="*/ 0 w 261"/>
                <a:gd name="T7" fmla="*/ 1 h 267"/>
                <a:gd name="T8" fmla="*/ 0 w 261"/>
                <a:gd name="T9" fmla="*/ 1 h 267"/>
                <a:gd name="T10" fmla="*/ 0 w 261"/>
                <a:gd name="T11" fmla="*/ 1 h 267"/>
                <a:gd name="T12" fmla="*/ 0 w 261"/>
                <a:gd name="T13" fmla="*/ 1 h 267"/>
                <a:gd name="T14" fmla="*/ 0 w 261"/>
                <a:gd name="T15" fmla="*/ 1 h 267"/>
                <a:gd name="T16" fmla="*/ 0 w 261"/>
                <a:gd name="T17" fmla="*/ 1 h 267"/>
                <a:gd name="T18" fmla="*/ 0 w 261"/>
                <a:gd name="T19" fmla="*/ 1 h 267"/>
                <a:gd name="T20" fmla="*/ 0 w 261"/>
                <a:gd name="T21" fmla="*/ 1 h 267"/>
                <a:gd name="T22" fmla="*/ 0 w 261"/>
                <a:gd name="T23" fmla="*/ 1 h 267"/>
                <a:gd name="T24" fmla="*/ 0 w 261"/>
                <a:gd name="T25" fmla="*/ 1 h 267"/>
                <a:gd name="T26" fmla="*/ 0 w 261"/>
                <a:gd name="T27" fmla="*/ 1 h 267"/>
                <a:gd name="T28" fmla="*/ 0 w 261"/>
                <a:gd name="T29" fmla="*/ 1 h 267"/>
                <a:gd name="T30" fmla="*/ 0 w 261"/>
                <a:gd name="T31" fmla="*/ 1 h 267"/>
                <a:gd name="T32" fmla="*/ 0 w 261"/>
                <a:gd name="T33" fmla="*/ 1 h 267"/>
                <a:gd name="T34" fmla="*/ 0 w 261"/>
                <a:gd name="T35" fmla="*/ 1 h 267"/>
                <a:gd name="T36" fmla="*/ 0 w 261"/>
                <a:gd name="T37" fmla="*/ 1 h 267"/>
                <a:gd name="T38" fmla="*/ 0 w 261"/>
                <a:gd name="T39" fmla="*/ 1 h 267"/>
                <a:gd name="T40" fmla="*/ 0 w 261"/>
                <a:gd name="T41" fmla="*/ 1 h 267"/>
                <a:gd name="T42" fmla="*/ 0 w 261"/>
                <a:gd name="T43" fmla="*/ 1 h 267"/>
                <a:gd name="T44" fmla="*/ 0 w 261"/>
                <a:gd name="T45" fmla="*/ 1 h 267"/>
                <a:gd name="T46" fmla="*/ 0 w 261"/>
                <a:gd name="T47" fmla="*/ 1 h 267"/>
                <a:gd name="T48" fmla="*/ 0 w 261"/>
                <a:gd name="T49" fmla="*/ 1 h 267"/>
                <a:gd name="T50" fmla="*/ 0 w 261"/>
                <a:gd name="T51" fmla="*/ 1 h 267"/>
                <a:gd name="T52" fmla="*/ 0 w 261"/>
                <a:gd name="T53" fmla="*/ 1 h 267"/>
                <a:gd name="T54" fmla="*/ 0 w 261"/>
                <a:gd name="T55" fmla="*/ 1 h 267"/>
                <a:gd name="T56" fmla="*/ 0 w 261"/>
                <a:gd name="T57" fmla="*/ 1 h 267"/>
                <a:gd name="T58" fmla="*/ 0 w 261"/>
                <a:gd name="T59" fmla="*/ 1 h 267"/>
                <a:gd name="T60" fmla="*/ 0 w 261"/>
                <a:gd name="T61" fmla="*/ 1 h 267"/>
                <a:gd name="T62" fmla="*/ 0 w 261"/>
                <a:gd name="T63" fmla="*/ 1 h 267"/>
                <a:gd name="T64" fmla="*/ 0 w 261"/>
                <a:gd name="T65" fmla="*/ 1 h 267"/>
                <a:gd name="T66" fmla="*/ 0 w 261"/>
                <a:gd name="T67" fmla="*/ 1 h 267"/>
                <a:gd name="T68" fmla="*/ 0 w 261"/>
                <a:gd name="T69" fmla="*/ 1 h 267"/>
                <a:gd name="T70" fmla="*/ 0 w 261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1"/>
                <a:gd name="T109" fmla="*/ 0 h 267"/>
                <a:gd name="T110" fmla="*/ 261 w 261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1" h="267">
                  <a:moveTo>
                    <a:pt x="87" y="52"/>
                  </a:moveTo>
                  <a:lnTo>
                    <a:pt x="95" y="53"/>
                  </a:lnTo>
                  <a:lnTo>
                    <a:pt x="101" y="54"/>
                  </a:lnTo>
                  <a:lnTo>
                    <a:pt x="109" y="55"/>
                  </a:lnTo>
                  <a:lnTo>
                    <a:pt x="117" y="55"/>
                  </a:lnTo>
                  <a:lnTo>
                    <a:pt x="125" y="56"/>
                  </a:lnTo>
                  <a:lnTo>
                    <a:pt x="133" y="56"/>
                  </a:lnTo>
                  <a:lnTo>
                    <a:pt x="142" y="56"/>
                  </a:lnTo>
                  <a:lnTo>
                    <a:pt x="150" y="56"/>
                  </a:lnTo>
                  <a:lnTo>
                    <a:pt x="159" y="56"/>
                  </a:lnTo>
                  <a:lnTo>
                    <a:pt x="167" y="55"/>
                  </a:lnTo>
                  <a:lnTo>
                    <a:pt x="175" y="53"/>
                  </a:lnTo>
                  <a:lnTo>
                    <a:pt x="184" y="52"/>
                  </a:lnTo>
                  <a:lnTo>
                    <a:pt x="195" y="48"/>
                  </a:lnTo>
                  <a:lnTo>
                    <a:pt x="205" y="45"/>
                  </a:lnTo>
                  <a:lnTo>
                    <a:pt x="215" y="39"/>
                  </a:lnTo>
                  <a:lnTo>
                    <a:pt x="224" y="33"/>
                  </a:lnTo>
                  <a:lnTo>
                    <a:pt x="233" y="26"/>
                  </a:lnTo>
                  <a:lnTo>
                    <a:pt x="242" y="19"/>
                  </a:lnTo>
                  <a:lnTo>
                    <a:pt x="251" y="10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1" y="5"/>
                  </a:lnTo>
                  <a:lnTo>
                    <a:pt x="261" y="9"/>
                  </a:lnTo>
                  <a:lnTo>
                    <a:pt x="261" y="12"/>
                  </a:lnTo>
                  <a:lnTo>
                    <a:pt x="249" y="24"/>
                  </a:lnTo>
                  <a:lnTo>
                    <a:pt x="238" y="37"/>
                  </a:lnTo>
                  <a:lnTo>
                    <a:pt x="229" y="50"/>
                  </a:lnTo>
                  <a:lnTo>
                    <a:pt x="221" y="64"/>
                  </a:lnTo>
                  <a:lnTo>
                    <a:pt x="216" y="79"/>
                  </a:lnTo>
                  <a:lnTo>
                    <a:pt x="212" y="94"/>
                  </a:lnTo>
                  <a:lnTo>
                    <a:pt x="212" y="110"/>
                  </a:lnTo>
                  <a:lnTo>
                    <a:pt x="213" y="125"/>
                  </a:lnTo>
                  <a:lnTo>
                    <a:pt x="215" y="136"/>
                  </a:lnTo>
                  <a:lnTo>
                    <a:pt x="217" y="145"/>
                  </a:lnTo>
                  <a:lnTo>
                    <a:pt x="218" y="154"/>
                  </a:lnTo>
                  <a:lnTo>
                    <a:pt x="218" y="162"/>
                  </a:lnTo>
                  <a:lnTo>
                    <a:pt x="211" y="161"/>
                  </a:lnTo>
                  <a:lnTo>
                    <a:pt x="201" y="164"/>
                  </a:lnTo>
                  <a:lnTo>
                    <a:pt x="191" y="169"/>
                  </a:lnTo>
                  <a:lnTo>
                    <a:pt x="180" y="178"/>
                  </a:lnTo>
                  <a:lnTo>
                    <a:pt x="171" y="191"/>
                  </a:lnTo>
                  <a:lnTo>
                    <a:pt x="164" y="206"/>
                  </a:lnTo>
                  <a:lnTo>
                    <a:pt x="161" y="226"/>
                  </a:lnTo>
                  <a:lnTo>
                    <a:pt x="162" y="247"/>
                  </a:lnTo>
                  <a:lnTo>
                    <a:pt x="151" y="239"/>
                  </a:lnTo>
                  <a:lnTo>
                    <a:pt x="136" y="235"/>
                  </a:lnTo>
                  <a:lnTo>
                    <a:pt x="118" y="231"/>
                  </a:lnTo>
                  <a:lnTo>
                    <a:pt x="100" y="231"/>
                  </a:lnTo>
                  <a:lnTo>
                    <a:pt x="83" y="235"/>
                  </a:lnTo>
                  <a:lnTo>
                    <a:pt x="67" y="242"/>
                  </a:lnTo>
                  <a:lnTo>
                    <a:pt x="54" y="252"/>
                  </a:lnTo>
                  <a:lnTo>
                    <a:pt x="46" y="267"/>
                  </a:lnTo>
                  <a:lnTo>
                    <a:pt x="46" y="253"/>
                  </a:lnTo>
                  <a:lnTo>
                    <a:pt x="45" y="238"/>
                  </a:lnTo>
                  <a:lnTo>
                    <a:pt x="42" y="223"/>
                  </a:lnTo>
                  <a:lnTo>
                    <a:pt x="37" y="208"/>
                  </a:lnTo>
                  <a:lnTo>
                    <a:pt x="31" y="194"/>
                  </a:lnTo>
                  <a:lnTo>
                    <a:pt x="22" y="182"/>
                  </a:lnTo>
                  <a:lnTo>
                    <a:pt x="13" y="174"/>
                  </a:lnTo>
                  <a:lnTo>
                    <a:pt x="0" y="170"/>
                  </a:lnTo>
                  <a:lnTo>
                    <a:pt x="14" y="152"/>
                  </a:lnTo>
                  <a:lnTo>
                    <a:pt x="24" y="130"/>
                  </a:lnTo>
                  <a:lnTo>
                    <a:pt x="26" y="109"/>
                  </a:lnTo>
                  <a:lnTo>
                    <a:pt x="21" y="95"/>
                  </a:lnTo>
                  <a:lnTo>
                    <a:pt x="31" y="93"/>
                  </a:lnTo>
                  <a:lnTo>
                    <a:pt x="41" y="90"/>
                  </a:lnTo>
                  <a:lnTo>
                    <a:pt x="51" y="85"/>
                  </a:lnTo>
                  <a:lnTo>
                    <a:pt x="60" y="80"/>
                  </a:lnTo>
                  <a:lnTo>
                    <a:pt x="70" y="75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87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Freeform 1274"/>
            <p:cNvSpPr>
              <a:spLocks/>
            </p:cNvSpPr>
            <p:nvPr/>
          </p:nvSpPr>
          <p:spPr bwMode="auto">
            <a:xfrm flipH="1">
              <a:off x="1635" y="3341"/>
              <a:ext cx="74" cy="100"/>
            </a:xfrm>
            <a:custGeom>
              <a:avLst/>
              <a:gdLst>
                <a:gd name="T0" fmla="*/ 0 w 163"/>
                <a:gd name="T1" fmla="*/ 1 h 200"/>
                <a:gd name="T2" fmla="*/ 0 w 163"/>
                <a:gd name="T3" fmla="*/ 1 h 200"/>
                <a:gd name="T4" fmla="*/ 0 w 163"/>
                <a:gd name="T5" fmla="*/ 1 h 200"/>
                <a:gd name="T6" fmla="*/ 0 w 163"/>
                <a:gd name="T7" fmla="*/ 1 h 200"/>
                <a:gd name="T8" fmla="*/ 0 w 163"/>
                <a:gd name="T9" fmla="*/ 1 h 200"/>
                <a:gd name="T10" fmla="*/ 0 w 163"/>
                <a:gd name="T11" fmla="*/ 1 h 200"/>
                <a:gd name="T12" fmla="*/ 0 w 163"/>
                <a:gd name="T13" fmla="*/ 1 h 200"/>
                <a:gd name="T14" fmla="*/ 0 w 163"/>
                <a:gd name="T15" fmla="*/ 1 h 200"/>
                <a:gd name="T16" fmla="*/ 0 w 163"/>
                <a:gd name="T17" fmla="*/ 1 h 200"/>
                <a:gd name="T18" fmla="*/ 0 w 163"/>
                <a:gd name="T19" fmla="*/ 1 h 200"/>
                <a:gd name="T20" fmla="*/ 0 w 163"/>
                <a:gd name="T21" fmla="*/ 1 h 200"/>
                <a:gd name="T22" fmla="*/ 0 w 163"/>
                <a:gd name="T23" fmla="*/ 1 h 200"/>
                <a:gd name="T24" fmla="*/ 0 w 163"/>
                <a:gd name="T25" fmla="*/ 1 h 200"/>
                <a:gd name="T26" fmla="*/ 0 w 163"/>
                <a:gd name="T27" fmla="*/ 1 h 200"/>
                <a:gd name="T28" fmla="*/ 0 w 163"/>
                <a:gd name="T29" fmla="*/ 1 h 200"/>
                <a:gd name="T30" fmla="*/ 0 w 163"/>
                <a:gd name="T31" fmla="*/ 1 h 200"/>
                <a:gd name="T32" fmla="*/ 0 w 163"/>
                <a:gd name="T33" fmla="*/ 1 h 200"/>
                <a:gd name="T34" fmla="*/ 0 w 163"/>
                <a:gd name="T35" fmla="*/ 1 h 200"/>
                <a:gd name="T36" fmla="*/ 0 w 163"/>
                <a:gd name="T37" fmla="*/ 1 h 200"/>
                <a:gd name="T38" fmla="*/ 0 w 163"/>
                <a:gd name="T39" fmla="*/ 1 h 200"/>
                <a:gd name="T40" fmla="*/ 0 w 163"/>
                <a:gd name="T41" fmla="*/ 1 h 200"/>
                <a:gd name="T42" fmla="*/ 0 w 163"/>
                <a:gd name="T43" fmla="*/ 1 h 200"/>
                <a:gd name="T44" fmla="*/ 0 w 163"/>
                <a:gd name="T45" fmla="*/ 1 h 200"/>
                <a:gd name="T46" fmla="*/ 0 w 163"/>
                <a:gd name="T47" fmla="*/ 1 h 200"/>
                <a:gd name="T48" fmla="*/ 0 w 163"/>
                <a:gd name="T49" fmla="*/ 1 h 200"/>
                <a:gd name="T50" fmla="*/ 0 w 163"/>
                <a:gd name="T51" fmla="*/ 1 h 200"/>
                <a:gd name="T52" fmla="*/ 0 w 163"/>
                <a:gd name="T53" fmla="*/ 1 h 200"/>
                <a:gd name="T54" fmla="*/ 0 w 163"/>
                <a:gd name="T55" fmla="*/ 1 h 200"/>
                <a:gd name="T56" fmla="*/ 0 w 163"/>
                <a:gd name="T57" fmla="*/ 1 h 200"/>
                <a:gd name="T58" fmla="*/ 0 w 163"/>
                <a:gd name="T59" fmla="*/ 1 h 200"/>
                <a:gd name="T60" fmla="*/ 0 w 163"/>
                <a:gd name="T61" fmla="*/ 1 h 200"/>
                <a:gd name="T62" fmla="*/ 0 w 163"/>
                <a:gd name="T63" fmla="*/ 1 h 200"/>
                <a:gd name="T64" fmla="*/ 0 w 163"/>
                <a:gd name="T65" fmla="*/ 1 h 200"/>
                <a:gd name="T66" fmla="*/ 0 w 163"/>
                <a:gd name="T67" fmla="*/ 1 h 200"/>
                <a:gd name="T68" fmla="*/ 0 w 163"/>
                <a:gd name="T69" fmla="*/ 1 h 200"/>
                <a:gd name="T70" fmla="*/ 0 w 163"/>
                <a:gd name="T71" fmla="*/ 1 h 200"/>
                <a:gd name="T72" fmla="*/ 0 w 163"/>
                <a:gd name="T73" fmla="*/ 1 h 200"/>
                <a:gd name="T74" fmla="*/ 0 w 163"/>
                <a:gd name="T75" fmla="*/ 1 h 200"/>
                <a:gd name="T76" fmla="*/ 0 w 163"/>
                <a:gd name="T77" fmla="*/ 1 h 200"/>
                <a:gd name="T78" fmla="*/ 0 w 163"/>
                <a:gd name="T79" fmla="*/ 1 h 200"/>
                <a:gd name="T80" fmla="*/ 0 w 163"/>
                <a:gd name="T81" fmla="*/ 1 h 200"/>
                <a:gd name="T82" fmla="*/ 0 w 163"/>
                <a:gd name="T83" fmla="*/ 1 h 200"/>
                <a:gd name="T84" fmla="*/ 0 w 163"/>
                <a:gd name="T85" fmla="*/ 1 h 200"/>
                <a:gd name="T86" fmla="*/ 0 w 163"/>
                <a:gd name="T87" fmla="*/ 1 h 200"/>
                <a:gd name="T88" fmla="*/ 0 w 163"/>
                <a:gd name="T89" fmla="*/ 1 h 200"/>
                <a:gd name="T90" fmla="*/ 0 w 163"/>
                <a:gd name="T91" fmla="*/ 1 h 200"/>
                <a:gd name="T92" fmla="*/ 0 w 163"/>
                <a:gd name="T93" fmla="*/ 1 h 200"/>
                <a:gd name="T94" fmla="*/ 0 w 163"/>
                <a:gd name="T95" fmla="*/ 1 h 200"/>
                <a:gd name="T96" fmla="*/ 0 w 163"/>
                <a:gd name="T97" fmla="*/ 1 h 200"/>
                <a:gd name="T98" fmla="*/ 0 w 163"/>
                <a:gd name="T99" fmla="*/ 1 h 200"/>
                <a:gd name="T100" fmla="*/ 0 w 163"/>
                <a:gd name="T101" fmla="*/ 1 h 200"/>
                <a:gd name="T102" fmla="*/ 0 w 163"/>
                <a:gd name="T103" fmla="*/ 1 h 200"/>
                <a:gd name="T104" fmla="*/ 0 w 163"/>
                <a:gd name="T105" fmla="*/ 1 h 200"/>
                <a:gd name="T106" fmla="*/ 0 w 163"/>
                <a:gd name="T107" fmla="*/ 1 h 200"/>
                <a:gd name="T108" fmla="*/ 0 w 163"/>
                <a:gd name="T109" fmla="*/ 1 h 200"/>
                <a:gd name="T110" fmla="*/ 0 w 163"/>
                <a:gd name="T111" fmla="*/ 1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3"/>
                <a:gd name="T169" fmla="*/ 0 h 200"/>
                <a:gd name="T170" fmla="*/ 163 w 163"/>
                <a:gd name="T171" fmla="*/ 200 h 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3" h="200">
                  <a:moveTo>
                    <a:pt x="132" y="178"/>
                  </a:moveTo>
                  <a:lnTo>
                    <a:pt x="130" y="184"/>
                  </a:lnTo>
                  <a:lnTo>
                    <a:pt x="129" y="189"/>
                  </a:lnTo>
                  <a:lnTo>
                    <a:pt x="128" y="194"/>
                  </a:lnTo>
                  <a:lnTo>
                    <a:pt x="128" y="200"/>
                  </a:lnTo>
                  <a:lnTo>
                    <a:pt x="120" y="189"/>
                  </a:lnTo>
                  <a:lnTo>
                    <a:pt x="113" y="175"/>
                  </a:lnTo>
                  <a:lnTo>
                    <a:pt x="107" y="162"/>
                  </a:lnTo>
                  <a:lnTo>
                    <a:pt x="104" y="154"/>
                  </a:lnTo>
                  <a:lnTo>
                    <a:pt x="99" y="152"/>
                  </a:lnTo>
                  <a:lnTo>
                    <a:pt x="92" y="149"/>
                  </a:lnTo>
                  <a:lnTo>
                    <a:pt x="84" y="146"/>
                  </a:lnTo>
                  <a:lnTo>
                    <a:pt x="77" y="144"/>
                  </a:lnTo>
                  <a:lnTo>
                    <a:pt x="69" y="141"/>
                  </a:lnTo>
                  <a:lnTo>
                    <a:pt x="61" y="139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6" y="136"/>
                  </a:lnTo>
                  <a:lnTo>
                    <a:pt x="45" y="133"/>
                  </a:lnTo>
                  <a:lnTo>
                    <a:pt x="42" y="132"/>
                  </a:lnTo>
                  <a:lnTo>
                    <a:pt x="41" y="131"/>
                  </a:lnTo>
                  <a:lnTo>
                    <a:pt x="46" y="131"/>
                  </a:lnTo>
                  <a:lnTo>
                    <a:pt x="54" y="132"/>
                  </a:lnTo>
                  <a:lnTo>
                    <a:pt x="63" y="133"/>
                  </a:lnTo>
                  <a:lnTo>
                    <a:pt x="74" y="133"/>
                  </a:lnTo>
                  <a:lnTo>
                    <a:pt x="83" y="134"/>
                  </a:lnTo>
                  <a:lnTo>
                    <a:pt x="91" y="136"/>
                  </a:lnTo>
                  <a:lnTo>
                    <a:pt x="98" y="137"/>
                  </a:lnTo>
                  <a:lnTo>
                    <a:pt x="102" y="138"/>
                  </a:lnTo>
                  <a:lnTo>
                    <a:pt x="98" y="126"/>
                  </a:lnTo>
                  <a:lnTo>
                    <a:pt x="94" y="117"/>
                  </a:lnTo>
                  <a:lnTo>
                    <a:pt x="90" y="110"/>
                  </a:lnTo>
                  <a:lnTo>
                    <a:pt x="86" y="104"/>
                  </a:lnTo>
                  <a:lnTo>
                    <a:pt x="73" y="100"/>
                  </a:lnTo>
                  <a:lnTo>
                    <a:pt x="61" y="95"/>
                  </a:lnTo>
                  <a:lnTo>
                    <a:pt x="49" y="91"/>
                  </a:lnTo>
                  <a:lnTo>
                    <a:pt x="38" y="85"/>
                  </a:lnTo>
                  <a:lnTo>
                    <a:pt x="29" y="79"/>
                  </a:lnTo>
                  <a:lnTo>
                    <a:pt x="20" y="74"/>
                  </a:lnTo>
                  <a:lnTo>
                    <a:pt x="12" y="72"/>
                  </a:lnTo>
                  <a:lnTo>
                    <a:pt x="7" y="70"/>
                  </a:lnTo>
                  <a:lnTo>
                    <a:pt x="3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8" y="65"/>
                  </a:lnTo>
                  <a:lnTo>
                    <a:pt x="15" y="68"/>
                  </a:lnTo>
                  <a:lnTo>
                    <a:pt x="23" y="71"/>
                  </a:lnTo>
                  <a:lnTo>
                    <a:pt x="32" y="76"/>
                  </a:lnTo>
                  <a:lnTo>
                    <a:pt x="42" y="79"/>
                  </a:lnTo>
                  <a:lnTo>
                    <a:pt x="54" y="84"/>
                  </a:lnTo>
                  <a:lnTo>
                    <a:pt x="65" y="87"/>
                  </a:lnTo>
                  <a:lnTo>
                    <a:pt x="74" y="91"/>
                  </a:lnTo>
                  <a:lnTo>
                    <a:pt x="83" y="92"/>
                  </a:lnTo>
                  <a:lnTo>
                    <a:pt x="82" y="84"/>
                  </a:lnTo>
                  <a:lnTo>
                    <a:pt x="78" y="72"/>
                  </a:lnTo>
                  <a:lnTo>
                    <a:pt x="71" y="58"/>
                  </a:lnTo>
                  <a:lnTo>
                    <a:pt x="65" y="46"/>
                  </a:lnTo>
                  <a:lnTo>
                    <a:pt x="57" y="32"/>
                  </a:lnTo>
                  <a:lnTo>
                    <a:pt x="49" y="20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9"/>
                  </a:lnTo>
                  <a:lnTo>
                    <a:pt x="55" y="15"/>
                  </a:lnTo>
                  <a:lnTo>
                    <a:pt x="62" y="24"/>
                  </a:lnTo>
                  <a:lnTo>
                    <a:pt x="69" y="34"/>
                  </a:lnTo>
                  <a:lnTo>
                    <a:pt x="77" y="45"/>
                  </a:lnTo>
                  <a:lnTo>
                    <a:pt x="83" y="56"/>
                  </a:lnTo>
                  <a:lnTo>
                    <a:pt x="88" y="66"/>
                  </a:lnTo>
                  <a:lnTo>
                    <a:pt x="92" y="77"/>
                  </a:lnTo>
                  <a:lnTo>
                    <a:pt x="95" y="84"/>
                  </a:lnTo>
                  <a:lnTo>
                    <a:pt x="105" y="73"/>
                  </a:lnTo>
                  <a:lnTo>
                    <a:pt x="115" y="56"/>
                  </a:lnTo>
                  <a:lnTo>
                    <a:pt x="120" y="39"/>
                  </a:lnTo>
                  <a:lnTo>
                    <a:pt x="123" y="26"/>
                  </a:lnTo>
                  <a:lnTo>
                    <a:pt x="123" y="20"/>
                  </a:lnTo>
                  <a:lnTo>
                    <a:pt x="124" y="19"/>
                  </a:lnTo>
                  <a:lnTo>
                    <a:pt x="125" y="24"/>
                  </a:lnTo>
                  <a:lnTo>
                    <a:pt x="127" y="31"/>
                  </a:lnTo>
                  <a:lnTo>
                    <a:pt x="127" y="43"/>
                  </a:lnTo>
                  <a:lnTo>
                    <a:pt x="124" y="63"/>
                  </a:lnTo>
                  <a:lnTo>
                    <a:pt x="117" y="83"/>
                  </a:lnTo>
                  <a:lnTo>
                    <a:pt x="102" y="100"/>
                  </a:lnTo>
                  <a:lnTo>
                    <a:pt x="108" y="111"/>
                  </a:lnTo>
                  <a:lnTo>
                    <a:pt x="112" y="122"/>
                  </a:lnTo>
                  <a:lnTo>
                    <a:pt x="113" y="131"/>
                  </a:lnTo>
                  <a:lnTo>
                    <a:pt x="115" y="138"/>
                  </a:lnTo>
                  <a:lnTo>
                    <a:pt x="121" y="136"/>
                  </a:lnTo>
                  <a:lnTo>
                    <a:pt x="128" y="132"/>
                  </a:lnTo>
                  <a:lnTo>
                    <a:pt x="133" y="129"/>
                  </a:lnTo>
                  <a:lnTo>
                    <a:pt x="138" y="125"/>
                  </a:lnTo>
                  <a:lnTo>
                    <a:pt x="144" y="122"/>
                  </a:lnTo>
                  <a:lnTo>
                    <a:pt x="148" y="117"/>
                  </a:lnTo>
                  <a:lnTo>
                    <a:pt x="152" y="113"/>
                  </a:lnTo>
                  <a:lnTo>
                    <a:pt x="154" y="107"/>
                  </a:lnTo>
                  <a:lnTo>
                    <a:pt x="158" y="101"/>
                  </a:lnTo>
                  <a:lnTo>
                    <a:pt x="162" y="100"/>
                  </a:lnTo>
                  <a:lnTo>
                    <a:pt x="163" y="103"/>
                  </a:lnTo>
                  <a:lnTo>
                    <a:pt x="163" y="110"/>
                  </a:lnTo>
                  <a:lnTo>
                    <a:pt x="161" y="115"/>
                  </a:lnTo>
                  <a:lnTo>
                    <a:pt x="157" y="121"/>
                  </a:lnTo>
                  <a:lnTo>
                    <a:pt x="152" y="127"/>
                  </a:lnTo>
                  <a:lnTo>
                    <a:pt x="146" y="134"/>
                  </a:lnTo>
                  <a:lnTo>
                    <a:pt x="140" y="140"/>
                  </a:lnTo>
                  <a:lnTo>
                    <a:pt x="133" y="146"/>
                  </a:lnTo>
                  <a:lnTo>
                    <a:pt x="127" y="151"/>
                  </a:lnTo>
                  <a:lnTo>
                    <a:pt x="121" y="153"/>
                  </a:lnTo>
                  <a:lnTo>
                    <a:pt x="124" y="161"/>
                  </a:lnTo>
                  <a:lnTo>
                    <a:pt x="127" y="167"/>
                  </a:lnTo>
                  <a:lnTo>
                    <a:pt x="129" y="174"/>
                  </a:lnTo>
                  <a:lnTo>
                    <a:pt x="132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Freeform 1275"/>
            <p:cNvSpPr>
              <a:spLocks/>
            </p:cNvSpPr>
            <p:nvPr/>
          </p:nvSpPr>
          <p:spPr bwMode="auto">
            <a:xfrm flipH="1">
              <a:off x="1725" y="3590"/>
              <a:ext cx="73" cy="91"/>
            </a:xfrm>
            <a:custGeom>
              <a:avLst/>
              <a:gdLst>
                <a:gd name="T0" fmla="*/ 0 w 160"/>
                <a:gd name="T1" fmla="*/ 1 h 180"/>
                <a:gd name="T2" fmla="*/ 0 w 160"/>
                <a:gd name="T3" fmla="*/ 1 h 180"/>
                <a:gd name="T4" fmla="*/ 0 w 160"/>
                <a:gd name="T5" fmla="*/ 1 h 180"/>
                <a:gd name="T6" fmla="*/ 0 w 160"/>
                <a:gd name="T7" fmla="*/ 1 h 180"/>
                <a:gd name="T8" fmla="*/ 0 w 160"/>
                <a:gd name="T9" fmla="*/ 1 h 180"/>
                <a:gd name="T10" fmla="*/ 0 w 160"/>
                <a:gd name="T11" fmla="*/ 1 h 180"/>
                <a:gd name="T12" fmla="*/ 0 w 160"/>
                <a:gd name="T13" fmla="*/ 1 h 180"/>
                <a:gd name="T14" fmla="*/ 0 w 160"/>
                <a:gd name="T15" fmla="*/ 1 h 180"/>
                <a:gd name="T16" fmla="*/ 0 w 160"/>
                <a:gd name="T17" fmla="*/ 1 h 180"/>
                <a:gd name="T18" fmla="*/ 0 w 160"/>
                <a:gd name="T19" fmla="*/ 1 h 180"/>
                <a:gd name="T20" fmla="*/ 0 w 160"/>
                <a:gd name="T21" fmla="*/ 1 h 180"/>
                <a:gd name="T22" fmla="*/ 0 w 160"/>
                <a:gd name="T23" fmla="*/ 1 h 180"/>
                <a:gd name="T24" fmla="*/ 0 w 160"/>
                <a:gd name="T25" fmla="*/ 1 h 180"/>
                <a:gd name="T26" fmla="*/ 0 w 160"/>
                <a:gd name="T27" fmla="*/ 1 h 180"/>
                <a:gd name="T28" fmla="*/ 0 w 160"/>
                <a:gd name="T29" fmla="*/ 1 h 180"/>
                <a:gd name="T30" fmla="*/ 0 w 160"/>
                <a:gd name="T31" fmla="*/ 1 h 180"/>
                <a:gd name="T32" fmla="*/ 0 w 160"/>
                <a:gd name="T33" fmla="*/ 1 h 180"/>
                <a:gd name="T34" fmla="*/ 0 w 160"/>
                <a:gd name="T35" fmla="*/ 1 h 180"/>
                <a:gd name="T36" fmla="*/ 0 w 160"/>
                <a:gd name="T37" fmla="*/ 1 h 180"/>
                <a:gd name="T38" fmla="*/ 0 w 160"/>
                <a:gd name="T39" fmla="*/ 1 h 180"/>
                <a:gd name="T40" fmla="*/ 0 w 160"/>
                <a:gd name="T41" fmla="*/ 1 h 180"/>
                <a:gd name="T42" fmla="*/ 0 w 160"/>
                <a:gd name="T43" fmla="*/ 1 h 180"/>
                <a:gd name="T44" fmla="*/ 0 w 160"/>
                <a:gd name="T45" fmla="*/ 1 h 180"/>
                <a:gd name="T46" fmla="*/ 0 w 160"/>
                <a:gd name="T47" fmla="*/ 1 h 180"/>
                <a:gd name="T48" fmla="*/ 0 w 160"/>
                <a:gd name="T49" fmla="*/ 1 h 180"/>
                <a:gd name="T50" fmla="*/ 0 w 160"/>
                <a:gd name="T51" fmla="*/ 1 h 180"/>
                <a:gd name="T52" fmla="*/ 0 w 160"/>
                <a:gd name="T53" fmla="*/ 1 h 180"/>
                <a:gd name="T54" fmla="*/ 0 w 160"/>
                <a:gd name="T55" fmla="*/ 1 h 180"/>
                <a:gd name="T56" fmla="*/ 0 w 160"/>
                <a:gd name="T57" fmla="*/ 1 h 180"/>
                <a:gd name="T58" fmla="*/ 0 w 160"/>
                <a:gd name="T59" fmla="*/ 1 h 180"/>
                <a:gd name="T60" fmla="*/ 0 w 160"/>
                <a:gd name="T61" fmla="*/ 1 h 180"/>
                <a:gd name="T62" fmla="*/ 0 w 160"/>
                <a:gd name="T63" fmla="*/ 1 h 180"/>
                <a:gd name="T64" fmla="*/ 0 w 160"/>
                <a:gd name="T65" fmla="*/ 1 h 180"/>
                <a:gd name="T66" fmla="*/ 0 w 160"/>
                <a:gd name="T67" fmla="*/ 1 h 180"/>
                <a:gd name="T68" fmla="*/ 0 w 160"/>
                <a:gd name="T69" fmla="*/ 1 h 180"/>
                <a:gd name="T70" fmla="*/ 0 w 160"/>
                <a:gd name="T71" fmla="*/ 1 h 180"/>
                <a:gd name="T72" fmla="*/ 0 w 160"/>
                <a:gd name="T73" fmla="*/ 1 h 180"/>
                <a:gd name="T74" fmla="*/ 0 w 160"/>
                <a:gd name="T75" fmla="*/ 1 h 180"/>
                <a:gd name="T76" fmla="*/ 0 w 160"/>
                <a:gd name="T77" fmla="*/ 1 h 180"/>
                <a:gd name="T78" fmla="*/ 0 w 160"/>
                <a:gd name="T79" fmla="*/ 1 h 180"/>
                <a:gd name="T80" fmla="*/ 0 w 160"/>
                <a:gd name="T81" fmla="*/ 1 h 180"/>
                <a:gd name="T82" fmla="*/ 0 w 160"/>
                <a:gd name="T83" fmla="*/ 1 h 180"/>
                <a:gd name="T84" fmla="*/ 0 w 160"/>
                <a:gd name="T85" fmla="*/ 1 h 180"/>
                <a:gd name="T86" fmla="*/ 0 w 160"/>
                <a:gd name="T87" fmla="*/ 1 h 180"/>
                <a:gd name="T88" fmla="*/ 0 w 160"/>
                <a:gd name="T89" fmla="*/ 1 h 180"/>
                <a:gd name="T90" fmla="*/ 0 w 160"/>
                <a:gd name="T91" fmla="*/ 1 h 180"/>
                <a:gd name="T92" fmla="*/ 0 w 160"/>
                <a:gd name="T93" fmla="*/ 1 h 180"/>
                <a:gd name="T94" fmla="*/ 0 w 160"/>
                <a:gd name="T95" fmla="*/ 1 h 180"/>
                <a:gd name="T96" fmla="*/ 0 w 16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80"/>
                <a:gd name="T149" fmla="*/ 160 w 16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80">
                  <a:moveTo>
                    <a:pt x="160" y="0"/>
                  </a:moveTo>
                  <a:lnTo>
                    <a:pt x="151" y="1"/>
                  </a:lnTo>
                  <a:lnTo>
                    <a:pt x="143" y="3"/>
                  </a:lnTo>
                  <a:lnTo>
                    <a:pt x="135" y="4"/>
                  </a:lnTo>
                  <a:lnTo>
                    <a:pt x="126" y="4"/>
                  </a:lnTo>
                  <a:lnTo>
                    <a:pt x="125" y="12"/>
                  </a:lnTo>
                  <a:lnTo>
                    <a:pt x="119" y="21"/>
                  </a:lnTo>
                  <a:lnTo>
                    <a:pt x="113" y="28"/>
                  </a:lnTo>
                  <a:lnTo>
                    <a:pt x="105" y="32"/>
                  </a:lnTo>
                  <a:lnTo>
                    <a:pt x="96" y="33"/>
                  </a:lnTo>
                  <a:lnTo>
                    <a:pt x="85" y="34"/>
                  </a:lnTo>
                  <a:lnTo>
                    <a:pt x="73" y="35"/>
                  </a:lnTo>
                  <a:lnTo>
                    <a:pt x="61" y="39"/>
                  </a:lnTo>
                  <a:lnTo>
                    <a:pt x="50" y="41"/>
                  </a:lnTo>
                  <a:lnTo>
                    <a:pt x="39" y="44"/>
                  </a:lnTo>
                  <a:lnTo>
                    <a:pt x="31" y="48"/>
                  </a:lnTo>
                  <a:lnTo>
                    <a:pt x="26" y="53"/>
                  </a:lnTo>
                  <a:lnTo>
                    <a:pt x="23" y="55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30" y="54"/>
                  </a:lnTo>
                  <a:lnTo>
                    <a:pt x="35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9" y="46"/>
                  </a:lnTo>
                  <a:lnTo>
                    <a:pt x="68" y="43"/>
                  </a:lnTo>
                  <a:lnTo>
                    <a:pt x="79" y="43"/>
                  </a:lnTo>
                  <a:lnTo>
                    <a:pt x="89" y="43"/>
                  </a:lnTo>
                  <a:lnTo>
                    <a:pt x="98" y="44"/>
                  </a:lnTo>
                  <a:lnTo>
                    <a:pt x="92" y="57"/>
                  </a:lnTo>
                  <a:lnTo>
                    <a:pt x="85" y="71"/>
                  </a:lnTo>
                  <a:lnTo>
                    <a:pt x="79" y="81"/>
                  </a:lnTo>
                  <a:lnTo>
                    <a:pt x="71" y="88"/>
                  </a:lnTo>
                  <a:lnTo>
                    <a:pt x="65" y="91"/>
                  </a:lnTo>
                  <a:lnTo>
                    <a:pt x="58" y="93"/>
                  </a:lnTo>
                  <a:lnTo>
                    <a:pt x="48" y="95"/>
                  </a:lnTo>
                  <a:lnTo>
                    <a:pt x="38" y="97"/>
                  </a:lnTo>
                  <a:lnTo>
                    <a:pt x="29" y="100"/>
                  </a:lnTo>
                  <a:lnTo>
                    <a:pt x="19" y="102"/>
                  </a:lnTo>
                  <a:lnTo>
                    <a:pt x="11" y="103"/>
                  </a:lnTo>
                  <a:lnTo>
                    <a:pt x="5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3" y="107"/>
                  </a:lnTo>
                  <a:lnTo>
                    <a:pt x="19" y="106"/>
                  </a:lnTo>
                  <a:lnTo>
                    <a:pt x="27" y="106"/>
                  </a:lnTo>
                  <a:lnTo>
                    <a:pt x="35" y="104"/>
                  </a:lnTo>
                  <a:lnTo>
                    <a:pt x="43" y="103"/>
                  </a:lnTo>
                  <a:lnTo>
                    <a:pt x="52" y="102"/>
                  </a:lnTo>
                  <a:lnTo>
                    <a:pt x="60" y="101"/>
                  </a:lnTo>
                  <a:lnTo>
                    <a:pt x="68" y="100"/>
                  </a:lnTo>
                  <a:lnTo>
                    <a:pt x="56" y="111"/>
                  </a:lnTo>
                  <a:lnTo>
                    <a:pt x="46" y="124"/>
                  </a:lnTo>
                  <a:lnTo>
                    <a:pt x="38" y="145"/>
                  </a:lnTo>
                  <a:lnTo>
                    <a:pt x="35" y="180"/>
                  </a:lnTo>
                  <a:lnTo>
                    <a:pt x="39" y="172"/>
                  </a:lnTo>
                  <a:lnTo>
                    <a:pt x="44" y="163"/>
                  </a:lnTo>
                  <a:lnTo>
                    <a:pt x="50" y="152"/>
                  </a:lnTo>
                  <a:lnTo>
                    <a:pt x="55" y="141"/>
                  </a:lnTo>
                  <a:lnTo>
                    <a:pt x="61" y="130"/>
                  </a:lnTo>
                  <a:lnTo>
                    <a:pt x="68" y="119"/>
                  </a:lnTo>
                  <a:lnTo>
                    <a:pt x="73" y="111"/>
                  </a:lnTo>
                  <a:lnTo>
                    <a:pt x="80" y="106"/>
                  </a:lnTo>
                  <a:lnTo>
                    <a:pt x="84" y="121"/>
                  </a:lnTo>
                  <a:lnTo>
                    <a:pt x="90" y="137"/>
                  </a:lnTo>
                  <a:lnTo>
                    <a:pt x="98" y="152"/>
                  </a:lnTo>
                  <a:lnTo>
                    <a:pt x="106" y="162"/>
                  </a:lnTo>
                  <a:lnTo>
                    <a:pt x="112" y="167"/>
                  </a:lnTo>
                  <a:lnTo>
                    <a:pt x="113" y="165"/>
                  </a:lnTo>
                  <a:lnTo>
                    <a:pt x="112" y="162"/>
                  </a:lnTo>
                  <a:lnTo>
                    <a:pt x="108" y="157"/>
                  </a:lnTo>
                  <a:lnTo>
                    <a:pt x="101" y="141"/>
                  </a:lnTo>
                  <a:lnTo>
                    <a:pt x="96" y="124"/>
                  </a:lnTo>
                  <a:lnTo>
                    <a:pt x="92" y="109"/>
                  </a:lnTo>
                  <a:lnTo>
                    <a:pt x="92" y="96"/>
                  </a:lnTo>
                  <a:lnTo>
                    <a:pt x="96" y="84"/>
                  </a:lnTo>
                  <a:lnTo>
                    <a:pt x="104" y="70"/>
                  </a:lnTo>
                  <a:lnTo>
                    <a:pt x="112" y="56"/>
                  </a:lnTo>
                  <a:lnTo>
                    <a:pt x="117" y="48"/>
                  </a:lnTo>
                  <a:lnTo>
                    <a:pt x="129" y="58"/>
                  </a:lnTo>
                  <a:lnTo>
                    <a:pt x="140" y="71"/>
                  </a:lnTo>
                  <a:lnTo>
                    <a:pt x="150" y="87"/>
                  </a:lnTo>
                  <a:lnTo>
                    <a:pt x="154" y="108"/>
                  </a:lnTo>
                  <a:lnTo>
                    <a:pt x="155" y="115"/>
                  </a:lnTo>
                  <a:lnTo>
                    <a:pt x="156" y="115"/>
                  </a:lnTo>
                  <a:lnTo>
                    <a:pt x="159" y="110"/>
                  </a:lnTo>
                  <a:lnTo>
                    <a:pt x="159" y="104"/>
                  </a:lnTo>
                  <a:lnTo>
                    <a:pt x="156" y="84"/>
                  </a:lnTo>
                  <a:lnTo>
                    <a:pt x="150" y="63"/>
                  </a:lnTo>
                  <a:lnTo>
                    <a:pt x="142" y="47"/>
                  </a:lnTo>
                  <a:lnTo>
                    <a:pt x="134" y="39"/>
                  </a:lnTo>
                  <a:lnTo>
                    <a:pt x="142" y="29"/>
                  </a:lnTo>
                  <a:lnTo>
                    <a:pt x="148" y="19"/>
                  </a:lnTo>
                  <a:lnTo>
                    <a:pt x="155" y="9"/>
                  </a:lnTo>
                  <a:lnTo>
                    <a:pt x="15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Freeform 1276"/>
            <p:cNvSpPr>
              <a:spLocks/>
            </p:cNvSpPr>
            <p:nvPr/>
          </p:nvSpPr>
          <p:spPr bwMode="auto">
            <a:xfrm flipH="1">
              <a:off x="1583" y="3467"/>
              <a:ext cx="102" cy="77"/>
            </a:xfrm>
            <a:custGeom>
              <a:avLst/>
              <a:gdLst>
                <a:gd name="T0" fmla="*/ 0 w 228"/>
                <a:gd name="T1" fmla="*/ 1 h 154"/>
                <a:gd name="T2" fmla="*/ 0 w 228"/>
                <a:gd name="T3" fmla="*/ 1 h 154"/>
                <a:gd name="T4" fmla="*/ 0 w 228"/>
                <a:gd name="T5" fmla="*/ 1 h 154"/>
                <a:gd name="T6" fmla="*/ 0 w 228"/>
                <a:gd name="T7" fmla="*/ 1 h 154"/>
                <a:gd name="T8" fmla="*/ 0 w 228"/>
                <a:gd name="T9" fmla="*/ 1 h 154"/>
                <a:gd name="T10" fmla="*/ 0 w 228"/>
                <a:gd name="T11" fmla="*/ 1 h 154"/>
                <a:gd name="T12" fmla="*/ 0 w 228"/>
                <a:gd name="T13" fmla="*/ 1 h 154"/>
                <a:gd name="T14" fmla="*/ 0 w 228"/>
                <a:gd name="T15" fmla="*/ 1 h 154"/>
                <a:gd name="T16" fmla="*/ 0 w 228"/>
                <a:gd name="T17" fmla="*/ 1 h 154"/>
                <a:gd name="T18" fmla="*/ 0 w 228"/>
                <a:gd name="T19" fmla="*/ 1 h 154"/>
                <a:gd name="T20" fmla="*/ 0 w 228"/>
                <a:gd name="T21" fmla="*/ 1 h 154"/>
                <a:gd name="T22" fmla="*/ 0 w 228"/>
                <a:gd name="T23" fmla="*/ 1 h 154"/>
                <a:gd name="T24" fmla="*/ 0 w 228"/>
                <a:gd name="T25" fmla="*/ 1 h 154"/>
                <a:gd name="T26" fmla="*/ 0 w 228"/>
                <a:gd name="T27" fmla="*/ 1 h 154"/>
                <a:gd name="T28" fmla="*/ 0 w 228"/>
                <a:gd name="T29" fmla="*/ 1 h 154"/>
                <a:gd name="T30" fmla="*/ 0 w 228"/>
                <a:gd name="T31" fmla="*/ 1 h 154"/>
                <a:gd name="T32" fmla="*/ 0 w 228"/>
                <a:gd name="T33" fmla="*/ 1 h 154"/>
                <a:gd name="T34" fmla="*/ 0 w 228"/>
                <a:gd name="T35" fmla="*/ 1 h 154"/>
                <a:gd name="T36" fmla="*/ 0 w 228"/>
                <a:gd name="T37" fmla="*/ 1 h 154"/>
                <a:gd name="T38" fmla="*/ 0 w 228"/>
                <a:gd name="T39" fmla="*/ 1 h 154"/>
                <a:gd name="T40" fmla="*/ 0 w 228"/>
                <a:gd name="T41" fmla="*/ 1 h 154"/>
                <a:gd name="T42" fmla="*/ 0 w 228"/>
                <a:gd name="T43" fmla="*/ 1 h 154"/>
                <a:gd name="T44" fmla="*/ 0 w 228"/>
                <a:gd name="T45" fmla="*/ 1 h 154"/>
                <a:gd name="T46" fmla="*/ 0 w 228"/>
                <a:gd name="T47" fmla="*/ 1 h 154"/>
                <a:gd name="T48" fmla="*/ 0 w 228"/>
                <a:gd name="T49" fmla="*/ 1 h 154"/>
                <a:gd name="T50" fmla="*/ 0 w 228"/>
                <a:gd name="T51" fmla="*/ 1 h 154"/>
                <a:gd name="T52" fmla="*/ 0 w 228"/>
                <a:gd name="T53" fmla="*/ 1 h 154"/>
                <a:gd name="T54" fmla="*/ 0 w 228"/>
                <a:gd name="T55" fmla="*/ 1 h 154"/>
                <a:gd name="T56" fmla="*/ 0 w 228"/>
                <a:gd name="T57" fmla="*/ 1 h 154"/>
                <a:gd name="T58" fmla="*/ 0 w 228"/>
                <a:gd name="T59" fmla="*/ 1 h 154"/>
                <a:gd name="T60" fmla="*/ 0 w 228"/>
                <a:gd name="T61" fmla="*/ 1 h 154"/>
                <a:gd name="T62" fmla="*/ 0 w 228"/>
                <a:gd name="T63" fmla="*/ 1 h 154"/>
                <a:gd name="T64" fmla="*/ 0 w 228"/>
                <a:gd name="T65" fmla="*/ 1 h 154"/>
                <a:gd name="T66" fmla="*/ 0 w 228"/>
                <a:gd name="T67" fmla="*/ 1 h 154"/>
                <a:gd name="T68" fmla="*/ 0 w 228"/>
                <a:gd name="T69" fmla="*/ 1 h 154"/>
                <a:gd name="T70" fmla="*/ 0 w 228"/>
                <a:gd name="T71" fmla="*/ 1 h 154"/>
                <a:gd name="T72" fmla="*/ 0 w 228"/>
                <a:gd name="T73" fmla="*/ 1 h 154"/>
                <a:gd name="T74" fmla="*/ 0 w 228"/>
                <a:gd name="T75" fmla="*/ 1 h 154"/>
                <a:gd name="T76" fmla="*/ 0 w 228"/>
                <a:gd name="T77" fmla="*/ 1 h 154"/>
                <a:gd name="T78" fmla="*/ 0 w 228"/>
                <a:gd name="T79" fmla="*/ 1 h 154"/>
                <a:gd name="T80" fmla="*/ 0 w 228"/>
                <a:gd name="T81" fmla="*/ 1 h 154"/>
                <a:gd name="T82" fmla="*/ 0 w 228"/>
                <a:gd name="T83" fmla="*/ 1 h 154"/>
                <a:gd name="T84" fmla="*/ 0 w 228"/>
                <a:gd name="T85" fmla="*/ 1 h 154"/>
                <a:gd name="T86" fmla="*/ 0 w 228"/>
                <a:gd name="T87" fmla="*/ 1 h 154"/>
                <a:gd name="T88" fmla="*/ 0 w 228"/>
                <a:gd name="T89" fmla="*/ 1 h 154"/>
                <a:gd name="T90" fmla="*/ 0 w 228"/>
                <a:gd name="T91" fmla="*/ 1 h 154"/>
                <a:gd name="T92" fmla="*/ 0 w 228"/>
                <a:gd name="T93" fmla="*/ 1 h 154"/>
                <a:gd name="T94" fmla="*/ 0 w 228"/>
                <a:gd name="T95" fmla="*/ 1 h 154"/>
                <a:gd name="T96" fmla="*/ 0 w 228"/>
                <a:gd name="T97" fmla="*/ 1 h 154"/>
                <a:gd name="T98" fmla="*/ 0 w 228"/>
                <a:gd name="T99" fmla="*/ 1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154"/>
                <a:gd name="T152" fmla="*/ 228 w 228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154">
                  <a:moveTo>
                    <a:pt x="125" y="16"/>
                  </a:moveTo>
                  <a:lnTo>
                    <a:pt x="129" y="13"/>
                  </a:lnTo>
                  <a:lnTo>
                    <a:pt x="135" y="10"/>
                  </a:lnTo>
                  <a:lnTo>
                    <a:pt x="143" y="9"/>
                  </a:lnTo>
                  <a:lnTo>
                    <a:pt x="151" y="9"/>
                  </a:lnTo>
                  <a:lnTo>
                    <a:pt x="158" y="9"/>
                  </a:lnTo>
                  <a:lnTo>
                    <a:pt x="166" y="10"/>
                  </a:lnTo>
                  <a:lnTo>
                    <a:pt x="172" y="14"/>
                  </a:lnTo>
                  <a:lnTo>
                    <a:pt x="179" y="20"/>
                  </a:lnTo>
                  <a:lnTo>
                    <a:pt x="178" y="18"/>
                  </a:lnTo>
                  <a:lnTo>
                    <a:pt x="180" y="23"/>
                  </a:lnTo>
                  <a:lnTo>
                    <a:pt x="182" y="31"/>
                  </a:lnTo>
                  <a:lnTo>
                    <a:pt x="182" y="38"/>
                  </a:lnTo>
                  <a:lnTo>
                    <a:pt x="182" y="44"/>
                  </a:lnTo>
                  <a:lnTo>
                    <a:pt x="179" y="48"/>
                  </a:lnTo>
                  <a:lnTo>
                    <a:pt x="174" y="53"/>
                  </a:lnTo>
                  <a:lnTo>
                    <a:pt x="163" y="55"/>
                  </a:lnTo>
                  <a:lnTo>
                    <a:pt x="146" y="54"/>
                  </a:lnTo>
                  <a:lnTo>
                    <a:pt x="142" y="58"/>
                  </a:lnTo>
                  <a:lnTo>
                    <a:pt x="137" y="61"/>
                  </a:lnTo>
                  <a:lnTo>
                    <a:pt x="131" y="64"/>
                  </a:lnTo>
                  <a:lnTo>
                    <a:pt x="129" y="67"/>
                  </a:lnTo>
                  <a:lnTo>
                    <a:pt x="130" y="68"/>
                  </a:lnTo>
                  <a:lnTo>
                    <a:pt x="131" y="70"/>
                  </a:lnTo>
                  <a:lnTo>
                    <a:pt x="133" y="71"/>
                  </a:lnTo>
                  <a:lnTo>
                    <a:pt x="133" y="73"/>
                  </a:lnTo>
                  <a:lnTo>
                    <a:pt x="135" y="68"/>
                  </a:lnTo>
                  <a:lnTo>
                    <a:pt x="142" y="63"/>
                  </a:lnTo>
                  <a:lnTo>
                    <a:pt x="151" y="62"/>
                  </a:lnTo>
                  <a:lnTo>
                    <a:pt x="159" y="63"/>
                  </a:lnTo>
                  <a:lnTo>
                    <a:pt x="164" y="66"/>
                  </a:lnTo>
                  <a:lnTo>
                    <a:pt x="168" y="68"/>
                  </a:lnTo>
                  <a:lnTo>
                    <a:pt x="171" y="70"/>
                  </a:lnTo>
                  <a:lnTo>
                    <a:pt x="174" y="74"/>
                  </a:lnTo>
                  <a:lnTo>
                    <a:pt x="175" y="75"/>
                  </a:lnTo>
                  <a:lnTo>
                    <a:pt x="175" y="77"/>
                  </a:lnTo>
                  <a:lnTo>
                    <a:pt x="175" y="78"/>
                  </a:lnTo>
                  <a:lnTo>
                    <a:pt x="175" y="81"/>
                  </a:lnTo>
                  <a:lnTo>
                    <a:pt x="175" y="84"/>
                  </a:lnTo>
                  <a:lnTo>
                    <a:pt x="174" y="89"/>
                  </a:lnTo>
                  <a:lnTo>
                    <a:pt x="171" y="93"/>
                  </a:lnTo>
                  <a:lnTo>
                    <a:pt x="168" y="96"/>
                  </a:lnTo>
                  <a:lnTo>
                    <a:pt x="170" y="97"/>
                  </a:lnTo>
                  <a:lnTo>
                    <a:pt x="172" y="98"/>
                  </a:lnTo>
                  <a:lnTo>
                    <a:pt x="175" y="100"/>
                  </a:lnTo>
                  <a:lnTo>
                    <a:pt x="178" y="101"/>
                  </a:lnTo>
                  <a:lnTo>
                    <a:pt x="183" y="99"/>
                  </a:lnTo>
                  <a:lnTo>
                    <a:pt x="188" y="97"/>
                  </a:lnTo>
                  <a:lnTo>
                    <a:pt x="193" y="97"/>
                  </a:lnTo>
                  <a:lnTo>
                    <a:pt x="199" y="97"/>
                  </a:lnTo>
                  <a:lnTo>
                    <a:pt x="205" y="98"/>
                  </a:lnTo>
                  <a:lnTo>
                    <a:pt x="210" y="100"/>
                  </a:lnTo>
                  <a:lnTo>
                    <a:pt x="216" y="104"/>
                  </a:lnTo>
                  <a:lnTo>
                    <a:pt x="220" y="107"/>
                  </a:lnTo>
                  <a:lnTo>
                    <a:pt x="225" y="116"/>
                  </a:lnTo>
                  <a:lnTo>
                    <a:pt x="228" y="127"/>
                  </a:lnTo>
                  <a:lnTo>
                    <a:pt x="225" y="137"/>
                  </a:lnTo>
                  <a:lnTo>
                    <a:pt x="218" y="145"/>
                  </a:lnTo>
                  <a:lnTo>
                    <a:pt x="214" y="149"/>
                  </a:lnTo>
                  <a:lnTo>
                    <a:pt x="209" y="151"/>
                  </a:lnTo>
                  <a:lnTo>
                    <a:pt x="203" y="153"/>
                  </a:lnTo>
                  <a:lnTo>
                    <a:pt x="197" y="153"/>
                  </a:lnTo>
                  <a:lnTo>
                    <a:pt x="191" y="154"/>
                  </a:lnTo>
                  <a:lnTo>
                    <a:pt x="185" y="153"/>
                  </a:lnTo>
                  <a:lnTo>
                    <a:pt x="180" y="151"/>
                  </a:lnTo>
                  <a:lnTo>
                    <a:pt x="175" y="149"/>
                  </a:lnTo>
                  <a:lnTo>
                    <a:pt x="168" y="142"/>
                  </a:lnTo>
                  <a:lnTo>
                    <a:pt x="166" y="134"/>
                  </a:lnTo>
                  <a:lnTo>
                    <a:pt x="164" y="127"/>
                  </a:lnTo>
                  <a:lnTo>
                    <a:pt x="167" y="120"/>
                  </a:lnTo>
                  <a:lnTo>
                    <a:pt x="160" y="115"/>
                  </a:lnTo>
                  <a:lnTo>
                    <a:pt x="149" y="107"/>
                  </a:lnTo>
                  <a:lnTo>
                    <a:pt x="137" y="100"/>
                  </a:lnTo>
                  <a:lnTo>
                    <a:pt x="130" y="96"/>
                  </a:lnTo>
                  <a:lnTo>
                    <a:pt x="129" y="94"/>
                  </a:lnTo>
                  <a:lnTo>
                    <a:pt x="128" y="94"/>
                  </a:lnTo>
                  <a:lnTo>
                    <a:pt x="126" y="96"/>
                  </a:lnTo>
                  <a:lnTo>
                    <a:pt x="128" y="98"/>
                  </a:lnTo>
                  <a:lnTo>
                    <a:pt x="131" y="108"/>
                  </a:lnTo>
                  <a:lnTo>
                    <a:pt x="131" y="120"/>
                  </a:lnTo>
                  <a:lnTo>
                    <a:pt x="128" y="129"/>
                  </a:lnTo>
                  <a:lnTo>
                    <a:pt x="122" y="137"/>
                  </a:lnTo>
                  <a:lnTo>
                    <a:pt x="118" y="141"/>
                  </a:lnTo>
                  <a:lnTo>
                    <a:pt x="112" y="143"/>
                  </a:lnTo>
                  <a:lnTo>
                    <a:pt x="104" y="146"/>
                  </a:lnTo>
                  <a:lnTo>
                    <a:pt x="96" y="149"/>
                  </a:lnTo>
                  <a:lnTo>
                    <a:pt x="87" y="146"/>
                  </a:lnTo>
                  <a:lnTo>
                    <a:pt x="77" y="143"/>
                  </a:lnTo>
                  <a:lnTo>
                    <a:pt x="71" y="138"/>
                  </a:lnTo>
                  <a:lnTo>
                    <a:pt x="66" y="132"/>
                  </a:lnTo>
                  <a:lnTo>
                    <a:pt x="62" y="128"/>
                  </a:lnTo>
                  <a:lnTo>
                    <a:pt x="59" y="121"/>
                  </a:lnTo>
                  <a:lnTo>
                    <a:pt x="59" y="113"/>
                  </a:lnTo>
                  <a:lnTo>
                    <a:pt x="59" y="104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66" y="89"/>
                  </a:lnTo>
                  <a:lnTo>
                    <a:pt x="59" y="84"/>
                  </a:lnTo>
                  <a:lnTo>
                    <a:pt x="52" y="78"/>
                  </a:lnTo>
                  <a:lnTo>
                    <a:pt x="49" y="73"/>
                  </a:lnTo>
                  <a:lnTo>
                    <a:pt x="47" y="81"/>
                  </a:lnTo>
                  <a:lnTo>
                    <a:pt x="43" y="88"/>
                  </a:lnTo>
                  <a:lnTo>
                    <a:pt x="35" y="91"/>
                  </a:lnTo>
                  <a:lnTo>
                    <a:pt x="21" y="89"/>
                  </a:lnTo>
                  <a:lnTo>
                    <a:pt x="12" y="84"/>
                  </a:lnTo>
                  <a:lnTo>
                    <a:pt x="5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5" y="53"/>
                  </a:lnTo>
                  <a:lnTo>
                    <a:pt x="10" y="46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6" y="36"/>
                  </a:lnTo>
                  <a:lnTo>
                    <a:pt x="30" y="35"/>
                  </a:lnTo>
                  <a:lnTo>
                    <a:pt x="34" y="35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38" y="26"/>
                  </a:lnTo>
                  <a:lnTo>
                    <a:pt x="39" y="17"/>
                  </a:lnTo>
                  <a:lnTo>
                    <a:pt x="45" y="9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93" y="7"/>
                  </a:lnTo>
                  <a:lnTo>
                    <a:pt x="100" y="16"/>
                  </a:lnTo>
                  <a:lnTo>
                    <a:pt x="99" y="28"/>
                  </a:lnTo>
                  <a:lnTo>
                    <a:pt x="91" y="37"/>
                  </a:lnTo>
                  <a:lnTo>
                    <a:pt x="99" y="38"/>
                  </a:lnTo>
                  <a:lnTo>
                    <a:pt x="106" y="43"/>
                  </a:lnTo>
                  <a:lnTo>
                    <a:pt x="112" y="48"/>
                  </a:lnTo>
                  <a:lnTo>
                    <a:pt x="113" y="55"/>
                  </a:lnTo>
                  <a:lnTo>
                    <a:pt x="112" y="59"/>
                  </a:lnTo>
                  <a:lnTo>
                    <a:pt x="112" y="61"/>
                  </a:lnTo>
                  <a:lnTo>
                    <a:pt x="112" y="62"/>
                  </a:lnTo>
                  <a:lnTo>
                    <a:pt x="114" y="61"/>
                  </a:lnTo>
                  <a:lnTo>
                    <a:pt x="118" y="58"/>
                  </a:lnTo>
                  <a:lnTo>
                    <a:pt x="122" y="54"/>
                  </a:lnTo>
                  <a:lnTo>
                    <a:pt x="125" y="51"/>
                  </a:lnTo>
                  <a:lnTo>
                    <a:pt x="128" y="46"/>
                  </a:lnTo>
                  <a:lnTo>
                    <a:pt x="125" y="39"/>
                  </a:lnTo>
                  <a:lnTo>
                    <a:pt x="122" y="32"/>
                  </a:lnTo>
                  <a:lnTo>
                    <a:pt x="121" y="24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Freeform 1277"/>
            <p:cNvSpPr>
              <a:spLocks/>
            </p:cNvSpPr>
            <p:nvPr/>
          </p:nvSpPr>
          <p:spPr bwMode="auto">
            <a:xfrm flipH="1">
              <a:off x="1673" y="3398"/>
              <a:ext cx="95" cy="90"/>
            </a:xfrm>
            <a:custGeom>
              <a:avLst/>
              <a:gdLst>
                <a:gd name="T0" fmla="*/ 0 w 212"/>
                <a:gd name="T1" fmla="*/ 1 h 179"/>
                <a:gd name="T2" fmla="*/ 0 w 212"/>
                <a:gd name="T3" fmla="*/ 1 h 179"/>
                <a:gd name="T4" fmla="*/ 0 w 212"/>
                <a:gd name="T5" fmla="*/ 1 h 179"/>
                <a:gd name="T6" fmla="*/ 0 w 212"/>
                <a:gd name="T7" fmla="*/ 1 h 179"/>
                <a:gd name="T8" fmla="*/ 0 w 212"/>
                <a:gd name="T9" fmla="*/ 1 h 179"/>
                <a:gd name="T10" fmla="*/ 0 w 212"/>
                <a:gd name="T11" fmla="*/ 1 h 179"/>
                <a:gd name="T12" fmla="*/ 0 w 212"/>
                <a:gd name="T13" fmla="*/ 1 h 179"/>
                <a:gd name="T14" fmla="*/ 0 w 212"/>
                <a:gd name="T15" fmla="*/ 1 h 179"/>
                <a:gd name="T16" fmla="*/ 0 w 212"/>
                <a:gd name="T17" fmla="*/ 1 h 179"/>
                <a:gd name="T18" fmla="*/ 0 w 212"/>
                <a:gd name="T19" fmla="*/ 1 h 179"/>
                <a:gd name="T20" fmla="*/ 0 w 212"/>
                <a:gd name="T21" fmla="*/ 1 h 179"/>
                <a:gd name="T22" fmla="*/ 0 w 212"/>
                <a:gd name="T23" fmla="*/ 1 h 179"/>
                <a:gd name="T24" fmla="*/ 0 w 212"/>
                <a:gd name="T25" fmla="*/ 1 h 179"/>
                <a:gd name="T26" fmla="*/ 0 w 212"/>
                <a:gd name="T27" fmla="*/ 1 h 179"/>
                <a:gd name="T28" fmla="*/ 0 w 212"/>
                <a:gd name="T29" fmla="*/ 1 h 179"/>
                <a:gd name="T30" fmla="*/ 0 w 212"/>
                <a:gd name="T31" fmla="*/ 1 h 179"/>
                <a:gd name="T32" fmla="*/ 0 w 212"/>
                <a:gd name="T33" fmla="*/ 1 h 179"/>
                <a:gd name="T34" fmla="*/ 0 w 212"/>
                <a:gd name="T35" fmla="*/ 1 h 179"/>
                <a:gd name="T36" fmla="*/ 0 w 212"/>
                <a:gd name="T37" fmla="*/ 1 h 179"/>
                <a:gd name="T38" fmla="*/ 0 w 212"/>
                <a:gd name="T39" fmla="*/ 1 h 179"/>
                <a:gd name="T40" fmla="*/ 0 w 212"/>
                <a:gd name="T41" fmla="*/ 1 h 179"/>
                <a:gd name="T42" fmla="*/ 0 w 212"/>
                <a:gd name="T43" fmla="*/ 1 h 179"/>
                <a:gd name="T44" fmla="*/ 0 w 212"/>
                <a:gd name="T45" fmla="*/ 1 h 179"/>
                <a:gd name="T46" fmla="*/ 0 w 212"/>
                <a:gd name="T47" fmla="*/ 1 h 179"/>
                <a:gd name="T48" fmla="*/ 0 w 212"/>
                <a:gd name="T49" fmla="*/ 1 h 179"/>
                <a:gd name="T50" fmla="*/ 0 w 212"/>
                <a:gd name="T51" fmla="*/ 1 h 179"/>
                <a:gd name="T52" fmla="*/ 0 w 212"/>
                <a:gd name="T53" fmla="*/ 1 h 179"/>
                <a:gd name="T54" fmla="*/ 0 w 212"/>
                <a:gd name="T55" fmla="*/ 1 h 179"/>
                <a:gd name="T56" fmla="*/ 0 w 212"/>
                <a:gd name="T57" fmla="*/ 0 h 179"/>
                <a:gd name="T58" fmla="*/ 0 w 212"/>
                <a:gd name="T59" fmla="*/ 1 h 179"/>
                <a:gd name="T60" fmla="*/ 0 w 212"/>
                <a:gd name="T61" fmla="*/ 1 h 179"/>
                <a:gd name="T62" fmla="*/ 0 w 212"/>
                <a:gd name="T63" fmla="*/ 1 h 179"/>
                <a:gd name="T64" fmla="*/ 0 w 212"/>
                <a:gd name="T65" fmla="*/ 1 h 179"/>
                <a:gd name="T66" fmla="*/ 0 w 212"/>
                <a:gd name="T67" fmla="*/ 1 h 179"/>
                <a:gd name="T68" fmla="*/ 0 w 212"/>
                <a:gd name="T69" fmla="*/ 1 h 179"/>
                <a:gd name="T70" fmla="*/ 0 w 212"/>
                <a:gd name="T71" fmla="*/ 1 h 179"/>
                <a:gd name="T72" fmla="*/ 0 w 212"/>
                <a:gd name="T73" fmla="*/ 1 h 179"/>
                <a:gd name="T74" fmla="*/ 0 w 212"/>
                <a:gd name="T75" fmla="*/ 1 h 179"/>
                <a:gd name="T76" fmla="*/ 0 w 212"/>
                <a:gd name="T77" fmla="*/ 1 h 179"/>
                <a:gd name="T78" fmla="*/ 0 w 212"/>
                <a:gd name="T79" fmla="*/ 1 h 179"/>
                <a:gd name="T80" fmla="*/ 0 w 212"/>
                <a:gd name="T81" fmla="*/ 1 h 179"/>
                <a:gd name="T82" fmla="*/ 0 w 212"/>
                <a:gd name="T83" fmla="*/ 1 h 179"/>
                <a:gd name="T84" fmla="*/ 0 w 212"/>
                <a:gd name="T85" fmla="*/ 1 h 179"/>
                <a:gd name="T86" fmla="*/ 0 w 212"/>
                <a:gd name="T87" fmla="*/ 1 h 179"/>
                <a:gd name="T88" fmla="*/ 0 w 212"/>
                <a:gd name="T89" fmla="*/ 1 h 179"/>
                <a:gd name="T90" fmla="*/ 0 w 212"/>
                <a:gd name="T91" fmla="*/ 1 h 179"/>
                <a:gd name="T92" fmla="*/ 0 w 212"/>
                <a:gd name="T93" fmla="*/ 1 h 179"/>
                <a:gd name="T94" fmla="*/ 0 w 212"/>
                <a:gd name="T95" fmla="*/ 1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2"/>
                <a:gd name="T145" fmla="*/ 0 h 179"/>
                <a:gd name="T146" fmla="*/ 212 w 212"/>
                <a:gd name="T147" fmla="*/ 179 h 1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2" h="179">
                  <a:moveTo>
                    <a:pt x="212" y="174"/>
                  </a:moveTo>
                  <a:lnTo>
                    <a:pt x="208" y="175"/>
                  </a:lnTo>
                  <a:lnTo>
                    <a:pt x="206" y="176"/>
                  </a:lnTo>
                  <a:lnTo>
                    <a:pt x="202" y="177"/>
                  </a:lnTo>
                  <a:lnTo>
                    <a:pt x="199" y="179"/>
                  </a:lnTo>
                  <a:lnTo>
                    <a:pt x="192" y="171"/>
                  </a:lnTo>
                  <a:lnTo>
                    <a:pt x="188" y="167"/>
                  </a:lnTo>
                  <a:lnTo>
                    <a:pt x="182" y="166"/>
                  </a:lnTo>
                  <a:lnTo>
                    <a:pt x="173" y="167"/>
                  </a:lnTo>
                  <a:lnTo>
                    <a:pt x="166" y="168"/>
                  </a:lnTo>
                  <a:lnTo>
                    <a:pt x="158" y="169"/>
                  </a:lnTo>
                  <a:lnTo>
                    <a:pt x="150" y="169"/>
                  </a:lnTo>
                  <a:lnTo>
                    <a:pt x="142" y="169"/>
                  </a:lnTo>
                  <a:lnTo>
                    <a:pt x="134" y="169"/>
                  </a:lnTo>
                  <a:lnTo>
                    <a:pt x="127" y="168"/>
                  </a:lnTo>
                  <a:lnTo>
                    <a:pt x="121" y="167"/>
                  </a:lnTo>
                  <a:lnTo>
                    <a:pt x="116" y="166"/>
                  </a:lnTo>
                  <a:lnTo>
                    <a:pt x="111" y="162"/>
                  </a:lnTo>
                  <a:lnTo>
                    <a:pt x="108" y="160"/>
                  </a:lnTo>
                  <a:lnTo>
                    <a:pt x="112" y="158"/>
                  </a:lnTo>
                  <a:lnTo>
                    <a:pt x="120" y="159"/>
                  </a:lnTo>
                  <a:lnTo>
                    <a:pt x="125" y="160"/>
                  </a:lnTo>
                  <a:lnTo>
                    <a:pt x="132" y="160"/>
                  </a:lnTo>
                  <a:lnTo>
                    <a:pt x="140" y="159"/>
                  </a:lnTo>
                  <a:lnTo>
                    <a:pt x="146" y="158"/>
                  </a:lnTo>
                  <a:lnTo>
                    <a:pt x="153" y="156"/>
                  </a:lnTo>
                  <a:lnTo>
                    <a:pt x="158" y="155"/>
                  </a:lnTo>
                  <a:lnTo>
                    <a:pt x="163" y="153"/>
                  </a:lnTo>
                  <a:lnTo>
                    <a:pt x="166" y="152"/>
                  </a:lnTo>
                  <a:lnTo>
                    <a:pt x="158" y="143"/>
                  </a:lnTo>
                  <a:lnTo>
                    <a:pt x="148" y="132"/>
                  </a:lnTo>
                  <a:lnTo>
                    <a:pt x="138" y="125"/>
                  </a:lnTo>
                  <a:lnTo>
                    <a:pt x="133" y="121"/>
                  </a:lnTo>
                  <a:lnTo>
                    <a:pt x="124" y="123"/>
                  </a:lnTo>
                  <a:lnTo>
                    <a:pt x="113" y="124"/>
                  </a:lnTo>
                  <a:lnTo>
                    <a:pt x="100" y="125"/>
                  </a:lnTo>
                  <a:lnTo>
                    <a:pt x="88" y="126"/>
                  </a:lnTo>
                  <a:lnTo>
                    <a:pt x="75" y="128"/>
                  </a:lnTo>
                  <a:lnTo>
                    <a:pt x="63" y="126"/>
                  </a:lnTo>
                  <a:lnTo>
                    <a:pt x="53" y="125"/>
                  </a:lnTo>
                  <a:lnTo>
                    <a:pt x="46" y="122"/>
                  </a:lnTo>
                  <a:lnTo>
                    <a:pt x="41" y="117"/>
                  </a:lnTo>
                  <a:lnTo>
                    <a:pt x="41" y="114"/>
                  </a:lnTo>
                  <a:lnTo>
                    <a:pt x="45" y="113"/>
                  </a:lnTo>
                  <a:lnTo>
                    <a:pt x="53" y="115"/>
                  </a:lnTo>
                  <a:lnTo>
                    <a:pt x="58" y="116"/>
                  </a:lnTo>
                  <a:lnTo>
                    <a:pt x="66" y="117"/>
                  </a:lnTo>
                  <a:lnTo>
                    <a:pt x="75" y="116"/>
                  </a:lnTo>
                  <a:lnTo>
                    <a:pt x="84" y="116"/>
                  </a:lnTo>
                  <a:lnTo>
                    <a:pt x="92" y="115"/>
                  </a:lnTo>
                  <a:lnTo>
                    <a:pt x="102" y="113"/>
                  </a:lnTo>
                  <a:lnTo>
                    <a:pt x="109" y="110"/>
                  </a:lnTo>
                  <a:lnTo>
                    <a:pt x="115" y="108"/>
                  </a:lnTo>
                  <a:lnTo>
                    <a:pt x="109" y="100"/>
                  </a:lnTo>
                  <a:lnTo>
                    <a:pt x="103" y="93"/>
                  </a:lnTo>
                  <a:lnTo>
                    <a:pt x="94" y="87"/>
                  </a:lnTo>
                  <a:lnTo>
                    <a:pt x="86" y="81"/>
                  </a:lnTo>
                  <a:lnTo>
                    <a:pt x="74" y="85"/>
                  </a:lnTo>
                  <a:lnTo>
                    <a:pt x="62" y="86"/>
                  </a:lnTo>
                  <a:lnTo>
                    <a:pt x="50" y="87"/>
                  </a:lnTo>
                  <a:lnTo>
                    <a:pt x="37" y="86"/>
                  </a:lnTo>
                  <a:lnTo>
                    <a:pt x="26" y="84"/>
                  </a:lnTo>
                  <a:lnTo>
                    <a:pt x="16" y="80"/>
                  </a:lnTo>
                  <a:lnTo>
                    <a:pt x="8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8" y="69"/>
                  </a:lnTo>
                  <a:lnTo>
                    <a:pt x="13" y="71"/>
                  </a:lnTo>
                  <a:lnTo>
                    <a:pt x="20" y="72"/>
                  </a:lnTo>
                  <a:lnTo>
                    <a:pt x="28" y="73"/>
                  </a:lnTo>
                  <a:lnTo>
                    <a:pt x="37" y="75"/>
                  </a:lnTo>
                  <a:lnTo>
                    <a:pt x="46" y="75"/>
                  </a:lnTo>
                  <a:lnTo>
                    <a:pt x="55" y="73"/>
                  </a:lnTo>
                  <a:lnTo>
                    <a:pt x="63" y="73"/>
                  </a:lnTo>
                  <a:lnTo>
                    <a:pt x="70" y="71"/>
                  </a:lnTo>
                  <a:lnTo>
                    <a:pt x="62" y="64"/>
                  </a:lnTo>
                  <a:lnTo>
                    <a:pt x="53" y="56"/>
                  </a:lnTo>
                  <a:lnTo>
                    <a:pt x="44" y="48"/>
                  </a:lnTo>
                  <a:lnTo>
                    <a:pt x="33" y="39"/>
                  </a:lnTo>
                  <a:lnTo>
                    <a:pt x="24" y="31"/>
                  </a:lnTo>
                  <a:lnTo>
                    <a:pt x="16" y="23"/>
                  </a:lnTo>
                  <a:lnTo>
                    <a:pt x="9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1"/>
                  </a:lnTo>
                  <a:lnTo>
                    <a:pt x="12" y="4"/>
                  </a:lnTo>
                  <a:lnTo>
                    <a:pt x="16" y="9"/>
                  </a:lnTo>
                  <a:lnTo>
                    <a:pt x="23" y="15"/>
                  </a:lnTo>
                  <a:lnTo>
                    <a:pt x="30" y="23"/>
                  </a:lnTo>
                  <a:lnTo>
                    <a:pt x="41" y="32"/>
                  </a:lnTo>
                  <a:lnTo>
                    <a:pt x="50" y="41"/>
                  </a:lnTo>
                  <a:lnTo>
                    <a:pt x="59" y="49"/>
                  </a:lnTo>
                  <a:lnTo>
                    <a:pt x="69" y="55"/>
                  </a:lnTo>
                  <a:lnTo>
                    <a:pt x="74" y="60"/>
                  </a:lnTo>
                  <a:lnTo>
                    <a:pt x="79" y="50"/>
                  </a:lnTo>
                  <a:lnTo>
                    <a:pt x="82" y="39"/>
                  </a:lnTo>
                  <a:lnTo>
                    <a:pt x="83" y="28"/>
                  </a:lnTo>
                  <a:lnTo>
                    <a:pt x="82" y="19"/>
                  </a:lnTo>
                  <a:lnTo>
                    <a:pt x="80" y="13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7" y="13"/>
                  </a:lnTo>
                  <a:lnTo>
                    <a:pt x="92" y="31"/>
                  </a:lnTo>
                  <a:lnTo>
                    <a:pt x="95" y="47"/>
                  </a:lnTo>
                  <a:lnTo>
                    <a:pt x="96" y="61"/>
                  </a:lnTo>
                  <a:lnTo>
                    <a:pt x="95" y="68"/>
                  </a:lnTo>
                  <a:lnTo>
                    <a:pt x="104" y="76"/>
                  </a:lnTo>
                  <a:lnTo>
                    <a:pt x="113" y="84"/>
                  </a:lnTo>
                  <a:lnTo>
                    <a:pt x="121" y="91"/>
                  </a:lnTo>
                  <a:lnTo>
                    <a:pt x="127" y="96"/>
                  </a:lnTo>
                  <a:lnTo>
                    <a:pt x="137" y="93"/>
                  </a:lnTo>
                  <a:lnTo>
                    <a:pt x="145" y="84"/>
                  </a:lnTo>
                  <a:lnTo>
                    <a:pt x="150" y="71"/>
                  </a:lnTo>
                  <a:lnTo>
                    <a:pt x="150" y="57"/>
                  </a:lnTo>
                  <a:lnTo>
                    <a:pt x="149" y="47"/>
                  </a:lnTo>
                  <a:lnTo>
                    <a:pt x="150" y="42"/>
                  </a:lnTo>
                  <a:lnTo>
                    <a:pt x="153" y="43"/>
                  </a:lnTo>
                  <a:lnTo>
                    <a:pt x="156" y="50"/>
                  </a:lnTo>
                  <a:lnTo>
                    <a:pt x="159" y="65"/>
                  </a:lnTo>
                  <a:lnTo>
                    <a:pt x="161" y="83"/>
                  </a:lnTo>
                  <a:lnTo>
                    <a:pt x="161" y="99"/>
                  </a:lnTo>
                  <a:lnTo>
                    <a:pt x="154" y="110"/>
                  </a:lnTo>
                  <a:lnTo>
                    <a:pt x="165" y="120"/>
                  </a:lnTo>
                  <a:lnTo>
                    <a:pt x="174" y="128"/>
                  </a:lnTo>
                  <a:lnTo>
                    <a:pt x="179" y="136"/>
                  </a:lnTo>
                  <a:lnTo>
                    <a:pt x="184" y="141"/>
                  </a:lnTo>
                  <a:lnTo>
                    <a:pt x="190" y="137"/>
                  </a:lnTo>
                  <a:lnTo>
                    <a:pt x="195" y="131"/>
                  </a:lnTo>
                  <a:lnTo>
                    <a:pt x="199" y="125"/>
                  </a:lnTo>
                  <a:lnTo>
                    <a:pt x="200" y="120"/>
                  </a:lnTo>
                  <a:lnTo>
                    <a:pt x="203" y="117"/>
                  </a:lnTo>
                  <a:lnTo>
                    <a:pt x="206" y="116"/>
                  </a:lnTo>
                  <a:lnTo>
                    <a:pt x="208" y="118"/>
                  </a:lnTo>
                  <a:lnTo>
                    <a:pt x="210" y="124"/>
                  </a:lnTo>
                  <a:lnTo>
                    <a:pt x="208" y="132"/>
                  </a:lnTo>
                  <a:lnTo>
                    <a:pt x="204" y="141"/>
                  </a:lnTo>
                  <a:lnTo>
                    <a:pt x="202" y="148"/>
                  </a:lnTo>
                  <a:lnTo>
                    <a:pt x="199" y="153"/>
                  </a:lnTo>
                  <a:lnTo>
                    <a:pt x="202" y="158"/>
                  </a:lnTo>
                  <a:lnTo>
                    <a:pt x="206" y="163"/>
                  </a:lnTo>
                  <a:lnTo>
                    <a:pt x="208" y="168"/>
                  </a:lnTo>
                  <a:lnTo>
                    <a:pt x="212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Freeform 1278"/>
            <p:cNvSpPr>
              <a:spLocks/>
            </p:cNvSpPr>
            <p:nvPr/>
          </p:nvSpPr>
          <p:spPr bwMode="auto">
            <a:xfrm flipH="1">
              <a:off x="1567" y="3375"/>
              <a:ext cx="78" cy="100"/>
            </a:xfrm>
            <a:custGeom>
              <a:avLst/>
              <a:gdLst>
                <a:gd name="T0" fmla="*/ 0 w 172"/>
                <a:gd name="T1" fmla="*/ 1 h 200"/>
                <a:gd name="T2" fmla="*/ 0 w 172"/>
                <a:gd name="T3" fmla="*/ 1 h 200"/>
                <a:gd name="T4" fmla="*/ 0 w 172"/>
                <a:gd name="T5" fmla="*/ 1 h 200"/>
                <a:gd name="T6" fmla="*/ 0 w 172"/>
                <a:gd name="T7" fmla="*/ 1 h 200"/>
                <a:gd name="T8" fmla="*/ 0 w 172"/>
                <a:gd name="T9" fmla="*/ 1 h 200"/>
                <a:gd name="T10" fmla="*/ 0 w 172"/>
                <a:gd name="T11" fmla="*/ 1 h 200"/>
                <a:gd name="T12" fmla="*/ 0 w 172"/>
                <a:gd name="T13" fmla="*/ 1 h 200"/>
                <a:gd name="T14" fmla="*/ 0 w 172"/>
                <a:gd name="T15" fmla="*/ 1 h 200"/>
                <a:gd name="T16" fmla="*/ 0 w 172"/>
                <a:gd name="T17" fmla="*/ 1 h 200"/>
                <a:gd name="T18" fmla="*/ 0 w 172"/>
                <a:gd name="T19" fmla="*/ 1 h 200"/>
                <a:gd name="T20" fmla="*/ 0 w 172"/>
                <a:gd name="T21" fmla="*/ 1 h 200"/>
                <a:gd name="T22" fmla="*/ 0 w 172"/>
                <a:gd name="T23" fmla="*/ 1 h 200"/>
                <a:gd name="T24" fmla="*/ 0 w 172"/>
                <a:gd name="T25" fmla="*/ 1 h 200"/>
                <a:gd name="T26" fmla="*/ 0 w 172"/>
                <a:gd name="T27" fmla="*/ 1 h 200"/>
                <a:gd name="T28" fmla="*/ 0 w 172"/>
                <a:gd name="T29" fmla="*/ 1 h 200"/>
                <a:gd name="T30" fmla="*/ 0 w 172"/>
                <a:gd name="T31" fmla="*/ 1 h 200"/>
                <a:gd name="T32" fmla="*/ 0 w 172"/>
                <a:gd name="T33" fmla="*/ 1 h 200"/>
                <a:gd name="T34" fmla="*/ 0 w 172"/>
                <a:gd name="T35" fmla="*/ 1 h 200"/>
                <a:gd name="T36" fmla="*/ 0 w 172"/>
                <a:gd name="T37" fmla="*/ 1 h 200"/>
                <a:gd name="T38" fmla="*/ 0 w 172"/>
                <a:gd name="T39" fmla="*/ 1 h 200"/>
                <a:gd name="T40" fmla="*/ 0 w 172"/>
                <a:gd name="T41" fmla="*/ 1 h 200"/>
                <a:gd name="T42" fmla="*/ 0 w 172"/>
                <a:gd name="T43" fmla="*/ 1 h 200"/>
                <a:gd name="T44" fmla="*/ 0 w 172"/>
                <a:gd name="T45" fmla="*/ 1 h 200"/>
                <a:gd name="T46" fmla="*/ 0 w 172"/>
                <a:gd name="T47" fmla="*/ 1 h 200"/>
                <a:gd name="T48" fmla="*/ 0 w 172"/>
                <a:gd name="T49" fmla="*/ 1 h 200"/>
                <a:gd name="T50" fmla="*/ 0 w 172"/>
                <a:gd name="T51" fmla="*/ 1 h 200"/>
                <a:gd name="T52" fmla="*/ 0 w 172"/>
                <a:gd name="T53" fmla="*/ 1 h 200"/>
                <a:gd name="T54" fmla="*/ 0 w 172"/>
                <a:gd name="T55" fmla="*/ 1 h 200"/>
                <a:gd name="T56" fmla="*/ 0 w 172"/>
                <a:gd name="T57" fmla="*/ 1 h 200"/>
                <a:gd name="T58" fmla="*/ 0 w 172"/>
                <a:gd name="T59" fmla="*/ 1 h 200"/>
                <a:gd name="T60" fmla="*/ 0 w 172"/>
                <a:gd name="T61" fmla="*/ 1 h 200"/>
                <a:gd name="T62" fmla="*/ 0 w 172"/>
                <a:gd name="T63" fmla="*/ 1 h 200"/>
                <a:gd name="T64" fmla="*/ 0 w 172"/>
                <a:gd name="T65" fmla="*/ 1 h 200"/>
                <a:gd name="T66" fmla="*/ 0 w 172"/>
                <a:gd name="T67" fmla="*/ 1 h 200"/>
                <a:gd name="T68" fmla="*/ 0 w 172"/>
                <a:gd name="T69" fmla="*/ 1 h 200"/>
                <a:gd name="T70" fmla="*/ 0 w 172"/>
                <a:gd name="T71" fmla="*/ 1 h 200"/>
                <a:gd name="T72" fmla="*/ 0 w 172"/>
                <a:gd name="T73" fmla="*/ 1 h 200"/>
                <a:gd name="T74" fmla="*/ 0 w 172"/>
                <a:gd name="T75" fmla="*/ 1 h 200"/>
                <a:gd name="T76" fmla="*/ 0 w 172"/>
                <a:gd name="T77" fmla="*/ 1 h 200"/>
                <a:gd name="T78" fmla="*/ 0 w 172"/>
                <a:gd name="T79" fmla="*/ 1 h 200"/>
                <a:gd name="T80" fmla="*/ 0 w 172"/>
                <a:gd name="T81" fmla="*/ 1 h 200"/>
                <a:gd name="T82" fmla="*/ 0 w 172"/>
                <a:gd name="T83" fmla="*/ 1 h 200"/>
                <a:gd name="T84" fmla="*/ 0 w 172"/>
                <a:gd name="T85" fmla="*/ 1 h 200"/>
                <a:gd name="T86" fmla="*/ 0 w 172"/>
                <a:gd name="T87" fmla="*/ 1 h 200"/>
                <a:gd name="T88" fmla="*/ 0 w 172"/>
                <a:gd name="T89" fmla="*/ 1 h 200"/>
                <a:gd name="T90" fmla="*/ 0 w 172"/>
                <a:gd name="T91" fmla="*/ 1 h 200"/>
                <a:gd name="T92" fmla="*/ 0 w 172"/>
                <a:gd name="T93" fmla="*/ 1 h 200"/>
                <a:gd name="T94" fmla="*/ 0 w 172"/>
                <a:gd name="T95" fmla="*/ 1 h 200"/>
                <a:gd name="T96" fmla="*/ 0 w 172"/>
                <a:gd name="T97" fmla="*/ 1 h 200"/>
                <a:gd name="T98" fmla="*/ 0 w 172"/>
                <a:gd name="T99" fmla="*/ 1 h 200"/>
                <a:gd name="T100" fmla="*/ 0 w 172"/>
                <a:gd name="T101" fmla="*/ 1 h 200"/>
                <a:gd name="T102" fmla="*/ 0 w 172"/>
                <a:gd name="T103" fmla="*/ 1 h 200"/>
                <a:gd name="T104" fmla="*/ 0 w 172"/>
                <a:gd name="T105" fmla="*/ 1 h 200"/>
                <a:gd name="T106" fmla="*/ 0 w 172"/>
                <a:gd name="T107" fmla="*/ 1 h 200"/>
                <a:gd name="T108" fmla="*/ 0 w 172"/>
                <a:gd name="T109" fmla="*/ 1 h 200"/>
                <a:gd name="T110" fmla="*/ 0 w 172"/>
                <a:gd name="T111" fmla="*/ 1 h 200"/>
                <a:gd name="T112" fmla="*/ 0 w 172"/>
                <a:gd name="T113" fmla="*/ 1 h 200"/>
                <a:gd name="T114" fmla="*/ 0 w 172"/>
                <a:gd name="T115" fmla="*/ 1 h 200"/>
                <a:gd name="T116" fmla="*/ 0 w 172"/>
                <a:gd name="T117" fmla="*/ 1 h 200"/>
                <a:gd name="T118" fmla="*/ 0 w 172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2"/>
                <a:gd name="T181" fmla="*/ 0 h 200"/>
                <a:gd name="T182" fmla="*/ 172 w 172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2" h="200">
                  <a:moveTo>
                    <a:pt x="36" y="200"/>
                  </a:moveTo>
                  <a:lnTo>
                    <a:pt x="31" y="197"/>
                  </a:lnTo>
                  <a:lnTo>
                    <a:pt x="24" y="191"/>
                  </a:lnTo>
                  <a:lnTo>
                    <a:pt x="17" y="182"/>
                  </a:lnTo>
                  <a:lnTo>
                    <a:pt x="11" y="172"/>
                  </a:lnTo>
                  <a:lnTo>
                    <a:pt x="6" y="162"/>
                  </a:lnTo>
                  <a:lnTo>
                    <a:pt x="2" y="151"/>
                  </a:lnTo>
                  <a:lnTo>
                    <a:pt x="0" y="139"/>
                  </a:lnTo>
                  <a:lnTo>
                    <a:pt x="2" y="127"/>
                  </a:lnTo>
                  <a:lnTo>
                    <a:pt x="4" y="121"/>
                  </a:lnTo>
                  <a:lnTo>
                    <a:pt x="7" y="119"/>
                  </a:lnTo>
                  <a:lnTo>
                    <a:pt x="8" y="122"/>
                  </a:lnTo>
                  <a:lnTo>
                    <a:pt x="10" y="127"/>
                  </a:lnTo>
                  <a:lnTo>
                    <a:pt x="12" y="144"/>
                  </a:lnTo>
                  <a:lnTo>
                    <a:pt x="17" y="161"/>
                  </a:lnTo>
                  <a:lnTo>
                    <a:pt x="27" y="177"/>
                  </a:lnTo>
                  <a:lnTo>
                    <a:pt x="40" y="187"/>
                  </a:lnTo>
                  <a:lnTo>
                    <a:pt x="45" y="183"/>
                  </a:lnTo>
                  <a:lnTo>
                    <a:pt x="49" y="176"/>
                  </a:lnTo>
                  <a:lnTo>
                    <a:pt x="50" y="171"/>
                  </a:lnTo>
                  <a:lnTo>
                    <a:pt x="53" y="169"/>
                  </a:lnTo>
                  <a:lnTo>
                    <a:pt x="45" y="151"/>
                  </a:lnTo>
                  <a:lnTo>
                    <a:pt x="40" y="129"/>
                  </a:lnTo>
                  <a:lnTo>
                    <a:pt x="39" y="109"/>
                  </a:lnTo>
                  <a:lnTo>
                    <a:pt x="39" y="95"/>
                  </a:lnTo>
                  <a:lnTo>
                    <a:pt x="41" y="87"/>
                  </a:lnTo>
                  <a:lnTo>
                    <a:pt x="44" y="84"/>
                  </a:lnTo>
                  <a:lnTo>
                    <a:pt x="46" y="86"/>
                  </a:lnTo>
                  <a:lnTo>
                    <a:pt x="46" y="94"/>
                  </a:lnTo>
                  <a:lnTo>
                    <a:pt x="46" y="108"/>
                  </a:lnTo>
                  <a:lnTo>
                    <a:pt x="49" y="125"/>
                  </a:lnTo>
                  <a:lnTo>
                    <a:pt x="53" y="142"/>
                  </a:lnTo>
                  <a:lnTo>
                    <a:pt x="61" y="153"/>
                  </a:lnTo>
                  <a:lnTo>
                    <a:pt x="69" y="142"/>
                  </a:lnTo>
                  <a:lnTo>
                    <a:pt x="77" y="131"/>
                  </a:lnTo>
                  <a:lnTo>
                    <a:pt x="81" y="118"/>
                  </a:lnTo>
                  <a:lnTo>
                    <a:pt x="83" y="109"/>
                  </a:lnTo>
                  <a:lnTo>
                    <a:pt x="74" y="87"/>
                  </a:lnTo>
                  <a:lnTo>
                    <a:pt x="73" y="64"/>
                  </a:lnTo>
                  <a:lnTo>
                    <a:pt x="75" y="42"/>
                  </a:lnTo>
                  <a:lnTo>
                    <a:pt x="85" y="26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30"/>
                  </a:lnTo>
                  <a:lnTo>
                    <a:pt x="87" y="47"/>
                  </a:lnTo>
                  <a:lnTo>
                    <a:pt x="86" y="65"/>
                  </a:lnTo>
                  <a:lnTo>
                    <a:pt x="87" y="80"/>
                  </a:lnTo>
                  <a:lnTo>
                    <a:pt x="94" y="92"/>
                  </a:lnTo>
                  <a:lnTo>
                    <a:pt x="104" y="79"/>
                  </a:lnTo>
                  <a:lnTo>
                    <a:pt x="111" y="66"/>
                  </a:lnTo>
                  <a:lnTo>
                    <a:pt x="115" y="55"/>
                  </a:lnTo>
                  <a:lnTo>
                    <a:pt x="118" y="46"/>
                  </a:lnTo>
                  <a:lnTo>
                    <a:pt x="121" y="35"/>
                  </a:lnTo>
                  <a:lnTo>
                    <a:pt x="128" y="23"/>
                  </a:lnTo>
                  <a:lnTo>
                    <a:pt x="136" y="12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6" y="2"/>
                  </a:lnTo>
                  <a:lnTo>
                    <a:pt x="154" y="6"/>
                  </a:lnTo>
                  <a:lnTo>
                    <a:pt x="143" y="19"/>
                  </a:lnTo>
                  <a:lnTo>
                    <a:pt x="132" y="32"/>
                  </a:lnTo>
                  <a:lnTo>
                    <a:pt x="125" y="43"/>
                  </a:lnTo>
                  <a:lnTo>
                    <a:pt x="123" y="54"/>
                  </a:lnTo>
                  <a:lnTo>
                    <a:pt x="121" y="64"/>
                  </a:lnTo>
                  <a:lnTo>
                    <a:pt x="118" y="76"/>
                  </a:lnTo>
                  <a:lnTo>
                    <a:pt x="112" y="87"/>
                  </a:lnTo>
                  <a:lnTo>
                    <a:pt x="107" y="95"/>
                  </a:lnTo>
                  <a:lnTo>
                    <a:pt x="116" y="93"/>
                  </a:lnTo>
                  <a:lnTo>
                    <a:pt x="124" y="91"/>
                  </a:lnTo>
                  <a:lnTo>
                    <a:pt x="133" y="87"/>
                  </a:lnTo>
                  <a:lnTo>
                    <a:pt x="141" y="84"/>
                  </a:lnTo>
                  <a:lnTo>
                    <a:pt x="149" y="79"/>
                  </a:lnTo>
                  <a:lnTo>
                    <a:pt x="156" y="76"/>
                  </a:lnTo>
                  <a:lnTo>
                    <a:pt x="161" y="72"/>
                  </a:lnTo>
                  <a:lnTo>
                    <a:pt x="164" y="69"/>
                  </a:lnTo>
                  <a:lnTo>
                    <a:pt x="168" y="65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0" y="71"/>
                  </a:lnTo>
                  <a:lnTo>
                    <a:pt x="164" y="80"/>
                  </a:lnTo>
                  <a:lnTo>
                    <a:pt x="156" y="87"/>
                  </a:lnTo>
                  <a:lnTo>
                    <a:pt x="147" y="93"/>
                  </a:lnTo>
                  <a:lnTo>
                    <a:pt x="137" y="99"/>
                  </a:lnTo>
                  <a:lnTo>
                    <a:pt x="128" y="102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9" y="134"/>
                  </a:lnTo>
                  <a:lnTo>
                    <a:pt x="81" y="151"/>
                  </a:lnTo>
                  <a:lnTo>
                    <a:pt x="78" y="160"/>
                  </a:lnTo>
                  <a:lnTo>
                    <a:pt x="85" y="162"/>
                  </a:lnTo>
                  <a:lnTo>
                    <a:pt x="93" y="163"/>
                  </a:lnTo>
                  <a:lnTo>
                    <a:pt x="102" y="163"/>
                  </a:lnTo>
                  <a:lnTo>
                    <a:pt x="110" y="162"/>
                  </a:lnTo>
                  <a:lnTo>
                    <a:pt x="119" y="160"/>
                  </a:lnTo>
                  <a:lnTo>
                    <a:pt x="127" y="156"/>
                  </a:lnTo>
                  <a:lnTo>
                    <a:pt x="135" y="152"/>
                  </a:lnTo>
                  <a:lnTo>
                    <a:pt x="140" y="146"/>
                  </a:lnTo>
                  <a:lnTo>
                    <a:pt x="145" y="140"/>
                  </a:lnTo>
                  <a:lnTo>
                    <a:pt x="149" y="138"/>
                  </a:lnTo>
                  <a:lnTo>
                    <a:pt x="150" y="140"/>
                  </a:lnTo>
                  <a:lnTo>
                    <a:pt x="148" y="146"/>
                  </a:lnTo>
                  <a:lnTo>
                    <a:pt x="143" y="154"/>
                  </a:lnTo>
                  <a:lnTo>
                    <a:pt x="135" y="162"/>
                  </a:lnTo>
                  <a:lnTo>
                    <a:pt x="125" y="168"/>
                  </a:lnTo>
                  <a:lnTo>
                    <a:pt x="116" y="171"/>
                  </a:lnTo>
                  <a:lnTo>
                    <a:pt x="106" y="175"/>
                  </a:lnTo>
                  <a:lnTo>
                    <a:pt x="95" y="176"/>
                  </a:lnTo>
                  <a:lnTo>
                    <a:pt x="85" y="176"/>
                  </a:lnTo>
                  <a:lnTo>
                    <a:pt x="75" y="174"/>
                  </a:lnTo>
                  <a:lnTo>
                    <a:pt x="70" y="179"/>
                  </a:lnTo>
                  <a:lnTo>
                    <a:pt x="66" y="183"/>
                  </a:lnTo>
                  <a:lnTo>
                    <a:pt x="64" y="187"/>
                  </a:lnTo>
                  <a:lnTo>
                    <a:pt x="62" y="193"/>
                  </a:lnTo>
                  <a:lnTo>
                    <a:pt x="54" y="193"/>
                  </a:lnTo>
                  <a:lnTo>
                    <a:pt x="46" y="194"/>
                  </a:lnTo>
                  <a:lnTo>
                    <a:pt x="40" y="197"/>
                  </a:lnTo>
                  <a:lnTo>
                    <a:pt x="36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Freeform 1279"/>
            <p:cNvSpPr>
              <a:spLocks/>
            </p:cNvSpPr>
            <p:nvPr/>
          </p:nvSpPr>
          <p:spPr bwMode="auto">
            <a:xfrm flipH="1">
              <a:off x="1484" y="3487"/>
              <a:ext cx="123" cy="55"/>
            </a:xfrm>
            <a:custGeom>
              <a:avLst/>
              <a:gdLst>
                <a:gd name="T0" fmla="*/ 0 w 271"/>
                <a:gd name="T1" fmla="*/ 1 h 110"/>
                <a:gd name="T2" fmla="*/ 0 w 271"/>
                <a:gd name="T3" fmla="*/ 1 h 110"/>
                <a:gd name="T4" fmla="*/ 0 w 271"/>
                <a:gd name="T5" fmla="*/ 1 h 110"/>
                <a:gd name="T6" fmla="*/ 0 w 271"/>
                <a:gd name="T7" fmla="*/ 1 h 110"/>
                <a:gd name="T8" fmla="*/ 0 w 271"/>
                <a:gd name="T9" fmla="*/ 1 h 110"/>
                <a:gd name="T10" fmla="*/ 0 w 271"/>
                <a:gd name="T11" fmla="*/ 1 h 110"/>
                <a:gd name="T12" fmla="*/ 0 w 271"/>
                <a:gd name="T13" fmla="*/ 1 h 110"/>
                <a:gd name="T14" fmla="*/ 0 w 271"/>
                <a:gd name="T15" fmla="*/ 1 h 110"/>
                <a:gd name="T16" fmla="*/ 0 w 271"/>
                <a:gd name="T17" fmla="*/ 1 h 110"/>
                <a:gd name="T18" fmla="*/ 0 w 271"/>
                <a:gd name="T19" fmla="*/ 1 h 110"/>
                <a:gd name="T20" fmla="*/ 0 w 271"/>
                <a:gd name="T21" fmla="*/ 1 h 110"/>
                <a:gd name="T22" fmla="*/ 0 w 271"/>
                <a:gd name="T23" fmla="*/ 1 h 110"/>
                <a:gd name="T24" fmla="*/ 0 w 271"/>
                <a:gd name="T25" fmla="*/ 1 h 110"/>
                <a:gd name="T26" fmla="*/ 0 w 271"/>
                <a:gd name="T27" fmla="*/ 1 h 110"/>
                <a:gd name="T28" fmla="*/ 0 w 271"/>
                <a:gd name="T29" fmla="*/ 1 h 110"/>
                <a:gd name="T30" fmla="*/ 0 w 271"/>
                <a:gd name="T31" fmla="*/ 1 h 110"/>
                <a:gd name="T32" fmla="*/ 0 w 271"/>
                <a:gd name="T33" fmla="*/ 1 h 110"/>
                <a:gd name="T34" fmla="*/ 0 w 271"/>
                <a:gd name="T35" fmla="*/ 1 h 110"/>
                <a:gd name="T36" fmla="*/ 0 w 271"/>
                <a:gd name="T37" fmla="*/ 1 h 110"/>
                <a:gd name="T38" fmla="*/ 0 w 271"/>
                <a:gd name="T39" fmla="*/ 1 h 110"/>
                <a:gd name="T40" fmla="*/ 0 w 271"/>
                <a:gd name="T41" fmla="*/ 1 h 110"/>
                <a:gd name="T42" fmla="*/ 0 w 271"/>
                <a:gd name="T43" fmla="*/ 1 h 110"/>
                <a:gd name="T44" fmla="*/ 0 w 271"/>
                <a:gd name="T45" fmla="*/ 1 h 110"/>
                <a:gd name="T46" fmla="*/ 0 w 271"/>
                <a:gd name="T47" fmla="*/ 1 h 110"/>
                <a:gd name="T48" fmla="*/ 0 w 271"/>
                <a:gd name="T49" fmla="*/ 1 h 110"/>
                <a:gd name="T50" fmla="*/ 0 w 271"/>
                <a:gd name="T51" fmla="*/ 1 h 110"/>
                <a:gd name="T52" fmla="*/ 0 w 271"/>
                <a:gd name="T53" fmla="*/ 1 h 110"/>
                <a:gd name="T54" fmla="*/ 0 w 271"/>
                <a:gd name="T55" fmla="*/ 1 h 110"/>
                <a:gd name="T56" fmla="*/ 0 w 271"/>
                <a:gd name="T57" fmla="*/ 1 h 110"/>
                <a:gd name="T58" fmla="*/ 0 w 271"/>
                <a:gd name="T59" fmla="*/ 1 h 110"/>
                <a:gd name="T60" fmla="*/ 0 w 271"/>
                <a:gd name="T61" fmla="*/ 1 h 110"/>
                <a:gd name="T62" fmla="*/ 0 w 271"/>
                <a:gd name="T63" fmla="*/ 1 h 110"/>
                <a:gd name="T64" fmla="*/ 0 w 271"/>
                <a:gd name="T65" fmla="*/ 1 h 110"/>
                <a:gd name="T66" fmla="*/ 0 w 271"/>
                <a:gd name="T67" fmla="*/ 1 h 110"/>
                <a:gd name="T68" fmla="*/ 0 w 271"/>
                <a:gd name="T69" fmla="*/ 1 h 110"/>
                <a:gd name="T70" fmla="*/ 0 w 271"/>
                <a:gd name="T71" fmla="*/ 1 h 110"/>
                <a:gd name="T72" fmla="*/ 0 w 271"/>
                <a:gd name="T73" fmla="*/ 1 h 110"/>
                <a:gd name="T74" fmla="*/ 0 w 271"/>
                <a:gd name="T75" fmla="*/ 1 h 110"/>
                <a:gd name="T76" fmla="*/ 0 w 271"/>
                <a:gd name="T77" fmla="*/ 1 h 110"/>
                <a:gd name="T78" fmla="*/ 0 w 271"/>
                <a:gd name="T79" fmla="*/ 1 h 110"/>
                <a:gd name="T80" fmla="*/ 0 w 271"/>
                <a:gd name="T81" fmla="*/ 1 h 110"/>
                <a:gd name="T82" fmla="*/ 0 w 271"/>
                <a:gd name="T83" fmla="*/ 1 h 110"/>
                <a:gd name="T84" fmla="*/ 0 w 271"/>
                <a:gd name="T85" fmla="*/ 1 h 110"/>
                <a:gd name="T86" fmla="*/ 0 w 271"/>
                <a:gd name="T87" fmla="*/ 1 h 110"/>
                <a:gd name="T88" fmla="*/ 0 w 271"/>
                <a:gd name="T89" fmla="*/ 1 h 110"/>
                <a:gd name="T90" fmla="*/ 0 w 271"/>
                <a:gd name="T91" fmla="*/ 1 h 110"/>
                <a:gd name="T92" fmla="*/ 0 w 271"/>
                <a:gd name="T93" fmla="*/ 1 h 110"/>
                <a:gd name="T94" fmla="*/ 0 w 271"/>
                <a:gd name="T95" fmla="*/ 1 h 110"/>
                <a:gd name="T96" fmla="*/ 0 w 271"/>
                <a:gd name="T97" fmla="*/ 1 h 110"/>
                <a:gd name="T98" fmla="*/ 0 w 271"/>
                <a:gd name="T99" fmla="*/ 1 h 110"/>
                <a:gd name="T100" fmla="*/ 0 w 271"/>
                <a:gd name="T101" fmla="*/ 1 h 110"/>
                <a:gd name="T102" fmla="*/ 0 w 271"/>
                <a:gd name="T103" fmla="*/ 1 h 110"/>
                <a:gd name="T104" fmla="*/ 0 w 271"/>
                <a:gd name="T105" fmla="*/ 1 h 110"/>
                <a:gd name="T106" fmla="*/ 0 w 271"/>
                <a:gd name="T107" fmla="*/ 0 h 110"/>
                <a:gd name="T108" fmla="*/ 0 w 271"/>
                <a:gd name="T109" fmla="*/ 1 h 110"/>
                <a:gd name="T110" fmla="*/ 0 w 271"/>
                <a:gd name="T111" fmla="*/ 1 h 110"/>
                <a:gd name="T112" fmla="*/ 0 w 271"/>
                <a:gd name="T113" fmla="*/ 1 h 110"/>
                <a:gd name="T114" fmla="*/ 0 w 271"/>
                <a:gd name="T115" fmla="*/ 1 h 110"/>
                <a:gd name="T116" fmla="*/ 0 w 271"/>
                <a:gd name="T117" fmla="*/ 1 h 110"/>
                <a:gd name="T118" fmla="*/ 0 w 271"/>
                <a:gd name="T119" fmla="*/ 1 h 110"/>
                <a:gd name="T120" fmla="*/ 0 w 271"/>
                <a:gd name="T121" fmla="*/ 1 h 110"/>
                <a:gd name="T122" fmla="*/ 0 w 271"/>
                <a:gd name="T123" fmla="*/ 1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1"/>
                <a:gd name="T187" fmla="*/ 0 h 110"/>
                <a:gd name="T188" fmla="*/ 271 w 271"/>
                <a:gd name="T189" fmla="*/ 110 h 1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1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1" y="41"/>
                  </a:lnTo>
                  <a:lnTo>
                    <a:pt x="22" y="41"/>
                  </a:lnTo>
                  <a:lnTo>
                    <a:pt x="35" y="41"/>
                  </a:lnTo>
                  <a:lnTo>
                    <a:pt x="47" y="42"/>
                  </a:lnTo>
                  <a:lnTo>
                    <a:pt x="59" y="44"/>
                  </a:lnTo>
                  <a:lnTo>
                    <a:pt x="68" y="46"/>
                  </a:lnTo>
                  <a:lnTo>
                    <a:pt x="76" y="49"/>
                  </a:lnTo>
                  <a:lnTo>
                    <a:pt x="80" y="51"/>
                  </a:lnTo>
                  <a:lnTo>
                    <a:pt x="83" y="54"/>
                  </a:lnTo>
                  <a:lnTo>
                    <a:pt x="85" y="60"/>
                  </a:lnTo>
                  <a:lnTo>
                    <a:pt x="88" y="66"/>
                  </a:lnTo>
                  <a:lnTo>
                    <a:pt x="92" y="74"/>
                  </a:lnTo>
                  <a:lnTo>
                    <a:pt x="97" y="81"/>
                  </a:lnTo>
                  <a:lnTo>
                    <a:pt x="104" y="88"/>
                  </a:lnTo>
                  <a:lnTo>
                    <a:pt x="110" y="94"/>
                  </a:lnTo>
                  <a:lnTo>
                    <a:pt x="119" y="98"/>
                  </a:lnTo>
                  <a:lnTo>
                    <a:pt x="127" y="101"/>
                  </a:lnTo>
                  <a:lnTo>
                    <a:pt x="130" y="99"/>
                  </a:lnTo>
                  <a:lnTo>
                    <a:pt x="127" y="96"/>
                  </a:lnTo>
                  <a:lnTo>
                    <a:pt x="121" y="89"/>
                  </a:lnTo>
                  <a:lnTo>
                    <a:pt x="113" y="81"/>
                  </a:lnTo>
                  <a:lnTo>
                    <a:pt x="106" y="71"/>
                  </a:lnTo>
                  <a:lnTo>
                    <a:pt x="104" y="60"/>
                  </a:lnTo>
                  <a:lnTo>
                    <a:pt x="102" y="52"/>
                  </a:lnTo>
                  <a:lnTo>
                    <a:pt x="109" y="52"/>
                  </a:lnTo>
                  <a:lnTo>
                    <a:pt x="116" y="52"/>
                  </a:lnTo>
                  <a:lnTo>
                    <a:pt x="122" y="53"/>
                  </a:lnTo>
                  <a:lnTo>
                    <a:pt x="130" y="54"/>
                  </a:lnTo>
                  <a:lnTo>
                    <a:pt x="137" y="56"/>
                  </a:lnTo>
                  <a:lnTo>
                    <a:pt x="143" y="57"/>
                  </a:lnTo>
                  <a:lnTo>
                    <a:pt x="147" y="59"/>
                  </a:lnTo>
                  <a:lnTo>
                    <a:pt x="151" y="60"/>
                  </a:lnTo>
                  <a:lnTo>
                    <a:pt x="152" y="66"/>
                  </a:lnTo>
                  <a:lnTo>
                    <a:pt x="155" y="72"/>
                  </a:lnTo>
                  <a:lnTo>
                    <a:pt x="160" y="79"/>
                  </a:lnTo>
                  <a:lnTo>
                    <a:pt x="166" y="86"/>
                  </a:lnTo>
                  <a:lnTo>
                    <a:pt x="172" y="92"/>
                  </a:lnTo>
                  <a:lnTo>
                    <a:pt x="180" y="98"/>
                  </a:lnTo>
                  <a:lnTo>
                    <a:pt x="187" y="103"/>
                  </a:lnTo>
                  <a:lnTo>
                    <a:pt x="195" y="106"/>
                  </a:lnTo>
                  <a:lnTo>
                    <a:pt x="208" y="110"/>
                  </a:lnTo>
                  <a:lnTo>
                    <a:pt x="216" y="110"/>
                  </a:lnTo>
                  <a:lnTo>
                    <a:pt x="218" y="107"/>
                  </a:lnTo>
                  <a:lnTo>
                    <a:pt x="212" y="104"/>
                  </a:lnTo>
                  <a:lnTo>
                    <a:pt x="202" y="99"/>
                  </a:lnTo>
                  <a:lnTo>
                    <a:pt x="195" y="95"/>
                  </a:lnTo>
                  <a:lnTo>
                    <a:pt x="187" y="89"/>
                  </a:lnTo>
                  <a:lnTo>
                    <a:pt x="181" y="84"/>
                  </a:lnTo>
                  <a:lnTo>
                    <a:pt x="176" y="79"/>
                  </a:lnTo>
                  <a:lnTo>
                    <a:pt x="171" y="74"/>
                  </a:lnTo>
                  <a:lnTo>
                    <a:pt x="168" y="69"/>
                  </a:lnTo>
                  <a:lnTo>
                    <a:pt x="167" y="66"/>
                  </a:lnTo>
                  <a:lnTo>
                    <a:pt x="177" y="71"/>
                  </a:lnTo>
                  <a:lnTo>
                    <a:pt x="191" y="74"/>
                  </a:lnTo>
                  <a:lnTo>
                    <a:pt x="205" y="76"/>
                  </a:lnTo>
                  <a:lnTo>
                    <a:pt x="220" y="79"/>
                  </a:lnTo>
                  <a:lnTo>
                    <a:pt x="234" y="81"/>
                  </a:lnTo>
                  <a:lnTo>
                    <a:pt x="246" y="82"/>
                  </a:lnTo>
                  <a:lnTo>
                    <a:pt x="256" y="83"/>
                  </a:lnTo>
                  <a:lnTo>
                    <a:pt x="263" y="83"/>
                  </a:lnTo>
                  <a:lnTo>
                    <a:pt x="270" y="83"/>
                  </a:lnTo>
                  <a:lnTo>
                    <a:pt x="271" y="81"/>
                  </a:lnTo>
                  <a:lnTo>
                    <a:pt x="267" y="77"/>
                  </a:lnTo>
                  <a:lnTo>
                    <a:pt x="259" y="76"/>
                  </a:lnTo>
                  <a:lnTo>
                    <a:pt x="250" y="75"/>
                  </a:lnTo>
                  <a:lnTo>
                    <a:pt x="238" y="73"/>
                  </a:lnTo>
                  <a:lnTo>
                    <a:pt x="225" y="69"/>
                  </a:lnTo>
                  <a:lnTo>
                    <a:pt x="212" y="66"/>
                  </a:lnTo>
                  <a:lnTo>
                    <a:pt x="200" y="62"/>
                  </a:lnTo>
                  <a:lnTo>
                    <a:pt x="189" y="59"/>
                  </a:lnTo>
                  <a:lnTo>
                    <a:pt x="180" y="57"/>
                  </a:lnTo>
                  <a:lnTo>
                    <a:pt x="176" y="54"/>
                  </a:lnTo>
                  <a:lnTo>
                    <a:pt x="184" y="48"/>
                  </a:lnTo>
                  <a:lnTo>
                    <a:pt x="193" y="42"/>
                  </a:lnTo>
                  <a:lnTo>
                    <a:pt x="202" y="39"/>
                  </a:lnTo>
                  <a:lnTo>
                    <a:pt x="210" y="38"/>
                  </a:lnTo>
                  <a:lnTo>
                    <a:pt x="217" y="37"/>
                  </a:lnTo>
                  <a:lnTo>
                    <a:pt x="218" y="35"/>
                  </a:lnTo>
                  <a:lnTo>
                    <a:pt x="216" y="31"/>
                  </a:lnTo>
                  <a:lnTo>
                    <a:pt x="208" y="29"/>
                  </a:lnTo>
                  <a:lnTo>
                    <a:pt x="202" y="28"/>
                  </a:lnTo>
                  <a:lnTo>
                    <a:pt x="196" y="29"/>
                  </a:lnTo>
                  <a:lnTo>
                    <a:pt x="189" y="30"/>
                  </a:lnTo>
                  <a:lnTo>
                    <a:pt x="183" y="33"/>
                  </a:lnTo>
                  <a:lnTo>
                    <a:pt x="176" y="36"/>
                  </a:lnTo>
                  <a:lnTo>
                    <a:pt x="171" y="38"/>
                  </a:lnTo>
                  <a:lnTo>
                    <a:pt x="166" y="43"/>
                  </a:lnTo>
                  <a:lnTo>
                    <a:pt x="163" y="46"/>
                  </a:lnTo>
                  <a:lnTo>
                    <a:pt x="156" y="46"/>
                  </a:lnTo>
                  <a:lnTo>
                    <a:pt x="148" y="45"/>
                  </a:lnTo>
                  <a:lnTo>
                    <a:pt x="141" y="45"/>
                  </a:lnTo>
                  <a:lnTo>
                    <a:pt x="133" y="44"/>
                  </a:lnTo>
                  <a:lnTo>
                    <a:pt x="125" y="43"/>
                  </a:lnTo>
                  <a:lnTo>
                    <a:pt x="117" y="43"/>
                  </a:lnTo>
                  <a:lnTo>
                    <a:pt x="112" y="43"/>
                  </a:lnTo>
                  <a:lnTo>
                    <a:pt x="109" y="43"/>
                  </a:lnTo>
                  <a:lnTo>
                    <a:pt x="108" y="33"/>
                  </a:lnTo>
                  <a:lnTo>
                    <a:pt x="112" y="23"/>
                  </a:lnTo>
                  <a:lnTo>
                    <a:pt x="119" y="14"/>
                  </a:lnTo>
                  <a:lnTo>
                    <a:pt x="131" y="7"/>
                  </a:lnTo>
                  <a:lnTo>
                    <a:pt x="141" y="4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5"/>
                  </a:lnTo>
                  <a:lnTo>
                    <a:pt x="112" y="8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8" y="24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72" y="31"/>
                  </a:lnTo>
                  <a:lnTo>
                    <a:pt x="63" y="31"/>
                  </a:lnTo>
                  <a:lnTo>
                    <a:pt x="51" y="31"/>
                  </a:lnTo>
                  <a:lnTo>
                    <a:pt x="39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6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Freeform 1280"/>
            <p:cNvSpPr>
              <a:spLocks/>
            </p:cNvSpPr>
            <p:nvPr/>
          </p:nvSpPr>
          <p:spPr bwMode="auto">
            <a:xfrm flipH="1">
              <a:off x="1520" y="3535"/>
              <a:ext cx="99" cy="111"/>
            </a:xfrm>
            <a:custGeom>
              <a:avLst/>
              <a:gdLst>
                <a:gd name="T0" fmla="*/ 0 w 221"/>
                <a:gd name="T1" fmla="*/ 1 h 222"/>
                <a:gd name="T2" fmla="*/ 0 w 221"/>
                <a:gd name="T3" fmla="*/ 1 h 222"/>
                <a:gd name="T4" fmla="*/ 0 w 221"/>
                <a:gd name="T5" fmla="*/ 1 h 222"/>
                <a:gd name="T6" fmla="*/ 0 w 221"/>
                <a:gd name="T7" fmla="*/ 1 h 222"/>
                <a:gd name="T8" fmla="*/ 0 w 221"/>
                <a:gd name="T9" fmla="*/ 1 h 222"/>
                <a:gd name="T10" fmla="*/ 0 w 221"/>
                <a:gd name="T11" fmla="*/ 1 h 222"/>
                <a:gd name="T12" fmla="*/ 0 w 221"/>
                <a:gd name="T13" fmla="*/ 1 h 222"/>
                <a:gd name="T14" fmla="*/ 0 w 221"/>
                <a:gd name="T15" fmla="*/ 1 h 222"/>
                <a:gd name="T16" fmla="*/ 0 w 221"/>
                <a:gd name="T17" fmla="*/ 1 h 222"/>
                <a:gd name="T18" fmla="*/ 0 w 221"/>
                <a:gd name="T19" fmla="*/ 1 h 222"/>
                <a:gd name="T20" fmla="*/ 0 w 221"/>
                <a:gd name="T21" fmla="*/ 1 h 222"/>
                <a:gd name="T22" fmla="*/ 0 w 221"/>
                <a:gd name="T23" fmla="*/ 1 h 222"/>
                <a:gd name="T24" fmla="*/ 0 w 221"/>
                <a:gd name="T25" fmla="*/ 1 h 222"/>
                <a:gd name="T26" fmla="*/ 0 w 221"/>
                <a:gd name="T27" fmla="*/ 1 h 222"/>
                <a:gd name="T28" fmla="*/ 0 w 221"/>
                <a:gd name="T29" fmla="*/ 1 h 222"/>
                <a:gd name="T30" fmla="*/ 0 w 221"/>
                <a:gd name="T31" fmla="*/ 1 h 222"/>
                <a:gd name="T32" fmla="*/ 0 w 221"/>
                <a:gd name="T33" fmla="*/ 1 h 222"/>
                <a:gd name="T34" fmla="*/ 0 w 221"/>
                <a:gd name="T35" fmla="*/ 1 h 222"/>
                <a:gd name="T36" fmla="*/ 0 w 221"/>
                <a:gd name="T37" fmla="*/ 1 h 222"/>
                <a:gd name="T38" fmla="*/ 0 w 221"/>
                <a:gd name="T39" fmla="*/ 1 h 222"/>
                <a:gd name="T40" fmla="*/ 0 w 221"/>
                <a:gd name="T41" fmla="*/ 1 h 222"/>
                <a:gd name="T42" fmla="*/ 0 w 221"/>
                <a:gd name="T43" fmla="*/ 1 h 222"/>
                <a:gd name="T44" fmla="*/ 0 w 221"/>
                <a:gd name="T45" fmla="*/ 1 h 222"/>
                <a:gd name="T46" fmla="*/ 0 w 221"/>
                <a:gd name="T47" fmla="*/ 1 h 222"/>
                <a:gd name="T48" fmla="*/ 0 w 221"/>
                <a:gd name="T49" fmla="*/ 1 h 222"/>
                <a:gd name="T50" fmla="*/ 0 w 221"/>
                <a:gd name="T51" fmla="*/ 1 h 222"/>
                <a:gd name="T52" fmla="*/ 0 w 221"/>
                <a:gd name="T53" fmla="*/ 1 h 222"/>
                <a:gd name="T54" fmla="*/ 0 w 221"/>
                <a:gd name="T55" fmla="*/ 1 h 222"/>
                <a:gd name="T56" fmla="*/ 0 w 221"/>
                <a:gd name="T57" fmla="*/ 1 h 222"/>
                <a:gd name="T58" fmla="*/ 0 w 221"/>
                <a:gd name="T59" fmla="*/ 1 h 222"/>
                <a:gd name="T60" fmla="*/ 0 w 221"/>
                <a:gd name="T61" fmla="*/ 1 h 222"/>
                <a:gd name="T62" fmla="*/ 0 w 221"/>
                <a:gd name="T63" fmla="*/ 1 h 222"/>
                <a:gd name="T64" fmla="*/ 0 w 221"/>
                <a:gd name="T65" fmla="*/ 1 h 222"/>
                <a:gd name="T66" fmla="*/ 0 w 221"/>
                <a:gd name="T67" fmla="*/ 1 h 222"/>
                <a:gd name="T68" fmla="*/ 0 w 221"/>
                <a:gd name="T69" fmla="*/ 1 h 222"/>
                <a:gd name="T70" fmla="*/ 0 w 221"/>
                <a:gd name="T71" fmla="*/ 1 h 222"/>
                <a:gd name="T72" fmla="*/ 0 w 221"/>
                <a:gd name="T73" fmla="*/ 1 h 222"/>
                <a:gd name="T74" fmla="*/ 0 w 221"/>
                <a:gd name="T75" fmla="*/ 1 h 222"/>
                <a:gd name="T76" fmla="*/ 0 w 221"/>
                <a:gd name="T77" fmla="*/ 1 h 222"/>
                <a:gd name="T78" fmla="*/ 0 w 221"/>
                <a:gd name="T79" fmla="*/ 1 h 222"/>
                <a:gd name="T80" fmla="*/ 0 w 221"/>
                <a:gd name="T81" fmla="*/ 1 h 222"/>
                <a:gd name="T82" fmla="*/ 0 w 221"/>
                <a:gd name="T83" fmla="*/ 1 h 222"/>
                <a:gd name="T84" fmla="*/ 0 w 221"/>
                <a:gd name="T85" fmla="*/ 1 h 222"/>
                <a:gd name="T86" fmla="*/ 0 w 221"/>
                <a:gd name="T87" fmla="*/ 1 h 222"/>
                <a:gd name="T88" fmla="*/ 0 w 221"/>
                <a:gd name="T89" fmla="*/ 1 h 222"/>
                <a:gd name="T90" fmla="*/ 0 w 221"/>
                <a:gd name="T91" fmla="*/ 1 h 222"/>
                <a:gd name="T92" fmla="*/ 0 w 221"/>
                <a:gd name="T93" fmla="*/ 1 h 222"/>
                <a:gd name="T94" fmla="*/ 0 w 221"/>
                <a:gd name="T95" fmla="*/ 1 h 222"/>
                <a:gd name="T96" fmla="*/ 0 w 221"/>
                <a:gd name="T97" fmla="*/ 1 h 222"/>
                <a:gd name="T98" fmla="*/ 0 w 221"/>
                <a:gd name="T99" fmla="*/ 1 h 222"/>
                <a:gd name="T100" fmla="*/ 0 w 221"/>
                <a:gd name="T101" fmla="*/ 1 h 222"/>
                <a:gd name="T102" fmla="*/ 0 w 221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222"/>
                <a:gd name="T158" fmla="*/ 221 w 221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222">
                  <a:moveTo>
                    <a:pt x="0" y="1"/>
                  </a:moveTo>
                  <a:lnTo>
                    <a:pt x="9" y="8"/>
                  </a:lnTo>
                  <a:lnTo>
                    <a:pt x="20" y="18"/>
                  </a:lnTo>
                  <a:lnTo>
                    <a:pt x="30" y="29"/>
                  </a:lnTo>
                  <a:lnTo>
                    <a:pt x="37" y="36"/>
                  </a:lnTo>
                  <a:lnTo>
                    <a:pt x="32" y="53"/>
                  </a:lnTo>
                  <a:lnTo>
                    <a:pt x="30" y="77"/>
                  </a:lnTo>
                  <a:lnTo>
                    <a:pt x="33" y="101"/>
                  </a:lnTo>
                  <a:lnTo>
                    <a:pt x="41" y="117"/>
                  </a:lnTo>
                  <a:lnTo>
                    <a:pt x="39" y="99"/>
                  </a:lnTo>
                  <a:lnTo>
                    <a:pt x="41" y="78"/>
                  </a:lnTo>
                  <a:lnTo>
                    <a:pt x="43" y="60"/>
                  </a:lnTo>
                  <a:lnTo>
                    <a:pt x="51" y="49"/>
                  </a:lnTo>
                  <a:lnTo>
                    <a:pt x="55" y="47"/>
                  </a:lnTo>
                  <a:lnTo>
                    <a:pt x="58" y="48"/>
                  </a:lnTo>
                  <a:lnTo>
                    <a:pt x="61" y="51"/>
                  </a:lnTo>
                  <a:lnTo>
                    <a:pt x="64" y="55"/>
                  </a:lnTo>
                  <a:lnTo>
                    <a:pt x="72" y="63"/>
                  </a:lnTo>
                  <a:lnTo>
                    <a:pt x="83" y="74"/>
                  </a:lnTo>
                  <a:lnTo>
                    <a:pt x="95" y="85"/>
                  </a:lnTo>
                  <a:lnTo>
                    <a:pt x="101" y="92"/>
                  </a:lnTo>
                  <a:lnTo>
                    <a:pt x="97" y="111"/>
                  </a:lnTo>
                  <a:lnTo>
                    <a:pt x="95" y="131"/>
                  </a:lnTo>
                  <a:lnTo>
                    <a:pt x="97" y="151"/>
                  </a:lnTo>
                  <a:lnTo>
                    <a:pt x="111" y="167"/>
                  </a:lnTo>
                  <a:lnTo>
                    <a:pt x="108" y="149"/>
                  </a:lnTo>
                  <a:lnTo>
                    <a:pt x="107" y="129"/>
                  </a:lnTo>
                  <a:lnTo>
                    <a:pt x="111" y="112"/>
                  </a:lnTo>
                  <a:lnTo>
                    <a:pt x="120" y="101"/>
                  </a:lnTo>
                  <a:lnTo>
                    <a:pt x="128" y="108"/>
                  </a:lnTo>
                  <a:lnTo>
                    <a:pt x="140" y="121"/>
                  </a:lnTo>
                  <a:lnTo>
                    <a:pt x="153" y="136"/>
                  </a:lnTo>
                  <a:lnTo>
                    <a:pt x="167" y="153"/>
                  </a:lnTo>
                  <a:lnTo>
                    <a:pt x="182" y="172"/>
                  </a:lnTo>
                  <a:lnTo>
                    <a:pt x="195" y="189"/>
                  </a:lnTo>
                  <a:lnTo>
                    <a:pt x="205" y="203"/>
                  </a:lnTo>
                  <a:lnTo>
                    <a:pt x="212" y="214"/>
                  </a:lnTo>
                  <a:lnTo>
                    <a:pt x="217" y="221"/>
                  </a:lnTo>
                  <a:lnTo>
                    <a:pt x="220" y="222"/>
                  </a:lnTo>
                  <a:lnTo>
                    <a:pt x="221" y="219"/>
                  </a:lnTo>
                  <a:lnTo>
                    <a:pt x="219" y="210"/>
                  </a:lnTo>
                  <a:lnTo>
                    <a:pt x="215" y="202"/>
                  </a:lnTo>
                  <a:lnTo>
                    <a:pt x="205" y="188"/>
                  </a:lnTo>
                  <a:lnTo>
                    <a:pt x="194" y="170"/>
                  </a:lnTo>
                  <a:lnTo>
                    <a:pt x="180" y="152"/>
                  </a:lnTo>
                  <a:lnTo>
                    <a:pt x="167" y="134"/>
                  </a:lnTo>
                  <a:lnTo>
                    <a:pt x="154" y="116"/>
                  </a:lnTo>
                  <a:lnTo>
                    <a:pt x="142" y="105"/>
                  </a:lnTo>
                  <a:lnTo>
                    <a:pt x="134" y="98"/>
                  </a:lnTo>
                  <a:lnTo>
                    <a:pt x="140" y="93"/>
                  </a:lnTo>
                  <a:lnTo>
                    <a:pt x="146" y="90"/>
                  </a:lnTo>
                  <a:lnTo>
                    <a:pt x="153" y="87"/>
                  </a:lnTo>
                  <a:lnTo>
                    <a:pt x="159" y="85"/>
                  </a:lnTo>
                  <a:lnTo>
                    <a:pt x="166" y="84"/>
                  </a:lnTo>
                  <a:lnTo>
                    <a:pt x="172" y="84"/>
                  </a:lnTo>
                  <a:lnTo>
                    <a:pt x="178" y="86"/>
                  </a:lnTo>
                  <a:lnTo>
                    <a:pt x="184" y="89"/>
                  </a:lnTo>
                  <a:lnTo>
                    <a:pt x="195" y="93"/>
                  </a:lnTo>
                  <a:lnTo>
                    <a:pt x="200" y="96"/>
                  </a:lnTo>
                  <a:lnTo>
                    <a:pt x="201" y="93"/>
                  </a:lnTo>
                  <a:lnTo>
                    <a:pt x="198" y="87"/>
                  </a:lnTo>
                  <a:lnTo>
                    <a:pt x="191" y="83"/>
                  </a:lnTo>
                  <a:lnTo>
                    <a:pt x="183" y="79"/>
                  </a:lnTo>
                  <a:lnTo>
                    <a:pt x="172" y="77"/>
                  </a:lnTo>
                  <a:lnTo>
                    <a:pt x="162" y="75"/>
                  </a:lnTo>
                  <a:lnTo>
                    <a:pt x="150" y="75"/>
                  </a:lnTo>
                  <a:lnTo>
                    <a:pt x="140" y="76"/>
                  </a:lnTo>
                  <a:lnTo>
                    <a:pt x="130" y="79"/>
                  </a:lnTo>
                  <a:lnTo>
                    <a:pt x="122" y="83"/>
                  </a:lnTo>
                  <a:lnTo>
                    <a:pt x="116" y="78"/>
                  </a:lnTo>
                  <a:lnTo>
                    <a:pt x="109" y="74"/>
                  </a:lnTo>
                  <a:lnTo>
                    <a:pt x="103" y="68"/>
                  </a:lnTo>
                  <a:lnTo>
                    <a:pt x="96" y="63"/>
                  </a:lnTo>
                  <a:lnTo>
                    <a:pt x="90" y="58"/>
                  </a:lnTo>
                  <a:lnTo>
                    <a:pt x="84" y="53"/>
                  </a:lnTo>
                  <a:lnTo>
                    <a:pt x="80" y="49"/>
                  </a:lnTo>
                  <a:lnTo>
                    <a:pt x="78" y="47"/>
                  </a:lnTo>
                  <a:lnTo>
                    <a:pt x="82" y="45"/>
                  </a:lnTo>
                  <a:lnTo>
                    <a:pt x="86" y="44"/>
                  </a:lnTo>
                  <a:lnTo>
                    <a:pt x="92" y="41"/>
                  </a:lnTo>
                  <a:lnTo>
                    <a:pt x="97" y="41"/>
                  </a:lnTo>
                  <a:lnTo>
                    <a:pt x="104" y="40"/>
                  </a:lnTo>
                  <a:lnTo>
                    <a:pt x="111" y="40"/>
                  </a:lnTo>
                  <a:lnTo>
                    <a:pt x="117" y="41"/>
                  </a:lnTo>
                  <a:lnTo>
                    <a:pt x="124" y="43"/>
                  </a:lnTo>
                  <a:lnTo>
                    <a:pt x="130" y="43"/>
                  </a:lnTo>
                  <a:lnTo>
                    <a:pt x="132" y="41"/>
                  </a:lnTo>
                  <a:lnTo>
                    <a:pt x="128" y="39"/>
                  </a:lnTo>
                  <a:lnTo>
                    <a:pt x="121" y="37"/>
                  </a:lnTo>
                  <a:lnTo>
                    <a:pt x="116" y="37"/>
                  </a:lnTo>
                  <a:lnTo>
                    <a:pt x="109" y="36"/>
                  </a:lnTo>
                  <a:lnTo>
                    <a:pt x="100" y="34"/>
                  </a:lnTo>
                  <a:lnTo>
                    <a:pt x="92" y="33"/>
                  </a:lnTo>
                  <a:lnTo>
                    <a:pt x="83" y="33"/>
                  </a:lnTo>
                  <a:lnTo>
                    <a:pt x="75" y="32"/>
                  </a:lnTo>
                  <a:lnTo>
                    <a:pt x="67" y="33"/>
                  </a:lnTo>
                  <a:lnTo>
                    <a:pt x="62" y="33"/>
                  </a:lnTo>
                  <a:lnTo>
                    <a:pt x="54" y="32"/>
                  </a:lnTo>
                  <a:lnTo>
                    <a:pt x="46" y="28"/>
                  </a:lnTo>
                  <a:lnTo>
                    <a:pt x="38" y="22"/>
                  </a:lnTo>
                  <a:lnTo>
                    <a:pt x="29" y="15"/>
                  </a:lnTo>
                  <a:lnTo>
                    <a:pt x="21" y="8"/>
                  </a:lnTo>
                  <a:lnTo>
                    <a:pt x="13" y="3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Freeform 1281"/>
            <p:cNvSpPr>
              <a:spLocks/>
            </p:cNvSpPr>
            <p:nvPr/>
          </p:nvSpPr>
          <p:spPr bwMode="auto">
            <a:xfrm flipH="1">
              <a:off x="1629" y="3545"/>
              <a:ext cx="76" cy="128"/>
            </a:xfrm>
            <a:custGeom>
              <a:avLst/>
              <a:gdLst>
                <a:gd name="T0" fmla="*/ 0 w 167"/>
                <a:gd name="T1" fmla="*/ 1 h 255"/>
                <a:gd name="T2" fmla="*/ 0 w 167"/>
                <a:gd name="T3" fmla="*/ 1 h 255"/>
                <a:gd name="T4" fmla="*/ 0 w 167"/>
                <a:gd name="T5" fmla="*/ 1 h 255"/>
                <a:gd name="T6" fmla="*/ 0 w 167"/>
                <a:gd name="T7" fmla="*/ 1 h 255"/>
                <a:gd name="T8" fmla="*/ 0 w 167"/>
                <a:gd name="T9" fmla="*/ 1 h 255"/>
                <a:gd name="T10" fmla="*/ 0 w 167"/>
                <a:gd name="T11" fmla="*/ 1 h 255"/>
                <a:gd name="T12" fmla="*/ 0 w 167"/>
                <a:gd name="T13" fmla="*/ 1 h 255"/>
                <a:gd name="T14" fmla="*/ 0 w 167"/>
                <a:gd name="T15" fmla="*/ 1 h 255"/>
                <a:gd name="T16" fmla="*/ 0 w 167"/>
                <a:gd name="T17" fmla="*/ 1 h 255"/>
                <a:gd name="T18" fmla="*/ 0 w 167"/>
                <a:gd name="T19" fmla="*/ 1 h 255"/>
                <a:gd name="T20" fmla="*/ 0 w 167"/>
                <a:gd name="T21" fmla="*/ 1 h 255"/>
                <a:gd name="T22" fmla="*/ 0 w 167"/>
                <a:gd name="T23" fmla="*/ 1 h 255"/>
                <a:gd name="T24" fmla="*/ 0 w 167"/>
                <a:gd name="T25" fmla="*/ 1 h 255"/>
                <a:gd name="T26" fmla="*/ 0 w 167"/>
                <a:gd name="T27" fmla="*/ 1 h 255"/>
                <a:gd name="T28" fmla="*/ 0 w 167"/>
                <a:gd name="T29" fmla="*/ 1 h 255"/>
                <a:gd name="T30" fmla="*/ 0 w 167"/>
                <a:gd name="T31" fmla="*/ 1 h 255"/>
                <a:gd name="T32" fmla="*/ 0 w 167"/>
                <a:gd name="T33" fmla="*/ 1 h 255"/>
                <a:gd name="T34" fmla="*/ 0 w 167"/>
                <a:gd name="T35" fmla="*/ 1 h 255"/>
                <a:gd name="T36" fmla="*/ 0 w 167"/>
                <a:gd name="T37" fmla="*/ 1 h 255"/>
                <a:gd name="T38" fmla="*/ 0 w 167"/>
                <a:gd name="T39" fmla="*/ 1 h 255"/>
                <a:gd name="T40" fmla="*/ 0 w 167"/>
                <a:gd name="T41" fmla="*/ 1 h 255"/>
                <a:gd name="T42" fmla="*/ 0 w 167"/>
                <a:gd name="T43" fmla="*/ 1 h 255"/>
                <a:gd name="T44" fmla="*/ 0 w 167"/>
                <a:gd name="T45" fmla="*/ 1 h 255"/>
                <a:gd name="T46" fmla="*/ 0 w 167"/>
                <a:gd name="T47" fmla="*/ 1 h 255"/>
                <a:gd name="T48" fmla="*/ 0 w 167"/>
                <a:gd name="T49" fmla="*/ 1 h 255"/>
                <a:gd name="T50" fmla="*/ 0 w 167"/>
                <a:gd name="T51" fmla="*/ 1 h 255"/>
                <a:gd name="T52" fmla="*/ 0 w 167"/>
                <a:gd name="T53" fmla="*/ 1 h 255"/>
                <a:gd name="T54" fmla="*/ 0 w 167"/>
                <a:gd name="T55" fmla="*/ 1 h 255"/>
                <a:gd name="T56" fmla="*/ 0 w 167"/>
                <a:gd name="T57" fmla="*/ 1 h 255"/>
                <a:gd name="T58" fmla="*/ 0 w 167"/>
                <a:gd name="T59" fmla="*/ 1 h 255"/>
                <a:gd name="T60" fmla="*/ 0 w 167"/>
                <a:gd name="T61" fmla="*/ 1 h 255"/>
                <a:gd name="T62" fmla="*/ 0 w 167"/>
                <a:gd name="T63" fmla="*/ 1 h 255"/>
                <a:gd name="T64" fmla="*/ 0 w 167"/>
                <a:gd name="T65" fmla="*/ 1 h 255"/>
                <a:gd name="T66" fmla="*/ 0 w 167"/>
                <a:gd name="T67" fmla="*/ 1 h 255"/>
                <a:gd name="T68" fmla="*/ 0 w 167"/>
                <a:gd name="T69" fmla="*/ 1 h 255"/>
                <a:gd name="T70" fmla="*/ 0 w 167"/>
                <a:gd name="T71" fmla="*/ 1 h 255"/>
                <a:gd name="T72" fmla="*/ 0 w 167"/>
                <a:gd name="T73" fmla="*/ 1 h 255"/>
                <a:gd name="T74" fmla="*/ 0 w 167"/>
                <a:gd name="T75" fmla="*/ 1 h 255"/>
                <a:gd name="T76" fmla="*/ 0 w 167"/>
                <a:gd name="T77" fmla="*/ 1 h 255"/>
                <a:gd name="T78" fmla="*/ 0 w 167"/>
                <a:gd name="T79" fmla="*/ 1 h 255"/>
                <a:gd name="T80" fmla="*/ 0 w 167"/>
                <a:gd name="T81" fmla="*/ 1 h 255"/>
                <a:gd name="T82" fmla="*/ 0 w 167"/>
                <a:gd name="T83" fmla="*/ 1 h 255"/>
                <a:gd name="T84" fmla="*/ 0 w 167"/>
                <a:gd name="T85" fmla="*/ 1 h 255"/>
                <a:gd name="T86" fmla="*/ 0 w 167"/>
                <a:gd name="T87" fmla="*/ 1 h 255"/>
                <a:gd name="T88" fmla="*/ 0 w 167"/>
                <a:gd name="T89" fmla="*/ 1 h 255"/>
                <a:gd name="T90" fmla="*/ 0 w 167"/>
                <a:gd name="T91" fmla="*/ 1 h 255"/>
                <a:gd name="T92" fmla="*/ 0 w 167"/>
                <a:gd name="T93" fmla="*/ 1 h 255"/>
                <a:gd name="T94" fmla="*/ 0 w 167"/>
                <a:gd name="T95" fmla="*/ 1 h 255"/>
                <a:gd name="T96" fmla="*/ 0 w 167"/>
                <a:gd name="T97" fmla="*/ 1 h 255"/>
                <a:gd name="T98" fmla="*/ 0 w 167"/>
                <a:gd name="T99" fmla="*/ 1 h 255"/>
                <a:gd name="T100" fmla="*/ 0 w 167"/>
                <a:gd name="T101" fmla="*/ 1 h 255"/>
                <a:gd name="T102" fmla="*/ 0 w 167"/>
                <a:gd name="T103" fmla="*/ 1 h 255"/>
                <a:gd name="T104" fmla="*/ 0 w 16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255"/>
                <a:gd name="T161" fmla="*/ 167 w 16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255">
                  <a:moveTo>
                    <a:pt x="111" y="12"/>
                  </a:moveTo>
                  <a:lnTo>
                    <a:pt x="109" y="23"/>
                  </a:lnTo>
                  <a:lnTo>
                    <a:pt x="108" y="31"/>
                  </a:lnTo>
                  <a:lnTo>
                    <a:pt x="105" y="38"/>
                  </a:lnTo>
                  <a:lnTo>
                    <a:pt x="101" y="42"/>
                  </a:lnTo>
                  <a:lnTo>
                    <a:pt x="92" y="47"/>
                  </a:lnTo>
                  <a:lnTo>
                    <a:pt x="80" y="52"/>
                  </a:lnTo>
                  <a:lnTo>
                    <a:pt x="67" y="57"/>
                  </a:lnTo>
                  <a:lnTo>
                    <a:pt x="53" y="63"/>
                  </a:lnTo>
                  <a:lnTo>
                    <a:pt x="40" y="70"/>
                  </a:lnTo>
                  <a:lnTo>
                    <a:pt x="29" y="77"/>
                  </a:lnTo>
                  <a:lnTo>
                    <a:pt x="21" y="83"/>
                  </a:lnTo>
                  <a:lnTo>
                    <a:pt x="17" y="90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21" y="95"/>
                  </a:lnTo>
                  <a:lnTo>
                    <a:pt x="25" y="92"/>
                  </a:lnTo>
                  <a:lnTo>
                    <a:pt x="30" y="86"/>
                  </a:lnTo>
                  <a:lnTo>
                    <a:pt x="38" y="81"/>
                  </a:lnTo>
                  <a:lnTo>
                    <a:pt x="46" y="76"/>
                  </a:lnTo>
                  <a:lnTo>
                    <a:pt x="55" y="72"/>
                  </a:lnTo>
                  <a:lnTo>
                    <a:pt x="65" y="68"/>
                  </a:lnTo>
                  <a:lnTo>
                    <a:pt x="75" y="65"/>
                  </a:lnTo>
                  <a:lnTo>
                    <a:pt x="84" y="64"/>
                  </a:lnTo>
                  <a:lnTo>
                    <a:pt x="94" y="63"/>
                  </a:lnTo>
                  <a:lnTo>
                    <a:pt x="91" y="77"/>
                  </a:lnTo>
                  <a:lnTo>
                    <a:pt x="87" y="88"/>
                  </a:lnTo>
                  <a:lnTo>
                    <a:pt x="84" y="99"/>
                  </a:lnTo>
                  <a:lnTo>
                    <a:pt x="80" y="106"/>
                  </a:lnTo>
                  <a:lnTo>
                    <a:pt x="67" y="108"/>
                  </a:lnTo>
                  <a:lnTo>
                    <a:pt x="54" y="111"/>
                  </a:lnTo>
                  <a:lnTo>
                    <a:pt x="42" y="116"/>
                  </a:lnTo>
                  <a:lnTo>
                    <a:pt x="32" y="122"/>
                  </a:lnTo>
                  <a:lnTo>
                    <a:pt x="22" y="128"/>
                  </a:lnTo>
                  <a:lnTo>
                    <a:pt x="16" y="134"/>
                  </a:lnTo>
                  <a:lnTo>
                    <a:pt x="11" y="141"/>
                  </a:lnTo>
                  <a:lnTo>
                    <a:pt x="9" y="149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5" y="152"/>
                  </a:lnTo>
                  <a:lnTo>
                    <a:pt x="17" y="146"/>
                  </a:lnTo>
                  <a:lnTo>
                    <a:pt x="20" y="143"/>
                  </a:lnTo>
                  <a:lnTo>
                    <a:pt x="26" y="139"/>
                  </a:lnTo>
                  <a:lnTo>
                    <a:pt x="34" y="134"/>
                  </a:lnTo>
                  <a:lnTo>
                    <a:pt x="43" y="130"/>
                  </a:lnTo>
                  <a:lnTo>
                    <a:pt x="54" y="125"/>
                  </a:lnTo>
                  <a:lnTo>
                    <a:pt x="63" y="122"/>
                  </a:lnTo>
                  <a:lnTo>
                    <a:pt x="74" y="119"/>
                  </a:lnTo>
                  <a:lnTo>
                    <a:pt x="82" y="119"/>
                  </a:lnTo>
                  <a:lnTo>
                    <a:pt x="80" y="133"/>
                  </a:lnTo>
                  <a:lnTo>
                    <a:pt x="78" y="146"/>
                  </a:lnTo>
                  <a:lnTo>
                    <a:pt x="74" y="156"/>
                  </a:lnTo>
                  <a:lnTo>
                    <a:pt x="70" y="163"/>
                  </a:lnTo>
                  <a:lnTo>
                    <a:pt x="59" y="167"/>
                  </a:lnTo>
                  <a:lnTo>
                    <a:pt x="50" y="170"/>
                  </a:lnTo>
                  <a:lnTo>
                    <a:pt x="40" y="175"/>
                  </a:lnTo>
                  <a:lnTo>
                    <a:pt x="32" y="179"/>
                  </a:lnTo>
                  <a:lnTo>
                    <a:pt x="25" y="184"/>
                  </a:lnTo>
                  <a:lnTo>
                    <a:pt x="18" y="191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8" y="200"/>
                  </a:lnTo>
                  <a:lnTo>
                    <a:pt x="25" y="196"/>
                  </a:lnTo>
                  <a:lnTo>
                    <a:pt x="33" y="190"/>
                  </a:lnTo>
                  <a:lnTo>
                    <a:pt x="40" y="185"/>
                  </a:lnTo>
                  <a:lnTo>
                    <a:pt x="47" y="182"/>
                  </a:lnTo>
                  <a:lnTo>
                    <a:pt x="54" y="178"/>
                  </a:lnTo>
                  <a:lnTo>
                    <a:pt x="59" y="176"/>
                  </a:lnTo>
                  <a:lnTo>
                    <a:pt x="65" y="175"/>
                  </a:lnTo>
                  <a:lnTo>
                    <a:pt x="63" y="182"/>
                  </a:lnTo>
                  <a:lnTo>
                    <a:pt x="59" y="191"/>
                  </a:lnTo>
                  <a:lnTo>
                    <a:pt x="53" y="201"/>
                  </a:lnTo>
                  <a:lnTo>
                    <a:pt x="46" y="214"/>
                  </a:lnTo>
                  <a:lnTo>
                    <a:pt x="37" y="225"/>
                  </a:lnTo>
                  <a:lnTo>
                    <a:pt x="28" y="236"/>
                  </a:lnTo>
                  <a:lnTo>
                    <a:pt x="17" y="244"/>
                  </a:lnTo>
                  <a:lnTo>
                    <a:pt x="7" y="250"/>
                  </a:lnTo>
                  <a:lnTo>
                    <a:pt x="1" y="252"/>
                  </a:lnTo>
                  <a:lnTo>
                    <a:pt x="0" y="254"/>
                  </a:lnTo>
                  <a:lnTo>
                    <a:pt x="1" y="255"/>
                  </a:lnTo>
                  <a:lnTo>
                    <a:pt x="9" y="254"/>
                  </a:lnTo>
                  <a:lnTo>
                    <a:pt x="16" y="252"/>
                  </a:lnTo>
                  <a:lnTo>
                    <a:pt x="24" y="246"/>
                  </a:lnTo>
                  <a:lnTo>
                    <a:pt x="34" y="239"/>
                  </a:lnTo>
                  <a:lnTo>
                    <a:pt x="46" y="229"/>
                  </a:lnTo>
                  <a:lnTo>
                    <a:pt x="57" y="217"/>
                  </a:lnTo>
                  <a:lnTo>
                    <a:pt x="66" y="204"/>
                  </a:lnTo>
                  <a:lnTo>
                    <a:pt x="74" y="190"/>
                  </a:lnTo>
                  <a:lnTo>
                    <a:pt x="79" y="174"/>
                  </a:lnTo>
                  <a:lnTo>
                    <a:pt x="90" y="178"/>
                  </a:lnTo>
                  <a:lnTo>
                    <a:pt x="100" y="186"/>
                  </a:lnTo>
                  <a:lnTo>
                    <a:pt x="107" y="196"/>
                  </a:lnTo>
                  <a:lnTo>
                    <a:pt x="107" y="205"/>
                  </a:lnTo>
                  <a:lnTo>
                    <a:pt x="104" y="214"/>
                  </a:lnTo>
                  <a:lnTo>
                    <a:pt x="103" y="220"/>
                  </a:lnTo>
                  <a:lnTo>
                    <a:pt x="105" y="221"/>
                  </a:lnTo>
                  <a:lnTo>
                    <a:pt x="111" y="217"/>
                  </a:lnTo>
                  <a:lnTo>
                    <a:pt x="115" y="212"/>
                  </a:lnTo>
                  <a:lnTo>
                    <a:pt x="117" y="207"/>
                  </a:lnTo>
                  <a:lnTo>
                    <a:pt x="117" y="204"/>
                  </a:lnTo>
                  <a:lnTo>
                    <a:pt x="116" y="198"/>
                  </a:lnTo>
                  <a:lnTo>
                    <a:pt x="111" y="186"/>
                  </a:lnTo>
                  <a:lnTo>
                    <a:pt x="104" y="176"/>
                  </a:lnTo>
                  <a:lnTo>
                    <a:pt x="97" y="169"/>
                  </a:lnTo>
                  <a:lnTo>
                    <a:pt x="92" y="164"/>
                  </a:lnTo>
                  <a:lnTo>
                    <a:pt x="95" y="153"/>
                  </a:lnTo>
                  <a:lnTo>
                    <a:pt x="97" y="138"/>
                  </a:lnTo>
                  <a:lnTo>
                    <a:pt x="100" y="125"/>
                  </a:lnTo>
                  <a:lnTo>
                    <a:pt x="101" y="115"/>
                  </a:lnTo>
                  <a:lnTo>
                    <a:pt x="103" y="111"/>
                  </a:lnTo>
                  <a:lnTo>
                    <a:pt x="105" y="110"/>
                  </a:lnTo>
                  <a:lnTo>
                    <a:pt x="111" y="111"/>
                  </a:lnTo>
                  <a:lnTo>
                    <a:pt x="119" y="115"/>
                  </a:lnTo>
                  <a:lnTo>
                    <a:pt x="128" y="121"/>
                  </a:lnTo>
                  <a:lnTo>
                    <a:pt x="138" y="129"/>
                  </a:lnTo>
                  <a:lnTo>
                    <a:pt x="146" y="141"/>
                  </a:lnTo>
                  <a:lnTo>
                    <a:pt x="150" y="158"/>
                  </a:lnTo>
                  <a:lnTo>
                    <a:pt x="151" y="164"/>
                  </a:lnTo>
                  <a:lnTo>
                    <a:pt x="153" y="166"/>
                  </a:lnTo>
                  <a:lnTo>
                    <a:pt x="154" y="163"/>
                  </a:lnTo>
                  <a:lnTo>
                    <a:pt x="155" y="156"/>
                  </a:lnTo>
                  <a:lnTo>
                    <a:pt x="155" y="151"/>
                  </a:lnTo>
                  <a:lnTo>
                    <a:pt x="153" y="143"/>
                  </a:lnTo>
                  <a:lnTo>
                    <a:pt x="150" y="133"/>
                  </a:lnTo>
                  <a:lnTo>
                    <a:pt x="145" y="123"/>
                  </a:lnTo>
                  <a:lnTo>
                    <a:pt x="138" y="114"/>
                  </a:lnTo>
                  <a:lnTo>
                    <a:pt x="129" y="107"/>
                  </a:lnTo>
                  <a:lnTo>
                    <a:pt x="119" y="100"/>
                  </a:lnTo>
                  <a:lnTo>
                    <a:pt x="104" y="96"/>
                  </a:lnTo>
                  <a:lnTo>
                    <a:pt x="108" y="88"/>
                  </a:lnTo>
                  <a:lnTo>
                    <a:pt x="112" y="78"/>
                  </a:lnTo>
                  <a:lnTo>
                    <a:pt x="115" y="69"/>
                  </a:lnTo>
                  <a:lnTo>
                    <a:pt x="115" y="62"/>
                  </a:lnTo>
                  <a:lnTo>
                    <a:pt x="121" y="63"/>
                  </a:lnTo>
                  <a:lnTo>
                    <a:pt x="129" y="65"/>
                  </a:lnTo>
                  <a:lnTo>
                    <a:pt x="136" y="68"/>
                  </a:lnTo>
                  <a:lnTo>
                    <a:pt x="144" y="70"/>
                  </a:lnTo>
                  <a:lnTo>
                    <a:pt x="149" y="75"/>
                  </a:lnTo>
                  <a:lnTo>
                    <a:pt x="154" y="79"/>
                  </a:lnTo>
                  <a:lnTo>
                    <a:pt x="158" y="85"/>
                  </a:lnTo>
                  <a:lnTo>
                    <a:pt x="161" y="92"/>
                  </a:lnTo>
                  <a:lnTo>
                    <a:pt x="163" y="99"/>
                  </a:lnTo>
                  <a:lnTo>
                    <a:pt x="166" y="100"/>
                  </a:lnTo>
                  <a:lnTo>
                    <a:pt x="167" y="96"/>
                  </a:lnTo>
                  <a:lnTo>
                    <a:pt x="167" y="88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7" y="70"/>
                  </a:lnTo>
                  <a:lnTo>
                    <a:pt x="151" y="63"/>
                  </a:lnTo>
                  <a:lnTo>
                    <a:pt x="145" y="57"/>
                  </a:lnTo>
                  <a:lnTo>
                    <a:pt x="138" y="52"/>
                  </a:lnTo>
                  <a:lnTo>
                    <a:pt x="130" y="48"/>
                  </a:lnTo>
                  <a:lnTo>
                    <a:pt x="124" y="46"/>
                  </a:lnTo>
                  <a:lnTo>
                    <a:pt x="124" y="34"/>
                  </a:lnTo>
                  <a:lnTo>
                    <a:pt x="124" y="24"/>
                  </a:lnTo>
                  <a:lnTo>
                    <a:pt x="124" y="15"/>
                  </a:lnTo>
                  <a:lnTo>
                    <a:pt x="122" y="5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3" y="5"/>
                  </a:lnTo>
                  <a:lnTo>
                    <a:pt x="111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Freeform 1282"/>
            <p:cNvSpPr>
              <a:spLocks/>
            </p:cNvSpPr>
            <p:nvPr/>
          </p:nvSpPr>
          <p:spPr bwMode="auto">
            <a:xfrm flipH="1">
              <a:off x="1668" y="3516"/>
              <a:ext cx="120" cy="66"/>
            </a:xfrm>
            <a:custGeom>
              <a:avLst/>
              <a:gdLst>
                <a:gd name="T0" fmla="*/ 0 w 267"/>
                <a:gd name="T1" fmla="*/ 1 h 131"/>
                <a:gd name="T2" fmla="*/ 0 w 267"/>
                <a:gd name="T3" fmla="*/ 1 h 131"/>
                <a:gd name="T4" fmla="*/ 0 w 267"/>
                <a:gd name="T5" fmla="*/ 1 h 131"/>
                <a:gd name="T6" fmla="*/ 0 w 267"/>
                <a:gd name="T7" fmla="*/ 1 h 131"/>
                <a:gd name="T8" fmla="*/ 0 w 267"/>
                <a:gd name="T9" fmla="*/ 1 h 131"/>
                <a:gd name="T10" fmla="*/ 0 w 267"/>
                <a:gd name="T11" fmla="*/ 1 h 131"/>
                <a:gd name="T12" fmla="*/ 0 w 267"/>
                <a:gd name="T13" fmla="*/ 1 h 131"/>
                <a:gd name="T14" fmla="*/ 0 w 267"/>
                <a:gd name="T15" fmla="*/ 1 h 131"/>
                <a:gd name="T16" fmla="*/ 0 w 267"/>
                <a:gd name="T17" fmla="*/ 1 h 131"/>
                <a:gd name="T18" fmla="*/ 0 w 267"/>
                <a:gd name="T19" fmla="*/ 1 h 131"/>
                <a:gd name="T20" fmla="*/ 0 w 267"/>
                <a:gd name="T21" fmla="*/ 1 h 131"/>
                <a:gd name="T22" fmla="*/ 0 w 267"/>
                <a:gd name="T23" fmla="*/ 1 h 131"/>
                <a:gd name="T24" fmla="*/ 0 w 267"/>
                <a:gd name="T25" fmla="*/ 1 h 131"/>
                <a:gd name="T26" fmla="*/ 0 w 267"/>
                <a:gd name="T27" fmla="*/ 1 h 131"/>
                <a:gd name="T28" fmla="*/ 0 w 267"/>
                <a:gd name="T29" fmla="*/ 1 h 131"/>
                <a:gd name="T30" fmla="*/ 0 w 267"/>
                <a:gd name="T31" fmla="*/ 1 h 131"/>
                <a:gd name="T32" fmla="*/ 0 w 267"/>
                <a:gd name="T33" fmla="*/ 1 h 131"/>
                <a:gd name="T34" fmla="*/ 0 w 267"/>
                <a:gd name="T35" fmla="*/ 1 h 131"/>
                <a:gd name="T36" fmla="*/ 0 w 267"/>
                <a:gd name="T37" fmla="*/ 1 h 131"/>
                <a:gd name="T38" fmla="*/ 0 w 267"/>
                <a:gd name="T39" fmla="*/ 1 h 131"/>
                <a:gd name="T40" fmla="*/ 0 w 267"/>
                <a:gd name="T41" fmla="*/ 1 h 131"/>
                <a:gd name="T42" fmla="*/ 0 w 267"/>
                <a:gd name="T43" fmla="*/ 1 h 131"/>
                <a:gd name="T44" fmla="*/ 0 w 267"/>
                <a:gd name="T45" fmla="*/ 1 h 131"/>
                <a:gd name="T46" fmla="*/ 0 w 267"/>
                <a:gd name="T47" fmla="*/ 1 h 131"/>
                <a:gd name="T48" fmla="*/ 0 w 267"/>
                <a:gd name="T49" fmla="*/ 1 h 131"/>
                <a:gd name="T50" fmla="*/ 0 w 267"/>
                <a:gd name="T51" fmla="*/ 1 h 131"/>
                <a:gd name="T52" fmla="*/ 0 w 267"/>
                <a:gd name="T53" fmla="*/ 1 h 131"/>
                <a:gd name="T54" fmla="*/ 0 w 267"/>
                <a:gd name="T55" fmla="*/ 1 h 131"/>
                <a:gd name="T56" fmla="*/ 0 w 267"/>
                <a:gd name="T57" fmla="*/ 1 h 131"/>
                <a:gd name="T58" fmla="*/ 0 w 267"/>
                <a:gd name="T59" fmla="*/ 1 h 131"/>
                <a:gd name="T60" fmla="*/ 0 w 267"/>
                <a:gd name="T61" fmla="*/ 1 h 131"/>
                <a:gd name="T62" fmla="*/ 0 w 267"/>
                <a:gd name="T63" fmla="*/ 1 h 131"/>
                <a:gd name="T64" fmla="*/ 0 w 267"/>
                <a:gd name="T65" fmla="*/ 1 h 131"/>
                <a:gd name="T66" fmla="*/ 0 w 267"/>
                <a:gd name="T67" fmla="*/ 1 h 131"/>
                <a:gd name="T68" fmla="*/ 0 w 267"/>
                <a:gd name="T69" fmla="*/ 1 h 131"/>
                <a:gd name="T70" fmla="*/ 0 w 267"/>
                <a:gd name="T71" fmla="*/ 1 h 131"/>
                <a:gd name="T72" fmla="*/ 0 w 267"/>
                <a:gd name="T73" fmla="*/ 1 h 131"/>
                <a:gd name="T74" fmla="*/ 0 w 267"/>
                <a:gd name="T75" fmla="*/ 1 h 131"/>
                <a:gd name="T76" fmla="*/ 0 w 267"/>
                <a:gd name="T77" fmla="*/ 1 h 131"/>
                <a:gd name="T78" fmla="*/ 0 w 267"/>
                <a:gd name="T79" fmla="*/ 1 h 131"/>
                <a:gd name="T80" fmla="*/ 0 w 267"/>
                <a:gd name="T81" fmla="*/ 1 h 131"/>
                <a:gd name="T82" fmla="*/ 0 w 267"/>
                <a:gd name="T83" fmla="*/ 1 h 131"/>
                <a:gd name="T84" fmla="*/ 0 w 267"/>
                <a:gd name="T85" fmla="*/ 1 h 131"/>
                <a:gd name="T86" fmla="*/ 0 w 267"/>
                <a:gd name="T87" fmla="*/ 1 h 131"/>
                <a:gd name="T88" fmla="*/ 0 w 267"/>
                <a:gd name="T89" fmla="*/ 1 h 131"/>
                <a:gd name="T90" fmla="*/ 0 w 267"/>
                <a:gd name="T91" fmla="*/ 1 h 131"/>
                <a:gd name="T92" fmla="*/ 0 w 267"/>
                <a:gd name="T93" fmla="*/ 1 h 131"/>
                <a:gd name="T94" fmla="*/ 0 w 267"/>
                <a:gd name="T95" fmla="*/ 1 h 131"/>
                <a:gd name="T96" fmla="*/ 0 w 267"/>
                <a:gd name="T97" fmla="*/ 1 h 131"/>
                <a:gd name="T98" fmla="*/ 0 w 267"/>
                <a:gd name="T99" fmla="*/ 1 h 131"/>
                <a:gd name="T100" fmla="*/ 0 w 267"/>
                <a:gd name="T101" fmla="*/ 1 h 131"/>
                <a:gd name="T102" fmla="*/ 0 w 267"/>
                <a:gd name="T103" fmla="*/ 1 h 131"/>
                <a:gd name="T104" fmla="*/ 0 w 267"/>
                <a:gd name="T105" fmla="*/ 1 h 131"/>
                <a:gd name="T106" fmla="*/ 0 w 267"/>
                <a:gd name="T107" fmla="*/ 1 h 131"/>
                <a:gd name="T108" fmla="*/ 0 w 267"/>
                <a:gd name="T109" fmla="*/ 0 h 131"/>
                <a:gd name="T110" fmla="*/ 0 w 267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7"/>
                <a:gd name="T169" fmla="*/ 0 h 131"/>
                <a:gd name="T170" fmla="*/ 267 w 267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7" h="131">
                  <a:moveTo>
                    <a:pt x="238" y="3"/>
                  </a:moveTo>
                  <a:lnTo>
                    <a:pt x="230" y="6"/>
                  </a:lnTo>
                  <a:lnTo>
                    <a:pt x="220" y="9"/>
                  </a:lnTo>
                  <a:lnTo>
                    <a:pt x="206" y="14"/>
                  </a:lnTo>
                  <a:lnTo>
                    <a:pt x="193" y="18"/>
                  </a:lnTo>
                  <a:lnTo>
                    <a:pt x="181" y="23"/>
                  </a:lnTo>
                  <a:lnTo>
                    <a:pt x="170" y="28"/>
                  </a:lnTo>
                  <a:lnTo>
                    <a:pt x="162" y="32"/>
                  </a:lnTo>
                  <a:lnTo>
                    <a:pt x="158" y="34"/>
                  </a:lnTo>
                  <a:lnTo>
                    <a:pt x="152" y="30"/>
                  </a:lnTo>
                  <a:lnTo>
                    <a:pt x="145" y="28"/>
                  </a:lnTo>
                  <a:lnTo>
                    <a:pt x="137" y="24"/>
                  </a:lnTo>
                  <a:lnTo>
                    <a:pt x="127" y="22"/>
                  </a:lnTo>
                  <a:lnTo>
                    <a:pt x="118" y="22"/>
                  </a:lnTo>
                  <a:lnTo>
                    <a:pt x="108" y="21"/>
                  </a:lnTo>
                  <a:lnTo>
                    <a:pt x="100" y="22"/>
                  </a:lnTo>
                  <a:lnTo>
                    <a:pt x="92" y="24"/>
                  </a:lnTo>
                  <a:lnTo>
                    <a:pt x="87" y="26"/>
                  </a:lnTo>
                  <a:lnTo>
                    <a:pt x="88" y="28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4" y="29"/>
                  </a:lnTo>
                  <a:lnTo>
                    <a:pt x="109" y="30"/>
                  </a:lnTo>
                  <a:lnTo>
                    <a:pt x="117" y="32"/>
                  </a:lnTo>
                  <a:lnTo>
                    <a:pt x="123" y="34"/>
                  </a:lnTo>
                  <a:lnTo>
                    <a:pt x="131" y="38"/>
                  </a:lnTo>
                  <a:lnTo>
                    <a:pt x="137" y="40"/>
                  </a:lnTo>
                  <a:lnTo>
                    <a:pt x="142" y="44"/>
                  </a:lnTo>
                  <a:lnTo>
                    <a:pt x="145" y="46"/>
                  </a:lnTo>
                  <a:lnTo>
                    <a:pt x="139" y="51"/>
                  </a:lnTo>
                  <a:lnTo>
                    <a:pt x="133" y="57"/>
                  </a:lnTo>
                  <a:lnTo>
                    <a:pt x="125" y="63"/>
                  </a:lnTo>
                  <a:lnTo>
                    <a:pt x="118" y="67"/>
                  </a:lnTo>
                  <a:lnTo>
                    <a:pt x="109" y="64"/>
                  </a:lnTo>
                  <a:lnTo>
                    <a:pt x="98" y="63"/>
                  </a:lnTo>
                  <a:lnTo>
                    <a:pt x="87" y="61"/>
                  </a:lnTo>
                  <a:lnTo>
                    <a:pt x="73" y="60"/>
                  </a:lnTo>
                  <a:lnTo>
                    <a:pt x="62" y="60"/>
                  </a:lnTo>
                  <a:lnTo>
                    <a:pt x="51" y="60"/>
                  </a:lnTo>
                  <a:lnTo>
                    <a:pt x="42" y="60"/>
                  </a:lnTo>
                  <a:lnTo>
                    <a:pt x="35" y="62"/>
                  </a:lnTo>
                  <a:lnTo>
                    <a:pt x="42" y="62"/>
                  </a:lnTo>
                  <a:lnTo>
                    <a:pt x="50" y="63"/>
                  </a:lnTo>
                  <a:lnTo>
                    <a:pt x="58" y="64"/>
                  </a:lnTo>
                  <a:lnTo>
                    <a:pt x="68" y="66"/>
                  </a:lnTo>
                  <a:lnTo>
                    <a:pt x="77" y="68"/>
                  </a:lnTo>
                  <a:lnTo>
                    <a:pt x="85" y="69"/>
                  </a:lnTo>
                  <a:lnTo>
                    <a:pt x="93" y="72"/>
                  </a:lnTo>
                  <a:lnTo>
                    <a:pt x="100" y="75"/>
                  </a:lnTo>
                  <a:lnTo>
                    <a:pt x="91" y="83"/>
                  </a:lnTo>
                  <a:lnTo>
                    <a:pt x="80" y="90"/>
                  </a:lnTo>
                  <a:lnTo>
                    <a:pt x="68" y="94"/>
                  </a:lnTo>
                  <a:lnTo>
                    <a:pt x="55" y="99"/>
                  </a:lnTo>
                  <a:lnTo>
                    <a:pt x="43" y="101"/>
                  </a:lnTo>
                  <a:lnTo>
                    <a:pt x="30" y="104"/>
                  </a:lnTo>
                  <a:lnTo>
                    <a:pt x="19" y="105"/>
                  </a:lnTo>
                  <a:lnTo>
                    <a:pt x="10" y="105"/>
                  </a:lnTo>
                  <a:lnTo>
                    <a:pt x="2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9" y="111"/>
                  </a:lnTo>
                  <a:lnTo>
                    <a:pt x="17" y="111"/>
                  </a:lnTo>
                  <a:lnTo>
                    <a:pt x="27" y="111"/>
                  </a:lnTo>
                  <a:lnTo>
                    <a:pt x="40" y="109"/>
                  </a:lnTo>
                  <a:lnTo>
                    <a:pt x="55" y="107"/>
                  </a:lnTo>
                  <a:lnTo>
                    <a:pt x="71" y="105"/>
                  </a:lnTo>
                  <a:lnTo>
                    <a:pt x="85" y="100"/>
                  </a:lnTo>
                  <a:lnTo>
                    <a:pt x="98" y="93"/>
                  </a:lnTo>
                  <a:lnTo>
                    <a:pt x="110" y="86"/>
                  </a:lnTo>
                  <a:lnTo>
                    <a:pt x="117" y="96"/>
                  </a:lnTo>
                  <a:lnTo>
                    <a:pt x="118" y="106"/>
                  </a:lnTo>
                  <a:lnTo>
                    <a:pt x="117" y="117"/>
                  </a:lnTo>
                  <a:lnTo>
                    <a:pt x="109" y="127"/>
                  </a:lnTo>
                  <a:lnTo>
                    <a:pt x="105" y="130"/>
                  </a:lnTo>
                  <a:lnTo>
                    <a:pt x="106" y="131"/>
                  </a:lnTo>
                  <a:lnTo>
                    <a:pt x="110" y="131"/>
                  </a:lnTo>
                  <a:lnTo>
                    <a:pt x="117" y="129"/>
                  </a:lnTo>
                  <a:lnTo>
                    <a:pt x="123" y="122"/>
                  </a:lnTo>
                  <a:lnTo>
                    <a:pt x="129" y="111"/>
                  </a:lnTo>
                  <a:lnTo>
                    <a:pt x="130" y="97"/>
                  </a:lnTo>
                  <a:lnTo>
                    <a:pt x="127" y="83"/>
                  </a:lnTo>
                  <a:lnTo>
                    <a:pt x="133" y="78"/>
                  </a:lnTo>
                  <a:lnTo>
                    <a:pt x="139" y="72"/>
                  </a:lnTo>
                  <a:lnTo>
                    <a:pt x="146" y="67"/>
                  </a:lnTo>
                  <a:lnTo>
                    <a:pt x="152" y="61"/>
                  </a:lnTo>
                  <a:lnTo>
                    <a:pt x="159" y="56"/>
                  </a:lnTo>
                  <a:lnTo>
                    <a:pt x="166" y="52"/>
                  </a:lnTo>
                  <a:lnTo>
                    <a:pt x="172" y="48"/>
                  </a:lnTo>
                  <a:lnTo>
                    <a:pt x="179" y="46"/>
                  </a:lnTo>
                  <a:lnTo>
                    <a:pt x="185" y="55"/>
                  </a:lnTo>
                  <a:lnTo>
                    <a:pt x="189" y="68"/>
                  </a:lnTo>
                  <a:lnTo>
                    <a:pt x="189" y="82"/>
                  </a:lnTo>
                  <a:lnTo>
                    <a:pt x="185" y="96"/>
                  </a:lnTo>
                  <a:lnTo>
                    <a:pt x="184" y="99"/>
                  </a:lnTo>
                  <a:lnTo>
                    <a:pt x="185" y="101"/>
                  </a:lnTo>
                  <a:lnTo>
                    <a:pt x="189" y="100"/>
                  </a:lnTo>
                  <a:lnTo>
                    <a:pt x="193" y="97"/>
                  </a:lnTo>
                  <a:lnTo>
                    <a:pt x="197" y="86"/>
                  </a:lnTo>
                  <a:lnTo>
                    <a:pt x="200" y="72"/>
                  </a:lnTo>
                  <a:lnTo>
                    <a:pt x="200" y="55"/>
                  </a:lnTo>
                  <a:lnTo>
                    <a:pt x="193" y="39"/>
                  </a:lnTo>
                  <a:lnTo>
                    <a:pt x="199" y="34"/>
                  </a:lnTo>
                  <a:lnTo>
                    <a:pt x="206" y="29"/>
                  </a:lnTo>
                  <a:lnTo>
                    <a:pt x="217" y="23"/>
                  </a:lnTo>
                  <a:lnTo>
                    <a:pt x="229" y="17"/>
                  </a:lnTo>
                  <a:lnTo>
                    <a:pt x="239" y="11"/>
                  </a:lnTo>
                  <a:lnTo>
                    <a:pt x="251" y="7"/>
                  </a:lnTo>
                  <a:lnTo>
                    <a:pt x="260" y="2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53" y="1"/>
                  </a:lnTo>
                  <a:lnTo>
                    <a:pt x="243" y="2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Freeform 1283"/>
            <p:cNvSpPr>
              <a:spLocks/>
            </p:cNvSpPr>
            <p:nvPr/>
          </p:nvSpPr>
          <p:spPr bwMode="auto">
            <a:xfrm flipH="1">
              <a:off x="1610" y="3479"/>
              <a:ext cx="10" cy="12"/>
            </a:xfrm>
            <a:custGeom>
              <a:avLst/>
              <a:gdLst>
                <a:gd name="T0" fmla="*/ 0 w 25"/>
                <a:gd name="T1" fmla="*/ 1 h 23"/>
                <a:gd name="T2" fmla="*/ 0 w 25"/>
                <a:gd name="T3" fmla="*/ 0 h 23"/>
                <a:gd name="T4" fmla="*/ 0 w 25"/>
                <a:gd name="T5" fmla="*/ 0 h 23"/>
                <a:gd name="T6" fmla="*/ 0 w 25"/>
                <a:gd name="T7" fmla="*/ 1 h 23"/>
                <a:gd name="T8" fmla="*/ 0 w 25"/>
                <a:gd name="T9" fmla="*/ 1 h 23"/>
                <a:gd name="T10" fmla="*/ 0 w 25"/>
                <a:gd name="T11" fmla="*/ 1 h 23"/>
                <a:gd name="T12" fmla="*/ 0 w 25"/>
                <a:gd name="T13" fmla="*/ 1 h 23"/>
                <a:gd name="T14" fmla="*/ 0 w 25"/>
                <a:gd name="T15" fmla="*/ 1 h 23"/>
                <a:gd name="T16" fmla="*/ 0 w 25"/>
                <a:gd name="T17" fmla="*/ 1 h 23"/>
                <a:gd name="T18" fmla="*/ 0 w 25"/>
                <a:gd name="T19" fmla="*/ 1 h 23"/>
                <a:gd name="T20" fmla="*/ 0 w 25"/>
                <a:gd name="T21" fmla="*/ 1 h 23"/>
                <a:gd name="T22" fmla="*/ 0 w 25"/>
                <a:gd name="T23" fmla="*/ 1 h 23"/>
                <a:gd name="T24" fmla="*/ 0 w 25"/>
                <a:gd name="T25" fmla="*/ 1 h 23"/>
                <a:gd name="T26" fmla="*/ 0 w 25"/>
                <a:gd name="T27" fmla="*/ 1 h 23"/>
                <a:gd name="T28" fmla="*/ 0 w 25"/>
                <a:gd name="T29" fmla="*/ 1 h 23"/>
                <a:gd name="T30" fmla="*/ 0 w 25"/>
                <a:gd name="T31" fmla="*/ 1 h 23"/>
                <a:gd name="T32" fmla="*/ 0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4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8" y="22"/>
                  </a:lnTo>
                  <a:lnTo>
                    <a:pt x="13" y="23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Freeform 1284"/>
            <p:cNvSpPr>
              <a:spLocks/>
            </p:cNvSpPr>
            <p:nvPr/>
          </p:nvSpPr>
          <p:spPr bwMode="auto">
            <a:xfrm flipH="1">
              <a:off x="1614" y="3506"/>
              <a:ext cx="9" cy="8"/>
            </a:xfrm>
            <a:custGeom>
              <a:avLst/>
              <a:gdLst>
                <a:gd name="T0" fmla="*/ 0 w 21"/>
                <a:gd name="T1" fmla="*/ 1 h 15"/>
                <a:gd name="T2" fmla="*/ 0 w 21"/>
                <a:gd name="T3" fmla="*/ 0 h 15"/>
                <a:gd name="T4" fmla="*/ 0 w 21"/>
                <a:gd name="T5" fmla="*/ 0 h 15"/>
                <a:gd name="T6" fmla="*/ 0 w 21"/>
                <a:gd name="T7" fmla="*/ 0 h 15"/>
                <a:gd name="T8" fmla="*/ 0 w 21"/>
                <a:gd name="T9" fmla="*/ 1 h 15"/>
                <a:gd name="T10" fmla="*/ 0 w 21"/>
                <a:gd name="T11" fmla="*/ 1 h 15"/>
                <a:gd name="T12" fmla="*/ 0 w 21"/>
                <a:gd name="T13" fmla="*/ 1 h 15"/>
                <a:gd name="T14" fmla="*/ 0 w 21"/>
                <a:gd name="T15" fmla="*/ 1 h 15"/>
                <a:gd name="T16" fmla="*/ 0 w 21"/>
                <a:gd name="T17" fmla="*/ 1 h 15"/>
                <a:gd name="T18" fmla="*/ 0 w 21"/>
                <a:gd name="T19" fmla="*/ 1 h 15"/>
                <a:gd name="T20" fmla="*/ 0 w 21"/>
                <a:gd name="T21" fmla="*/ 1 h 15"/>
                <a:gd name="T22" fmla="*/ 0 w 21"/>
                <a:gd name="T23" fmla="*/ 1 h 15"/>
                <a:gd name="T24" fmla="*/ 0 w 21"/>
                <a:gd name="T25" fmla="*/ 1 h 15"/>
                <a:gd name="T26" fmla="*/ 0 w 21"/>
                <a:gd name="T27" fmla="*/ 1 h 15"/>
                <a:gd name="T28" fmla="*/ 0 w 21"/>
                <a:gd name="T29" fmla="*/ 1 h 15"/>
                <a:gd name="T30" fmla="*/ 0 w 21"/>
                <a:gd name="T31" fmla="*/ 1 h 15"/>
                <a:gd name="T32" fmla="*/ 0 w 21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5"/>
                <a:gd name="T53" fmla="*/ 21 w 2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5">
                  <a:moveTo>
                    <a:pt x="2" y="1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14" y="15"/>
                  </a:lnTo>
                  <a:lnTo>
                    <a:pt x="9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Freeform 1285"/>
            <p:cNvSpPr>
              <a:spLocks/>
            </p:cNvSpPr>
            <p:nvPr/>
          </p:nvSpPr>
          <p:spPr bwMode="auto">
            <a:xfrm flipH="1">
              <a:off x="1590" y="3524"/>
              <a:ext cx="12" cy="12"/>
            </a:xfrm>
            <a:custGeom>
              <a:avLst/>
              <a:gdLst>
                <a:gd name="T0" fmla="*/ 0 w 27"/>
                <a:gd name="T1" fmla="*/ 1 h 23"/>
                <a:gd name="T2" fmla="*/ 0 w 27"/>
                <a:gd name="T3" fmla="*/ 1 h 23"/>
                <a:gd name="T4" fmla="*/ 0 w 27"/>
                <a:gd name="T5" fmla="*/ 0 h 23"/>
                <a:gd name="T6" fmla="*/ 0 w 27"/>
                <a:gd name="T7" fmla="*/ 0 h 23"/>
                <a:gd name="T8" fmla="*/ 0 w 27"/>
                <a:gd name="T9" fmla="*/ 1 h 23"/>
                <a:gd name="T10" fmla="*/ 0 w 27"/>
                <a:gd name="T11" fmla="*/ 1 h 23"/>
                <a:gd name="T12" fmla="*/ 0 w 27"/>
                <a:gd name="T13" fmla="*/ 1 h 23"/>
                <a:gd name="T14" fmla="*/ 0 w 27"/>
                <a:gd name="T15" fmla="*/ 1 h 23"/>
                <a:gd name="T16" fmla="*/ 0 w 27"/>
                <a:gd name="T17" fmla="*/ 1 h 23"/>
                <a:gd name="T18" fmla="*/ 0 w 27"/>
                <a:gd name="T19" fmla="*/ 1 h 23"/>
                <a:gd name="T20" fmla="*/ 0 w 27"/>
                <a:gd name="T21" fmla="*/ 1 h 23"/>
                <a:gd name="T22" fmla="*/ 0 w 27"/>
                <a:gd name="T23" fmla="*/ 1 h 23"/>
                <a:gd name="T24" fmla="*/ 0 w 27"/>
                <a:gd name="T25" fmla="*/ 1 h 23"/>
                <a:gd name="T26" fmla="*/ 0 w 27"/>
                <a:gd name="T27" fmla="*/ 1 h 23"/>
                <a:gd name="T28" fmla="*/ 0 w 27"/>
                <a:gd name="T29" fmla="*/ 1 h 23"/>
                <a:gd name="T30" fmla="*/ 0 w 27"/>
                <a:gd name="T31" fmla="*/ 1 h 23"/>
                <a:gd name="T32" fmla="*/ 0 w 27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2" y="6"/>
                  </a:moveTo>
                  <a:lnTo>
                    <a:pt x="8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18"/>
                  </a:lnTo>
                  <a:lnTo>
                    <a:pt x="21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Freeform 1286"/>
            <p:cNvSpPr>
              <a:spLocks/>
            </p:cNvSpPr>
            <p:nvPr/>
          </p:nvSpPr>
          <p:spPr bwMode="auto">
            <a:xfrm flipH="1">
              <a:off x="1635" y="3520"/>
              <a:ext cx="13" cy="13"/>
            </a:xfrm>
            <a:custGeom>
              <a:avLst/>
              <a:gdLst>
                <a:gd name="T0" fmla="*/ 0 w 30"/>
                <a:gd name="T1" fmla="*/ 0 h 25"/>
                <a:gd name="T2" fmla="*/ 0 w 30"/>
                <a:gd name="T3" fmla="*/ 1 h 25"/>
                <a:gd name="T4" fmla="*/ 0 w 30"/>
                <a:gd name="T5" fmla="*/ 1 h 25"/>
                <a:gd name="T6" fmla="*/ 0 w 30"/>
                <a:gd name="T7" fmla="*/ 1 h 25"/>
                <a:gd name="T8" fmla="*/ 0 w 30"/>
                <a:gd name="T9" fmla="*/ 1 h 25"/>
                <a:gd name="T10" fmla="*/ 0 w 30"/>
                <a:gd name="T11" fmla="*/ 1 h 25"/>
                <a:gd name="T12" fmla="*/ 0 w 30"/>
                <a:gd name="T13" fmla="*/ 1 h 25"/>
                <a:gd name="T14" fmla="*/ 0 w 30"/>
                <a:gd name="T15" fmla="*/ 1 h 25"/>
                <a:gd name="T16" fmla="*/ 0 w 30"/>
                <a:gd name="T17" fmla="*/ 1 h 25"/>
                <a:gd name="T18" fmla="*/ 0 w 30"/>
                <a:gd name="T19" fmla="*/ 1 h 25"/>
                <a:gd name="T20" fmla="*/ 0 w 30"/>
                <a:gd name="T21" fmla="*/ 1 h 25"/>
                <a:gd name="T22" fmla="*/ 0 w 30"/>
                <a:gd name="T23" fmla="*/ 1 h 25"/>
                <a:gd name="T24" fmla="*/ 0 w 30"/>
                <a:gd name="T25" fmla="*/ 1 h 25"/>
                <a:gd name="T26" fmla="*/ 0 w 30"/>
                <a:gd name="T27" fmla="*/ 1 h 25"/>
                <a:gd name="T28" fmla="*/ 0 w 30"/>
                <a:gd name="T29" fmla="*/ 1 h 25"/>
                <a:gd name="T30" fmla="*/ 0 w 30"/>
                <a:gd name="T31" fmla="*/ 1 h 25"/>
                <a:gd name="T32" fmla="*/ 0 w 30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5"/>
                <a:gd name="T53" fmla="*/ 30 w 3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5">
                  <a:moveTo>
                    <a:pt x="16" y="0"/>
                  </a:moveTo>
                  <a:lnTo>
                    <a:pt x="23" y="1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29" y="17"/>
                  </a:lnTo>
                  <a:lnTo>
                    <a:pt x="26" y="22"/>
                  </a:lnTo>
                  <a:lnTo>
                    <a:pt x="23" y="24"/>
                  </a:lnTo>
                  <a:lnTo>
                    <a:pt x="17" y="25"/>
                  </a:lnTo>
                  <a:lnTo>
                    <a:pt x="11" y="24"/>
                  </a:lnTo>
                  <a:lnTo>
                    <a:pt x="5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Freeform 1287"/>
            <p:cNvSpPr>
              <a:spLocks/>
            </p:cNvSpPr>
            <p:nvPr/>
          </p:nvSpPr>
          <p:spPr bwMode="auto">
            <a:xfrm flipH="1">
              <a:off x="1642" y="3491"/>
              <a:ext cx="13" cy="13"/>
            </a:xfrm>
            <a:custGeom>
              <a:avLst/>
              <a:gdLst>
                <a:gd name="T0" fmla="*/ 0 w 31"/>
                <a:gd name="T1" fmla="*/ 1 h 26"/>
                <a:gd name="T2" fmla="*/ 0 w 31"/>
                <a:gd name="T3" fmla="*/ 1 h 26"/>
                <a:gd name="T4" fmla="*/ 0 w 31"/>
                <a:gd name="T5" fmla="*/ 1 h 26"/>
                <a:gd name="T6" fmla="*/ 0 w 31"/>
                <a:gd name="T7" fmla="*/ 1 h 26"/>
                <a:gd name="T8" fmla="*/ 0 w 31"/>
                <a:gd name="T9" fmla="*/ 0 h 26"/>
                <a:gd name="T10" fmla="*/ 0 w 31"/>
                <a:gd name="T11" fmla="*/ 0 h 26"/>
                <a:gd name="T12" fmla="*/ 0 w 31"/>
                <a:gd name="T13" fmla="*/ 1 h 26"/>
                <a:gd name="T14" fmla="*/ 0 w 31"/>
                <a:gd name="T15" fmla="*/ 1 h 26"/>
                <a:gd name="T16" fmla="*/ 0 w 31"/>
                <a:gd name="T17" fmla="*/ 1 h 26"/>
                <a:gd name="T18" fmla="*/ 0 w 31"/>
                <a:gd name="T19" fmla="*/ 1 h 26"/>
                <a:gd name="T20" fmla="*/ 0 w 31"/>
                <a:gd name="T21" fmla="*/ 1 h 26"/>
                <a:gd name="T22" fmla="*/ 0 w 31"/>
                <a:gd name="T23" fmla="*/ 1 h 26"/>
                <a:gd name="T24" fmla="*/ 0 w 31"/>
                <a:gd name="T25" fmla="*/ 1 h 26"/>
                <a:gd name="T26" fmla="*/ 0 w 31"/>
                <a:gd name="T27" fmla="*/ 1 h 26"/>
                <a:gd name="T28" fmla="*/ 0 w 31"/>
                <a:gd name="T29" fmla="*/ 1 h 26"/>
                <a:gd name="T30" fmla="*/ 0 w 31"/>
                <a:gd name="T31" fmla="*/ 1 h 26"/>
                <a:gd name="T32" fmla="*/ 0 w 31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6"/>
                <a:gd name="T53" fmla="*/ 31 w 3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1" y="13"/>
                  </a:lnTo>
                  <a:lnTo>
                    <a:pt x="29" y="18"/>
                  </a:lnTo>
                  <a:lnTo>
                    <a:pt x="25" y="22"/>
                  </a:lnTo>
                  <a:lnTo>
                    <a:pt x="21" y="26"/>
                  </a:lnTo>
                  <a:lnTo>
                    <a:pt x="16" y="26"/>
                  </a:lnTo>
                  <a:lnTo>
                    <a:pt x="10" y="23"/>
                  </a:lnTo>
                  <a:lnTo>
                    <a:pt x="3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Freeform 1288"/>
            <p:cNvSpPr>
              <a:spLocks/>
            </p:cNvSpPr>
            <p:nvPr/>
          </p:nvSpPr>
          <p:spPr bwMode="auto">
            <a:xfrm flipH="1">
              <a:off x="1665" y="3491"/>
              <a:ext cx="12" cy="11"/>
            </a:xfrm>
            <a:custGeom>
              <a:avLst/>
              <a:gdLst>
                <a:gd name="T0" fmla="*/ 0 w 26"/>
                <a:gd name="T1" fmla="*/ 1 h 22"/>
                <a:gd name="T2" fmla="*/ 0 w 26"/>
                <a:gd name="T3" fmla="*/ 1 h 22"/>
                <a:gd name="T4" fmla="*/ 0 w 26"/>
                <a:gd name="T5" fmla="*/ 1 h 22"/>
                <a:gd name="T6" fmla="*/ 0 w 26"/>
                <a:gd name="T7" fmla="*/ 1 h 22"/>
                <a:gd name="T8" fmla="*/ 0 w 26"/>
                <a:gd name="T9" fmla="*/ 0 h 22"/>
                <a:gd name="T10" fmla="*/ 0 w 26"/>
                <a:gd name="T11" fmla="*/ 0 h 22"/>
                <a:gd name="T12" fmla="*/ 0 w 26"/>
                <a:gd name="T13" fmla="*/ 1 h 22"/>
                <a:gd name="T14" fmla="*/ 0 w 26"/>
                <a:gd name="T15" fmla="*/ 1 h 22"/>
                <a:gd name="T16" fmla="*/ 0 w 26"/>
                <a:gd name="T17" fmla="*/ 1 h 22"/>
                <a:gd name="T18" fmla="*/ 0 w 26"/>
                <a:gd name="T19" fmla="*/ 1 h 22"/>
                <a:gd name="T20" fmla="*/ 0 w 26"/>
                <a:gd name="T21" fmla="*/ 1 h 22"/>
                <a:gd name="T22" fmla="*/ 0 w 26"/>
                <a:gd name="T23" fmla="*/ 1 h 22"/>
                <a:gd name="T24" fmla="*/ 0 w 26"/>
                <a:gd name="T25" fmla="*/ 1 h 22"/>
                <a:gd name="T26" fmla="*/ 0 w 26"/>
                <a:gd name="T27" fmla="*/ 1 h 22"/>
                <a:gd name="T28" fmla="*/ 0 w 26"/>
                <a:gd name="T29" fmla="*/ 1 h 22"/>
                <a:gd name="T30" fmla="*/ 0 w 26"/>
                <a:gd name="T31" fmla="*/ 1 h 22"/>
                <a:gd name="T32" fmla="*/ 0 w 26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2"/>
                <a:gd name="T53" fmla="*/ 26 w 2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2">
                  <a:moveTo>
                    <a:pt x="0" y="14"/>
                  </a:move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6" y="9"/>
                  </a:lnTo>
                  <a:lnTo>
                    <a:pt x="25" y="14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0" y="22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Freeform 1289"/>
            <p:cNvSpPr>
              <a:spLocks/>
            </p:cNvSpPr>
            <p:nvPr/>
          </p:nvSpPr>
          <p:spPr bwMode="auto">
            <a:xfrm flipH="1">
              <a:off x="1646" y="3472"/>
              <a:ext cx="13" cy="11"/>
            </a:xfrm>
            <a:custGeom>
              <a:avLst/>
              <a:gdLst>
                <a:gd name="T0" fmla="*/ 0 w 28"/>
                <a:gd name="T1" fmla="*/ 0 h 23"/>
                <a:gd name="T2" fmla="*/ 0 w 28"/>
                <a:gd name="T3" fmla="*/ 0 h 23"/>
                <a:gd name="T4" fmla="*/ 0 w 28"/>
                <a:gd name="T5" fmla="*/ 0 h 23"/>
                <a:gd name="T6" fmla="*/ 0 w 28"/>
                <a:gd name="T7" fmla="*/ 0 h 23"/>
                <a:gd name="T8" fmla="*/ 0 w 28"/>
                <a:gd name="T9" fmla="*/ 0 h 23"/>
                <a:gd name="T10" fmla="*/ 0 w 28"/>
                <a:gd name="T11" fmla="*/ 0 h 23"/>
                <a:gd name="T12" fmla="*/ 0 w 28"/>
                <a:gd name="T13" fmla="*/ 0 h 23"/>
                <a:gd name="T14" fmla="*/ 0 w 28"/>
                <a:gd name="T15" fmla="*/ 0 h 23"/>
                <a:gd name="T16" fmla="*/ 0 w 28"/>
                <a:gd name="T17" fmla="*/ 0 h 23"/>
                <a:gd name="T18" fmla="*/ 0 w 28"/>
                <a:gd name="T19" fmla="*/ 0 h 23"/>
                <a:gd name="T20" fmla="*/ 0 w 28"/>
                <a:gd name="T21" fmla="*/ 0 h 23"/>
                <a:gd name="T22" fmla="*/ 0 w 28"/>
                <a:gd name="T23" fmla="*/ 0 h 23"/>
                <a:gd name="T24" fmla="*/ 0 w 28"/>
                <a:gd name="T25" fmla="*/ 0 h 23"/>
                <a:gd name="T26" fmla="*/ 0 w 28"/>
                <a:gd name="T27" fmla="*/ 0 h 23"/>
                <a:gd name="T28" fmla="*/ 0 w 28"/>
                <a:gd name="T29" fmla="*/ 0 h 23"/>
                <a:gd name="T30" fmla="*/ 0 w 28"/>
                <a:gd name="T31" fmla="*/ 0 h 23"/>
                <a:gd name="T32" fmla="*/ 0 w 2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3"/>
                <a:gd name="T53" fmla="*/ 28 w 2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3">
                  <a:moveTo>
                    <a:pt x="0" y="13"/>
                  </a:move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27" y="13"/>
                  </a:lnTo>
                  <a:lnTo>
                    <a:pt x="25" y="17"/>
                  </a:lnTo>
                  <a:lnTo>
                    <a:pt x="21" y="21"/>
                  </a:lnTo>
                  <a:lnTo>
                    <a:pt x="18" y="23"/>
                  </a:lnTo>
                  <a:lnTo>
                    <a:pt x="11" y="23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Freeform 1290"/>
            <p:cNvSpPr>
              <a:spLocks/>
            </p:cNvSpPr>
            <p:nvPr/>
          </p:nvSpPr>
          <p:spPr bwMode="auto">
            <a:xfrm flipH="1">
              <a:off x="1138" y="3426"/>
              <a:ext cx="101" cy="95"/>
            </a:xfrm>
            <a:custGeom>
              <a:avLst/>
              <a:gdLst>
                <a:gd name="T0" fmla="*/ 0 w 224"/>
                <a:gd name="T1" fmla="*/ 1 h 190"/>
                <a:gd name="T2" fmla="*/ 0 w 224"/>
                <a:gd name="T3" fmla="*/ 1 h 190"/>
                <a:gd name="T4" fmla="*/ 0 w 224"/>
                <a:gd name="T5" fmla="*/ 1 h 190"/>
                <a:gd name="T6" fmla="*/ 0 w 224"/>
                <a:gd name="T7" fmla="*/ 1 h 190"/>
                <a:gd name="T8" fmla="*/ 0 w 224"/>
                <a:gd name="T9" fmla="*/ 1 h 190"/>
                <a:gd name="T10" fmla="*/ 0 w 224"/>
                <a:gd name="T11" fmla="*/ 1 h 190"/>
                <a:gd name="T12" fmla="*/ 0 w 224"/>
                <a:gd name="T13" fmla="*/ 1 h 190"/>
                <a:gd name="T14" fmla="*/ 0 w 224"/>
                <a:gd name="T15" fmla="*/ 1 h 190"/>
                <a:gd name="T16" fmla="*/ 0 w 224"/>
                <a:gd name="T17" fmla="*/ 1 h 190"/>
                <a:gd name="T18" fmla="*/ 0 w 224"/>
                <a:gd name="T19" fmla="*/ 1 h 190"/>
                <a:gd name="T20" fmla="*/ 0 w 224"/>
                <a:gd name="T21" fmla="*/ 1 h 190"/>
                <a:gd name="T22" fmla="*/ 0 w 224"/>
                <a:gd name="T23" fmla="*/ 1 h 190"/>
                <a:gd name="T24" fmla="*/ 0 w 224"/>
                <a:gd name="T25" fmla="*/ 1 h 190"/>
                <a:gd name="T26" fmla="*/ 0 w 224"/>
                <a:gd name="T27" fmla="*/ 1 h 190"/>
                <a:gd name="T28" fmla="*/ 0 w 224"/>
                <a:gd name="T29" fmla="*/ 1 h 190"/>
                <a:gd name="T30" fmla="*/ 0 w 224"/>
                <a:gd name="T31" fmla="*/ 1 h 190"/>
                <a:gd name="T32" fmla="*/ 0 w 224"/>
                <a:gd name="T33" fmla="*/ 1 h 190"/>
                <a:gd name="T34" fmla="*/ 0 w 224"/>
                <a:gd name="T35" fmla="*/ 1 h 190"/>
                <a:gd name="T36" fmla="*/ 0 w 224"/>
                <a:gd name="T37" fmla="*/ 0 h 190"/>
                <a:gd name="T38" fmla="*/ 0 w 224"/>
                <a:gd name="T39" fmla="*/ 1 h 190"/>
                <a:gd name="T40" fmla="*/ 0 w 224"/>
                <a:gd name="T41" fmla="*/ 1 h 190"/>
                <a:gd name="T42" fmla="*/ 0 w 224"/>
                <a:gd name="T43" fmla="*/ 1 h 190"/>
                <a:gd name="T44" fmla="*/ 0 w 224"/>
                <a:gd name="T45" fmla="*/ 1 h 190"/>
                <a:gd name="T46" fmla="*/ 0 w 224"/>
                <a:gd name="T47" fmla="*/ 1 h 190"/>
                <a:gd name="T48" fmla="*/ 0 w 224"/>
                <a:gd name="T49" fmla="*/ 1 h 190"/>
                <a:gd name="T50" fmla="*/ 0 w 224"/>
                <a:gd name="T51" fmla="*/ 1 h 190"/>
                <a:gd name="T52" fmla="*/ 0 w 224"/>
                <a:gd name="T53" fmla="*/ 1 h 190"/>
                <a:gd name="T54" fmla="*/ 0 w 224"/>
                <a:gd name="T55" fmla="*/ 1 h 190"/>
                <a:gd name="T56" fmla="*/ 0 w 224"/>
                <a:gd name="T57" fmla="*/ 1 h 190"/>
                <a:gd name="T58" fmla="*/ 0 w 224"/>
                <a:gd name="T59" fmla="*/ 1 h 190"/>
                <a:gd name="T60" fmla="*/ 0 w 224"/>
                <a:gd name="T61" fmla="*/ 1 h 190"/>
                <a:gd name="T62" fmla="*/ 0 w 224"/>
                <a:gd name="T63" fmla="*/ 1 h 190"/>
                <a:gd name="T64" fmla="*/ 0 w 224"/>
                <a:gd name="T65" fmla="*/ 1 h 190"/>
                <a:gd name="T66" fmla="*/ 0 w 224"/>
                <a:gd name="T67" fmla="*/ 1 h 190"/>
                <a:gd name="T68" fmla="*/ 0 w 224"/>
                <a:gd name="T69" fmla="*/ 1 h 190"/>
                <a:gd name="T70" fmla="*/ 0 w 224"/>
                <a:gd name="T71" fmla="*/ 1 h 190"/>
                <a:gd name="T72" fmla="*/ 0 w 224"/>
                <a:gd name="T73" fmla="*/ 1 h 190"/>
                <a:gd name="T74" fmla="*/ 0 w 224"/>
                <a:gd name="T75" fmla="*/ 1 h 190"/>
                <a:gd name="T76" fmla="*/ 0 w 224"/>
                <a:gd name="T77" fmla="*/ 1 h 190"/>
                <a:gd name="T78" fmla="*/ 0 w 224"/>
                <a:gd name="T79" fmla="*/ 1 h 190"/>
                <a:gd name="T80" fmla="*/ 0 w 224"/>
                <a:gd name="T81" fmla="*/ 1 h 190"/>
                <a:gd name="T82" fmla="*/ 0 w 224"/>
                <a:gd name="T83" fmla="*/ 1 h 190"/>
                <a:gd name="T84" fmla="*/ 0 w 224"/>
                <a:gd name="T85" fmla="*/ 1 h 190"/>
                <a:gd name="T86" fmla="*/ 0 w 224"/>
                <a:gd name="T87" fmla="*/ 1 h 190"/>
                <a:gd name="T88" fmla="*/ 0 w 224"/>
                <a:gd name="T89" fmla="*/ 1 h 190"/>
                <a:gd name="T90" fmla="*/ 0 w 224"/>
                <a:gd name="T91" fmla="*/ 1 h 190"/>
                <a:gd name="T92" fmla="*/ 0 w 224"/>
                <a:gd name="T93" fmla="*/ 1 h 190"/>
                <a:gd name="T94" fmla="*/ 0 w 224"/>
                <a:gd name="T95" fmla="*/ 1 h 190"/>
                <a:gd name="T96" fmla="*/ 0 w 224"/>
                <a:gd name="T97" fmla="*/ 1 h 190"/>
                <a:gd name="T98" fmla="*/ 0 w 224"/>
                <a:gd name="T99" fmla="*/ 1 h 190"/>
                <a:gd name="T100" fmla="*/ 0 w 224"/>
                <a:gd name="T101" fmla="*/ 1 h 190"/>
                <a:gd name="T102" fmla="*/ 0 w 224"/>
                <a:gd name="T103" fmla="*/ 1 h 190"/>
                <a:gd name="T104" fmla="*/ 0 w 224"/>
                <a:gd name="T105" fmla="*/ 1 h 190"/>
                <a:gd name="T106" fmla="*/ 0 w 224"/>
                <a:gd name="T107" fmla="*/ 1 h 190"/>
                <a:gd name="T108" fmla="*/ 0 w 224"/>
                <a:gd name="T109" fmla="*/ 1 h 190"/>
                <a:gd name="T110" fmla="*/ 0 w 224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4"/>
                <a:gd name="T169" fmla="*/ 0 h 190"/>
                <a:gd name="T170" fmla="*/ 224 w 224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4" h="190">
                  <a:moveTo>
                    <a:pt x="161" y="152"/>
                  </a:moveTo>
                  <a:lnTo>
                    <a:pt x="168" y="152"/>
                  </a:lnTo>
                  <a:lnTo>
                    <a:pt x="177" y="150"/>
                  </a:lnTo>
                  <a:lnTo>
                    <a:pt x="185" y="146"/>
                  </a:lnTo>
                  <a:lnTo>
                    <a:pt x="191" y="142"/>
                  </a:lnTo>
                  <a:lnTo>
                    <a:pt x="197" y="136"/>
                  </a:lnTo>
                  <a:lnTo>
                    <a:pt x="199" y="128"/>
                  </a:lnTo>
                  <a:lnTo>
                    <a:pt x="198" y="119"/>
                  </a:lnTo>
                  <a:lnTo>
                    <a:pt x="191" y="107"/>
                  </a:lnTo>
                  <a:lnTo>
                    <a:pt x="186" y="103"/>
                  </a:lnTo>
                  <a:lnTo>
                    <a:pt x="179" y="103"/>
                  </a:lnTo>
                  <a:lnTo>
                    <a:pt x="172" y="103"/>
                  </a:lnTo>
                  <a:lnTo>
                    <a:pt x="166" y="105"/>
                  </a:lnTo>
                  <a:lnTo>
                    <a:pt x="161" y="100"/>
                  </a:lnTo>
                  <a:lnTo>
                    <a:pt x="156" y="95"/>
                  </a:lnTo>
                  <a:lnTo>
                    <a:pt x="152" y="90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7" y="80"/>
                  </a:lnTo>
                  <a:lnTo>
                    <a:pt x="151" y="81"/>
                  </a:lnTo>
                  <a:lnTo>
                    <a:pt x="157" y="83"/>
                  </a:lnTo>
                  <a:lnTo>
                    <a:pt x="165" y="84"/>
                  </a:lnTo>
                  <a:lnTo>
                    <a:pt x="170" y="85"/>
                  </a:lnTo>
                  <a:lnTo>
                    <a:pt x="174" y="88"/>
                  </a:lnTo>
                  <a:lnTo>
                    <a:pt x="176" y="90"/>
                  </a:lnTo>
                  <a:lnTo>
                    <a:pt x="178" y="93"/>
                  </a:lnTo>
                  <a:lnTo>
                    <a:pt x="182" y="98"/>
                  </a:lnTo>
                  <a:lnTo>
                    <a:pt x="190" y="100"/>
                  </a:lnTo>
                  <a:lnTo>
                    <a:pt x="201" y="100"/>
                  </a:lnTo>
                  <a:lnTo>
                    <a:pt x="210" y="97"/>
                  </a:lnTo>
                  <a:lnTo>
                    <a:pt x="218" y="91"/>
                  </a:lnTo>
                  <a:lnTo>
                    <a:pt x="223" y="83"/>
                  </a:lnTo>
                  <a:lnTo>
                    <a:pt x="224" y="73"/>
                  </a:lnTo>
                  <a:lnTo>
                    <a:pt x="224" y="67"/>
                  </a:lnTo>
                  <a:lnTo>
                    <a:pt x="223" y="62"/>
                  </a:lnTo>
                  <a:lnTo>
                    <a:pt x="220" y="59"/>
                  </a:lnTo>
                  <a:lnTo>
                    <a:pt x="219" y="55"/>
                  </a:lnTo>
                  <a:lnTo>
                    <a:pt x="214" y="52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5" y="46"/>
                  </a:lnTo>
                  <a:lnTo>
                    <a:pt x="189" y="46"/>
                  </a:lnTo>
                  <a:lnTo>
                    <a:pt x="183" y="47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69" y="55"/>
                  </a:lnTo>
                  <a:lnTo>
                    <a:pt x="164" y="55"/>
                  </a:lnTo>
                  <a:lnTo>
                    <a:pt x="157" y="53"/>
                  </a:lnTo>
                  <a:lnTo>
                    <a:pt x="152" y="52"/>
                  </a:lnTo>
                  <a:lnTo>
                    <a:pt x="164" y="44"/>
                  </a:lnTo>
                  <a:lnTo>
                    <a:pt x="176" y="32"/>
                  </a:lnTo>
                  <a:lnTo>
                    <a:pt x="182" y="20"/>
                  </a:lnTo>
                  <a:lnTo>
                    <a:pt x="179" y="9"/>
                  </a:lnTo>
                  <a:lnTo>
                    <a:pt x="176" y="5"/>
                  </a:lnTo>
                  <a:lnTo>
                    <a:pt x="169" y="2"/>
                  </a:lnTo>
                  <a:lnTo>
                    <a:pt x="164" y="1"/>
                  </a:lnTo>
                  <a:lnTo>
                    <a:pt x="157" y="0"/>
                  </a:lnTo>
                  <a:lnTo>
                    <a:pt x="151" y="1"/>
                  </a:lnTo>
                  <a:lnTo>
                    <a:pt x="144" y="4"/>
                  </a:lnTo>
                  <a:lnTo>
                    <a:pt x="139" y="6"/>
                  </a:lnTo>
                  <a:lnTo>
                    <a:pt x="135" y="9"/>
                  </a:lnTo>
                  <a:lnTo>
                    <a:pt x="129" y="17"/>
                  </a:lnTo>
                  <a:lnTo>
                    <a:pt x="128" y="28"/>
                  </a:lnTo>
                  <a:lnTo>
                    <a:pt x="128" y="37"/>
                  </a:lnTo>
                  <a:lnTo>
                    <a:pt x="132" y="44"/>
                  </a:lnTo>
                  <a:lnTo>
                    <a:pt x="135" y="50"/>
                  </a:lnTo>
                  <a:lnTo>
                    <a:pt x="133" y="53"/>
                  </a:lnTo>
                  <a:lnTo>
                    <a:pt x="131" y="54"/>
                  </a:lnTo>
                  <a:lnTo>
                    <a:pt x="127" y="55"/>
                  </a:lnTo>
                  <a:lnTo>
                    <a:pt x="124" y="54"/>
                  </a:lnTo>
                  <a:lnTo>
                    <a:pt x="123" y="51"/>
                  </a:lnTo>
                  <a:lnTo>
                    <a:pt x="122" y="45"/>
                  </a:lnTo>
                  <a:lnTo>
                    <a:pt x="122" y="39"/>
                  </a:lnTo>
                  <a:lnTo>
                    <a:pt x="119" y="32"/>
                  </a:lnTo>
                  <a:lnTo>
                    <a:pt x="114" y="25"/>
                  </a:lnTo>
                  <a:lnTo>
                    <a:pt x="103" y="23"/>
                  </a:lnTo>
                  <a:lnTo>
                    <a:pt x="86" y="29"/>
                  </a:lnTo>
                  <a:lnTo>
                    <a:pt x="81" y="23"/>
                  </a:lnTo>
                  <a:lnTo>
                    <a:pt x="74" y="19"/>
                  </a:lnTo>
                  <a:lnTo>
                    <a:pt x="66" y="15"/>
                  </a:lnTo>
                  <a:lnTo>
                    <a:pt x="57" y="14"/>
                  </a:lnTo>
                  <a:lnTo>
                    <a:pt x="48" y="15"/>
                  </a:lnTo>
                  <a:lnTo>
                    <a:pt x="39" y="19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7" y="46"/>
                  </a:lnTo>
                  <a:lnTo>
                    <a:pt x="32" y="54"/>
                  </a:lnTo>
                  <a:lnTo>
                    <a:pt x="40" y="60"/>
                  </a:lnTo>
                  <a:lnTo>
                    <a:pt x="54" y="61"/>
                  </a:lnTo>
                  <a:lnTo>
                    <a:pt x="62" y="61"/>
                  </a:lnTo>
                  <a:lnTo>
                    <a:pt x="69" y="64"/>
                  </a:lnTo>
                  <a:lnTo>
                    <a:pt x="74" y="68"/>
                  </a:lnTo>
                  <a:lnTo>
                    <a:pt x="77" y="73"/>
                  </a:lnTo>
                  <a:lnTo>
                    <a:pt x="69" y="78"/>
                  </a:lnTo>
                  <a:lnTo>
                    <a:pt x="62" y="84"/>
                  </a:lnTo>
                  <a:lnTo>
                    <a:pt x="54" y="89"/>
                  </a:lnTo>
                  <a:lnTo>
                    <a:pt x="49" y="92"/>
                  </a:lnTo>
                  <a:lnTo>
                    <a:pt x="41" y="91"/>
                  </a:lnTo>
                  <a:lnTo>
                    <a:pt x="35" y="90"/>
                  </a:lnTo>
                  <a:lnTo>
                    <a:pt x="28" y="90"/>
                  </a:lnTo>
                  <a:lnTo>
                    <a:pt x="23" y="91"/>
                  </a:lnTo>
                  <a:lnTo>
                    <a:pt x="18" y="92"/>
                  </a:lnTo>
                  <a:lnTo>
                    <a:pt x="14" y="95"/>
                  </a:lnTo>
                  <a:lnTo>
                    <a:pt x="10" y="98"/>
                  </a:lnTo>
                  <a:lnTo>
                    <a:pt x="6" y="102"/>
                  </a:lnTo>
                  <a:lnTo>
                    <a:pt x="2" y="108"/>
                  </a:lnTo>
                  <a:lnTo>
                    <a:pt x="0" y="117"/>
                  </a:lnTo>
                  <a:lnTo>
                    <a:pt x="2" y="125"/>
                  </a:lnTo>
                  <a:lnTo>
                    <a:pt x="6" y="131"/>
                  </a:lnTo>
                  <a:lnTo>
                    <a:pt x="10" y="135"/>
                  </a:lnTo>
                  <a:lnTo>
                    <a:pt x="14" y="137"/>
                  </a:lnTo>
                  <a:lnTo>
                    <a:pt x="19" y="138"/>
                  </a:lnTo>
                  <a:lnTo>
                    <a:pt x="25" y="140"/>
                  </a:lnTo>
                  <a:lnTo>
                    <a:pt x="32" y="141"/>
                  </a:lnTo>
                  <a:lnTo>
                    <a:pt x="37" y="140"/>
                  </a:lnTo>
                  <a:lnTo>
                    <a:pt x="43" y="140"/>
                  </a:lnTo>
                  <a:lnTo>
                    <a:pt x="48" y="137"/>
                  </a:lnTo>
                  <a:lnTo>
                    <a:pt x="53" y="133"/>
                  </a:lnTo>
                  <a:lnTo>
                    <a:pt x="56" y="127"/>
                  </a:lnTo>
                  <a:lnTo>
                    <a:pt x="56" y="121"/>
                  </a:lnTo>
                  <a:lnTo>
                    <a:pt x="56" y="117"/>
                  </a:lnTo>
                  <a:lnTo>
                    <a:pt x="64" y="110"/>
                  </a:lnTo>
                  <a:lnTo>
                    <a:pt x="73" y="105"/>
                  </a:lnTo>
                  <a:lnTo>
                    <a:pt x="82" y="100"/>
                  </a:lnTo>
                  <a:lnTo>
                    <a:pt x="86" y="98"/>
                  </a:lnTo>
                  <a:lnTo>
                    <a:pt x="89" y="100"/>
                  </a:lnTo>
                  <a:lnTo>
                    <a:pt x="91" y="104"/>
                  </a:lnTo>
                  <a:lnTo>
                    <a:pt x="94" y="106"/>
                  </a:lnTo>
                  <a:lnTo>
                    <a:pt x="98" y="108"/>
                  </a:lnTo>
                  <a:lnTo>
                    <a:pt x="93" y="115"/>
                  </a:lnTo>
                  <a:lnTo>
                    <a:pt x="89" y="122"/>
                  </a:lnTo>
                  <a:lnTo>
                    <a:pt x="86" y="130"/>
                  </a:lnTo>
                  <a:lnTo>
                    <a:pt x="83" y="135"/>
                  </a:lnTo>
                  <a:lnTo>
                    <a:pt x="73" y="141"/>
                  </a:lnTo>
                  <a:lnTo>
                    <a:pt x="64" y="149"/>
                  </a:lnTo>
                  <a:lnTo>
                    <a:pt x="58" y="158"/>
                  </a:lnTo>
                  <a:lnTo>
                    <a:pt x="58" y="167"/>
                  </a:lnTo>
                  <a:lnTo>
                    <a:pt x="62" y="175"/>
                  </a:lnTo>
                  <a:lnTo>
                    <a:pt x="70" y="183"/>
                  </a:lnTo>
                  <a:lnTo>
                    <a:pt x="81" y="188"/>
                  </a:lnTo>
                  <a:lnTo>
                    <a:pt x="91" y="190"/>
                  </a:lnTo>
                  <a:lnTo>
                    <a:pt x="98" y="189"/>
                  </a:lnTo>
                  <a:lnTo>
                    <a:pt x="104" y="187"/>
                  </a:lnTo>
                  <a:lnTo>
                    <a:pt x="111" y="183"/>
                  </a:lnTo>
                  <a:lnTo>
                    <a:pt x="118" y="180"/>
                  </a:lnTo>
                  <a:lnTo>
                    <a:pt x="122" y="176"/>
                  </a:lnTo>
                  <a:lnTo>
                    <a:pt x="124" y="173"/>
                  </a:lnTo>
                  <a:lnTo>
                    <a:pt x="126" y="170"/>
                  </a:lnTo>
                  <a:lnTo>
                    <a:pt x="127" y="165"/>
                  </a:lnTo>
                  <a:lnTo>
                    <a:pt x="124" y="156"/>
                  </a:lnTo>
                  <a:lnTo>
                    <a:pt x="120" y="149"/>
                  </a:lnTo>
                  <a:lnTo>
                    <a:pt x="115" y="144"/>
                  </a:lnTo>
                  <a:lnTo>
                    <a:pt x="110" y="141"/>
                  </a:lnTo>
                  <a:lnTo>
                    <a:pt x="111" y="133"/>
                  </a:lnTo>
                  <a:lnTo>
                    <a:pt x="112" y="125"/>
                  </a:lnTo>
                  <a:lnTo>
                    <a:pt x="114" y="119"/>
                  </a:lnTo>
                  <a:lnTo>
                    <a:pt x="115" y="114"/>
                  </a:lnTo>
                  <a:lnTo>
                    <a:pt x="119" y="114"/>
                  </a:lnTo>
                  <a:lnTo>
                    <a:pt x="124" y="113"/>
                  </a:lnTo>
                  <a:lnTo>
                    <a:pt x="127" y="112"/>
                  </a:lnTo>
                  <a:lnTo>
                    <a:pt x="128" y="112"/>
                  </a:lnTo>
                  <a:lnTo>
                    <a:pt x="135" y="121"/>
                  </a:lnTo>
                  <a:lnTo>
                    <a:pt x="139" y="134"/>
                  </a:lnTo>
                  <a:lnTo>
                    <a:pt x="145" y="146"/>
                  </a:lnTo>
                  <a:lnTo>
                    <a:pt x="161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Freeform 1291"/>
            <p:cNvSpPr>
              <a:spLocks/>
            </p:cNvSpPr>
            <p:nvPr/>
          </p:nvSpPr>
          <p:spPr bwMode="auto">
            <a:xfrm flipH="1">
              <a:off x="1053" y="3231"/>
              <a:ext cx="109" cy="165"/>
            </a:xfrm>
            <a:custGeom>
              <a:avLst/>
              <a:gdLst>
                <a:gd name="T0" fmla="*/ 0 w 241"/>
                <a:gd name="T1" fmla="*/ 2 h 328"/>
                <a:gd name="T2" fmla="*/ 0 w 241"/>
                <a:gd name="T3" fmla="*/ 2 h 328"/>
                <a:gd name="T4" fmla="*/ 0 w 241"/>
                <a:gd name="T5" fmla="*/ 2 h 328"/>
                <a:gd name="T6" fmla="*/ 0 w 241"/>
                <a:gd name="T7" fmla="*/ 2 h 328"/>
                <a:gd name="T8" fmla="*/ 0 w 241"/>
                <a:gd name="T9" fmla="*/ 2 h 328"/>
                <a:gd name="T10" fmla="*/ 0 w 241"/>
                <a:gd name="T11" fmla="*/ 2 h 328"/>
                <a:gd name="T12" fmla="*/ 0 w 241"/>
                <a:gd name="T13" fmla="*/ 2 h 328"/>
                <a:gd name="T14" fmla="*/ 0 w 241"/>
                <a:gd name="T15" fmla="*/ 2 h 328"/>
                <a:gd name="T16" fmla="*/ 0 w 241"/>
                <a:gd name="T17" fmla="*/ 2 h 328"/>
                <a:gd name="T18" fmla="*/ 0 w 241"/>
                <a:gd name="T19" fmla="*/ 1 h 328"/>
                <a:gd name="T20" fmla="*/ 0 w 241"/>
                <a:gd name="T21" fmla="*/ 1 h 328"/>
                <a:gd name="T22" fmla="*/ 0 w 241"/>
                <a:gd name="T23" fmla="*/ 1 h 328"/>
                <a:gd name="T24" fmla="*/ 0 w 241"/>
                <a:gd name="T25" fmla="*/ 1 h 328"/>
                <a:gd name="T26" fmla="*/ 0 w 241"/>
                <a:gd name="T27" fmla="*/ 1 h 328"/>
                <a:gd name="T28" fmla="*/ 0 w 241"/>
                <a:gd name="T29" fmla="*/ 1 h 328"/>
                <a:gd name="T30" fmla="*/ 0 w 241"/>
                <a:gd name="T31" fmla="*/ 1 h 328"/>
                <a:gd name="T32" fmla="*/ 0 w 241"/>
                <a:gd name="T33" fmla="*/ 1 h 328"/>
                <a:gd name="T34" fmla="*/ 0 w 241"/>
                <a:gd name="T35" fmla="*/ 1 h 328"/>
                <a:gd name="T36" fmla="*/ 0 w 241"/>
                <a:gd name="T37" fmla="*/ 1 h 328"/>
                <a:gd name="T38" fmla="*/ 0 w 241"/>
                <a:gd name="T39" fmla="*/ 1 h 328"/>
                <a:gd name="T40" fmla="*/ 0 w 241"/>
                <a:gd name="T41" fmla="*/ 1 h 328"/>
                <a:gd name="T42" fmla="*/ 0 w 241"/>
                <a:gd name="T43" fmla="*/ 1 h 328"/>
                <a:gd name="T44" fmla="*/ 0 w 241"/>
                <a:gd name="T45" fmla="*/ 1 h 328"/>
                <a:gd name="T46" fmla="*/ 0 w 241"/>
                <a:gd name="T47" fmla="*/ 1 h 328"/>
                <a:gd name="T48" fmla="*/ 0 w 241"/>
                <a:gd name="T49" fmla="*/ 1 h 328"/>
                <a:gd name="T50" fmla="*/ 0 w 241"/>
                <a:gd name="T51" fmla="*/ 1 h 328"/>
                <a:gd name="T52" fmla="*/ 0 w 241"/>
                <a:gd name="T53" fmla="*/ 1 h 328"/>
                <a:gd name="T54" fmla="*/ 0 w 241"/>
                <a:gd name="T55" fmla="*/ 1 h 328"/>
                <a:gd name="T56" fmla="*/ 0 w 241"/>
                <a:gd name="T57" fmla="*/ 0 h 328"/>
                <a:gd name="T58" fmla="*/ 0 w 241"/>
                <a:gd name="T59" fmla="*/ 1 h 328"/>
                <a:gd name="T60" fmla="*/ 0 w 241"/>
                <a:gd name="T61" fmla="*/ 1 h 328"/>
                <a:gd name="T62" fmla="*/ 0 w 241"/>
                <a:gd name="T63" fmla="*/ 1 h 328"/>
                <a:gd name="T64" fmla="*/ 0 w 241"/>
                <a:gd name="T65" fmla="*/ 1 h 328"/>
                <a:gd name="T66" fmla="*/ 0 w 241"/>
                <a:gd name="T67" fmla="*/ 1 h 328"/>
                <a:gd name="T68" fmla="*/ 0 w 241"/>
                <a:gd name="T69" fmla="*/ 1 h 328"/>
                <a:gd name="T70" fmla="*/ 0 w 241"/>
                <a:gd name="T71" fmla="*/ 1 h 328"/>
                <a:gd name="T72" fmla="*/ 0 w 241"/>
                <a:gd name="T73" fmla="*/ 1 h 328"/>
                <a:gd name="T74" fmla="*/ 0 w 241"/>
                <a:gd name="T75" fmla="*/ 1 h 328"/>
                <a:gd name="T76" fmla="*/ 0 w 241"/>
                <a:gd name="T77" fmla="*/ 1 h 328"/>
                <a:gd name="T78" fmla="*/ 0 w 241"/>
                <a:gd name="T79" fmla="*/ 1 h 328"/>
                <a:gd name="T80" fmla="*/ 0 w 241"/>
                <a:gd name="T81" fmla="*/ 1 h 328"/>
                <a:gd name="T82" fmla="*/ 0 w 241"/>
                <a:gd name="T83" fmla="*/ 1 h 328"/>
                <a:gd name="T84" fmla="*/ 0 w 241"/>
                <a:gd name="T85" fmla="*/ 1 h 328"/>
                <a:gd name="T86" fmla="*/ 0 w 241"/>
                <a:gd name="T87" fmla="*/ 1 h 328"/>
                <a:gd name="T88" fmla="*/ 0 w 241"/>
                <a:gd name="T89" fmla="*/ 2 h 328"/>
                <a:gd name="T90" fmla="*/ 0 w 241"/>
                <a:gd name="T91" fmla="*/ 2 h 328"/>
                <a:gd name="T92" fmla="*/ 0 w 241"/>
                <a:gd name="T93" fmla="*/ 2 h 328"/>
                <a:gd name="T94" fmla="*/ 0 w 241"/>
                <a:gd name="T95" fmla="*/ 2 h 328"/>
                <a:gd name="T96" fmla="*/ 0 w 241"/>
                <a:gd name="T97" fmla="*/ 2 h 328"/>
                <a:gd name="T98" fmla="*/ 0 w 241"/>
                <a:gd name="T99" fmla="*/ 2 h 328"/>
                <a:gd name="T100" fmla="*/ 0 w 241"/>
                <a:gd name="T101" fmla="*/ 2 h 328"/>
                <a:gd name="T102" fmla="*/ 0 w 241"/>
                <a:gd name="T103" fmla="*/ 2 h 328"/>
                <a:gd name="T104" fmla="*/ 0 w 241"/>
                <a:gd name="T105" fmla="*/ 2 h 328"/>
                <a:gd name="T106" fmla="*/ 0 w 241"/>
                <a:gd name="T107" fmla="*/ 2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1"/>
                <a:gd name="T163" fmla="*/ 0 h 328"/>
                <a:gd name="T164" fmla="*/ 241 w 241"/>
                <a:gd name="T165" fmla="*/ 328 h 3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1" h="328">
                  <a:moveTo>
                    <a:pt x="0" y="328"/>
                  </a:moveTo>
                  <a:lnTo>
                    <a:pt x="21" y="307"/>
                  </a:lnTo>
                  <a:lnTo>
                    <a:pt x="44" y="291"/>
                  </a:lnTo>
                  <a:lnTo>
                    <a:pt x="69" y="277"/>
                  </a:lnTo>
                  <a:lnTo>
                    <a:pt x="94" y="268"/>
                  </a:lnTo>
                  <a:lnTo>
                    <a:pt x="120" y="261"/>
                  </a:lnTo>
                  <a:lnTo>
                    <a:pt x="145" y="258"/>
                  </a:lnTo>
                  <a:lnTo>
                    <a:pt x="169" y="257"/>
                  </a:lnTo>
                  <a:lnTo>
                    <a:pt x="191" y="259"/>
                  </a:lnTo>
                  <a:lnTo>
                    <a:pt x="191" y="252"/>
                  </a:lnTo>
                  <a:lnTo>
                    <a:pt x="193" y="243"/>
                  </a:lnTo>
                  <a:lnTo>
                    <a:pt x="195" y="234"/>
                  </a:lnTo>
                  <a:lnTo>
                    <a:pt x="199" y="224"/>
                  </a:lnTo>
                  <a:lnTo>
                    <a:pt x="206" y="214"/>
                  </a:lnTo>
                  <a:lnTo>
                    <a:pt x="215" y="206"/>
                  </a:lnTo>
                  <a:lnTo>
                    <a:pt x="227" y="199"/>
                  </a:lnTo>
                  <a:lnTo>
                    <a:pt x="241" y="193"/>
                  </a:lnTo>
                  <a:lnTo>
                    <a:pt x="229" y="170"/>
                  </a:lnTo>
                  <a:lnTo>
                    <a:pt x="223" y="141"/>
                  </a:lnTo>
                  <a:lnTo>
                    <a:pt x="224" y="115"/>
                  </a:lnTo>
                  <a:lnTo>
                    <a:pt x="239" y="93"/>
                  </a:lnTo>
                  <a:lnTo>
                    <a:pt x="229" y="88"/>
                  </a:lnTo>
                  <a:lnTo>
                    <a:pt x="219" y="83"/>
                  </a:lnTo>
                  <a:lnTo>
                    <a:pt x="206" y="76"/>
                  </a:lnTo>
                  <a:lnTo>
                    <a:pt x="193" y="65"/>
                  </a:lnTo>
                  <a:lnTo>
                    <a:pt x="181" y="53"/>
                  </a:lnTo>
                  <a:lnTo>
                    <a:pt x="170" y="38"/>
                  </a:lnTo>
                  <a:lnTo>
                    <a:pt x="161" y="20"/>
                  </a:lnTo>
                  <a:lnTo>
                    <a:pt x="157" y="0"/>
                  </a:lnTo>
                  <a:lnTo>
                    <a:pt x="150" y="11"/>
                  </a:lnTo>
                  <a:lnTo>
                    <a:pt x="141" y="23"/>
                  </a:lnTo>
                  <a:lnTo>
                    <a:pt x="131" y="34"/>
                  </a:lnTo>
                  <a:lnTo>
                    <a:pt x="117" y="46"/>
                  </a:lnTo>
                  <a:lnTo>
                    <a:pt x="103" y="55"/>
                  </a:lnTo>
                  <a:lnTo>
                    <a:pt x="89" y="63"/>
                  </a:lnTo>
                  <a:lnTo>
                    <a:pt x="71" y="66"/>
                  </a:lnTo>
                  <a:lnTo>
                    <a:pt x="54" y="68"/>
                  </a:lnTo>
                  <a:lnTo>
                    <a:pt x="61" y="84"/>
                  </a:lnTo>
                  <a:lnTo>
                    <a:pt x="63" y="102"/>
                  </a:lnTo>
                  <a:lnTo>
                    <a:pt x="57" y="124"/>
                  </a:lnTo>
                  <a:lnTo>
                    <a:pt x="38" y="145"/>
                  </a:lnTo>
                  <a:lnTo>
                    <a:pt x="49" y="182"/>
                  </a:lnTo>
                  <a:lnTo>
                    <a:pt x="49" y="217"/>
                  </a:lnTo>
                  <a:lnTo>
                    <a:pt x="42" y="249"/>
                  </a:lnTo>
                  <a:lnTo>
                    <a:pt x="35" y="273"/>
                  </a:lnTo>
                  <a:lnTo>
                    <a:pt x="27" y="287"/>
                  </a:lnTo>
                  <a:lnTo>
                    <a:pt x="17" y="300"/>
                  </a:lnTo>
                  <a:lnTo>
                    <a:pt x="9" y="312"/>
                  </a:lnTo>
                  <a:lnTo>
                    <a:pt x="3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Freeform 1292"/>
            <p:cNvSpPr>
              <a:spLocks/>
            </p:cNvSpPr>
            <p:nvPr/>
          </p:nvSpPr>
          <p:spPr bwMode="auto">
            <a:xfrm flipH="1">
              <a:off x="1321" y="3266"/>
              <a:ext cx="175" cy="146"/>
            </a:xfrm>
            <a:custGeom>
              <a:avLst/>
              <a:gdLst>
                <a:gd name="T0" fmla="*/ 0 w 389"/>
                <a:gd name="T1" fmla="*/ 2 h 291"/>
                <a:gd name="T2" fmla="*/ 0 w 389"/>
                <a:gd name="T3" fmla="*/ 2 h 291"/>
                <a:gd name="T4" fmla="*/ 0 w 389"/>
                <a:gd name="T5" fmla="*/ 2 h 291"/>
                <a:gd name="T6" fmla="*/ 0 w 389"/>
                <a:gd name="T7" fmla="*/ 2 h 291"/>
                <a:gd name="T8" fmla="*/ 0 w 389"/>
                <a:gd name="T9" fmla="*/ 2 h 291"/>
                <a:gd name="T10" fmla="*/ 0 w 389"/>
                <a:gd name="T11" fmla="*/ 2 h 291"/>
                <a:gd name="T12" fmla="*/ 0 w 389"/>
                <a:gd name="T13" fmla="*/ 2 h 291"/>
                <a:gd name="T14" fmla="*/ 0 w 389"/>
                <a:gd name="T15" fmla="*/ 2 h 291"/>
                <a:gd name="T16" fmla="*/ 0 w 389"/>
                <a:gd name="T17" fmla="*/ 2 h 291"/>
                <a:gd name="T18" fmla="*/ 0 w 389"/>
                <a:gd name="T19" fmla="*/ 2 h 291"/>
                <a:gd name="T20" fmla="*/ 0 w 389"/>
                <a:gd name="T21" fmla="*/ 2 h 291"/>
                <a:gd name="T22" fmla="*/ 0 w 389"/>
                <a:gd name="T23" fmla="*/ 2 h 291"/>
                <a:gd name="T24" fmla="*/ 0 w 389"/>
                <a:gd name="T25" fmla="*/ 2 h 291"/>
                <a:gd name="T26" fmla="*/ 0 w 389"/>
                <a:gd name="T27" fmla="*/ 2 h 291"/>
                <a:gd name="T28" fmla="*/ 0 w 389"/>
                <a:gd name="T29" fmla="*/ 1 h 291"/>
                <a:gd name="T30" fmla="*/ 0 w 389"/>
                <a:gd name="T31" fmla="*/ 1 h 291"/>
                <a:gd name="T32" fmla="*/ 0 w 389"/>
                <a:gd name="T33" fmla="*/ 1 h 291"/>
                <a:gd name="T34" fmla="*/ 0 w 389"/>
                <a:gd name="T35" fmla="*/ 1 h 291"/>
                <a:gd name="T36" fmla="*/ 0 w 389"/>
                <a:gd name="T37" fmla="*/ 1 h 291"/>
                <a:gd name="T38" fmla="*/ 0 w 389"/>
                <a:gd name="T39" fmla="*/ 1 h 291"/>
                <a:gd name="T40" fmla="*/ 0 w 389"/>
                <a:gd name="T41" fmla="*/ 1 h 291"/>
                <a:gd name="T42" fmla="*/ 0 w 389"/>
                <a:gd name="T43" fmla="*/ 1 h 291"/>
                <a:gd name="T44" fmla="*/ 0 w 389"/>
                <a:gd name="T45" fmla="*/ 1 h 291"/>
                <a:gd name="T46" fmla="*/ 0 w 389"/>
                <a:gd name="T47" fmla="*/ 1 h 291"/>
                <a:gd name="T48" fmla="*/ 0 w 389"/>
                <a:gd name="T49" fmla="*/ 1 h 291"/>
                <a:gd name="T50" fmla="*/ 0 w 389"/>
                <a:gd name="T51" fmla="*/ 1 h 291"/>
                <a:gd name="T52" fmla="*/ 0 w 389"/>
                <a:gd name="T53" fmla="*/ 1 h 291"/>
                <a:gd name="T54" fmla="*/ 0 w 389"/>
                <a:gd name="T55" fmla="*/ 1 h 291"/>
                <a:gd name="T56" fmla="*/ 0 w 389"/>
                <a:gd name="T57" fmla="*/ 1 h 291"/>
                <a:gd name="T58" fmla="*/ 0 w 389"/>
                <a:gd name="T59" fmla="*/ 1 h 291"/>
                <a:gd name="T60" fmla="*/ 0 w 389"/>
                <a:gd name="T61" fmla="*/ 1 h 291"/>
                <a:gd name="T62" fmla="*/ 0 w 389"/>
                <a:gd name="T63" fmla="*/ 1 h 291"/>
                <a:gd name="T64" fmla="*/ 0 w 389"/>
                <a:gd name="T65" fmla="*/ 1 h 291"/>
                <a:gd name="T66" fmla="*/ 0 w 389"/>
                <a:gd name="T67" fmla="*/ 1 h 291"/>
                <a:gd name="T68" fmla="*/ 0 w 389"/>
                <a:gd name="T69" fmla="*/ 1 h 291"/>
                <a:gd name="T70" fmla="*/ 0 w 389"/>
                <a:gd name="T71" fmla="*/ 1 h 291"/>
                <a:gd name="T72" fmla="*/ 0 w 389"/>
                <a:gd name="T73" fmla="*/ 0 h 291"/>
                <a:gd name="T74" fmla="*/ 0 w 389"/>
                <a:gd name="T75" fmla="*/ 1 h 291"/>
                <a:gd name="T76" fmla="*/ 0 w 389"/>
                <a:gd name="T77" fmla="*/ 1 h 291"/>
                <a:gd name="T78" fmla="*/ 0 w 389"/>
                <a:gd name="T79" fmla="*/ 1 h 291"/>
                <a:gd name="T80" fmla="*/ 0 w 389"/>
                <a:gd name="T81" fmla="*/ 1 h 291"/>
                <a:gd name="T82" fmla="*/ 0 w 389"/>
                <a:gd name="T83" fmla="*/ 1 h 291"/>
                <a:gd name="T84" fmla="*/ 0 w 389"/>
                <a:gd name="T85" fmla="*/ 1 h 291"/>
                <a:gd name="T86" fmla="*/ 0 w 389"/>
                <a:gd name="T87" fmla="*/ 1 h 291"/>
                <a:gd name="T88" fmla="*/ 0 w 389"/>
                <a:gd name="T89" fmla="*/ 1 h 291"/>
                <a:gd name="T90" fmla="*/ 0 w 389"/>
                <a:gd name="T91" fmla="*/ 1 h 291"/>
                <a:gd name="T92" fmla="*/ 0 w 389"/>
                <a:gd name="T93" fmla="*/ 1 h 291"/>
                <a:gd name="T94" fmla="*/ 0 w 389"/>
                <a:gd name="T95" fmla="*/ 1 h 291"/>
                <a:gd name="T96" fmla="*/ 0 w 389"/>
                <a:gd name="T97" fmla="*/ 1 h 291"/>
                <a:gd name="T98" fmla="*/ 0 w 389"/>
                <a:gd name="T99" fmla="*/ 1 h 291"/>
                <a:gd name="T100" fmla="*/ 0 w 389"/>
                <a:gd name="T101" fmla="*/ 1 h 291"/>
                <a:gd name="T102" fmla="*/ 0 w 389"/>
                <a:gd name="T103" fmla="*/ 1 h 291"/>
                <a:gd name="T104" fmla="*/ 0 w 389"/>
                <a:gd name="T105" fmla="*/ 2 h 291"/>
                <a:gd name="T106" fmla="*/ 0 w 389"/>
                <a:gd name="T107" fmla="*/ 2 h 291"/>
                <a:gd name="T108" fmla="*/ 0 w 389"/>
                <a:gd name="T109" fmla="*/ 2 h 291"/>
                <a:gd name="T110" fmla="*/ 0 w 389"/>
                <a:gd name="T111" fmla="*/ 2 h 291"/>
                <a:gd name="T112" fmla="*/ 0 w 389"/>
                <a:gd name="T113" fmla="*/ 2 h 291"/>
                <a:gd name="T114" fmla="*/ 0 w 389"/>
                <a:gd name="T115" fmla="*/ 2 h 291"/>
                <a:gd name="T116" fmla="*/ 0 w 389"/>
                <a:gd name="T117" fmla="*/ 2 h 291"/>
                <a:gd name="T118" fmla="*/ 0 w 389"/>
                <a:gd name="T119" fmla="*/ 2 h 291"/>
                <a:gd name="T120" fmla="*/ 0 w 389"/>
                <a:gd name="T121" fmla="*/ 2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9"/>
                <a:gd name="T184" fmla="*/ 0 h 291"/>
                <a:gd name="T185" fmla="*/ 389 w 389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9" h="291">
                  <a:moveTo>
                    <a:pt x="196" y="291"/>
                  </a:moveTo>
                  <a:lnTo>
                    <a:pt x="210" y="289"/>
                  </a:lnTo>
                  <a:lnTo>
                    <a:pt x="230" y="286"/>
                  </a:lnTo>
                  <a:lnTo>
                    <a:pt x="251" y="281"/>
                  </a:lnTo>
                  <a:lnTo>
                    <a:pt x="275" y="276"/>
                  </a:lnTo>
                  <a:lnTo>
                    <a:pt x="298" y="273"/>
                  </a:lnTo>
                  <a:lnTo>
                    <a:pt x="322" y="271"/>
                  </a:lnTo>
                  <a:lnTo>
                    <a:pt x="345" y="270"/>
                  </a:lnTo>
                  <a:lnTo>
                    <a:pt x="363" y="270"/>
                  </a:lnTo>
                  <a:lnTo>
                    <a:pt x="371" y="271"/>
                  </a:lnTo>
                  <a:lnTo>
                    <a:pt x="379" y="272"/>
                  </a:lnTo>
                  <a:lnTo>
                    <a:pt x="385" y="274"/>
                  </a:lnTo>
                  <a:lnTo>
                    <a:pt x="389" y="274"/>
                  </a:lnTo>
                  <a:lnTo>
                    <a:pt x="368" y="260"/>
                  </a:lnTo>
                  <a:lnTo>
                    <a:pt x="350" y="242"/>
                  </a:lnTo>
                  <a:lnTo>
                    <a:pt x="334" y="221"/>
                  </a:lnTo>
                  <a:lnTo>
                    <a:pt x="321" y="197"/>
                  </a:lnTo>
                  <a:lnTo>
                    <a:pt x="310" y="172"/>
                  </a:lnTo>
                  <a:lnTo>
                    <a:pt x="302" y="144"/>
                  </a:lnTo>
                  <a:lnTo>
                    <a:pt x="297" y="116"/>
                  </a:lnTo>
                  <a:lnTo>
                    <a:pt x="295" y="89"/>
                  </a:lnTo>
                  <a:lnTo>
                    <a:pt x="284" y="88"/>
                  </a:lnTo>
                  <a:lnTo>
                    <a:pt x="271" y="84"/>
                  </a:lnTo>
                  <a:lnTo>
                    <a:pt x="256" y="76"/>
                  </a:lnTo>
                  <a:lnTo>
                    <a:pt x="241" y="67"/>
                  </a:lnTo>
                  <a:lnTo>
                    <a:pt x="226" y="54"/>
                  </a:lnTo>
                  <a:lnTo>
                    <a:pt x="213" y="40"/>
                  </a:lnTo>
                  <a:lnTo>
                    <a:pt x="202" y="25"/>
                  </a:lnTo>
                  <a:lnTo>
                    <a:pt x="194" y="8"/>
                  </a:lnTo>
                  <a:lnTo>
                    <a:pt x="181" y="15"/>
                  </a:lnTo>
                  <a:lnTo>
                    <a:pt x="164" y="22"/>
                  </a:lnTo>
                  <a:lnTo>
                    <a:pt x="143" y="26"/>
                  </a:lnTo>
                  <a:lnTo>
                    <a:pt x="119" y="30"/>
                  </a:lnTo>
                  <a:lnTo>
                    <a:pt x="93" y="29"/>
                  </a:lnTo>
                  <a:lnTo>
                    <a:pt x="64" y="24"/>
                  </a:lnTo>
                  <a:lnTo>
                    <a:pt x="34" y="15"/>
                  </a:lnTo>
                  <a:lnTo>
                    <a:pt x="2" y="0"/>
                  </a:lnTo>
                  <a:lnTo>
                    <a:pt x="10" y="11"/>
                  </a:lnTo>
                  <a:lnTo>
                    <a:pt x="18" y="25"/>
                  </a:lnTo>
                  <a:lnTo>
                    <a:pt x="25" y="40"/>
                  </a:lnTo>
                  <a:lnTo>
                    <a:pt x="29" y="59"/>
                  </a:lnTo>
                  <a:lnTo>
                    <a:pt x="30" y="78"/>
                  </a:lnTo>
                  <a:lnTo>
                    <a:pt x="26" y="100"/>
                  </a:lnTo>
                  <a:lnTo>
                    <a:pt x="17" y="124"/>
                  </a:lnTo>
                  <a:lnTo>
                    <a:pt x="0" y="151"/>
                  </a:lnTo>
                  <a:lnTo>
                    <a:pt x="19" y="157"/>
                  </a:lnTo>
                  <a:lnTo>
                    <a:pt x="38" y="164"/>
                  </a:lnTo>
                  <a:lnTo>
                    <a:pt x="56" y="173"/>
                  </a:lnTo>
                  <a:lnTo>
                    <a:pt x="72" y="185"/>
                  </a:lnTo>
                  <a:lnTo>
                    <a:pt x="85" y="199"/>
                  </a:lnTo>
                  <a:lnTo>
                    <a:pt x="94" y="218"/>
                  </a:lnTo>
                  <a:lnTo>
                    <a:pt x="100" y="240"/>
                  </a:lnTo>
                  <a:lnTo>
                    <a:pt x="97" y="265"/>
                  </a:lnTo>
                  <a:lnTo>
                    <a:pt x="108" y="264"/>
                  </a:lnTo>
                  <a:lnTo>
                    <a:pt x="119" y="263"/>
                  </a:lnTo>
                  <a:lnTo>
                    <a:pt x="131" y="263"/>
                  </a:lnTo>
                  <a:lnTo>
                    <a:pt x="143" y="265"/>
                  </a:lnTo>
                  <a:lnTo>
                    <a:pt x="155" y="268"/>
                  </a:lnTo>
                  <a:lnTo>
                    <a:pt x="168" y="273"/>
                  </a:lnTo>
                  <a:lnTo>
                    <a:pt x="181" y="281"/>
                  </a:lnTo>
                  <a:lnTo>
                    <a:pt x="196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Freeform 1293"/>
            <p:cNvSpPr>
              <a:spLocks/>
            </p:cNvSpPr>
            <p:nvPr/>
          </p:nvSpPr>
          <p:spPr bwMode="auto">
            <a:xfrm flipH="1">
              <a:off x="1228" y="3443"/>
              <a:ext cx="179" cy="184"/>
            </a:xfrm>
            <a:custGeom>
              <a:avLst/>
              <a:gdLst>
                <a:gd name="T0" fmla="*/ 0 w 399"/>
                <a:gd name="T1" fmla="*/ 1 h 367"/>
                <a:gd name="T2" fmla="*/ 0 w 399"/>
                <a:gd name="T3" fmla="*/ 1 h 367"/>
                <a:gd name="T4" fmla="*/ 0 w 399"/>
                <a:gd name="T5" fmla="*/ 1 h 367"/>
                <a:gd name="T6" fmla="*/ 0 w 399"/>
                <a:gd name="T7" fmla="*/ 1 h 367"/>
                <a:gd name="T8" fmla="*/ 0 w 399"/>
                <a:gd name="T9" fmla="*/ 1 h 367"/>
                <a:gd name="T10" fmla="*/ 0 w 399"/>
                <a:gd name="T11" fmla="*/ 1 h 367"/>
                <a:gd name="T12" fmla="*/ 0 w 399"/>
                <a:gd name="T13" fmla="*/ 1 h 367"/>
                <a:gd name="T14" fmla="*/ 0 w 399"/>
                <a:gd name="T15" fmla="*/ 1 h 367"/>
                <a:gd name="T16" fmla="*/ 0 w 399"/>
                <a:gd name="T17" fmla="*/ 1 h 367"/>
                <a:gd name="T18" fmla="*/ 0 w 399"/>
                <a:gd name="T19" fmla="*/ 1 h 367"/>
                <a:gd name="T20" fmla="*/ 0 w 399"/>
                <a:gd name="T21" fmla="*/ 1 h 367"/>
                <a:gd name="T22" fmla="*/ 0 w 399"/>
                <a:gd name="T23" fmla="*/ 1 h 367"/>
                <a:gd name="T24" fmla="*/ 0 w 399"/>
                <a:gd name="T25" fmla="*/ 1 h 367"/>
                <a:gd name="T26" fmla="*/ 0 w 399"/>
                <a:gd name="T27" fmla="*/ 1 h 367"/>
                <a:gd name="T28" fmla="*/ 0 w 399"/>
                <a:gd name="T29" fmla="*/ 1 h 367"/>
                <a:gd name="T30" fmla="*/ 0 w 399"/>
                <a:gd name="T31" fmla="*/ 1 h 367"/>
                <a:gd name="T32" fmla="*/ 0 w 399"/>
                <a:gd name="T33" fmla="*/ 1 h 367"/>
                <a:gd name="T34" fmla="*/ 0 w 399"/>
                <a:gd name="T35" fmla="*/ 1 h 367"/>
                <a:gd name="T36" fmla="*/ 0 w 399"/>
                <a:gd name="T37" fmla="*/ 1 h 367"/>
                <a:gd name="T38" fmla="*/ 0 w 399"/>
                <a:gd name="T39" fmla="*/ 1 h 367"/>
                <a:gd name="T40" fmla="*/ 0 w 399"/>
                <a:gd name="T41" fmla="*/ 1 h 367"/>
                <a:gd name="T42" fmla="*/ 0 w 399"/>
                <a:gd name="T43" fmla="*/ 1 h 367"/>
                <a:gd name="T44" fmla="*/ 0 w 399"/>
                <a:gd name="T45" fmla="*/ 1 h 367"/>
                <a:gd name="T46" fmla="*/ 0 w 399"/>
                <a:gd name="T47" fmla="*/ 1 h 367"/>
                <a:gd name="T48" fmla="*/ 0 w 399"/>
                <a:gd name="T49" fmla="*/ 1 h 367"/>
                <a:gd name="T50" fmla="*/ 0 w 399"/>
                <a:gd name="T51" fmla="*/ 1 h 367"/>
                <a:gd name="T52" fmla="*/ 0 w 399"/>
                <a:gd name="T53" fmla="*/ 2 h 367"/>
                <a:gd name="T54" fmla="*/ 0 w 399"/>
                <a:gd name="T55" fmla="*/ 2 h 367"/>
                <a:gd name="T56" fmla="*/ 0 w 399"/>
                <a:gd name="T57" fmla="*/ 2 h 367"/>
                <a:gd name="T58" fmla="*/ 0 w 399"/>
                <a:gd name="T59" fmla="*/ 2 h 367"/>
                <a:gd name="T60" fmla="*/ 0 w 399"/>
                <a:gd name="T61" fmla="*/ 2 h 367"/>
                <a:gd name="T62" fmla="*/ 0 w 399"/>
                <a:gd name="T63" fmla="*/ 2 h 367"/>
                <a:gd name="T64" fmla="*/ 0 w 399"/>
                <a:gd name="T65" fmla="*/ 2 h 367"/>
                <a:gd name="T66" fmla="*/ 0 w 399"/>
                <a:gd name="T67" fmla="*/ 2 h 367"/>
                <a:gd name="T68" fmla="*/ 0 w 399"/>
                <a:gd name="T69" fmla="*/ 2 h 367"/>
                <a:gd name="T70" fmla="*/ 0 w 399"/>
                <a:gd name="T71" fmla="*/ 1 h 367"/>
                <a:gd name="T72" fmla="*/ 0 w 399"/>
                <a:gd name="T73" fmla="*/ 1 h 367"/>
                <a:gd name="T74" fmla="*/ 0 w 399"/>
                <a:gd name="T75" fmla="*/ 1 h 367"/>
                <a:gd name="T76" fmla="*/ 0 w 399"/>
                <a:gd name="T77" fmla="*/ 1 h 367"/>
                <a:gd name="T78" fmla="*/ 0 w 399"/>
                <a:gd name="T79" fmla="*/ 1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9"/>
                <a:gd name="T121" fmla="*/ 0 h 367"/>
                <a:gd name="T122" fmla="*/ 399 w 39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9" h="367">
                  <a:moveTo>
                    <a:pt x="53" y="174"/>
                  </a:moveTo>
                  <a:lnTo>
                    <a:pt x="58" y="174"/>
                  </a:lnTo>
                  <a:lnTo>
                    <a:pt x="65" y="175"/>
                  </a:lnTo>
                  <a:lnTo>
                    <a:pt x="74" y="176"/>
                  </a:lnTo>
                  <a:lnTo>
                    <a:pt x="86" y="176"/>
                  </a:lnTo>
                  <a:lnTo>
                    <a:pt x="99" y="177"/>
                  </a:lnTo>
                  <a:lnTo>
                    <a:pt x="112" y="176"/>
                  </a:lnTo>
                  <a:lnTo>
                    <a:pt x="128" y="175"/>
                  </a:lnTo>
                  <a:lnTo>
                    <a:pt x="144" y="173"/>
                  </a:lnTo>
                  <a:lnTo>
                    <a:pt x="161" y="169"/>
                  </a:lnTo>
                  <a:lnTo>
                    <a:pt x="177" y="164"/>
                  </a:lnTo>
                  <a:lnTo>
                    <a:pt x="194" y="158"/>
                  </a:lnTo>
                  <a:lnTo>
                    <a:pt x="211" y="148"/>
                  </a:lnTo>
                  <a:lnTo>
                    <a:pt x="227" y="138"/>
                  </a:lnTo>
                  <a:lnTo>
                    <a:pt x="241" y="124"/>
                  </a:lnTo>
                  <a:lnTo>
                    <a:pt x="256" y="108"/>
                  </a:lnTo>
                  <a:lnTo>
                    <a:pt x="267" y="88"/>
                  </a:lnTo>
                  <a:lnTo>
                    <a:pt x="277" y="71"/>
                  </a:lnTo>
                  <a:lnTo>
                    <a:pt x="286" y="56"/>
                  </a:lnTo>
                  <a:lnTo>
                    <a:pt x="292" y="42"/>
                  </a:lnTo>
                  <a:lnTo>
                    <a:pt x="300" y="31"/>
                  </a:lnTo>
                  <a:lnTo>
                    <a:pt x="307" y="22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31" y="9"/>
                  </a:lnTo>
                  <a:lnTo>
                    <a:pt x="340" y="9"/>
                  </a:lnTo>
                  <a:lnTo>
                    <a:pt x="350" y="8"/>
                  </a:lnTo>
                  <a:lnTo>
                    <a:pt x="360" y="7"/>
                  </a:lnTo>
                  <a:lnTo>
                    <a:pt x="369" y="5"/>
                  </a:lnTo>
                  <a:lnTo>
                    <a:pt x="377" y="4"/>
                  </a:lnTo>
                  <a:lnTo>
                    <a:pt x="385" y="3"/>
                  </a:lnTo>
                  <a:lnTo>
                    <a:pt x="393" y="1"/>
                  </a:lnTo>
                  <a:lnTo>
                    <a:pt x="398" y="0"/>
                  </a:lnTo>
                  <a:lnTo>
                    <a:pt x="398" y="1"/>
                  </a:lnTo>
                  <a:lnTo>
                    <a:pt x="398" y="3"/>
                  </a:lnTo>
                  <a:lnTo>
                    <a:pt x="399" y="4"/>
                  </a:lnTo>
                  <a:lnTo>
                    <a:pt x="399" y="7"/>
                  </a:lnTo>
                  <a:lnTo>
                    <a:pt x="366" y="16"/>
                  </a:lnTo>
                  <a:lnTo>
                    <a:pt x="341" y="32"/>
                  </a:lnTo>
                  <a:lnTo>
                    <a:pt x="323" y="52"/>
                  </a:lnTo>
                  <a:lnTo>
                    <a:pt x="308" y="75"/>
                  </a:lnTo>
                  <a:lnTo>
                    <a:pt x="299" y="98"/>
                  </a:lnTo>
                  <a:lnTo>
                    <a:pt x="294" y="120"/>
                  </a:lnTo>
                  <a:lnTo>
                    <a:pt x="290" y="139"/>
                  </a:lnTo>
                  <a:lnTo>
                    <a:pt x="288" y="154"/>
                  </a:lnTo>
                  <a:lnTo>
                    <a:pt x="287" y="167"/>
                  </a:lnTo>
                  <a:lnTo>
                    <a:pt x="288" y="182"/>
                  </a:lnTo>
                  <a:lnTo>
                    <a:pt x="291" y="200"/>
                  </a:lnTo>
                  <a:lnTo>
                    <a:pt x="295" y="219"/>
                  </a:lnTo>
                  <a:lnTo>
                    <a:pt x="283" y="220"/>
                  </a:lnTo>
                  <a:lnTo>
                    <a:pt x="269" y="226"/>
                  </a:lnTo>
                  <a:lnTo>
                    <a:pt x="253" y="234"/>
                  </a:lnTo>
                  <a:lnTo>
                    <a:pt x="237" y="246"/>
                  </a:lnTo>
                  <a:lnTo>
                    <a:pt x="224" y="260"/>
                  </a:lnTo>
                  <a:lnTo>
                    <a:pt x="215" y="276"/>
                  </a:lnTo>
                  <a:lnTo>
                    <a:pt x="209" y="294"/>
                  </a:lnTo>
                  <a:lnTo>
                    <a:pt x="212" y="312"/>
                  </a:lnTo>
                  <a:lnTo>
                    <a:pt x="196" y="312"/>
                  </a:lnTo>
                  <a:lnTo>
                    <a:pt x="175" y="314"/>
                  </a:lnTo>
                  <a:lnTo>
                    <a:pt x="153" y="319"/>
                  </a:lnTo>
                  <a:lnTo>
                    <a:pt x="129" y="326"/>
                  </a:lnTo>
                  <a:lnTo>
                    <a:pt x="105" y="335"/>
                  </a:lnTo>
                  <a:lnTo>
                    <a:pt x="83" y="345"/>
                  </a:lnTo>
                  <a:lnTo>
                    <a:pt x="66" y="356"/>
                  </a:lnTo>
                  <a:lnTo>
                    <a:pt x="53" y="367"/>
                  </a:lnTo>
                  <a:lnTo>
                    <a:pt x="55" y="351"/>
                  </a:lnTo>
                  <a:lnTo>
                    <a:pt x="55" y="334"/>
                  </a:lnTo>
                  <a:lnTo>
                    <a:pt x="53" y="314"/>
                  </a:lnTo>
                  <a:lnTo>
                    <a:pt x="48" y="294"/>
                  </a:lnTo>
                  <a:lnTo>
                    <a:pt x="40" y="275"/>
                  </a:lnTo>
                  <a:lnTo>
                    <a:pt x="29" y="257"/>
                  </a:lnTo>
                  <a:lnTo>
                    <a:pt x="16" y="242"/>
                  </a:lnTo>
                  <a:lnTo>
                    <a:pt x="0" y="230"/>
                  </a:lnTo>
                  <a:lnTo>
                    <a:pt x="12" y="230"/>
                  </a:lnTo>
                  <a:lnTo>
                    <a:pt x="24" y="228"/>
                  </a:lnTo>
                  <a:lnTo>
                    <a:pt x="36" y="223"/>
                  </a:lnTo>
                  <a:lnTo>
                    <a:pt x="46" y="217"/>
                  </a:lnTo>
                  <a:lnTo>
                    <a:pt x="54" y="211"/>
                  </a:lnTo>
                  <a:lnTo>
                    <a:pt x="58" y="200"/>
                  </a:lnTo>
                  <a:lnTo>
                    <a:pt x="58" y="188"/>
                  </a:lnTo>
                  <a:lnTo>
                    <a:pt x="53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Freeform 1294"/>
            <p:cNvSpPr>
              <a:spLocks/>
            </p:cNvSpPr>
            <p:nvPr/>
          </p:nvSpPr>
          <p:spPr bwMode="auto">
            <a:xfrm flipH="1">
              <a:off x="1183" y="3447"/>
              <a:ext cx="110" cy="186"/>
            </a:xfrm>
            <a:custGeom>
              <a:avLst/>
              <a:gdLst>
                <a:gd name="T0" fmla="*/ 0 w 243"/>
                <a:gd name="T1" fmla="*/ 0 h 373"/>
                <a:gd name="T2" fmla="*/ 0 w 243"/>
                <a:gd name="T3" fmla="*/ 0 h 373"/>
                <a:gd name="T4" fmla="*/ 0 w 243"/>
                <a:gd name="T5" fmla="*/ 0 h 373"/>
                <a:gd name="T6" fmla="*/ 0 w 243"/>
                <a:gd name="T7" fmla="*/ 0 h 373"/>
                <a:gd name="T8" fmla="*/ 0 w 243"/>
                <a:gd name="T9" fmla="*/ 0 h 373"/>
                <a:gd name="T10" fmla="*/ 0 w 243"/>
                <a:gd name="T11" fmla="*/ 0 h 373"/>
                <a:gd name="T12" fmla="*/ 0 w 243"/>
                <a:gd name="T13" fmla="*/ 0 h 373"/>
                <a:gd name="T14" fmla="*/ 0 w 243"/>
                <a:gd name="T15" fmla="*/ 0 h 373"/>
                <a:gd name="T16" fmla="*/ 0 w 243"/>
                <a:gd name="T17" fmla="*/ 0 h 373"/>
                <a:gd name="T18" fmla="*/ 0 w 243"/>
                <a:gd name="T19" fmla="*/ 0 h 373"/>
                <a:gd name="T20" fmla="*/ 0 w 243"/>
                <a:gd name="T21" fmla="*/ 0 h 373"/>
                <a:gd name="T22" fmla="*/ 0 w 243"/>
                <a:gd name="T23" fmla="*/ 0 h 373"/>
                <a:gd name="T24" fmla="*/ 0 w 243"/>
                <a:gd name="T25" fmla="*/ 0 h 373"/>
                <a:gd name="T26" fmla="*/ 0 w 243"/>
                <a:gd name="T27" fmla="*/ 0 h 373"/>
                <a:gd name="T28" fmla="*/ 0 w 243"/>
                <a:gd name="T29" fmla="*/ 0 h 373"/>
                <a:gd name="T30" fmla="*/ 0 w 243"/>
                <a:gd name="T31" fmla="*/ 0 h 373"/>
                <a:gd name="T32" fmla="*/ 0 w 243"/>
                <a:gd name="T33" fmla="*/ 0 h 373"/>
                <a:gd name="T34" fmla="*/ 0 w 243"/>
                <a:gd name="T35" fmla="*/ 0 h 373"/>
                <a:gd name="T36" fmla="*/ 0 w 243"/>
                <a:gd name="T37" fmla="*/ 0 h 373"/>
                <a:gd name="T38" fmla="*/ 0 w 243"/>
                <a:gd name="T39" fmla="*/ 0 h 373"/>
                <a:gd name="T40" fmla="*/ 0 w 243"/>
                <a:gd name="T41" fmla="*/ 0 h 373"/>
                <a:gd name="T42" fmla="*/ 0 w 243"/>
                <a:gd name="T43" fmla="*/ 0 h 373"/>
                <a:gd name="T44" fmla="*/ 0 w 243"/>
                <a:gd name="T45" fmla="*/ 0 h 373"/>
                <a:gd name="T46" fmla="*/ 0 w 243"/>
                <a:gd name="T47" fmla="*/ 0 h 373"/>
                <a:gd name="T48" fmla="*/ 0 w 243"/>
                <a:gd name="T49" fmla="*/ 0 h 373"/>
                <a:gd name="T50" fmla="*/ 0 w 243"/>
                <a:gd name="T51" fmla="*/ 0 h 373"/>
                <a:gd name="T52" fmla="*/ 0 w 243"/>
                <a:gd name="T53" fmla="*/ 0 h 373"/>
                <a:gd name="T54" fmla="*/ 0 w 243"/>
                <a:gd name="T55" fmla="*/ 0 h 373"/>
                <a:gd name="T56" fmla="*/ 0 w 243"/>
                <a:gd name="T57" fmla="*/ 0 h 373"/>
                <a:gd name="T58" fmla="*/ 0 w 243"/>
                <a:gd name="T59" fmla="*/ 0 h 373"/>
                <a:gd name="T60" fmla="*/ 0 w 243"/>
                <a:gd name="T61" fmla="*/ 0 h 373"/>
                <a:gd name="T62" fmla="*/ 0 w 243"/>
                <a:gd name="T63" fmla="*/ 0 h 373"/>
                <a:gd name="T64" fmla="*/ 0 w 243"/>
                <a:gd name="T65" fmla="*/ 0 h 373"/>
                <a:gd name="T66" fmla="*/ 0 w 243"/>
                <a:gd name="T67" fmla="*/ 0 h 373"/>
                <a:gd name="T68" fmla="*/ 0 w 243"/>
                <a:gd name="T69" fmla="*/ 0 h 373"/>
                <a:gd name="T70" fmla="*/ 0 w 243"/>
                <a:gd name="T71" fmla="*/ 0 h 373"/>
                <a:gd name="T72" fmla="*/ 0 w 243"/>
                <a:gd name="T73" fmla="*/ 0 h 373"/>
                <a:gd name="T74" fmla="*/ 0 w 243"/>
                <a:gd name="T75" fmla="*/ 0 h 373"/>
                <a:gd name="T76" fmla="*/ 0 w 243"/>
                <a:gd name="T77" fmla="*/ 0 h 373"/>
                <a:gd name="T78" fmla="*/ 0 w 243"/>
                <a:gd name="T79" fmla="*/ 1 h 373"/>
                <a:gd name="T80" fmla="*/ 0 w 243"/>
                <a:gd name="T81" fmla="*/ 1 h 373"/>
                <a:gd name="T82" fmla="*/ 0 w 243"/>
                <a:gd name="T83" fmla="*/ 1 h 373"/>
                <a:gd name="T84" fmla="*/ 0 w 243"/>
                <a:gd name="T85" fmla="*/ 1 h 373"/>
                <a:gd name="T86" fmla="*/ 0 w 243"/>
                <a:gd name="T87" fmla="*/ 1 h 373"/>
                <a:gd name="T88" fmla="*/ 0 w 243"/>
                <a:gd name="T89" fmla="*/ 1 h 373"/>
                <a:gd name="T90" fmla="*/ 0 w 243"/>
                <a:gd name="T91" fmla="*/ 1 h 373"/>
                <a:gd name="T92" fmla="*/ 0 w 243"/>
                <a:gd name="T93" fmla="*/ 1 h 373"/>
                <a:gd name="T94" fmla="*/ 0 w 243"/>
                <a:gd name="T95" fmla="*/ 1 h 373"/>
                <a:gd name="T96" fmla="*/ 0 w 243"/>
                <a:gd name="T97" fmla="*/ 1 h 373"/>
                <a:gd name="T98" fmla="*/ 0 w 243"/>
                <a:gd name="T99" fmla="*/ 1 h 373"/>
                <a:gd name="T100" fmla="*/ 0 w 243"/>
                <a:gd name="T101" fmla="*/ 1 h 373"/>
                <a:gd name="T102" fmla="*/ 0 w 243"/>
                <a:gd name="T103" fmla="*/ 1 h 373"/>
                <a:gd name="T104" fmla="*/ 0 w 243"/>
                <a:gd name="T105" fmla="*/ 1 h 373"/>
                <a:gd name="T106" fmla="*/ 0 w 243"/>
                <a:gd name="T107" fmla="*/ 0 h 373"/>
                <a:gd name="T108" fmla="*/ 0 w 243"/>
                <a:gd name="T109" fmla="*/ 0 h 373"/>
                <a:gd name="T110" fmla="*/ 0 w 243"/>
                <a:gd name="T111" fmla="*/ 0 h 373"/>
                <a:gd name="T112" fmla="*/ 0 w 243"/>
                <a:gd name="T113" fmla="*/ 0 h 373"/>
                <a:gd name="T114" fmla="*/ 0 w 243"/>
                <a:gd name="T115" fmla="*/ 0 h 373"/>
                <a:gd name="T116" fmla="*/ 0 w 243"/>
                <a:gd name="T117" fmla="*/ 0 h 373"/>
                <a:gd name="T118" fmla="*/ 0 w 243"/>
                <a:gd name="T119" fmla="*/ 0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"/>
                <a:gd name="T181" fmla="*/ 0 h 373"/>
                <a:gd name="T182" fmla="*/ 243 w 24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" h="373">
                  <a:moveTo>
                    <a:pt x="143" y="0"/>
                  </a:moveTo>
                  <a:lnTo>
                    <a:pt x="146" y="4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73" y="19"/>
                  </a:lnTo>
                  <a:lnTo>
                    <a:pt x="181" y="19"/>
                  </a:lnTo>
                  <a:lnTo>
                    <a:pt x="188" y="22"/>
                  </a:lnTo>
                  <a:lnTo>
                    <a:pt x="193" y="26"/>
                  </a:lnTo>
                  <a:lnTo>
                    <a:pt x="196" y="31"/>
                  </a:lnTo>
                  <a:lnTo>
                    <a:pt x="188" y="36"/>
                  </a:lnTo>
                  <a:lnTo>
                    <a:pt x="181" y="42"/>
                  </a:lnTo>
                  <a:lnTo>
                    <a:pt x="173" y="47"/>
                  </a:lnTo>
                  <a:lnTo>
                    <a:pt x="168" y="50"/>
                  </a:lnTo>
                  <a:lnTo>
                    <a:pt x="160" y="49"/>
                  </a:lnTo>
                  <a:lnTo>
                    <a:pt x="154" y="48"/>
                  </a:lnTo>
                  <a:lnTo>
                    <a:pt x="147" y="48"/>
                  </a:lnTo>
                  <a:lnTo>
                    <a:pt x="142" y="49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6"/>
                  </a:lnTo>
                  <a:lnTo>
                    <a:pt x="125" y="60"/>
                  </a:lnTo>
                  <a:lnTo>
                    <a:pt x="122" y="63"/>
                  </a:lnTo>
                  <a:lnTo>
                    <a:pt x="121" y="66"/>
                  </a:lnTo>
                  <a:lnTo>
                    <a:pt x="119" y="71"/>
                  </a:lnTo>
                  <a:lnTo>
                    <a:pt x="119" y="75"/>
                  </a:lnTo>
                  <a:lnTo>
                    <a:pt x="119" y="78"/>
                  </a:lnTo>
                  <a:lnTo>
                    <a:pt x="121" y="81"/>
                  </a:lnTo>
                  <a:lnTo>
                    <a:pt x="123" y="86"/>
                  </a:lnTo>
                  <a:lnTo>
                    <a:pt x="125" y="89"/>
                  </a:lnTo>
                  <a:lnTo>
                    <a:pt x="129" y="93"/>
                  </a:lnTo>
                  <a:lnTo>
                    <a:pt x="133" y="95"/>
                  </a:lnTo>
                  <a:lnTo>
                    <a:pt x="138" y="96"/>
                  </a:lnTo>
                  <a:lnTo>
                    <a:pt x="144" y="98"/>
                  </a:lnTo>
                  <a:lnTo>
                    <a:pt x="151" y="99"/>
                  </a:lnTo>
                  <a:lnTo>
                    <a:pt x="156" y="98"/>
                  </a:lnTo>
                  <a:lnTo>
                    <a:pt x="162" y="98"/>
                  </a:lnTo>
                  <a:lnTo>
                    <a:pt x="167" y="95"/>
                  </a:lnTo>
                  <a:lnTo>
                    <a:pt x="172" y="91"/>
                  </a:lnTo>
                  <a:lnTo>
                    <a:pt x="175" y="85"/>
                  </a:lnTo>
                  <a:lnTo>
                    <a:pt x="175" y="79"/>
                  </a:lnTo>
                  <a:lnTo>
                    <a:pt x="175" y="75"/>
                  </a:lnTo>
                  <a:lnTo>
                    <a:pt x="183" y="68"/>
                  </a:lnTo>
                  <a:lnTo>
                    <a:pt x="192" y="63"/>
                  </a:lnTo>
                  <a:lnTo>
                    <a:pt x="201" y="58"/>
                  </a:lnTo>
                  <a:lnTo>
                    <a:pt x="205" y="56"/>
                  </a:lnTo>
                  <a:lnTo>
                    <a:pt x="208" y="58"/>
                  </a:lnTo>
                  <a:lnTo>
                    <a:pt x="210" y="62"/>
                  </a:lnTo>
                  <a:lnTo>
                    <a:pt x="213" y="64"/>
                  </a:lnTo>
                  <a:lnTo>
                    <a:pt x="217" y="66"/>
                  </a:lnTo>
                  <a:lnTo>
                    <a:pt x="212" y="73"/>
                  </a:lnTo>
                  <a:lnTo>
                    <a:pt x="208" y="80"/>
                  </a:lnTo>
                  <a:lnTo>
                    <a:pt x="205" y="88"/>
                  </a:lnTo>
                  <a:lnTo>
                    <a:pt x="202" y="93"/>
                  </a:lnTo>
                  <a:lnTo>
                    <a:pt x="194" y="98"/>
                  </a:lnTo>
                  <a:lnTo>
                    <a:pt x="187" y="102"/>
                  </a:lnTo>
                  <a:lnTo>
                    <a:pt x="181" y="109"/>
                  </a:lnTo>
                  <a:lnTo>
                    <a:pt x="179" y="116"/>
                  </a:lnTo>
                  <a:lnTo>
                    <a:pt x="177" y="118"/>
                  </a:lnTo>
                  <a:lnTo>
                    <a:pt x="177" y="121"/>
                  </a:lnTo>
                  <a:lnTo>
                    <a:pt x="177" y="123"/>
                  </a:lnTo>
                  <a:lnTo>
                    <a:pt x="177" y="125"/>
                  </a:lnTo>
                  <a:lnTo>
                    <a:pt x="180" y="131"/>
                  </a:lnTo>
                  <a:lnTo>
                    <a:pt x="185" y="137"/>
                  </a:lnTo>
                  <a:lnTo>
                    <a:pt x="192" y="141"/>
                  </a:lnTo>
                  <a:lnTo>
                    <a:pt x="201" y="146"/>
                  </a:lnTo>
                  <a:lnTo>
                    <a:pt x="206" y="147"/>
                  </a:lnTo>
                  <a:lnTo>
                    <a:pt x="212" y="147"/>
                  </a:lnTo>
                  <a:lnTo>
                    <a:pt x="217" y="147"/>
                  </a:lnTo>
                  <a:lnTo>
                    <a:pt x="221" y="146"/>
                  </a:lnTo>
                  <a:lnTo>
                    <a:pt x="226" y="144"/>
                  </a:lnTo>
                  <a:lnTo>
                    <a:pt x="230" y="141"/>
                  </a:lnTo>
                  <a:lnTo>
                    <a:pt x="234" y="140"/>
                  </a:lnTo>
                  <a:lnTo>
                    <a:pt x="237" y="138"/>
                  </a:lnTo>
                  <a:lnTo>
                    <a:pt x="242" y="156"/>
                  </a:lnTo>
                  <a:lnTo>
                    <a:pt x="243" y="175"/>
                  </a:lnTo>
                  <a:lnTo>
                    <a:pt x="242" y="193"/>
                  </a:lnTo>
                  <a:lnTo>
                    <a:pt x="235" y="212"/>
                  </a:lnTo>
                  <a:lnTo>
                    <a:pt x="226" y="229"/>
                  </a:lnTo>
                  <a:lnTo>
                    <a:pt x="214" y="247"/>
                  </a:lnTo>
                  <a:lnTo>
                    <a:pt x="200" y="263"/>
                  </a:lnTo>
                  <a:lnTo>
                    <a:pt x="183" y="280"/>
                  </a:lnTo>
                  <a:lnTo>
                    <a:pt x="165" y="296"/>
                  </a:lnTo>
                  <a:lnTo>
                    <a:pt x="146" y="310"/>
                  </a:lnTo>
                  <a:lnTo>
                    <a:pt x="126" y="322"/>
                  </a:lnTo>
                  <a:lnTo>
                    <a:pt x="106" y="334"/>
                  </a:lnTo>
                  <a:lnTo>
                    <a:pt x="86" y="344"/>
                  </a:lnTo>
                  <a:lnTo>
                    <a:pt x="68" y="352"/>
                  </a:lnTo>
                  <a:lnTo>
                    <a:pt x="50" y="359"/>
                  </a:lnTo>
                  <a:lnTo>
                    <a:pt x="32" y="364"/>
                  </a:lnTo>
                  <a:lnTo>
                    <a:pt x="29" y="365"/>
                  </a:lnTo>
                  <a:lnTo>
                    <a:pt x="22" y="367"/>
                  </a:lnTo>
                  <a:lnTo>
                    <a:pt x="15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5" y="366"/>
                  </a:lnTo>
                  <a:lnTo>
                    <a:pt x="13" y="359"/>
                  </a:lnTo>
                  <a:lnTo>
                    <a:pt x="21" y="350"/>
                  </a:lnTo>
                  <a:lnTo>
                    <a:pt x="29" y="341"/>
                  </a:lnTo>
                  <a:lnTo>
                    <a:pt x="35" y="330"/>
                  </a:lnTo>
                  <a:lnTo>
                    <a:pt x="42" y="320"/>
                  </a:lnTo>
                  <a:lnTo>
                    <a:pt x="46" y="308"/>
                  </a:lnTo>
                  <a:lnTo>
                    <a:pt x="50" y="298"/>
                  </a:lnTo>
                  <a:lnTo>
                    <a:pt x="51" y="287"/>
                  </a:lnTo>
                  <a:lnTo>
                    <a:pt x="51" y="272"/>
                  </a:lnTo>
                  <a:lnTo>
                    <a:pt x="48" y="254"/>
                  </a:lnTo>
                  <a:lnTo>
                    <a:pt x="44" y="234"/>
                  </a:lnTo>
                  <a:lnTo>
                    <a:pt x="39" y="212"/>
                  </a:lnTo>
                  <a:lnTo>
                    <a:pt x="35" y="193"/>
                  </a:lnTo>
                  <a:lnTo>
                    <a:pt x="32" y="175"/>
                  </a:lnTo>
                  <a:lnTo>
                    <a:pt x="31" y="160"/>
                  </a:lnTo>
                  <a:lnTo>
                    <a:pt x="32" y="147"/>
                  </a:lnTo>
                  <a:lnTo>
                    <a:pt x="34" y="132"/>
                  </a:lnTo>
                  <a:lnTo>
                    <a:pt x="38" y="113"/>
                  </a:lnTo>
                  <a:lnTo>
                    <a:pt x="43" y="91"/>
                  </a:lnTo>
                  <a:lnTo>
                    <a:pt x="52" y="68"/>
                  </a:lnTo>
                  <a:lnTo>
                    <a:pt x="67" y="45"/>
                  </a:lnTo>
                  <a:lnTo>
                    <a:pt x="85" y="25"/>
                  </a:lnTo>
                  <a:lnTo>
                    <a:pt x="110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Freeform 1295"/>
            <p:cNvSpPr>
              <a:spLocks/>
            </p:cNvSpPr>
            <p:nvPr/>
          </p:nvSpPr>
          <p:spPr bwMode="auto">
            <a:xfrm flipH="1">
              <a:off x="1013" y="3222"/>
              <a:ext cx="492" cy="310"/>
            </a:xfrm>
            <a:custGeom>
              <a:avLst/>
              <a:gdLst>
                <a:gd name="T0" fmla="*/ 1 w 1094"/>
                <a:gd name="T1" fmla="*/ 1 h 620"/>
                <a:gd name="T2" fmla="*/ 1 w 1094"/>
                <a:gd name="T3" fmla="*/ 1 h 620"/>
                <a:gd name="T4" fmla="*/ 1 w 1094"/>
                <a:gd name="T5" fmla="*/ 1 h 620"/>
                <a:gd name="T6" fmla="*/ 1 w 1094"/>
                <a:gd name="T7" fmla="*/ 1 h 620"/>
                <a:gd name="T8" fmla="*/ 1 w 1094"/>
                <a:gd name="T9" fmla="*/ 1 h 620"/>
                <a:gd name="T10" fmla="*/ 1 w 1094"/>
                <a:gd name="T11" fmla="*/ 1 h 620"/>
                <a:gd name="T12" fmla="*/ 1 w 1094"/>
                <a:gd name="T13" fmla="*/ 2 h 620"/>
                <a:gd name="T14" fmla="*/ 1 w 1094"/>
                <a:gd name="T15" fmla="*/ 2 h 620"/>
                <a:gd name="T16" fmla="*/ 1 w 1094"/>
                <a:gd name="T17" fmla="*/ 2 h 620"/>
                <a:gd name="T18" fmla="*/ 1 w 1094"/>
                <a:gd name="T19" fmla="*/ 2 h 620"/>
                <a:gd name="T20" fmla="*/ 1 w 1094"/>
                <a:gd name="T21" fmla="*/ 2 h 620"/>
                <a:gd name="T22" fmla="*/ 2 w 1094"/>
                <a:gd name="T23" fmla="*/ 2 h 620"/>
                <a:gd name="T24" fmla="*/ 2 w 1094"/>
                <a:gd name="T25" fmla="*/ 2 h 620"/>
                <a:gd name="T26" fmla="*/ 2 w 1094"/>
                <a:gd name="T27" fmla="*/ 2 h 620"/>
                <a:gd name="T28" fmla="*/ 2 w 1094"/>
                <a:gd name="T29" fmla="*/ 2 h 620"/>
                <a:gd name="T30" fmla="*/ 2 w 1094"/>
                <a:gd name="T31" fmla="*/ 2 h 620"/>
                <a:gd name="T32" fmla="*/ 2 w 1094"/>
                <a:gd name="T33" fmla="*/ 2 h 620"/>
                <a:gd name="T34" fmla="*/ 1 w 1094"/>
                <a:gd name="T35" fmla="*/ 2 h 620"/>
                <a:gd name="T36" fmla="*/ 1 w 1094"/>
                <a:gd name="T37" fmla="*/ 2 h 620"/>
                <a:gd name="T38" fmla="*/ 1 w 1094"/>
                <a:gd name="T39" fmla="*/ 2 h 620"/>
                <a:gd name="T40" fmla="*/ 1 w 1094"/>
                <a:gd name="T41" fmla="*/ 2 h 620"/>
                <a:gd name="T42" fmla="*/ 1 w 1094"/>
                <a:gd name="T43" fmla="*/ 2 h 620"/>
                <a:gd name="T44" fmla="*/ 1 w 1094"/>
                <a:gd name="T45" fmla="*/ 2 h 620"/>
                <a:gd name="T46" fmla="*/ 1 w 1094"/>
                <a:gd name="T47" fmla="*/ 2 h 620"/>
                <a:gd name="T48" fmla="*/ 1 w 1094"/>
                <a:gd name="T49" fmla="*/ 2 h 620"/>
                <a:gd name="T50" fmla="*/ 1 w 1094"/>
                <a:gd name="T51" fmla="*/ 2 h 620"/>
                <a:gd name="T52" fmla="*/ 1 w 1094"/>
                <a:gd name="T53" fmla="*/ 2 h 620"/>
                <a:gd name="T54" fmla="*/ 1 w 1094"/>
                <a:gd name="T55" fmla="*/ 2 h 620"/>
                <a:gd name="T56" fmla="*/ 1 w 1094"/>
                <a:gd name="T57" fmla="*/ 2 h 620"/>
                <a:gd name="T58" fmla="*/ 1 w 1094"/>
                <a:gd name="T59" fmla="*/ 2 h 620"/>
                <a:gd name="T60" fmla="*/ 1 w 1094"/>
                <a:gd name="T61" fmla="*/ 2 h 620"/>
                <a:gd name="T62" fmla="*/ 1 w 1094"/>
                <a:gd name="T63" fmla="*/ 3 h 620"/>
                <a:gd name="T64" fmla="*/ 0 w 1094"/>
                <a:gd name="T65" fmla="*/ 3 h 620"/>
                <a:gd name="T66" fmla="*/ 0 w 1094"/>
                <a:gd name="T67" fmla="*/ 3 h 620"/>
                <a:gd name="T68" fmla="*/ 0 w 1094"/>
                <a:gd name="T69" fmla="*/ 3 h 620"/>
                <a:gd name="T70" fmla="*/ 0 w 1094"/>
                <a:gd name="T71" fmla="*/ 3 h 620"/>
                <a:gd name="T72" fmla="*/ 0 w 1094"/>
                <a:gd name="T73" fmla="*/ 3 h 620"/>
                <a:gd name="T74" fmla="*/ 0 w 1094"/>
                <a:gd name="T75" fmla="*/ 3 h 620"/>
                <a:gd name="T76" fmla="*/ 0 w 1094"/>
                <a:gd name="T77" fmla="*/ 2 h 620"/>
                <a:gd name="T78" fmla="*/ 0 w 1094"/>
                <a:gd name="T79" fmla="*/ 2 h 620"/>
                <a:gd name="T80" fmla="*/ 0 w 1094"/>
                <a:gd name="T81" fmla="*/ 2 h 620"/>
                <a:gd name="T82" fmla="*/ 0 w 1094"/>
                <a:gd name="T83" fmla="*/ 2 h 620"/>
                <a:gd name="T84" fmla="*/ 1 w 1094"/>
                <a:gd name="T85" fmla="*/ 2 h 620"/>
                <a:gd name="T86" fmla="*/ 1 w 1094"/>
                <a:gd name="T87" fmla="*/ 2 h 620"/>
                <a:gd name="T88" fmla="*/ 1 w 1094"/>
                <a:gd name="T89" fmla="*/ 2 h 620"/>
                <a:gd name="T90" fmla="*/ 1 w 1094"/>
                <a:gd name="T91" fmla="*/ 2 h 620"/>
                <a:gd name="T92" fmla="*/ 1 w 1094"/>
                <a:gd name="T93" fmla="*/ 2 h 620"/>
                <a:gd name="T94" fmla="*/ 1 w 1094"/>
                <a:gd name="T95" fmla="*/ 2 h 620"/>
                <a:gd name="T96" fmla="*/ 1 w 1094"/>
                <a:gd name="T97" fmla="*/ 2 h 620"/>
                <a:gd name="T98" fmla="*/ 0 w 1094"/>
                <a:gd name="T99" fmla="*/ 2 h 620"/>
                <a:gd name="T100" fmla="*/ 0 w 1094"/>
                <a:gd name="T101" fmla="*/ 1 h 620"/>
                <a:gd name="T102" fmla="*/ 0 w 1094"/>
                <a:gd name="T103" fmla="*/ 1 h 620"/>
                <a:gd name="T104" fmla="*/ 0 w 1094"/>
                <a:gd name="T105" fmla="*/ 1 h 620"/>
                <a:gd name="T106" fmla="*/ 1 w 1094"/>
                <a:gd name="T107" fmla="*/ 1 h 620"/>
                <a:gd name="T108" fmla="*/ 1 w 1094"/>
                <a:gd name="T109" fmla="*/ 1 h 620"/>
                <a:gd name="T110" fmla="*/ 1 w 1094"/>
                <a:gd name="T111" fmla="*/ 2 h 620"/>
                <a:gd name="T112" fmla="*/ 1 w 1094"/>
                <a:gd name="T113" fmla="*/ 2 h 620"/>
                <a:gd name="T114" fmla="*/ 1 w 1094"/>
                <a:gd name="T115" fmla="*/ 2 h 620"/>
                <a:gd name="T116" fmla="*/ 1 w 1094"/>
                <a:gd name="T117" fmla="*/ 2 h 620"/>
                <a:gd name="T118" fmla="*/ 1 w 1094"/>
                <a:gd name="T119" fmla="*/ 2 h 620"/>
                <a:gd name="T120" fmla="*/ 1 w 1094"/>
                <a:gd name="T121" fmla="*/ 2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4"/>
                <a:gd name="T184" fmla="*/ 0 h 620"/>
                <a:gd name="T185" fmla="*/ 1094 w 1094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4" h="620">
                  <a:moveTo>
                    <a:pt x="595" y="259"/>
                  </a:moveTo>
                  <a:lnTo>
                    <a:pt x="592" y="236"/>
                  </a:lnTo>
                  <a:lnTo>
                    <a:pt x="591" y="212"/>
                  </a:lnTo>
                  <a:lnTo>
                    <a:pt x="594" y="189"/>
                  </a:lnTo>
                  <a:lnTo>
                    <a:pt x="598" y="165"/>
                  </a:lnTo>
                  <a:lnTo>
                    <a:pt x="603" y="143"/>
                  </a:lnTo>
                  <a:lnTo>
                    <a:pt x="611" y="124"/>
                  </a:lnTo>
                  <a:lnTo>
                    <a:pt x="621" y="105"/>
                  </a:lnTo>
                  <a:lnTo>
                    <a:pt x="632" y="91"/>
                  </a:lnTo>
                  <a:lnTo>
                    <a:pt x="644" y="79"/>
                  </a:lnTo>
                  <a:lnTo>
                    <a:pt x="654" y="67"/>
                  </a:lnTo>
                  <a:lnTo>
                    <a:pt x="664" y="57"/>
                  </a:lnTo>
                  <a:lnTo>
                    <a:pt x="671" y="46"/>
                  </a:lnTo>
                  <a:lnTo>
                    <a:pt x="679" y="36"/>
                  </a:lnTo>
                  <a:lnTo>
                    <a:pt x="687" y="26"/>
                  </a:lnTo>
                  <a:lnTo>
                    <a:pt x="694" y="13"/>
                  </a:lnTo>
                  <a:lnTo>
                    <a:pt x="699" y="0"/>
                  </a:lnTo>
                  <a:lnTo>
                    <a:pt x="700" y="9"/>
                  </a:lnTo>
                  <a:lnTo>
                    <a:pt x="704" y="22"/>
                  </a:lnTo>
                  <a:lnTo>
                    <a:pt x="711" y="38"/>
                  </a:lnTo>
                  <a:lnTo>
                    <a:pt x="719" y="54"/>
                  </a:lnTo>
                  <a:lnTo>
                    <a:pt x="728" y="72"/>
                  </a:lnTo>
                  <a:lnTo>
                    <a:pt x="739" y="89"/>
                  </a:lnTo>
                  <a:lnTo>
                    <a:pt x="750" y="104"/>
                  </a:lnTo>
                  <a:lnTo>
                    <a:pt x="762" y="115"/>
                  </a:lnTo>
                  <a:lnTo>
                    <a:pt x="775" y="127"/>
                  </a:lnTo>
                  <a:lnTo>
                    <a:pt x="786" y="138"/>
                  </a:lnTo>
                  <a:lnTo>
                    <a:pt x="794" y="151"/>
                  </a:lnTo>
                  <a:lnTo>
                    <a:pt x="800" y="164"/>
                  </a:lnTo>
                  <a:lnTo>
                    <a:pt x="811" y="201"/>
                  </a:lnTo>
                  <a:lnTo>
                    <a:pt x="811" y="236"/>
                  </a:lnTo>
                  <a:lnTo>
                    <a:pt x="804" y="268"/>
                  </a:lnTo>
                  <a:lnTo>
                    <a:pt x="797" y="292"/>
                  </a:lnTo>
                  <a:lnTo>
                    <a:pt x="790" y="303"/>
                  </a:lnTo>
                  <a:lnTo>
                    <a:pt x="782" y="315"/>
                  </a:lnTo>
                  <a:lnTo>
                    <a:pt x="771" y="327"/>
                  </a:lnTo>
                  <a:lnTo>
                    <a:pt x="760" y="339"/>
                  </a:lnTo>
                  <a:lnTo>
                    <a:pt x="746" y="352"/>
                  </a:lnTo>
                  <a:lnTo>
                    <a:pt x="733" y="364"/>
                  </a:lnTo>
                  <a:lnTo>
                    <a:pt x="721" y="378"/>
                  </a:lnTo>
                  <a:lnTo>
                    <a:pt x="710" y="393"/>
                  </a:lnTo>
                  <a:lnTo>
                    <a:pt x="704" y="404"/>
                  </a:lnTo>
                  <a:lnTo>
                    <a:pt x="703" y="414"/>
                  </a:lnTo>
                  <a:lnTo>
                    <a:pt x="703" y="422"/>
                  </a:lnTo>
                  <a:lnTo>
                    <a:pt x="707" y="424"/>
                  </a:lnTo>
                  <a:lnTo>
                    <a:pt x="716" y="420"/>
                  </a:lnTo>
                  <a:lnTo>
                    <a:pt x="723" y="413"/>
                  </a:lnTo>
                  <a:lnTo>
                    <a:pt x="728" y="404"/>
                  </a:lnTo>
                  <a:lnTo>
                    <a:pt x="732" y="395"/>
                  </a:lnTo>
                  <a:lnTo>
                    <a:pt x="739" y="382"/>
                  </a:lnTo>
                  <a:lnTo>
                    <a:pt x="745" y="369"/>
                  </a:lnTo>
                  <a:lnTo>
                    <a:pt x="753" y="357"/>
                  </a:lnTo>
                  <a:lnTo>
                    <a:pt x="762" y="347"/>
                  </a:lnTo>
                  <a:lnTo>
                    <a:pt x="783" y="326"/>
                  </a:lnTo>
                  <a:lnTo>
                    <a:pt x="806" y="310"/>
                  </a:lnTo>
                  <a:lnTo>
                    <a:pt x="831" y="296"/>
                  </a:lnTo>
                  <a:lnTo>
                    <a:pt x="856" y="287"/>
                  </a:lnTo>
                  <a:lnTo>
                    <a:pt x="882" y="280"/>
                  </a:lnTo>
                  <a:lnTo>
                    <a:pt x="907" y="277"/>
                  </a:lnTo>
                  <a:lnTo>
                    <a:pt x="931" y="276"/>
                  </a:lnTo>
                  <a:lnTo>
                    <a:pt x="953" y="278"/>
                  </a:lnTo>
                  <a:lnTo>
                    <a:pt x="961" y="280"/>
                  </a:lnTo>
                  <a:lnTo>
                    <a:pt x="968" y="281"/>
                  </a:lnTo>
                  <a:lnTo>
                    <a:pt x="974" y="284"/>
                  </a:lnTo>
                  <a:lnTo>
                    <a:pt x="981" y="286"/>
                  </a:lnTo>
                  <a:lnTo>
                    <a:pt x="994" y="292"/>
                  </a:lnTo>
                  <a:lnTo>
                    <a:pt x="1006" y="298"/>
                  </a:lnTo>
                  <a:lnTo>
                    <a:pt x="1019" y="304"/>
                  </a:lnTo>
                  <a:lnTo>
                    <a:pt x="1031" y="311"/>
                  </a:lnTo>
                  <a:lnTo>
                    <a:pt x="1044" y="319"/>
                  </a:lnTo>
                  <a:lnTo>
                    <a:pt x="1059" y="327"/>
                  </a:lnTo>
                  <a:lnTo>
                    <a:pt x="1076" y="336"/>
                  </a:lnTo>
                  <a:lnTo>
                    <a:pt x="1094" y="345"/>
                  </a:lnTo>
                  <a:lnTo>
                    <a:pt x="1084" y="346"/>
                  </a:lnTo>
                  <a:lnTo>
                    <a:pt x="1070" y="348"/>
                  </a:lnTo>
                  <a:lnTo>
                    <a:pt x="1056" y="351"/>
                  </a:lnTo>
                  <a:lnTo>
                    <a:pt x="1040" y="354"/>
                  </a:lnTo>
                  <a:lnTo>
                    <a:pt x="1026" y="359"/>
                  </a:lnTo>
                  <a:lnTo>
                    <a:pt x="1011" y="364"/>
                  </a:lnTo>
                  <a:lnTo>
                    <a:pt x="999" y="372"/>
                  </a:lnTo>
                  <a:lnTo>
                    <a:pt x="990" y="383"/>
                  </a:lnTo>
                  <a:lnTo>
                    <a:pt x="977" y="399"/>
                  </a:lnTo>
                  <a:lnTo>
                    <a:pt x="960" y="416"/>
                  </a:lnTo>
                  <a:lnTo>
                    <a:pt x="940" y="432"/>
                  </a:lnTo>
                  <a:lnTo>
                    <a:pt x="916" y="447"/>
                  </a:lnTo>
                  <a:lnTo>
                    <a:pt x="891" y="460"/>
                  </a:lnTo>
                  <a:lnTo>
                    <a:pt x="865" y="467"/>
                  </a:lnTo>
                  <a:lnTo>
                    <a:pt x="837" y="469"/>
                  </a:lnTo>
                  <a:lnTo>
                    <a:pt x="811" y="463"/>
                  </a:lnTo>
                  <a:lnTo>
                    <a:pt x="806" y="460"/>
                  </a:lnTo>
                  <a:lnTo>
                    <a:pt x="800" y="458"/>
                  </a:lnTo>
                  <a:lnTo>
                    <a:pt x="794" y="455"/>
                  </a:lnTo>
                  <a:lnTo>
                    <a:pt x="787" y="454"/>
                  </a:lnTo>
                  <a:lnTo>
                    <a:pt x="781" y="454"/>
                  </a:lnTo>
                  <a:lnTo>
                    <a:pt x="775" y="455"/>
                  </a:lnTo>
                  <a:lnTo>
                    <a:pt x="770" y="458"/>
                  </a:lnTo>
                  <a:lnTo>
                    <a:pt x="766" y="460"/>
                  </a:lnTo>
                  <a:lnTo>
                    <a:pt x="761" y="463"/>
                  </a:lnTo>
                  <a:lnTo>
                    <a:pt x="756" y="463"/>
                  </a:lnTo>
                  <a:lnTo>
                    <a:pt x="749" y="461"/>
                  </a:lnTo>
                  <a:lnTo>
                    <a:pt x="744" y="460"/>
                  </a:lnTo>
                  <a:lnTo>
                    <a:pt x="754" y="454"/>
                  </a:lnTo>
                  <a:lnTo>
                    <a:pt x="764" y="445"/>
                  </a:lnTo>
                  <a:lnTo>
                    <a:pt x="771" y="436"/>
                  </a:lnTo>
                  <a:lnTo>
                    <a:pt x="774" y="425"/>
                  </a:lnTo>
                  <a:lnTo>
                    <a:pt x="774" y="423"/>
                  </a:lnTo>
                  <a:lnTo>
                    <a:pt x="774" y="421"/>
                  </a:lnTo>
                  <a:lnTo>
                    <a:pt x="773" y="420"/>
                  </a:lnTo>
                  <a:lnTo>
                    <a:pt x="771" y="417"/>
                  </a:lnTo>
                  <a:lnTo>
                    <a:pt x="770" y="415"/>
                  </a:lnTo>
                  <a:lnTo>
                    <a:pt x="768" y="414"/>
                  </a:lnTo>
                  <a:lnTo>
                    <a:pt x="766" y="413"/>
                  </a:lnTo>
                  <a:lnTo>
                    <a:pt x="764" y="412"/>
                  </a:lnTo>
                  <a:lnTo>
                    <a:pt x="754" y="409"/>
                  </a:lnTo>
                  <a:lnTo>
                    <a:pt x="744" y="409"/>
                  </a:lnTo>
                  <a:lnTo>
                    <a:pt x="735" y="413"/>
                  </a:lnTo>
                  <a:lnTo>
                    <a:pt x="727" y="417"/>
                  </a:lnTo>
                  <a:lnTo>
                    <a:pt x="721" y="425"/>
                  </a:lnTo>
                  <a:lnTo>
                    <a:pt x="720" y="436"/>
                  </a:lnTo>
                  <a:lnTo>
                    <a:pt x="720" y="445"/>
                  </a:lnTo>
                  <a:lnTo>
                    <a:pt x="724" y="452"/>
                  </a:lnTo>
                  <a:lnTo>
                    <a:pt x="727" y="458"/>
                  </a:lnTo>
                  <a:lnTo>
                    <a:pt x="725" y="461"/>
                  </a:lnTo>
                  <a:lnTo>
                    <a:pt x="723" y="462"/>
                  </a:lnTo>
                  <a:lnTo>
                    <a:pt x="719" y="463"/>
                  </a:lnTo>
                  <a:lnTo>
                    <a:pt x="716" y="462"/>
                  </a:lnTo>
                  <a:lnTo>
                    <a:pt x="715" y="459"/>
                  </a:lnTo>
                  <a:lnTo>
                    <a:pt x="714" y="453"/>
                  </a:lnTo>
                  <a:lnTo>
                    <a:pt x="714" y="447"/>
                  </a:lnTo>
                  <a:lnTo>
                    <a:pt x="711" y="440"/>
                  </a:lnTo>
                  <a:lnTo>
                    <a:pt x="706" y="433"/>
                  </a:lnTo>
                  <a:lnTo>
                    <a:pt x="695" y="431"/>
                  </a:lnTo>
                  <a:lnTo>
                    <a:pt x="678" y="437"/>
                  </a:lnTo>
                  <a:lnTo>
                    <a:pt x="673" y="431"/>
                  </a:lnTo>
                  <a:lnTo>
                    <a:pt x="666" y="427"/>
                  </a:lnTo>
                  <a:lnTo>
                    <a:pt x="658" y="423"/>
                  </a:lnTo>
                  <a:lnTo>
                    <a:pt x="649" y="422"/>
                  </a:lnTo>
                  <a:lnTo>
                    <a:pt x="640" y="423"/>
                  </a:lnTo>
                  <a:lnTo>
                    <a:pt x="631" y="427"/>
                  </a:lnTo>
                  <a:lnTo>
                    <a:pt x="623" y="432"/>
                  </a:lnTo>
                  <a:lnTo>
                    <a:pt x="615" y="443"/>
                  </a:lnTo>
                  <a:lnTo>
                    <a:pt x="610" y="444"/>
                  </a:lnTo>
                  <a:lnTo>
                    <a:pt x="602" y="446"/>
                  </a:lnTo>
                  <a:lnTo>
                    <a:pt x="594" y="447"/>
                  </a:lnTo>
                  <a:lnTo>
                    <a:pt x="586" y="448"/>
                  </a:lnTo>
                  <a:lnTo>
                    <a:pt x="577" y="450"/>
                  </a:lnTo>
                  <a:lnTo>
                    <a:pt x="567" y="451"/>
                  </a:lnTo>
                  <a:lnTo>
                    <a:pt x="557" y="452"/>
                  </a:lnTo>
                  <a:lnTo>
                    <a:pt x="548" y="452"/>
                  </a:lnTo>
                  <a:lnTo>
                    <a:pt x="538" y="454"/>
                  </a:lnTo>
                  <a:lnTo>
                    <a:pt x="531" y="458"/>
                  </a:lnTo>
                  <a:lnTo>
                    <a:pt x="524" y="465"/>
                  </a:lnTo>
                  <a:lnTo>
                    <a:pt x="517" y="474"/>
                  </a:lnTo>
                  <a:lnTo>
                    <a:pt x="509" y="485"/>
                  </a:lnTo>
                  <a:lnTo>
                    <a:pt x="503" y="499"/>
                  </a:lnTo>
                  <a:lnTo>
                    <a:pt x="494" y="514"/>
                  </a:lnTo>
                  <a:lnTo>
                    <a:pt x="484" y="531"/>
                  </a:lnTo>
                  <a:lnTo>
                    <a:pt x="473" y="551"/>
                  </a:lnTo>
                  <a:lnTo>
                    <a:pt x="458" y="567"/>
                  </a:lnTo>
                  <a:lnTo>
                    <a:pt x="444" y="581"/>
                  </a:lnTo>
                  <a:lnTo>
                    <a:pt x="428" y="591"/>
                  </a:lnTo>
                  <a:lnTo>
                    <a:pt x="411" y="601"/>
                  </a:lnTo>
                  <a:lnTo>
                    <a:pt x="394" y="607"/>
                  </a:lnTo>
                  <a:lnTo>
                    <a:pt x="378" y="612"/>
                  </a:lnTo>
                  <a:lnTo>
                    <a:pt x="361" y="616"/>
                  </a:lnTo>
                  <a:lnTo>
                    <a:pt x="345" y="618"/>
                  </a:lnTo>
                  <a:lnTo>
                    <a:pt x="329" y="619"/>
                  </a:lnTo>
                  <a:lnTo>
                    <a:pt x="316" y="620"/>
                  </a:lnTo>
                  <a:lnTo>
                    <a:pt x="303" y="619"/>
                  </a:lnTo>
                  <a:lnTo>
                    <a:pt x="291" y="619"/>
                  </a:lnTo>
                  <a:lnTo>
                    <a:pt x="282" y="618"/>
                  </a:lnTo>
                  <a:lnTo>
                    <a:pt x="275" y="617"/>
                  </a:lnTo>
                  <a:lnTo>
                    <a:pt x="270" y="617"/>
                  </a:lnTo>
                  <a:lnTo>
                    <a:pt x="261" y="616"/>
                  </a:lnTo>
                  <a:lnTo>
                    <a:pt x="249" y="613"/>
                  </a:lnTo>
                  <a:lnTo>
                    <a:pt x="234" y="610"/>
                  </a:lnTo>
                  <a:lnTo>
                    <a:pt x="217" y="605"/>
                  </a:lnTo>
                  <a:lnTo>
                    <a:pt x="200" y="599"/>
                  </a:lnTo>
                  <a:lnTo>
                    <a:pt x="182" y="594"/>
                  </a:lnTo>
                  <a:lnTo>
                    <a:pt x="166" y="586"/>
                  </a:lnTo>
                  <a:lnTo>
                    <a:pt x="150" y="578"/>
                  </a:lnTo>
                  <a:lnTo>
                    <a:pt x="134" y="569"/>
                  </a:lnTo>
                  <a:lnTo>
                    <a:pt x="118" y="563"/>
                  </a:lnTo>
                  <a:lnTo>
                    <a:pt x="101" y="558"/>
                  </a:lnTo>
                  <a:lnTo>
                    <a:pt x="83" y="553"/>
                  </a:lnTo>
                  <a:lnTo>
                    <a:pt x="66" y="551"/>
                  </a:lnTo>
                  <a:lnTo>
                    <a:pt x="49" y="549"/>
                  </a:lnTo>
                  <a:lnTo>
                    <a:pt x="31" y="548"/>
                  </a:lnTo>
                  <a:lnTo>
                    <a:pt x="17" y="548"/>
                  </a:lnTo>
                  <a:lnTo>
                    <a:pt x="0" y="545"/>
                  </a:lnTo>
                  <a:lnTo>
                    <a:pt x="1" y="539"/>
                  </a:lnTo>
                  <a:lnTo>
                    <a:pt x="9" y="534"/>
                  </a:lnTo>
                  <a:lnTo>
                    <a:pt x="17" y="528"/>
                  </a:lnTo>
                  <a:lnTo>
                    <a:pt x="35" y="511"/>
                  </a:lnTo>
                  <a:lnTo>
                    <a:pt x="58" y="490"/>
                  </a:lnTo>
                  <a:lnTo>
                    <a:pt x="83" y="466"/>
                  </a:lnTo>
                  <a:lnTo>
                    <a:pt x="109" y="443"/>
                  </a:lnTo>
                  <a:lnTo>
                    <a:pt x="137" y="421"/>
                  </a:lnTo>
                  <a:lnTo>
                    <a:pt x="166" y="401"/>
                  </a:lnTo>
                  <a:lnTo>
                    <a:pt x="192" y="387"/>
                  </a:lnTo>
                  <a:lnTo>
                    <a:pt x="216" y="380"/>
                  </a:lnTo>
                  <a:lnTo>
                    <a:pt x="230" y="378"/>
                  </a:lnTo>
                  <a:lnTo>
                    <a:pt x="250" y="375"/>
                  </a:lnTo>
                  <a:lnTo>
                    <a:pt x="271" y="370"/>
                  </a:lnTo>
                  <a:lnTo>
                    <a:pt x="295" y="365"/>
                  </a:lnTo>
                  <a:lnTo>
                    <a:pt x="318" y="362"/>
                  </a:lnTo>
                  <a:lnTo>
                    <a:pt x="342" y="360"/>
                  </a:lnTo>
                  <a:lnTo>
                    <a:pt x="365" y="359"/>
                  </a:lnTo>
                  <a:lnTo>
                    <a:pt x="383" y="359"/>
                  </a:lnTo>
                  <a:lnTo>
                    <a:pt x="401" y="361"/>
                  </a:lnTo>
                  <a:lnTo>
                    <a:pt x="421" y="367"/>
                  </a:lnTo>
                  <a:lnTo>
                    <a:pt x="442" y="374"/>
                  </a:lnTo>
                  <a:lnTo>
                    <a:pt x="463" y="382"/>
                  </a:lnTo>
                  <a:lnTo>
                    <a:pt x="482" y="390"/>
                  </a:lnTo>
                  <a:lnTo>
                    <a:pt x="498" y="398"/>
                  </a:lnTo>
                  <a:lnTo>
                    <a:pt x="511" y="404"/>
                  </a:lnTo>
                  <a:lnTo>
                    <a:pt x="517" y="408"/>
                  </a:lnTo>
                  <a:lnTo>
                    <a:pt x="525" y="414"/>
                  </a:lnTo>
                  <a:lnTo>
                    <a:pt x="532" y="420"/>
                  </a:lnTo>
                  <a:lnTo>
                    <a:pt x="540" y="425"/>
                  </a:lnTo>
                  <a:lnTo>
                    <a:pt x="548" y="430"/>
                  </a:lnTo>
                  <a:lnTo>
                    <a:pt x="553" y="432"/>
                  </a:lnTo>
                  <a:lnTo>
                    <a:pt x="561" y="433"/>
                  </a:lnTo>
                  <a:lnTo>
                    <a:pt x="570" y="433"/>
                  </a:lnTo>
                  <a:lnTo>
                    <a:pt x="579" y="433"/>
                  </a:lnTo>
                  <a:lnTo>
                    <a:pt x="588" y="432"/>
                  </a:lnTo>
                  <a:lnTo>
                    <a:pt x="598" y="431"/>
                  </a:lnTo>
                  <a:lnTo>
                    <a:pt x="604" y="430"/>
                  </a:lnTo>
                  <a:lnTo>
                    <a:pt x="611" y="428"/>
                  </a:lnTo>
                  <a:lnTo>
                    <a:pt x="619" y="423"/>
                  </a:lnTo>
                  <a:lnTo>
                    <a:pt x="621" y="420"/>
                  </a:lnTo>
                  <a:lnTo>
                    <a:pt x="620" y="416"/>
                  </a:lnTo>
                  <a:lnTo>
                    <a:pt x="615" y="412"/>
                  </a:lnTo>
                  <a:lnTo>
                    <a:pt x="610" y="409"/>
                  </a:lnTo>
                  <a:lnTo>
                    <a:pt x="603" y="408"/>
                  </a:lnTo>
                  <a:lnTo>
                    <a:pt x="594" y="408"/>
                  </a:lnTo>
                  <a:lnTo>
                    <a:pt x="585" y="408"/>
                  </a:lnTo>
                  <a:lnTo>
                    <a:pt x="574" y="408"/>
                  </a:lnTo>
                  <a:lnTo>
                    <a:pt x="562" y="408"/>
                  </a:lnTo>
                  <a:lnTo>
                    <a:pt x="552" y="409"/>
                  </a:lnTo>
                  <a:lnTo>
                    <a:pt x="541" y="409"/>
                  </a:lnTo>
                  <a:lnTo>
                    <a:pt x="531" y="409"/>
                  </a:lnTo>
                  <a:lnTo>
                    <a:pt x="520" y="409"/>
                  </a:lnTo>
                  <a:lnTo>
                    <a:pt x="508" y="407"/>
                  </a:lnTo>
                  <a:lnTo>
                    <a:pt x="495" y="404"/>
                  </a:lnTo>
                  <a:lnTo>
                    <a:pt x="478" y="398"/>
                  </a:lnTo>
                  <a:lnTo>
                    <a:pt x="459" y="389"/>
                  </a:lnTo>
                  <a:lnTo>
                    <a:pt x="437" y="378"/>
                  </a:lnTo>
                  <a:lnTo>
                    <a:pt x="409" y="363"/>
                  </a:lnTo>
                  <a:lnTo>
                    <a:pt x="388" y="349"/>
                  </a:lnTo>
                  <a:lnTo>
                    <a:pt x="370" y="331"/>
                  </a:lnTo>
                  <a:lnTo>
                    <a:pt x="354" y="310"/>
                  </a:lnTo>
                  <a:lnTo>
                    <a:pt x="341" y="286"/>
                  </a:lnTo>
                  <a:lnTo>
                    <a:pt x="330" y="261"/>
                  </a:lnTo>
                  <a:lnTo>
                    <a:pt x="322" y="233"/>
                  </a:lnTo>
                  <a:lnTo>
                    <a:pt x="317" y="205"/>
                  </a:lnTo>
                  <a:lnTo>
                    <a:pt x="315" y="178"/>
                  </a:lnTo>
                  <a:lnTo>
                    <a:pt x="315" y="159"/>
                  </a:lnTo>
                  <a:lnTo>
                    <a:pt x="317" y="142"/>
                  </a:lnTo>
                  <a:lnTo>
                    <a:pt x="320" y="125"/>
                  </a:lnTo>
                  <a:lnTo>
                    <a:pt x="324" y="109"/>
                  </a:lnTo>
                  <a:lnTo>
                    <a:pt x="334" y="122"/>
                  </a:lnTo>
                  <a:lnTo>
                    <a:pt x="351" y="135"/>
                  </a:lnTo>
                  <a:lnTo>
                    <a:pt x="372" y="148"/>
                  </a:lnTo>
                  <a:lnTo>
                    <a:pt x="396" y="159"/>
                  </a:lnTo>
                  <a:lnTo>
                    <a:pt x="421" y="170"/>
                  </a:lnTo>
                  <a:lnTo>
                    <a:pt x="448" y="178"/>
                  </a:lnTo>
                  <a:lnTo>
                    <a:pt x="471" y="185"/>
                  </a:lnTo>
                  <a:lnTo>
                    <a:pt x="492" y="190"/>
                  </a:lnTo>
                  <a:lnTo>
                    <a:pt x="505" y="194"/>
                  </a:lnTo>
                  <a:lnTo>
                    <a:pt x="520" y="197"/>
                  </a:lnTo>
                  <a:lnTo>
                    <a:pt x="536" y="203"/>
                  </a:lnTo>
                  <a:lnTo>
                    <a:pt x="552" y="210"/>
                  </a:lnTo>
                  <a:lnTo>
                    <a:pt x="567" y="219"/>
                  </a:lnTo>
                  <a:lnTo>
                    <a:pt x="581" y="231"/>
                  </a:lnTo>
                  <a:lnTo>
                    <a:pt x="591" y="245"/>
                  </a:lnTo>
                  <a:lnTo>
                    <a:pt x="598" y="263"/>
                  </a:lnTo>
                  <a:lnTo>
                    <a:pt x="607" y="288"/>
                  </a:lnTo>
                  <a:lnTo>
                    <a:pt x="616" y="308"/>
                  </a:lnTo>
                  <a:lnTo>
                    <a:pt x="621" y="330"/>
                  </a:lnTo>
                  <a:lnTo>
                    <a:pt x="617" y="360"/>
                  </a:lnTo>
                  <a:lnTo>
                    <a:pt x="617" y="369"/>
                  </a:lnTo>
                  <a:lnTo>
                    <a:pt x="620" y="378"/>
                  </a:lnTo>
                  <a:lnTo>
                    <a:pt x="627" y="386"/>
                  </a:lnTo>
                  <a:lnTo>
                    <a:pt x="635" y="394"/>
                  </a:lnTo>
                  <a:lnTo>
                    <a:pt x="642" y="401"/>
                  </a:lnTo>
                  <a:lnTo>
                    <a:pt x="652" y="408"/>
                  </a:lnTo>
                  <a:lnTo>
                    <a:pt x="660" y="413"/>
                  </a:lnTo>
                  <a:lnTo>
                    <a:pt x="666" y="416"/>
                  </a:lnTo>
                  <a:lnTo>
                    <a:pt x="675" y="421"/>
                  </a:lnTo>
                  <a:lnTo>
                    <a:pt x="685" y="424"/>
                  </a:lnTo>
                  <a:lnTo>
                    <a:pt x="690" y="423"/>
                  </a:lnTo>
                  <a:lnTo>
                    <a:pt x="691" y="420"/>
                  </a:lnTo>
                  <a:lnTo>
                    <a:pt x="691" y="413"/>
                  </a:lnTo>
                  <a:lnTo>
                    <a:pt x="691" y="406"/>
                  </a:lnTo>
                  <a:lnTo>
                    <a:pt x="690" y="398"/>
                  </a:lnTo>
                  <a:lnTo>
                    <a:pt x="686" y="390"/>
                  </a:lnTo>
                  <a:lnTo>
                    <a:pt x="681" y="384"/>
                  </a:lnTo>
                  <a:lnTo>
                    <a:pt x="671" y="375"/>
                  </a:lnTo>
                  <a:lnTo>
                    <a:pt x="660" y="362"/>
                  </a:lnTo>
                  <a:lnTo>
                    <a:pt x="645" y="347"/>
                  </a:lnTo>
                  <a:lnTo>
                    <a:pt x="629" y="329"/>
                  </a:lnTo>
                  <a:lnTo>
                    <a:pt x="615" y="308"/>
                  </a:lnTo>
                  <a:lnTo>
                    <a:pt x="603" y="285"/>
                  </a:lnTo>
                  <a:lnTo>
                    <a:pt x="595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Freeform 1296"/>
            <p:cNvSpPr>
              <a:spLocks/>
            </p:cNvSpPr>
            <p:nvPr/>
          </p:nvSpPr>
          <p:spPr bwMode="auto">
            <a:xfrm flipH="1">
              <a:off x="1045" y="3462"/>
              <a:ext cx="128" cy="153"/>
            </a:xfrm>
            <a:custGeom>
              <a:avLst/>
              <a:gdLst>
                <a:gd name="T0" fmla="*/ 0 w 283"/>
                <a:gd name="T1" fmla="*/ 1 h 305"/>
                <a:gd name="T2" fmla="*/ 0 w 283"/>
                <a:gd name="T3" fmla="*/ 1 h 305"/>
                <a:gd name="T4" fmla="*/ 0 w 283"/>
                <a:gd name="T5" fmla="*/ 1 h 305"/>
                <a:gd name="T6" fmla="*/ 0 w 283"/>
                <a:gd name="T7" fmla="*/ 1 h 305"/>
                <a:gd name="T8" fmla="*/ 0 w 283"/>
                <a:gd name="T9" fmla="*/ 1 h 305"/>
                <a:gd name="T10" fmla="*/ 0 w 283"/>
                <a:gd name="T11" fmla="*/ 1 h 305"/>
                <a:gd name="T12" fmla="*/ 0 w 283"/>
                <a:gd name="T13" fmla="*/ 1 h 305"/>
                <a:gd name="T14" fmla="*/ 0 w 283"/>
                <a:gd name="T15" fmla="*/ 1 h 305"/>
                <a:gd name="T16" fmla="*/ 0 w 283"/>
                <a:gd name="T17" fmla="*/ 1 h 305"/>
                <a:gd name="T18" fmla="*/ 0 w 283"/>
                <a:gd name="T19" fmla="*/ 1 h 305"/>
                <a:gd name="T20" fmla="*/ 0 w 283"/>
                <a:gd name="T21" fmla="*/ 1 h 305"/>
                <a:gd name="T22" fmla="*/ 0 w 283"/>
                <a:gd name="T23" fmla="*/ 1 h 305"/>
                <a:gd name="T24" fmla="*/ 0 w 283"/>
                <a:gd name="T25" fmla="*/ 1 h 305"/>
                <a:gd name="T26" fmla="*/ 0 w 283"/>
                <a:gd name="T27" fmla="*/ 1 h 305"/>
                <a:gd name="T28" fmla="*/ 0 w 283"/>
                <a:gd name="T29" fmla="*/ 1 h 305"/>
                <a:gd name="T30" fmla="*/ 0 w 283"/>
                <a:gd name="T31" fmla="*/ 1 h 305"/>
                <a:gd name="T32" fmla="*/ 0 w 283"/>
                <a:gd name="T33" fmla="*/ 1 h 305"/>
                <a:gd name="T34" fmla="*/ 0 w 283"/>
                <a:gd name="T35" fmla="*/ 1 h 305"/>
                <a:gd name="T36" fmla="*/ 0 w 283"/>
                <a:gd name="T37" fmla="*/ 1 h 305"/>
                <a:gd name="T38" fmla="*/ 0 w 283"/>
                <a:gd name="T39" fmla="*/ 1 h 305"/>
                <a:gd name="T40" fmla="*/ 0 w 283"/>
                <a:gd name="T41" fmla="*/ 1 h 305"/>
                <a:gd name="T42" fmla="*/ 0 w 283"/>
                <a:gd name="T43" fmla="*/ 1 h 305"/>
                <a:gd name="T44" fmla="*/ 0 w 283"/>
                <a:gd name="T45" fmla="*/ 2 h 305"/>
                <a:gd name="T46" fmla="*/ 0 w 283"/>
                <a:gd name="T47" fmla="*/ 2 h 305"/>
                <a:gd name="T48" fmla="*/ 0 w 283"/>
                <a:gd name="T49" fmla="*/ 2 h 305"/>
                <a:gd name="T50" fmla="*/ 0 w 283"/>
                <a:gd name="T51" fmla="*/ 2 h 305"/>
                <a:gd name="T52" fmla="*/ 0 w 283"/>
                <a:gd name="T53" fmla="*/ 2 h 305"/>
                <a:gd name="T54" fmla="*/ 0 w 283"/>
                <a:gd name="T55" fmla="*/ 1 h 305"/>
                <a:gd name="T56" fmla="*/ 0 w 283"/>
                <a:gd name="T57" fmla="*/ 1 h 305"/>
                <a:gd name="T58" fmla="*/ 0 w 283"/>
                <a:gd name="T59" fmla="*/ 1 h 305"/>
                <a:gd name="T60" fmla="*/ 0 w 283"/>
                <a:gd name="T61" fmla="*/ 1 h 305"/>
                <a:gd name="T62" fmla="*/ 0 w 283"/>
                <a:gd name="T63" fmla="*/ 1 h 305"/>
                <a:gd name="T64" fmla="*/ 0 w 283"/>
                <a:gd name="T65" fmla="*/ 1 h 305"/>
                <a:gd name="T66" fmla="*/ 0 w 283"/>
                <a:gd name="T67" fmla="*/ 1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3"/>
                <a:gd name="T103" fmla="*/ 0 h 305"/>
                <a:gd name="T104" fmla="*/ 283 w 283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3" h="305">
                  <a:moveTo>
                    <a:pt x="77" y="0"/>
                  </a:moveTo>
                  <a:lnTo>
                    <a:pt x="76" y="10"/>
                  </a:lnTo>
                  <a:lnTo>
                    <a:pt x="71" y="18"/>
                  </a:lnTo>
                  <a:lnTo>
                    <a:pt x="63" y="24"/>
                  </a:lnTo>
                  <a:lnTo>
                    <a:pt x="54" y="27"/>
                  </a:lnTo>
                  <a:lnTo>
                    <a:pt x="43" y="27"/>
                  </a:lnTo>
                  <a:lnTo>
                    <a:pt x="35" y="25"/>
                  </a:lnTo>
                  <a:lnTo>
                    <a:pt x="31" y="20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3" y="12"/>
                  </a:lnTo>
                  <a:lnTo>
                    <a:pt x="18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5" y="17"/>
                  </a:lnTo>
                  <a:lnTo>
                    <a:pt x="9" y="22"/>
                  </a:lnTo>
                  <a:lnTo>
                    <a:pt x="14" y="27"/>
                  </a:lnTo>
                  <a:lnTo>
                    <a:pt x="19" y="32"/>
                  </a:lnTo>
                  <a:lnTo>
                    <a:pt x="25" y="30"/>
                  </a:lnTo>
                  <a:lnTo>
                    <a:pt x="32" y="30"/>
                  </a:lnTo>
                  <a:lnTo>
                    <a:pt x="39" y="30"/>
                  </a:lnTo>
                  <a:lnTo>
                    <a:pt x="44" y="34"/>
                  </a:lnTo>
                  <a:lnTo>
                    <a:pt x="50" y="42"/>
                  </a:lnTo>
                  <a:lnTo>
                    <a:pt x="52" y="49"/>
                  </a:lnTo>
                  <a:lnTo>
                    <a:pt x="52" y="55"/>
                  </a:lnTo>
                  <a:lnTo>
                    <a:pt x="51" y="61"/>
                  </a:lnTo>
                  <a:lnTo>
                    <a:pt x="48" y="64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42" y="72"/>
                  </a:lnTo>
                  <a:lnTo>
                    <a:pt x="35" y="76"/>
                  </a:lnTo>
                  <a:lnTo>
                    <a:pt x="27" y="78"/>
                  </a:lnTo>
                  <a:lnTo>
                    <a:pt x="21" y="79"/>
                  </a:lnTo>
                  <a:lnTo>
                    <a:pt x="14" y="79"/>
                  </a:lnTo>
                  <a:lnTo>
                    <a:pt x="4" y="107"/>
                  </a:lnTo>
                  <a:lnTo>
                    <a:pt x="1" y="135"/>
                  </a:lnTo>
                  <a:lnTo>
                    <a:pt x="6" y="161"/>
                  </a:lnTo>
                  <a:lnTo>
                    <a:pt x="21" y="186"/>
                  </a:lnTo>
                  <a:lnTo>
                    <a:pt x="42" y="209"/>
                  </a:lnTo>
                  <a:lnTo>
                    <a:pt x="72" y="231"/>
                  </a:lnTo>
                  <a:lnTo>
                    <a:pt x="110" y="249"/>
                  </a:lnTo>
                  <a:lnTo>
                    <a:pt x="158" y="262"/>
                  </a:lnTo>
                  <a:lnTo>
                    <a:pt x="176" y="267"/>
                  </a:lnTo>
                  <a:lnTo>
                    <a:pt x="194" y="273"/>
                  </a:lnTo>
                  <a:lnTo>
                    <a:pt x="214" y="279"/>
                  </a:lnTo>
                  <a:lnTo>
                    <a:pt x="231" y="284"/>
                  </a:lnTo>
                  <a:lnTo>
                    <a:pt x="248" y="291"/>
                  </a:lnTo>
                  <a:lnTo>
                    <a:pt x="262" y="297"/>
                  </a:lnTo>
                  <a:lnTo>
                    <a:pt x="273" y="302"/>
                  </a:lnTo>
                  <a:lnTo>
                    <a:pt x="283" y="305"/>
                  </a:lnTo>
                  <a:lnTo>
                    <a:pt x="273" y="290"/>
                  </a:lnTo>
                  <a:lnTo>
                    <a:pt x="266" y="273"/>
                  </a:lnTo>
                  <a:lnTo>
                    <a:pt x="258" y="254"/>
                  </a:lnTo>
                  <a:lnTo>
                    <a:pt x="252" y="235"/>
                  </a:lnTo>
                  <a:lnTo>
                    <a:pt x="248" y="215"/>
                  </a:lnTo>
                  <a:lnTo>
                    <a:pt x="245" y="196"/>
                  </a:lnTo>
                  <a:lnTo>
                    <a:pt x="242" y="176"/>
                  </a:lnTo>
                  <a:lnTo>
                    <a:pt x="239" y="160"/>
                  </a:lnTo>
                  <a:lnTo>
                    <a:pt x="237" y="141"/>
                  </a:lnTo>
                  <a:lnTo>
                    <a:pt x="230" y="120"/>
                  </a:lnTo>
                  <a:lnTo>
                    <a:pt x="221" y="94"/>
                  </a:lnTo>
                  <a:lnTo>
                    <a:pt x="206" y="69"/>
                  </a:lnTo>
                  <a:lnTo>
                    <a:pt x="185" y="46"/>
                  </a:lnTo>
                  <a:lnTo>
                    <a:pt x="158" y="25"/>
                  </a:lnTo>
                  <a:lnTo>
                    <a:pt x="122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Freeform 1297"/>
            <p:cNvSpPr>
              <a:spLocks/>
            </p:cNvSpPr>
            <p:nvPr/>
          </p:nvSpPr>
          <p:spPr bwMode="auto">
            <a:xfrm flipH="1">
              <a:off x="1189" y="3499"/>
              <a:ext cx="16" cy="15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0 h 31"/>
                <a:gd name="T4" fmla="*/ 0 w 33"/>
                <a:gd name="T5" fmla="*/ 0 h 31"/>
                <a:gd name="T6" fmla="*/ 0 w 33"/>
                <a:gd name="T7" fmla="*/ 0 h 31"/>
                <a:gd name="T8" fmla="*/ 0 w 33"/>
                <a:gd name="T9" fmla="*/ 0 h 31"/>
                <a:gd name="T10" fmla="*/ 0 w 33"/>
                <a:gd name="T11" fmla="*/ 0 h 31"/>
                <a:gd name="T12" fmla="*/ 0 w 33"/>
                <a:gd name="T13" fmla="*/ 0 h 31"/>
                <a:gd name="T14" fmla="*/ 0 w 33"/>
                <a:gd name="T15" fmla="*/ 0 h 31"/>
                <a:gd name="T16" fmla="*/ 0 w 33"/>
                <a:gd name="T17" fmla="*/ 0 h 31"/>
                <a:gd name="T18" fmla="*/ 0 w 33"/>
                <a:gd name="T19" fmla="*/ 0 h 31"/>
                <a:gd name="T20" fmla="*/ 0 w 33"/>
                <a:gd name="T21" fmla="*/ 0 h 31"/>
                <a:gd name="T22" fmla="*/ 0 w 33"/>
                <a:gd name="T23" fmla="*/ 0 h 31"/>
                <a:gd name="T24" fmla="*/ 0 w 33"/>
                <a:gd name="T25" fmla="*/ 0 h 31"/>
                <a:gd name="T26" fmla="*/ 0 w 33"/>
                <a:gd name="T27" fmla="*/ 0 h 31"/>
                <a:gd name="T28" fmla="*/ 0 w 33"/>
                <a:gd name="T29" fmla="*/ 0 h 31"/>
                <a:gd name="T30" fmla="*/ 0 w 33"/>
                <a:gd name="T31" fmla="*/ 0 h 31"/>
                <a:gd name="T32" fmla="*/ 0 w 3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1"/>
                <a:gd name="T53" fmla="*/ 33 w 3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1">
                  <a:moveTo>
                    <a:pt x="33" y="20"/>
                  </a:moveTo>
                  <a:lnTo>
                    <a:pt x="30" y="26"/>
                  </a:lnTo>
                  <a:lnTo>
                    <a:pt x="26" y="30"/>
                  </a:lnTo>
                  <a:lnTo>
                    <a:pt x="21" y="31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9" y="7"/>
                  </a:lnTo>
                  <a:lnTo>
                    <a:pt x="33" y="14"/>
                  </a:lnTo>
                  <a:lnTo>
                    <a:pt x="33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Freeform 1298"/>
            <p:cNvSpPr>
              <a:spLocks/>
            </p:cNvSpPr>
            <p:nvPr/>
          </p:nvSpPr>
          <p:spPr bwMode="auto">
            <a:xfrm flipH="1">
              <a:off x="1217" y="3474"/>
              <a:ext cx="16" cy="16"/>
            </a:xfrm>
            <a:custGeom>
              <a:avLst/>
              <a:gdLst>
                <a:gd name="T0" fmla="*/ 0 w 36"/>
                <a:gd name="T1" fmla="*/ 1 h 31"/>
                <a:gd name="T2" fmla="*/ 0 w 36"/>
                <a:gd name="T3" fmla="*/ 1 h 31"/>
                <a:gd name="T4" fmla="*/ 0 w 36"/>
                <a:gd name="T5" fmla="*/ 1 h 31"/>
                <a:gd name="T6" fmla="*/ 0 w 36"/>
                <a:gd name="T7" fmla="*/ 1 h 31"/>
                <a:gd name="T8" fmla="*/ 0 w 36"/>
                <a:gd name="T9" fmla="*/ 1 h 31"/>
                <a:gd name="T10" fmla="*/ 0 w 36"/>
                <a:gd name="T11" fmla="*/ 1 h 31"/>
                <a:gd name="T12" fmla="*/ 0 w 36"/>
                <a:gd name="T13" fmla="*/ 1 h 31"/>
                <a:gd name="T14" fmla="*/ 0 w 36"/>
                <a:gd name="T15" fmla="*/ 1 h 31"/>
                <a:gd name="T16" fmla="*/ 0 w 36"/>
                <a:gd name="T17" fmla="*/ 1 h 31"/>
                <a:gd name="T18" fmla="*/ 0 w 36"/>
                <a:gd name="T19" fmla="*/ 0 h 31"/>
                <a:gd name="T20" fmla="*/ 0 w 36"/>
                <a:gd name="T21" fmla="*/ 0 h 31"/>
                <a:gd name="T22" fmla="*/ 0 w 36"/>
                <a:gd name="T23" fmla="*/ 1 h 31"/>
                <a:gd name="T24" fmla="*/ 0 w 36"/>
                <a:gd name="T25" fmla="*/ 1 h 31"/>
                <a:gd name="T26" fmla="*/ 0 w 36"/>
                <a:gd name="T27" fmla="*/ 1 h 31"/>
                <a:gd name="T28" fmla="*/ 0 w 36"/>
                <a:gd name="T29" fmla="*/ 1 h 31"/>
                <a:gd name="T30" fmla="*/ 0 w 36"/>
                <a:gd name="T31" fmla="*/ 1 h 31"/>
                <a:gd name="T32" fmla="*/ 0 w 36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1"/>
                <a:gd name="T53" fmla="*/ 36 w 36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1">
                  <a:moveTo>
                    <a:pt x="32" y="29"/>
                  </a:moveTo>
                  <a:lnTo>
                    <a:pt x="25" y="31"/>
                  </a:lnTo>
                  <a:lnTo>
                    <a:pt x="17" y="31"/>
                  </a:lnTo>
                  <a:lnTo>
                    <a:pt x="8" y="29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7"/>
                  </a:lnTo>
                  <a:lnTo>
                    <a:pt x="6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Freeform 1299"/>
            <p:cNvSpPr>
              <a:spLocks/>
            </p:cNvSpPr>
            <p:nvPr/>
          </p:nvSpPr>
          <p:spPr bwMode="auto">
            <a:xfrm flipH="1">
              <a:off x="1178" y="3459"/>
              <a:ext cx="17" cy="17"/>
            </a:xfrm>
            <a:custGeom>
              <a:avLst/>
              <a:gdLst>
                <a:gd name="T0" fmla="*/ 0 w 35"/>
                <a:gd name="T1" fmla="*/ 1 h 32"/>
                <a:gd name="T2" fmla="*/ 0 w 35"/>
                <a:gd name="T3" fmla="*/ 1 h 32"/>
                <a:gd name="T4" fmla="*/ 0 w 35"/>
                <a:gd name="T5" fmla="*/ 1 h 32"/>
                <a:gd name="T6" fmla="*/ 0 w 35"/>
                <a:gd name="T7" fmla="*/ 1 h 32"/>
                <a:gd name="T8" fmla="*/ 0 w 35"/>
                <a:gd name="T9" fmla="*/ 1 h 32"/>
                <a:gd name="T10" fmla="*/ 0 w 35"/>
                <a:gd name="T11" fmla="*/ 1 h 32"/>
                <a:gd name="T12" fmla="*/ 0 w 35"/>
                <a:gd name="T13" fmla="*/ 1 h 32"/>
                <a:gd name="T14" fmla="*/ 0 w 35"/>
                <a:gd name="T15" fmla="*/ 1 h 32"/>
                <a:gd name="T16" fmla="*/ 0 w 35"/>
                <a:gd name="T17" fmla="*/ 1 h 32"/>
                <a:gd name="T18" fmla="*/ 0 w 35"/>
                <a:gd name="T19" fmla="*/ 1 h 32"/>
                <a:gd name="T20" fmla="*/ 0 w 35"/>
                <a:gd name="T21" fmla="*/ 0 h 32"/>
                <a:gd name="T22" fmla="*/ 0 w 35"/>
                <a:gd name="T23" fmla="*/ 1 h 32"/>
                <a:gd name="T24" fmla="*/ 0 w 35"/>
                <a:gd name="T25" fmla="*/ 1 h 32"/>
                <a:gd name="T26" fmla="*/ 0 w 35"/>
                <a:gd name="T27" fmla="*/ 1 h 32"/>
                <a:gd name="T28" fmla="*/ 0 w 35"/>
                <a:gd name="T29" fmla="*/ 1 h 32"/>
                <a:gd name="T30" fmla="*/ 0 w 35"/>
                <a:gd name="T31" fmla="*/ 1 h 32"/>
                <a:gd name="T32" fmla="*/ 0 w 35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2"/>
                <a:gd name="T53" fmla="*/ 35 w 3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2">
                  <a:moveTo>
                    <a:pt x="31" y="28"/>
                  </a:moveTo>
                  <a:lnTo>
                    <a:pt x="26" y="31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5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Freeform 1300"/>
            <p:cNvSpPr>
              <a:spLocks/>
            </p:cNvSpPr>
            <p:nvPr/>
          </p:nvSpPr>
          <p:spPr bwMode="auto">
            <a:xfrm flipH="1">
              <a:off x="1155" y="3482"/>
              <a:ext cx="16" cy="16"/>
            </a:xfrm>
            <a:custGeom>
              <a:avLst/>
              <a:gdLst>
                <a:gd name="T0" fmla="*/ 0 w 35"/>
                <a:gd name="T1" fmla="*/ 1 h 31"/>
                <a:gd name="T2" fmla="*/ 0 w 35"/>
                <a:gd name="T3" fmla="*/ 1 h 31"/>
                <a:gd name="T4" fmla="*/ 0 w 35"/>
                <a:gd name="T5" fmla="*/ 1 h 31"/>
                <a:gd name="T6" fmla="*/ 0 w 35"/>
                <a:gd name="T7" fmla="*/ 1 h 31"/>
                <a:gd name="T8" fmla="*/ 0 w 35"/>
                <a:gd name="T9" fmla="*/ 1 h 31"/>
                <a:gd name="T10" fmla="*/ 0 w 35"/>
                <a:gd name="T11" fmla="*/ 1 h 31"/>
                <a:gd name="T12" fmla="*/ 0 w 35"/>
                <a:gd name="T13" fmla="*/ 1 h 31"/>
                <a:gd name="T14" fmla="*/ 0 w 35"/>
                <a:gd name="T15" fmla="*/ 0 h 31"/>
                <a:gd name="T16" fmla="*/ 0 w 35"/>
                <a:gd name="T17" fmla="*/ 1 h 31"/>
                <a:gd name="T18" fmla="*/ 0 w 35"/>
                <a:gd name="T19" fmla="*/ 1 h 31"/>
                <a:gd name="T20" fmla="*/ 0 w 35"/>
                <a:gd name="T21" fmla="*/ 1 h 31"/>
                <a:gd name="T22" fmla="*/ 0 w 35"/>
                <a:gd name="T23" fmla="*/ 1 h 31"/>
                <a:gd name="T24" fmla="*/ 0 w 35"/>
                <a:gd name="T25" fmla="*/ 1 h 31"/>
                <a:gd name="T26" fmla="*/ 0 w 35"/>
                <a:gd name="T27" fmla="*/ 1 h 31"/>
                <a:gd name="T28" fmla="*/ 0 w 35"/>
                <a:gd name="T29" fmla="*/ 1 h 31"/>
                <a:gd name="T30" fmla="*/ 0 w 35"/>
                <a:gd name="T31" fmla="*/ 1 h 31"/>
                <a:gd name="T32" fmla="*/ 0 w 35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1"/>
                <a:gd name="T53" fmla="*/ 35 w 3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1">
                  <a:moveTo>
                    <a:pt x="27" y="31"/>
                  </a:moveTo>
                  <a:lnTo>
                    <a:pt x="32" y="26"/>
                  </a:lnTo>
                  <a:lnTo>
                    <a:pt x="35" y="19"/>
                  </a:lnTo>
                  <a:lnTo>
                    <a:pt x="35" y="13"/>
                  </a:lnTo>
                  <a:lnTo>
                    <a:pt x="34" y="7"/>
                  </a:lnTo>
                  <a:lnTo>
                    <a:pt x="28" y="3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1" y="29"/>
                  </a:lnTo>
                  <a:lnTo>
                    <a:pt x="21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Freeform 1301"/>
            <p:cNvSpPr>
              <a:spLocks/>
            </p:cNvSpPr>
            <p:nvPr/>
          </p:nvSpPr>
          <p:spPr bwMode="auto">
            <a:xfrm flipH="1">
              <a:off x="1142" y="3455"/>
              <a:ext cx="14" cy="14"/>
            </a:xfrm>
            <a:custGeom>
              <a:avLst/>
              <a:gdLst>
                <a:gd name="T0" fmla="*/ 0 w 32"/>
                <a:gd name="T1" fmla="*/ 1 h 28"/>
                <a:gd name="T2" fmla="*/ 0 w 32"/>
                <a:gd name="T3" fmla="*/ 1 h 28"/>
                <a:gd name="T4" fmla="*/ 0 w 32"/>
                <a:gd name="T5" fmla="*/ 1 h 28"/>
                <a:gd name="T6" fmla="*/ 0 w 32"/>
                <a:gd name="T7" fmla="*/ 1 h 28"/>
                <a:gd name="T8" fmla="*/ 0 w 32"/>
                <a:gd name="T9" fmla="*/ 1 h 28"/>
                <a:gd name="T10" fmla="*/ 0 w 32"/>
                <a:gd name="T11" fmla="*/ 1 h 28"/>
                <a:gd name="T12" fmla="*/ 0 w 32"/>
                <a:gd name="T13" fmla="*/ 1 h 28"/>
                <a:gd name="T14" fmla="*/ 0 w 32"/>
                <a:gd name="T15" fmla="*/ 1 h 28"/>
                <a:gd name="T16" fmla="*/ 0 w 32"/>
                <a:gd name="T17" fmla="*/ 1 h 28"/>
                <a:gd name="T18" fmla="*/ 0 w 32"/>
                <a:gd name="T19" fmla="*/ 1 h 28"/>
                <a:gd name="T20" fmla="*/ 0 w 32"/>
                <a:gd name="T21" fmla="*/ 1 h 28"/>
                <a:gd name="T22" fmla="*/ 0 w 32"/>
                <a:gd name="T23" fmla="*/ 1 h 28"/>
                <a:gd name="T24" fmla="*/ 0 w 32"/>
                <a:gd name="T25" fmla="*/ 0 h 28"/>
                <a:gd name="T26" fmla="*/ 0 w 32"/>
                <a:gd name="T27" fmla="*/ 0 h 28"/>
                <a:gd name="T28" fmla="*/ 0 w 32"/>
                <a:gd name="T29" fmla="*/ 1 h 28"/>
                <a:gd name="T30" fmla="*/ 0 w 32"/>
                <a:gd name="T31" fmla="*/ 1 h 28"/>
                <a:gd name="T32" fmla="*/ 0 w 32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8"/>
                <a:gd name="T53" fmla="*/ 32 w 32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8">
                  <a:moveTo>
                    <a:pt x="32" y="11"/>
                  </a:moveTo>
                  <a:lnTo>
                    <a:pt x="32" y="16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28"/>
                  </a:lnTo>
                  <a:lnTo>
                    <a:pt x="11" y="28"/>
                  </a:lnTo>
                  <a:lnTo>
                    <a:pt x="6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7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Freeform 1302"/>
            <p:cNvSpPr>
              <a:spLocks/>
            </p:cNvSpPr>
            <p:nvPr/>
          </p:nvSpPr>
          <p:spPr bwMode="auto">
            <a:xfrm flipH="1">
              <a:off x="1164" y="3430"/>
              <a:ext cx="13" cy="15"/>
            </a:xfrm>
            <a:custGeom>
              <a:avLst/>
              <a:gdLst>
                <a:gd name="T0" fmla="*/ 0 w 28"/>
                <a:gd name="T1" fmla="*/ 0 h 31"/>
                <a:gd name="T2" fmla="*/ 0 w 28"/>
                <a:gd name="T3" fmla="*/ 0 h 31"/>
                <a:gd name="T4" fmla="*/ 0 w 28"/>
                <a:gd name="T5" fmla="*/ 0 h 31"/>
                <a:gd name="T6" fmla="*/ 0 w 28"/>
                <a:gd name="T7" fmla="*/ 0 h 31"/>
                <a:gd name="T8" fmla="*/ 0 w 28"/>
                <a:gd name="T9" fmla="*/ 0 h 31"/>
                <a:gd name="T10" fmla="*/ 0 w 28"/>
                <a:gd name="T11" fmla="*/ 0 h 31"/>
                <a:gd name="T12" fmla="*/ 0 w 28"/>
                <a:gd name="T13" fmla="*/ 0 h 31"/>
                <a:gd name="T14" fmla="*/ 0 w 28"/>
                <a:gd name="T15" fmla="*/ 0 h 31"/>
                <a:gd name="T16" fmla="*/ 0 w 28"/>
                <a:gd name="T17" fmla="*/ 0 h 31"/>
                <a:gd name="T18" fmla="*/ 0 w 28"/>
                <a:gd name="T19" fmla="*/ 0 h 31"/>
                <a:gd name="T20" fmla="*/ 0 w 28"/>
                <a:gd name="T21" fmla="*/ 0 h 31"/>
                <a:gd name="T22" fmla="*/ 0 w 28"/>
                <a:gd name="T23" fmla="*/ 0 h 31"/>
                <a:gd name="T24" fmla="*/ 0 w 28"/>
                <a:gd name="T25" fmla="*/ 0 h 31"/>
                <a:gd name="T26" fmla="*/ 0 w 28"/>
                <a:gd name="T27" fmla="*/ 0 h 31"/>
                <a:gd name="T28" fmla="*/ 0 w 28"/>
                <a:gd name="T29" fmla="*/ 0 h 31"/>
                <a:gd name="T30" fmla="*/ 0 w 28"/>
                <a:gd name="T31" fmla="*/ 0 h 31"/>
                <a:gd name="T32" fmla="*/ 0 w 28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1"/>
                <a:gd name="T53" fmla="*/ 28 w 2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1">
                  <a:moveTo>
                    <a:pt x="20" y="0"/>
                  </a:moveTo>
                  <a:lnTo>
                    <a:pt x="25" y="2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19" y="28"/>
                  </a:lnTo>
                  <a:lnTo>
                    <a:pt x="14" y="30"/>
                  </a:lnTo>
                  <a:lnTo>
                    <a:pt x="8" y="31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Freeform 1303"/>
            <p:cNvSpPr>
              <a:spLocks/>
            </p:cNvSpPr>
            <p:nvPr/>
          </p:nvSpPr>
          <p:spPr bwMode="auto">
            <a:xfrm flipH="1">
              <a:off x="1187" y="3440"/>
              <a:ext cx="16" cy="17"/>
            </a:xfrm>
            <a:custGeom>
              <a:avLst/>
              <a:gdLst>
                <a:gd name="T0" fmla="*/ 0 w 35"/>
                <a:gd name="T1" fmla="*/ 1 h 33"/>
                <a:gd name="T2" fmla="*/ 0 w 35"/>
                <a:gd name="T3" fmla="*/ 1 h 33"/>
                <a:gd name="T4" fmla="*/ 0 w 35"/>
                <a:gd name="T5" fmla="*/ 1 h 33"/>
                <a:gd name="T6" fmla="*/ 0 w 35"/>
                <a:gd name="T7" fmla="*/ 1 h 33"/>
                <a:gd name="T8" fmla="*/ 0 w 35"/>
                <a:gd name="T9" fmla="*/ 1 h 33"/>
                <a:gd name="T10" fmla="*/ 0 w 35"/>
                <a:gd name="T11" fmla="*/ 1 h 33"/>
                <a:gd name="T12" fmla="*/ 0 w 35"/>
                <a:gd name="T13" fmla="*/ 1 h 33"/>
                <a:gd name="T14" fmla="*/ 0 w 35"/>
                <a:gd name="T15" fmla="*/ 1 h 33"/>
                <a:gd name="T16" fmla="*/ 0 w 35"/>
                <a:gd name="T17" fmla="*/ 1 h 33"/>
                <a:gd name="T18" fmla="*/ 0 w 35"/>
                <a:gd name="T19" fmla="*/ 1 h 33"/>
                <a:gd name="T20" fmla="*/ 0 w 35"/>
                <a:gd name="T21" fmla="*/ 1 h 33"/>
                <a:gd name="T22" fmla="*/ 0 w 35"/>
                <a:gd name="T23" fmla="*/ 1 h 33"/>
                <a:gd name="T24" fmla="*/ 0 w 35"/>
                <a:gd name="T25" fmla="*/ 0 h 33"/>
                <a:gd name="T26" fmla="*/ 0 w 35"/>
                <a:gd name="T27" fmla="*/ 1 h 33"/>
                <a:gd name="T28" fmla="*/ 0 w 35"/>
                <a:gd name="T29" fmla="*/ 1 h 33"/>
                <a:gd name="T30" fmla="*/ 0 w 35"/>
                <a:gd name="T31" fmla="*/ 1 h 33"/>
                <a:gd name="T32" fmla="*/ 0 w 35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32" y="17"/>
                  </a:moveTo>
                  <a:lnTo>
                    <a:pt x="28" y="23"/>
                  </a:lnTo>
                  <a:lnTo>
                    <a:pt x="24" y="29"/>
                  </a:lnTo>
                  <a:lnTo>
                    <a:pt x="19" y="32"/>
                  </a:lnTo>
                  <a:lnTo>
                    <a:pt x="11" y="33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2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Freeform 1304"/>
            <p:cNvSpPr>
              <a:spLocks/>
            </p:cNvSpPr>
            <p:nvPr/>
          </p:nvSpPr>
          <p:spPr bwMode="auto">
            <a:xfrm flipH="1">
              <a:off x="1206" y="3438"/>
              <a:ext cx="16" cy="14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0 w 33"/>
                <a:gd name="T5" fmla="*/ 0 h 29"/>
                <a:gd name="T6" fmla="*/ 0 w 33"/>
                <a:gd name="T7" fmla="*/ 0 h 29"/>
                <a:gd name="T8" fmla="*/ 0 w 33"/>
                <a:gd name="T9" fmla="*/ 0 h 29"/>
                <a:gd name="T10" fmla="*/ 0 w 33"/>
                <a:gd name="T11" fmla="*/ 0 h 29"/>
                <a:gd name="T12" fmla="*/ 0 w 33"/>
                <a:gd name="T13" fmla="*/ 0 h 29"/>
                <a:gd name="T14" fmla="*/ 0 w 33"/>
                <a:gd name="T15" fmla="*/ 0 h 29"/>
                <a:gd name="T16" fmla="*/ 0 w 33"/>
                <a:gd name="T17" fmla="*/ 0 h 29"/>
                <a:gd name="T18" fmla="*/ 0 w 33"/>
                <a:gd name="T19" fmla="*/ 0 h 29"/>
                <a:gd name="T20" fmla="*/ 0 w 33"/>
                <a:gd name="T21" fmla="*/ 0 h 29"/>
                <a:gd name="T22" fmla="*/ 0 w 33"/>
                <a:gd name="T23" fmla="*/ 0 h 29"/>
                <a:gd name="T24" fmla="*/ 0 w 33"/>
                <a:gd name="T25" fmla="*/ 0 h 29"/>
                <a:gd name="T26" fmla="*/ 0 w 33"/>
                <a:gd name="T27" fmla="*/ 0 h 29"/>
                <a:gd name="T28" fmla="*/ 0 w 33"/>
                <a:gd name="T29" fmla="*/ 0 h 29"/>
                <a:gd name="T30" fmla="*/ 0 w 33"/>
                <a:gd name="T31" fmla="*/ 0 h 29"/>
                <a:gd name="T32" fmla="*/ 0 w 33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1" y="19"/>
                  </a:lnTo>
                  <a:lnTo>
                    <a:pt x="26" y="23"/>
                  </a:lnTo>
                  <a:lnTo>
                    <a:pt x="21" y="28"/>
                  </a:lnTo>
                  <a:lnTo>
                    <a:pt x="13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Freeform 1305"/>
            <p:cNvSpPr>
              <a:spLocks/>
            </p:cNvSpPr>
            <p:nvPr/>
          </p:nvSpPr>
          <p:spPr bwMode="auto">
            <a:xfrm flipH="1">
              <a:off x="1034" y="3364"/>
              <a:ext cx="127" cy="79"/>
            </a:xfrm>
            <a:custGeom>
              <a:avLst/>
              <a:gdLst>
                <a:gd name="T0" fmla="*/ 0 w 281"/>
                <a:gd name="T1" fmla="*/ 0 h 159"/>
                <a:gd name="T2" fmla="*/ 0 w 281"/>
                <a:gd name="T3" fmla="*/ 0 h 159"/>
                <a:gd name="T4" fmla="*/ 0 w 281"/>
                <a:gd name="T5" fmla="*/ 0 h 159"/>
                <a:gd name="T6" fmla="*/ 0 w 281"/>
                <a:gd name="T7" fmla="*/ 0 h 159"/>
                <a:gd name="T8" fmla="*/ 0 w 281"/>
                <a:gd name="T9" fmla="*/ 0 h 159"/>
                <a:gd name="T10" fmla="*/ 0 w 281"/>
                <a:gd name="T11" fmla="*/ 0 h 159"/>
                <a:gd name="T12" fmla="*/ 0 w 281"/>
                <a:gd name="T13" fmla="*/ 0 h 159"/>
                <a:gd name="T14" fmla="*/ 0 w 281"/>
                <a:gd name="T15" fmla="*/ 0 h 159"/>
                <a:gd name="T16" fmla="*/ 0 w 281"/>
                <a:gd name="T17" fmla="*/ 0 h 159"/>
                <a:gd name="T18" fmla="*/ 0 w 281"/>
                <a:gd name="T19" fmla="*/ 0 h 159"/>
                <a:gd name="T20" fmla="*/ 0 w 281"/>
                <a:gd name="T21" fmla="*/ 0 h 159"/>
                <a:gd name="T22" fmla="*/ 0 w 281"/>
                <a:gd name="T23" fmla="*/ 0 h 159"/>
                <a:gd name="T24" fmla="*/ 0 w 281"/>
                <a:gd name="T25" fmla="*/ 0 h 159"/>
                <a:gd name="T26" fmla="*/ 0 w 281"/>
                <a:gd name="T27" fmla="*/ 0 h 159"/>
                <a:gd name="T28" fmla="*/ 0 w 281"/>
                <a:gd name="T29" fmla="*/ 0 h 159"/>
                <a:gd name="T30" fmla="*/ 0 w 281"/>
                <a:gd name="T31" fmla="*/ 0 h 159"/>
                <a:gd name="T32" fmla="*/ 0 w 281"/>
                <a:gd name="T33" fmla="*/ 0 h 159"/>
                <a:gd name="T34" fmla="*/ 0 w 281"/>
                <a:gd name="T35" fmla="*/ 0 h 159"/>
                <a:gd name="T36" fmla="*/ 0 w 281"/>
                <a:gd name="T37" fmla="*/ 0 h 159"/>
                <a:gd name="T38" fmla="*/ 0 w 281"/>
                <a:gd name="T39" fmla="*/ 0 h 159"/>
                <a:gd name="T40" fmla="*/ 0 w 281"/>
                <a:gd name="T41" fmla="*/ 0 h 159"/>
                <a:gd name="T42" fmla="*/ 0 w 281"/>
                <a:gd name="T43" fmla="*/ 0 h 159"/>
                <a:gd name="T44" fmla="*/ 0 w 281"/>
                <a:gd name="T45" fmla="*/ 0 h 159"/>
                <a:gd name="T46" fmla="*/ 0 w 281"/>
                <a:gd name="T47" fmla="*/ 0 h 159"/>
                <a:gd name="T48" fmla="*/ 0 w 281"/>
                <a:gd name="T49" fmla="*/ 0 h 159"/>
                <a:gd name="T50" fmla="*/ 0 w 281"/>
                <a:gd name="T51" fmla="*/ 0 h 159"/>
                <a:gd name="T52" fmla="*/ 0 w 281"/>
                <a:gd name="T53" fmla="*/ 0 h 159"/>
                <a:gd name="T54" fmla="*/ 0 w 281"/>
                <a:gd name="T55" fmla="*/ 0 h 159"/>
                <a:gd name="T56" fmla="*/ 0 w 281"/>
                <a:gd name="T57" fmla="*/ 0 h 159"/>
                <a:gd name="T58" fmla="*/ 0 w 281"/>
                <a:gd name="T59" fmla="*/ 0 h 159"/>
                <a:gd name="T60" fmla="*/ 0 w 281"/>
                <a:gd name="T61" fmla="*/ 0 h 159"/>
                <a:gd name="T62" fmla="*/ 0 w 281"/>
                <a:gd name="T63" fmla="*/ 0 h 159"/>
                <a:gd name="T64" fmla="*/ 0 w 281"/>
                <a:gd name="T65" fmla="*/ 0 h 159"/>
                <a:gd name="T66" fmla="*/ 0 w 281"/>
                <a:gd name="T67" fmla="*/ 0 h 159"/>
                <a:gd name="T68" fmla="*/ 0 w 281"/>
                <a:gd name="T69" fmla="*/ 0 h 159"/>
                <a:gd name="T70" fmla="*/ 0 w 281"/>
                <a:gd name="T71" fmla="*/ 0 h 159"/>
                <a:gd name="T72" fmla="*/ 0 w 281"/>
                <a:gd name="T73" fmla="*/ 0 h 159"/>
                <a:gd name="T74" fmla="*/ 0 w 281"/>
                <a:gd name="T75" fmla="*/ 0 h 159"/>
                <a:gd name="T76" fmla="*/ 0 w 281"/>
                <a:gd name="T77" fmla="*/ 0 h 159"/>
                <a:gd name="T78" fmla="*/ 0 w 281"/>
                <a:gd name="T79" fmla="*/ 0 h 159"/>
                <a:gd name="T80" fmla="*/ 0 w 281"/>
                <a:gd name="T81" fmla="*/ 0 h 159"/>
                <a:gd name="T82" fmla="*/ 0 w 281"/>
                <a:gd name="T83" fmla="*/ 0 h 159"/>
                <a:gd name="T84" fmla="*/ 0 w 281"/>
                <a:gd name="T85" fmla="*/ 0 h 159"/>
                <a:gd name="T86" fmla="*/ 0 w 281"/>
                <a:gd name="T87" fmla="*/ 0 h 159"/>
                <a:gd name="T88" fmla="*/ 0 w 281"/>
                <a:gd name="T89" fmla="*/ 0 h 159"/>
                <a:gd name="T90" fmla="*/ 0 w 281"/>
                <a:gd name="T91" fmla="*/ 0 h 159"/>
                <a:gd name="T92" fmla="*/ 0 w 281"/>
                <a:gd name="T93" fmla="*/ 0 h 159"/>
                <a:gd name="T94" fmla="*/ 0 w 281"/>
                <a:gd name="T95" fmla="*/ 0 h 159"/>
                <a:gd name="T96" fmla="*/ 0 w 281"/>
                <a:gd name="T97" fmla="*/ 0 h 159"/>
                <a:gd name="T98" fmla="*/ 0 w 281"/>
                <a:gd name="T99" fmla="*/ 0 h 159"/>
                <a:gd name="T100" fmla="*/ 0 w 281"/>
                <a:gd name="T101" fmla="*/ 0 h 159"/>
                <a:gd name="T102" fmla="*/ 0 w 281"/>
                <a:gd name="T103" fmla="*/ 0 h 159"/>
                <a:gd name="T104" fmla="*/ 0 w 281"/>
                <a:gd name="T105" fmla="*/ 0 h 159"/>
                <a:gd name="T106" fmla="*/ 0 w 281"/>
                <a:gd name="T107" fmla="*/ 0 h 159"/>
                <a:gd name="T108" fmla="*/ 0 w 281"/>
                <a:gd name="T109" fmla="*/ 0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1"/>
                <a:gd name="T166" fmla="*/ 0 h 159"/>
                <a:gd name="T167" fmla="*/ 281 w 281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1" h="159">
                  <a:moveTo>
                    <a:pt x="0" y="128"/>
                  </a:moveTo>
                  <a:lnTo>
                    <a:pt x="2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9" y="136"/>
                  </a:lnTo>
                  <a:lnTo>
                    <a:pt x="10" y="137"/>
                  </a:lnTo>
                  <a:lnTo>
                    <a:pt x="10" y="139"/>
                  </a:lnTo>
                  <a:lnTo>
                    <a:pt x="10" y="141"/>
                  </a:lnTo>
                  <a:lnTo>
                    <a:pt x="15" y="137"/>
                  </a:lnTo>
                  <a:lnTo>
                    <a:pt x="21" y="133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38" y="133"/>
                  </a:lnTo>
                  <a:lnTo>
                    <a:pt x="52" y="139"/>
                  </a:lnTo>
                  <a:lnTo>
                    <a:pt x="69" y="145"/>
                  </a:lnTo>
                  <a:lnTo>
                    <a:pt x="88" y="149"/>
                  </a:lnTo>
                  <a:lnTo>
                    <a:pt x="108" y="154"/>
                  </a:lnTo>
                  <a:lnTo>
                    <a:pt x="125" y="158"/>
                  </a:lnTo>
                  <a:lnTo>
                    <a:pt x="141" y="159"/>
                  </a:lnTo>
                  <a:lnTo>
                    <a:pt x="151" y="159"/>
                  </a:lnTo>
                  <a:lnTo>
                    <a:pt x="162" y="156"/>
                  </a:lnTo>
                  <a:lnTo>
                    <a:pt x="164" y="155"/>
                  </a:lnTo>
                  <a:lnTo>
                    <a:pt x="159" y="154"/>
                  </a:lnTo>
                  <a:lnTo>
                    <a:pt x="151" y="154"/>
                  </a:lnTo>
                  <a:lnTo>
                    <a:pt x="137" y="154"/>
                  </a:lnTo>
                  <a:lnTo>
                    <a:pt x="121" y="152"/>
                  </a:lnTo>
                  <a:lnTo>
                    <a:pt x="105" y="147"/>
                  </a:lnTo>
                  <a:lnTo>
                    <a:pt x="89" y="143"/>
                  </a:lnTo>
                  <a:lnTo>
                    <a:pt x="75" y="138"/>
                  </a:lnTo>
                  <a:lnTo>
                    <a:pt x="61" y="132"/>
                  </a:lnTo>
                  <a:lnTo>
                    <a:pt x="51" y="126"/>
                  </a:lnTo>
                  <a:lnTo>
                    <a:pt x="43" y="121"/>
                  </a:lnTo>
                  <a:lnTo>
                    <a:pt x="40" y="117"/>
                  </a:lnTo>
                  <a:lnTo>
                    <a:pt x="43" y="115"/>
                  </a:lnTo>
                  <a:lnTo>
                    <a:pt x="48" y="115"/>
                  </a:lnTo>
                  <a:lnTo>
                    <a:pt x="55" y="113"/>
                  </a:lnTo>
                  <a:lnTo>
                    <a:pt x="63" y="109"/>
                  </a:lnTo>
                  <a:lnTo>
                    <a:pt x="71" y="107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92" y="105"/>
                  </a:lnTo>
                  <a:lnTo>
                    <a:pt x="105" y="109"/>
                  </a:lnTo>
                  <a:lnTo>
                    <a:pt x="119" y="114"/>
                  </a:lnTo>
                  <a:lnTo>
                    <a:pt x="135" y="118"/>
                  </a:lnTo>
                  <a:lnTo>
                    <a:pt x="151" y="123"/>
                  </a:lnTo>
                  <a:lnTo>
                    <a:pt x="167" y="125"/>
                  </a:lnTo>
                  <a:lnTo>
                    <a:pt x="181" y="126"/>
                  </a:lnTo>
                  <a:lnTo>
                    <a:pt x="192" y="125"/>
                  </a:lnTo>
                  <a:lnTo>
                    <a:pt x="200" y="123"/>
                  </a:lnTo>
                  <a:lnTo>
                    <a:pt x="204" y="121"/>
                  </a:lnTo>
                  <a:lnTo>
                    <a:pt x="202" y="120"/>
                  </a:lnTo>
                  <a:lnTo>
                    <a:pt x="194" y="120"/>
                  </a:lnTo>
                  <a:lnTo>
                    <a:pt x="188" y="120"/>
                  </a:lnTo>
                  <a:lnTo>
                    <a:pt x="180" y="120"/>
                  </a:lnTo>
                  <a:lnTo>
                    <a:pt x="172" y="118"/>
                  </a:lnTo>
                  <a:lnTo>
                    <a:pt x="164" y="117"/>
                  </a:lnTo>
                  <a:lnTo>
                    <a:pt x="156" y="116"/>
                  </a:lnTo>
                  <a:lnTo>
                    <a:pt x="148" y="114"/>
                  </a:lnTo>
                  <a:lnTo>
                    <a:pt x="141" y="110"/>
                  </a:lnTo>
                  <a:lnTo>
                    <a:pt x="133" y="108"/>
                  </a:lnTo>
                  <a:lnTo>
                    <a:pt x="119" y="103"/>
                  </a:lnTo>
                  <a:lnTo>
                    <a:pt x="109" y="100"/>
                  </a:lnTo>
                  <a:lnTo>
                    <a:pt x="101" y="98"/>
                  </a:lnTo>
                  <a:lnTo>
                    <a:pt x="96" y="94"/>
                  </a:lnTo>
                  <a:lnTo>
                    <a:pt x="101" y="92"/>
                  </a:lnTo>
                  <a:lnTo>
                    <a:pt x="106" y="90"/>
                  </a:lnTo>
                  <a:lnTo>
                    <a:pt x="114" y="87"/>
                  </a:lnTo>
                  <a:lnTo>
                    <a:pt x="122" y="86"/>
                  </a:lnTo>
                  <a:lnTo>
                    <a:pt x="129" y="85"/>
                  </a:lnTo>
                  <a:lnTo>
                    <a:pt x="137" y="84"/>
                  </a:lnTo>
                  <a:lnTo>
                    <a:pt x="142" y="83"/>
                  </a:lnTo>
                  <a:lnTo>
                    <a:pt x="147" y="81"/>
                  </a:lnTo>
                  <a:lnTo>
                    <a:pt x="151" y="80"/>
                  </a:lnTo>
                  <a:lnTo>
                    <a:pt x="158" y="81"/>
                  </a:lnTo>
                  <a:lnTo>
                    <a:pt x="163" y="83"/>
                  </a:lnTo>
                  <a:lnTo>
                    <a:pt x="169" y="85"/>
                  </a:lnTo>
                  <a:lnTo>
                    <a:pt x="177" y="87"/>
                  </a:lnTo>
                  <a:lnTo>
                    <a:pt x="184" y="91"/>
                  </a:lnTo>
                  <a:lnTo>
                    <a:pt x="191" y="93"/>
                  </a:lnTo>
                  <a:lnTo>
                    <a:pt x="196" y="95"/>
                  </a:lnTo>
                  <a:lnTo>
                    <a:pt x="206" y="99"/>
                  </a:lnTo>
                  <a:lnTo>
                    <a:pt x="217" y="100"/>
                  </a:lnTo>
                  <a:lnTo>
                    <a:pt x="221" y="99"/>
                  </a:lnTo>
                  <a:lnTo>
                    <a:pt x="217" y="95"/>
                  </a:lnTo>
                  <a:lnTo>
                    <a:pt x="212" y="93"/>
                  </a:lnTo>
                  <a:lnTo>
                    <a:pt x="206" y="91"/>
                  </a:lnTo>
                  <a:lnTo>
                    <a:pt x="200" y="87"/>
                  </a:lnTo>
                  <a:lnTo>
                    <a:pt x="193" y="85"/>
                  </a:lnTo>
                  <a:lnTo>
                    <a:pt x="188" y="83"/>
                  </a:lnTo>
                  <a:lnTo>
                    <a:pt x="183" y="80"/>
                  </a:lnTo>
                  <a:lnTo>
                    <a:pt x="179" y="78"/>
                  </a:lnTo>
                  <a:lnTo>
                    <a:pt x="176" y="76"/>
                  </a:lnTo>
                  <a:lnTo>
                    <a:pt x="185" y="75"/>
                  </a:lnTo>
                  <a:lnTo>
                    <a:pt x="197" y="72"/>
                  </a:lnTo>
                  <a:lnTo>
                    <a:pt x="212" y="70"/>
                  </a:lnTo>
                  <a:lnTo>
                    <a:pt x="227" y="68"/>
                  </a:lnTo>
                  <a:lnTo>
                    <a:pt x="243" y="65"/>
                  </a:lnTo>
                  <a:lnTo>
                    <a:pt x="258" y="63"/>
                  </a:lnTo>
                  <a:lnTo>
                    <a:pt x="268" y="61"/>
                  </a:lnTo>
                  <a:lnTo>
                    <a:pt x="275" y="60"/>
                  </a:lnTo>
                  <a:lnTo>
                    <a:pt x="281" y="58"/>
                  </a:lnTo>
                  <a:lnTo>
                    <a:pt x="281" y="56"/>
                  </a:lnTo>
                  <a:lnTo>
                    <a:pt x="277" y="55"/>
                  </a:lnTo>
                  <a:lnTo>
                    <a:pt x="268" y="54"/>
                  </a:lnTo>
                  <a:lnTo>
                    <a:pt x="259" y="54"/>
                  </a:lnTo>
                  <a:lnTo>
                    <a:pt x="246" y="54"/>
                  </a:lnTo>
                  <a:lnTo>
                    <a:pt x="230" y="55"/>
                  </a:lnTo>
                  <a:lnTo>
                    <a:pt x="214" y="56"/>
                  </a:lnTo>
                  <a:lnTo>
                    <a:pt x="198" y="58"/>
                  </a:lnTo>
                  <a:lnTo>
                    <a:pt x="185" y="61"/>
                  </a:lnTo>
                  <a:lnTo>
                    <a:pt x="173" y="63"/>
                  </a:lnTo>
                  <a:lnTo>
                    <a:pt x="166" y="65"/>
                  </a:lnTo>
                  <a:lnTo>
                    <a:pt x="169" y="52"/>
                  </a:lnTo>
                  <a:lnTo>
                    <a:pt x="176" y="34"/>
                  </a:lnTo>
                  <a:lnTo>
                    <a:pt x="184" y="17"/>
                  </a:lnTo>
                  <a:lnTo>
                    <a:pt x="193" y="7"/>
                  </a:lnTo>
                  <a:lnTo>
                    <a:pt x="197" y="2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7" y="4"/>
                  </a:lnTo>
                  <a:lnTo>
                    <a:pt x="183" y="9"/>
                  </a:lnTo>
                  <a:lnTo>
                    <a:pt x="177" y="15"/>
                  </a:lnTo>
                  <a:lnTo>
                    <a:pt x="171" y="24"/>
                  </a:lnTo>
                  <a:lnTo>
                    <a:pt x="164" y="33"/>
                  </a:lnTo>
                  <a:lnTo>
                    <a:pt x="158" y="42"/>
                  </a:lnTo>
                  <a:lnTo>
                    <a:pt x="151" y="52"/>
                  </a:lnTo>
                  <a:lnTo>
                    <a:pt x="147" y="58"/>
                  </a:lnTo>
                  <a:lnTo>
                    <a:pt x="146" y="64"/>
                  </a:lnTo>
                  <a:lnTo>
                    <a:pt x="139" y="65"/>
                  </a:lnTo>
                  <a:lnTo>
                    <a:pt x="131" y="68"/>
                  </a:lnTo>
                  <a:lnTo>
                    <a:pt x="122" y="70"/>
                  </a:lnTo>
                  <a:lnTo>
                    <a:pt x="113" y="72"/>
                  </a:lnTo>
                  <a:lnTo>
                    <a:pt x="104" y="75"/>
                  </a:lnTo>
                  <a:lnTo>
                    <a:pt x="94" y="77"/>
                  </a:lnTo>
                  <a:lnTo>
                    <a:pt x="88" y="79"/>
                  </a:lnTo>
                  <a:lnTo>
                    <a:pt x="83" y="80"/>
                  </a:lnTo>
                  <a:lnTo>
                    <a:pt x="84" y="67"/>
                  </a:lnTo>
                  <a:lnTo>
                    <a:pt x="89" y="47"/>
                  </a:lnTo>
                  <a:lnTo>
                    <a:pt x="96" y="27"/>
                  </a:lnTo>
                  <a:lnTo>
                    <a:pt x="102" y="14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97" y="12"/>
                  </a:lnTo>
                  <a:lnTo>
                    <a:pt x="88" y="26"/>
                  </a:lnTo>
                  <a:lnTo>
                    <a:pt x="76" y="45"/>
                  </a:lnTo>
                  <a:lnTo>
                    <a:pt x="68" y="65"/>
                  </a:lnTo>
                  <a:lnTo>
                    <a:pt x="65" y="84"/>
                  </a:lnTo>
                  <a:lnTo>
                    <a:pt x="54" y="91"/>
                  </a:lnTo>
                  <a:lnTo>
                    <a:pt x="44" y="98"/>
                  </a:lnTo>
                  <a:lnTo>
                    <a:pt x="36" y="105"/>
                  </a:lnTo>
                  <a:lnTo>
                    <a:pt x="30" y="109"/>
                  </a:lnTo>
                  <a:lnTo>
                    <a:pt x="26" y="111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2" y="103"/>
                  </a:lnTo>
                  <a:lnTo>
                    <a:pt x="25" y="90"/>
                  </a:lnTo>
                  <a:lnTo>
                    <a:pt x="29" y="69"/>
                  </a:lnTo>
                  <a:lnTo>
                    <a:pt x="34" y="48"/>
                  </a:lnTo>
                  <a:lnTo>
                    <a:pt x="38" y="34"/>
                  </a:lnTo>
                  <a:lnTo>
                    <a:pt x="26" y="50"/>
                  </a:lnTo>
                  <a:lnTo>
                    <a:pt x="14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Freeform 1306"/>
            <p:cNvSpPr>
              <a:spLocks/>
            </p:cNvSpPr>
            <p:nvPr/>
          </p:nvSpPr>
          <p:spPr bwMode="auto">
            <a:xfrm flipH="1">
              <a:off x="1066" y="3493"/>
              <a:ext cx="88" cy="100"/>
            </a:xfrm>
            <a:custGeom>
              <a:avLst/>
              <a:gdLst>
                <a:gd name="T0" fmla="*/ 0 w 195"/>
                <a:gd name="T1" fmla="*/ 1 h 200"/>
                <a:gd name="T2" fmla="*/ 0 w 195"/>
                <a:gd name="T3" fmla="*/ 1 h 200"/>
                <a:gd name="T4" fmla="*/ 0 w 195"/>
                <a:gd name="T5" fmla="*/ 1 h 200"/>
                <a:gd name="T6" fmla="*/ 0 w 195"/>
                <a:gd name="T7" fmla="*/ 1 h 200"/>
                <a:gd name="T8" fmla="*/ 0 w 195"/>
                <a:gd name="T9" fmla="*/ 1 h 200"/>
                <a:gd name="T10" fmla="*/ 0 w 195"/>
                <a:gd name="T11" fmla="*/ 1 h 200"/>
                <a:gd name="T12" fmla="*/ 0 w 195"/>
                <a:gd name="T13" fmla="*/ 1 h 200"/>
                <a:gd name="T14" fmla="*/ 0 w 195"/>
                <a:gd name="T15" fmla="*/ 1 h 200"/>
                <a:gd name="T16" fmla="*/ 0 w 195"/>
                <a:gd name="T17" fmla="*/ 1 h 200"/>
                <a:gd name="T18" fmla="*/ 0 w 195"/>
                <a:gd name="T19" fmla="*/ 1 h 200"/>
                <a:gd name="T20" fmla="*/ 0 w 195"/>
                <a:gd name="T21" fmla="*/ 1 h 200"/>
                <a:gd name="T22" fmla="*/ 0 w 195"/>
                <a:gd name="T23" fmla="*/ 1 h 200"/>
                <a:gd name="T24" fmla="*/ 0 w 195"/>
                <a:gd name="T25" fmla="*/ 1 h 200"/>
                <a:gd name="T26" fmla="*/ 0 w 195"/>
                <a:gd name="T27" fmla="*/ 1 h 200"/>
                <a:gd name="T28" fmla="*/ 0 w 195"/>
                <a:gd name="T29" fmla="*/ 1 h 200"/>
                <a:gd name="T30" fmla="*/ 0 w 195"/>
                <a:gd name="T31" fmla="*/ 1 h 200"/>
                <a:gd name="T32" fmla="*/ 0 w 195"/>
                <a:gd name="T33" fmla="*/ 1 h 200"/>
                <a:gd name="T34" fmla="*/ 0 w 195"/>
                <a:gd name="T35" fmla="*/ 1 h 200"/>
                <a:gd name="T36" fmla="*/ 0 w 195"/>
                <a:gd name="T37" fmla="*/ 1 h 200"/>
                <a:gd name="T38" fmla="*/ 0 w 195"/>
                <a:gd name="T39" fmla="*/ 1 h 200"/>
                <a:gd name="T40" fmla="*/ 0 w 195"/>
                <a:gd name="T41" fmla="*/ 1 h 200"/>
                <a:gd name="T42" fmla="*/ 0 w 195"/>
                <a:gd name="T43" fmla="*/ 1 h 200"/>
                <a:gd name="T44" fmla="*/ 0 w 195"/>
                <a:gd name="T45" fmla="*/ 1 h 200"/>
                <a:gd name="T46" fmla="*/ 0 w 195"/>
                <a:gd name="T47" fmla="*/ 1 h 200"/>
                <a:gd name="T48" fmla="*/ 0 w 195"/>
                <a:gd name="T49" fmla="*/ 1 h 200"/>
                <a:gd name="T50" fmla="*/ 0 w 195"/>
                <a:gd name="T51" fmla="*/ 1 h 200"/>
                <a:gd name="T52" fmla="*/ 0 w 195"/>
                <a:gd name="T53" fmla="*/ 1 h 200"/>
                <a:gd name="T54" fmla="*/ 0 w 195"/>
                <a:gd name="T55" fmla="*/ 1 h 200"/>
                <a:gd name="T56" fmla="*/ 0 w 195"/>
                <a:gd name="T57" fmla="*/ 1 h 200"/>
                <a:gd name="T58" fmla="*/ 0 w 195"/>
                <a:gd name="T59" fmla="*/ 1 h 200"/>
                <a:gd name="T60" fmla="*/ 0 w 195"/>
                <a:gd name="T61" fmla="*/ 1 h 200"/>
                <a:gd name="T62" fmla="*/ 0 w 195"/>
                <a:gd name="T63" fmla="*/ 1 h 200"/>
                <a:gd name="T64" fmla="*/ 0 w 195"/>
                <a:gd name="T65" fmla="*/ 1 h 200"/>
                <a:gd name="T66" fmla="*/ 0 w 195"/>
                <a:gd name="T67" fmla="*/ 1 h 200"/>
                <a:gd name="T68" fmla="*/ 0 w 195"/>
                <a:gd name="T69" fmla="*/ 1 h 200"/>
                <a:gd name="T70" fmla="*/ 0 w 195"/>
                <a:gd name="T71" fmla="*/ 1 h 200"/>
                <a:gd name="T72" fmla="*/ 0 w 195"/>
                <a:gd name="T73" fmla="*/ 1 h 200"/>
                <a:gd name="T74" fmla="*/ 0 w 195"/>
                <a:gd name="T75" fmla="*/ 1 h 200"/>
                <a:gd name="T76" fmla="*/ 0 w 195"/>
                <a:gd name="T77" fmla="*/ 1 h 200"/>
                <a:gd name="T78" fmla="*/ 0 w 195"/>
                <a:gd name="T79" fmla="*/ 1 h 200"/>
                <a:gd name="T80" fmla="*/ 0 w 195"/>
                <a:gd name="T81" fmla="*/ 1 h 200"/>
                <a:gd name="T82" fmla="*/ 0 w 195"/>
                <a:gd name="T83" fmla="*/ 1 h 200"/>
                <a:gd name="T84" fmla="*/ 0 w 195"/>
                <a:gd name="T85" fmla="*/ 1 h 200"/>
                <a:gd name="T86" fmla="*/ 0 w 195"/>
                <a:gd name="T87" fmla="*/ 1 h 200"/>
                <a:gd name="T88" fmla="*/ 0 w 195"/>
                <a:gd name="T89" fmla="*/ 1 h 200"/>
                <a:gd name="T90" fmla="*/ 0 w 195"/>
                <a:gd name="T91" fmla="*/ 1 h 200"/>
                <a:gd name="T92" fmla="*/ 0 w 195"/>
                <a:gd name="T93" fmla="*/ 1 h 200"/>
                <a:gd name="T94" fmla="*/ 0 w 195"/>
                <a:gd name="T95" fmla="*/ 1 h 200"/>
                <a:gd name="T96" fmla="*/ 0 w 195"/>
                <a:gd name="T97" fmla="*/ 1 h 200"/>
                <a:gd name="T98" fmla="*/ 0 w 195"/>
                <a:gd name="T99" fmla="*/ 1 h 200"/>
                <a:gd name="T100" fmla="*/ 0 w 195"/>
                <a:gd name="T101" fmla="*/ 1 h 200"/>
                <a:gd name="T102" fmla="*/ 0 w 195"/>
                <a:gd name="T103" fmla="*/ 1 h 200"/>
                <a:gd name="T104" fmla="*/ 0 w 195"/>
                <a:gd name="T105" fmla="*/ 1 h 200"/>
                <a:gd name="T106" fmla="*/ 0 w 195"/>
                <a:gd name="T107" fmla="*/ 1 h 200"/>
                <a:gd name="T108" fmla="*/ 0 w 195"/>
                <a:gd name="T109" fmla="*/ 1 h 200"/>
                <a:gd name="T110" fmla="*/ 0 w 195"/>
                <a:gd name="T111" fmla="*/ 1 h 200"/>
                <a:gd name="T112" fmla="*/ 0 w 195"/>
                <a:gd name="T113" fmla="*/ 1 h 200"/>
                <a:gd name="T114" fmla="*/ 0 w 195"/>
                <a:gd name="T115" fmla="*/ 1 h 200"/>
                <a:gd name="T116" fmla="*/ 0 w 195"/>
                <a:gd name="T117" fmla="*/ 1 h 200"/>
                <a:gd name="T118" fmla="*/ 0 w 195"/>
                <a:gd name="T119" fmla="*/ 1 h 200"/>
                <a:gd name="T120" fmla="*/ 0 w 195"/>
                <a:gd name="T121" fmla="*/ 1 h 200"/>
                <a:gd name="T122" fmla="*/ 0 w 195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5"/>
                <a:gd name="T187" fmla="*/ 0 h 200"/>
                <a:gd name="T188" fmla="*/ 195 w 195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5" h="200">
                  <a:moveTo>
                    <a:pt x="9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8" y="18"/>
                  </a:lnTo>
                  <a:lnTo>
                    <a:pt x="16" y="26"/>
                  </a:lnTo>
                  <a:lnTo>
                    <a:pt x="19" y="34"/>
                  </a:lnTo>
                  <a:lnTo>
                    <a:pt x="19" y="41"/>
                  </a:lnTo>
                  <a:lnTo>
                    <a:pt x="18" y="54"/>
                  </a:lnTo>
                  <a:lnTo>
                    <a:pt x="19" y="76"/>
                  </a:lnTo>
                  <a:lnTo>
                    <a:pt x="21" y="99"/>
                  </a:lnTo>
                  <a:lnTo>
                    <a:pt x="23" y="114"/>
                  </a:lnTo>
                  <a:lnTo>
                    <a:pt x="27" y="121"/>
                  </a:lnTo>
                  <a:lnTo>
                    <a:pt x="30" y="124"/>
                  </a:lnTo>
                  <a:lnTo>
                    <a:pt x="33" y="123"/>
                  </a:lnTo>
                  <a:lnTo>
                    <a:pt x="33" y="116"/>
                  </a:lnTo>
                  <a:lnTo>
                    <a:pt x="31" y="102"/>
                  </a:lnTo>
                  <a:lnTo>
                    <a:pt x="33" y="84"/>
                  </a:lnTo>
                  <a:lnTo>
                    <a:pt x="34" y="67"/>
                  </a:lnTo>
                  <a:lnTo>
                    <a:pt x="37" y="54"/>
                  </a:lnTo>
                  <a:lnTo>
                    <a:pt x="42" y="57"/>
                  </a:lnTo>
                  <a:lnTo>
                    <a:pt x="47" y="61"/>
                  </a:lnTo>
                  <a:lnTo>
                    <a:pt x="54" y="64"/>
                  </a:lnTo>
                  <a:lnTo>
                    <a:pt x="59" y="69"/>
                  </a:lnTo>
                  <a:lnTo>
                    <a:pt x="64" y="74"/>
                  </a:lnTo>
                  <a:lnTo>
                    <a:pt x="70" y="78"/>
                  </a:lnTo>
                  <a:lnTo>
                    <a:pt x="73" y="83"/>
                  </a:lnTo>
                  <a:lnTo>
                    <a:pt x="76" y="86"/>
                  </a:lnTo>
                  <a:lnTo>
                    <a:pt x="80" y="98"/>
                  </a:lnTo>
                  <a:lnTo>
                    <a:pt x="83" y="114"/>
                  </a:lnTo>
                  <a:lnTo>
                    <a:pt x="85" y="132"/>
                  </a:lnTo>
                  <a:lnTo>
                    <a:pt x="85" y="146"/>
                  </a:lnTo>
                  <a:lnTo>
                    <a:pt x="84" y="157"/>
                  </a:lnTo>
                  <a:lnTo>
                    <a:pt x="83" y="166"/>
                  </a:lnTo>
                  <a:lnTo>
                    <a:pt x="84" y="176"/>
                  </a:lnTo>
                  <a:lnTo>
                    <a:pt x="87" y="183"/>
                  </a:lnTo>
                  <a:lnTo>
                    <a:pt x="89" y="186"/>
                  </a:lnTo>
                  <a:lnTo>
                    <a:pt x="91" y="184"/>
                  </a:lnTo>
                  <a:lnTo>
                    <a:pt x="92" y="180"/>
                  </a:lnTo>
                  <a:lnTo>
                    <a:pt x="91" y="173"/>
                  </a:lnTo>
                  <a:lnTo>
                    <a:pt x="91" y="163"/>
                  </a:lnTo>
                  <a:lnTo>
                    <a:pt x="93" y="155"/>
                  </a:lnTo>
                  <a:lnTo>
                    <a:pt x="96" y="148"/>
                  </a:lnTo>
                  <a:lnTo>
                    <a:pt x="97" y="143"/>
                  </a:lnTo>
                  <a:lnTo>
                    <a:pt x="98" y="135"/>
                  </a:lnTo>
                  <a:lnTo>
                    <a:pt x="98" y="121"/>
                  </a:lnTo>
                  <a:lnTo>
                    <a:pt x="98" y="108"/>
                  </a:lnTo>
                  <a:lnTo>
                    <a:pt x="97" y="99"/>
                  </a:lnTo>
                  <a:lnTo>
                    <a:pt x="110" y="112"/>
                  </a:lnTo>
                  <a:lnTo>
                    <a:pt x="124" y="127"/>
                  </a:lnTo>
                  <a:lnTo>
                    <a:pt x="138" y="143"/>
                  </a:lnTo>
                  <a:lnTo>
                    <a:pt x="152" y="159"/>
                  </a:lnTo>
                  <a:lnTo>
                    <a:pt x="166" y="174"/>
                  </a:lnTo>
                  <a:lnTo>
                    <a:pt x="177" y="186"/>
                  </a:lnTo>
                  <a:lnTo>
                    <a:pt x="187" y="196"/>
                  </a:lnTo>
                  <a:lnTo>
                    <a:pt x="195" y="200"/>
                  </a:lnTo>
                  <a:lnTo>
                    <a:pt x="189" y="192"/>
                  </a:lnTo>
                  <a:lnTo>
                    <a:pt x="184" y="182"/>
                  </a:lnTo>
                  <a:lnTo>
                    <a:pt x="177" y="173"/>
                  </a:lnTo>
                  <a:lnTo>
                    <a:pt x="171" y="162"/>
                  </a:lnTo>
                  <a:lnTo>
                    <a:pt x="164" y="153"/>
                  </a:lnTo>
                  <a:lnTo>
                    <a:pt x="159" y="144"/>
                  </a:lnTo>
                  <a:lnTo>
                    <a:pt x="154" y="137"/>
                  </a:lnTo>
                  <a:lnTo>
                    <a:pt x="151" y="132"/>
                  </a:lnTo>
                  <a:lnTo>
                    <a:pt x="149" y="128"/>
                  </a:lnTo>
                  <a:lnTo>
                    <a:pt x="145" y="122"/>
                  </a:lnTo>
                  <a:lnTo>
                    <a:pt x="138" y="116"/>
                  </a:lnTo>
                  <a:lnTo>
                    <a:pt x="131" y="109"/>
                  </a:lnTo>
                  <a:lnTo>
                    <a:pt x="125" y="103"/>
                  </a:lnTo>
                  <a:lnTo>
                    <a:pt x="118" y="98"/>
                  </a:lnTo>
                  <a:lnTo>
                    <a:pt x="112" y="93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20" y="91"/>
                  </a:lnTo>
                  <a:lnTo>
                    <a:pt x="126" y="92"/>
                  </a:lnTo>
                  <a:lnTo>
                    <a:pt x="134" y="93"/>
                  </a:lnTo>
                  <a:lnTo>
                    <a:pt x="141" y="95"/>
                  </a:lnTo>
                  <a:lnTo>
                    <a:pt x="147" y="98"/>
                  </a:lnTo>
                  <a:lnTo>
                    <a:pt x="152" y="101"/>
                  </a:lnTo>
                  <a:lnTo>
                    <a:pt x="156" y="103"/>
                  </a:lnTo>
                  <a:lnTo>
                    <a:pt x="162" y="107"/>
                  </a:lnTo>
                  <a:lnTo>
                    <a:pt x="167" y="108"/>
                  </a:lnTo>
                  <a:lnTo>
                    <a:pt x="170" y="107"/>
                  </a:lnTo>
                  <a:lnTo>
                    <a:pt x="166" y="101"/>
                  </a:lnTo>
                  <a:lnTo>
                    <a:pt x="160" y="97"/>
                  </a:lnTo>
                  <a:lnTo>
                    <a:pt x="152" y="92"/>
                  </a:lnTo>
                  <a:lnTo>
                    <a:pt x="143" y="86"/>
                  </a:lnTo>
                  <a:lnTo>
                    <a:pt x="131" y="80"/>
                  </a:lnTo>
                  <a:lnTo>
                    <a:pt x="120" y="76"/>
                  </a:lnTo>
                  <a:lnTo>
                    <a:pt x="108" y="71"/>
                  </a:lnTo>
                  <a:lnTo>
                    <a:pt x="97" y="68"/>
                  </a:lnTo>
                  <a:lnTo>
                    <a:pt x="87" y="67"/>
                  </a:lnTo>
                  <a:lnTo>
                    <a:pt x="81" y="64"/>
                  </a:lnTo>
                  <a:lnTo>
                    <a:pt x="75" y="62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58" y="49"/>
                  </a:lnTo>
                  <a:lnTo>
                    <a:pt x="52" y="45"/>
                  </a:lnTo>
                  <a:lnTo>
                    <a:pt x="48" y="41"/>
                  </a:lnTo>
                  <a:lnTo>
                    <a:pt x="44" y="37"/>
                  </a:lnTo>
                  <a:lnTo>
                    <a:pt x="51" y="34"/>
                  </a:lnTo>
                  <a:lnTo>
                    <a:pt x="59" y="33"/>
                  </a:lnTo>
                  <a:lnTo>
                    <a:pt x="68" y="32"/>
                  </a:lnTo>
                  <a:lnTo>
                    <a:pt x="79" y="32"/>
                  </a:lnTo>
                  <a:lnTo>
                    <a:pt x="89" y="32"/>
                  </a:lnTo>
                  <a:lnTo>
                    <a:pt x="98" y="32"/>
                  </a:lnTo>
                  <a:lnTo>
                    <a:pt x="106" y="33"/>
                  </a:lnTo>
                  <a:lnTo>
                    <a:pt x="113" y="34"/>
                  </a:lnTo>
                  <a:lnTo>
                    <a:pt x="122" y="37"/>
                  </a:lnTo>
                  <a:lnTo>
                    <a:pt x="127" y="36"/>
                  </a:lnTo>
                  <a:lnTo>
                    <a:pt x="125" y="32"/>
                  </a:lnTo>
                  <a:lnTo>
                    <a:pt x="113" y="27"/>
                  </a:lnTo>
                  <a:lnTo>
                    <a:pt x="102" y="25"/>
                  </a:lnTo>
                  <a:lnTo>
                    <a:pt x="91" y="24"/>
                  </a:lnTo>
                  <a:lnTo>
                    <a:pt x="79" y="22"/>
                  </a:lnTo>
                  <a:lnTo>
                    <a:pt x="67" y="22"/>
                  </a:lnTo>
                  <a:lnTo>
                    <a:pt x="55" y="21"/>
                  </a:lnTo>
                  <a:lnTo>
                    <a:pt x="44" y="21"/>
                  </a:lnTo>
                  <a:lnTo>
                    <a:pt x="37" y="19"/>
                  </a:lnTo>
                  <a:lnTo>
                    <a:pt x="30" y="19"/>
                  </a:lnTo>
                  <a:lnTo>
                    <a:pt x="22" y="17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Freeform 1307"/>
            <p:cNvSpPr>
              <a:spLocks/>
            </p:cNvSpPr>
            <p:nvPr/>
          </p:nvSpPr>
          <p:spPr bwMode="auto">
            <a:xfrm flipH="1">
              <a:off x="1200" y="3475"/>
              <a:ext cx="65" cy="131"/>
            </a:xfrm>
            <a:custGeom>
              <a:avLst/>
              <a:gdLst>
                <a:gd name="T0" fmla="*/ 0 w 144"/>
                <a:gd name="T1" fmla="*/ 0 h 263"/>
                <a:gd name="T2" fmla="*/ 0 w 144"/>
                <a:gd name="T3" fmla="*/ 0 h 263"/>
                <a:gd name="T4" fmla="*/ 0 w 144"/>
                <a:gd name="T5" fmla="*/ 0 h 263"/>
                <a:gd name="T6" fmla="*/ 0 w 144"/>
                <a:gd name="T7" fmla="*/ 0 h 263"/>
                <a:gd name="T8" fmla="*/ 0 w 144"/>
                <a:gd name="T9" fmla="*/ 0 h 263"/>
                <a:gd name="T10" fmla="*/ 0 w 144"/>
                <a:gd name="T11" fmla="*/ 0 h 263"/>
                <a:gd name="T12" fmla="*/ 0 w 144"/>
                <a:gd name="T13" fmla="*/ 0 h 263"/>
                <a:gd name="T14" fmla="*/ 0 w 144"/>
                <a:gd name="T15" fmla="*/ 0 h 263"/>
                <a:gd name="T16" fmla="*/ 0 w 144"/>
                <a:gd name="T17" fmla="*/ 0 h 263"/>
                <a:gd name="T18" fmla="*/ 0 w 144"/>
                <a:gd name="T19" fmla="*/ 0 h 263"/>
                <a:gd name="T20" fmla="*/ 0 w 144"/>
                <a:gd name="T21" fmla="*/ 0 h 263"/>
                <a:gd name="T22" fmla="*/ 0 w 144"/>
                <a:gd name="T23" fmla="*/ 0 h 263"/>
                <a:gd name="T24" fmla="*/ 0 w 144"/>
                <a:gd name="T25" fmla="*/ 0 h 263"/>
                <a:gd name="T26" fmla="*/ 0 w 144"/>
                <a:gd name="T27" fmla="*/ 0 h 263"/>
                <a:gd name="T28" fmla="*/ 0 w 144"/>
                <a:gd name="T29" fmla="*/ 0 h 263"/>
                <a:gd name="T30" fmla="*/ 0 w 144"/>
                <a:gd name="T31" fmla="*/ 1 h 263"/>
                <a:gd name="T32" fmla="*/ 0 w 144"/>
                <a:gd name="T33" fmla="*/ 1 h 263"/>
                <a:gd name="T34" fmla="*/ 0 w 144"/>
                <a:gd name="T35" fmla="*/ 0 h 263"/>
                <a:gd name="T36" fmla="*/ 0 w 144"/>
                <a:gd name="T37" fmla="*/ 0 h 263"/>
                <a:gd name="T38" fmla="*/ 0 w 144"/>
                <a:gd name="T39" fmla="*/ 0 h 263"/>
                <a:gd name="T40" fmla="*/ 0 w 144"/>
                <a:gd name="T41" fmla="*/ 0 h 263"/>
                <a:gd name="T42" fmla="*/ 0 w 144"/>
                <a:gd name="T43" fmla="*/ 0 h 263"/>
                <a:gd name="T44" fmla="*/ 0 w 144"/>
                <a:gd name="T45" fmla="*/ 0 h 263"/>
                <a:gd name="T46" fmla="*/ 0 w 144"/>
                <a:gd name="T47" fmla="*/ 0 h 263"/>
                <a:gd name="T48" fmla="*/ 0 w 144"/>
                <a:gd name="T49" fmla="*/ 0 h 263"/>
                <a:gd name="T50" fmla="*/ 0 w 144"/>
                <a:gd name="T51" fmla="*/ 0 h 263"/>
                <a:gd name="T52" fmla="*/ 0 w 144"/>
                <a:gd name="T53" fmla="*/ 0 h 263"/>
                <a:gd name="T54" fmla="*/ 0 w 144"/>
                <a:gd name="T55" fmla="*/ 0 h 263"/>
                <a:gd name="T56" fmla="*/ 0 w 144"/>
                <a:gd name="T57" fmla="*/ 0 h 263"/>
                <a:gd name="T58" fmla="*/ 0 w 144"/>
                <a:gd name="T59" fmla="*/ 0 h 263"/>
                <a:gd name="T60" fmla="*/ 0 w 144"/>
                <a:gd name="T61" fmla="*/ 0 h 263"/>
                <a:gd name="T62" fmla="*/ 0 w 144"/>
                <a:gd name="T63" fmla="*/ 0 h 263"/>
                <a:gd name="T64" fmla="*/ 0 w 144"/>
                <a:gd name="T65" fmla="*/ 0 h 263"/>
                <a:gd name="T66" fmla="*/ 0 w 144"/>
                <a:gd name="T67" fmla="*/ 0 h 263"/>
                <a:gd name="T68" fmla="*/ 0 w 144"/>
                <a:gd name="T69" fmla="*/ 0 h 263"/>
                <a:gd name="T70" fmla="*/ 0 w 144"/>
                <a:gd name="T71" fmla="*/ 0 h 263"/>
                <a:gd name="T72" fmla="*/ 0 w 144"/>
                <a:gd name="T73" fmla="*/ 0 h 263"/>
                <a:gd name="T74" fmla="*/ 0 w 144"/>
                <a:gd name="T75" fmla="*/ 0 h 263"/>
                <a:gd name="T76" fmla="*/ 0 w 144"/>
                <a:gd name="T77" fmla="*/ 0 h 263"/>
                <a:gd name="T78" fmla="*/ 0 w 144"/>
                <a:gd name="T79" fmla="*/ 0 h 263"/>
                <a:gd name="T80" fmla="*/ 0 w 144"/>
                <a:gd name="T81" fmla="*/ 0 h 263"/>
                <a:gd name="T82" fmla="*/ 0 w 144"/>
                <a:gd name="T83" fmla="*/ 0 h 263"/>
                <a:gd name="T84" fmla="*/ 0 w 144"/>
                <a:gd name="T85" fmla="*/ 0 h 263"/>
                <a:gd name="T86" fmla="*/ 0 w 144"/>
                <a:gd name="T87" fmla="*/ 0 h 263"/>
                <a:gd name="T88" fmla="*/ 0 w 144"/>
                <a:gd name="T89" fmla="*/ 0 h 263"/>
                <a:gd name="T90" fmla="*/ 0 w 144"/>
                <a:gd name="T91" fmla="*/ 0 h 263"/>
                <a:gd name="T92" fmla="*/ 0 w 144"/>
                <a:gd name="T93" fmla="*/ 0 h 263"/>
                <a:gd name="T94" fmla="*/ 0 w 144"/>
                <a:gd name="T95" fmla="*/ 0 h 263"/>
                <a:gd name="T96" fmla="*/ 0 w 144"/>
                <a:gd name="T97" fmla="*/ 0 h 263"/>
                <a:gd name="T98" fmla="*/ 0 w 144"/>
                <a:gd name="T99" fmla="*/ 0 h 263"/>
                <a:gd name="T100" fmla="*/ 0 w 144"/>
                <a:gd name="T101" fmla="*/ 0 h 263"/>
                <a:gd name="T102" fmla="*/ 0 w 144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4"/>
                <a:gd name="T157" fmla="*/ 0 h 263"/>
                <a:gd name="T158" fmla="*/ 144 w 144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4" h="263">
                  <a:moveTo>
                    <a:pt x="141" y="37"/>
                  </a:moveTo>
                  <a:lnTo>
                    <a:pt x="133" y="42"/>
                  </a:lnTo>
                  <a:lnTo>
                    <a:pt x="126" y="46"/>
                  </a:lnTo>
                  <a:lnTo>
                    <a:pt x="120" y="53"/>
                  </a:lnTo>
                  <a:lnTo>
                    <a:pt x="118" y="60"/>
                  </a:lnTo>
                  <a:lnTo>
                    <a:pt x="115" y="57"/>
                  </a:lnTo>
                  <a:lnTo>
                    <a:pt x="112" y="54"/>
                  </a:lnTo>
                  <a:lnTo>
                    <a:pt x="111" y="53"/>
                  </a:lnTo>
                  <a:lnTo>
                    <a:pt x="108" y="53"/>
                  </a:lnTo>
                  <a:lnTo>
                    <a:pt x="106" y="57"/>
                  </a:lnTo>
                  <a:lnTo>
                    <a:pt x="103" y="66"/>
                  </a:lnTo>
                  <a:lnTo>
                    <a:pt x="101" y="76"/>
                  </a:lnTo>
                  <a:lnTo>
                    <a:pt x="102" y="83"/>
                  </a:lnTo>
                  <a:lnTo>
                    <a:pt x="108" y="96"/>
                  </a:lnTo>
                  <a:lnTo>
                    <a:pt x="118" y="118"/>
                  </a:lnTo>
                  <a:lnTo>
                    <a:pt x="124" y="139"/>
                  </a:lnTo>
                  <a:lnTo>
                    <a:pt x="127" y="154"/>
                  </a:lnTo>
                  <a:lnTo>
                    <a:pt x="126" y="163"/>
                  </a:lnTo>
                  <a:lnTo>
                    <a:pt x="123" y="166"/>
                  </a:lnTo>
                  <a:lnTo>
                    <a:pt x="120" y="165"/>
                  </a:lnTo>
                  <a:lnTo>
                    <a:pt x="120" y="159"/>
                  </a:lnTo>
                  <a:lnTo>
                    <a:pt x="118" y="146"/>
                  </a:lnTo>
                  <a:lnTo>
                    <a:pt x="111" y="129"/>
                  </a:lnTo>
                  <a:lnTo>
                    <a:pt x="102" y="113"/>
                  </a:lnTo>
                  <a:lnTo>
                    <a:pt x="93" y="104"/>
                  </a:lnTo>
                  <a:lnTo>
                    <a:pt x="85" y="119"/>
                  </a:lnTo>
                  <a:lnTo>
                    <a:pt x="77" y="141"/>
                  </a:lnTo>
                  <a:lnTo>
                    <a:pt x="70" y="161"/>
                  </a:lnTo>
                  <a:lnTo>
                    <a:pt x="69" y="178"/>
                  </a:lnTo>
                  <a:lnTo>
                    <a:pt x="70" y="193"/>
                  </a:lnTo>
                  <a:lnTo>
                    <a:pt x="72" y="210"/>
                  </a:lnTo>
                  <a:lnTo>
                    <a:pt x="72" y="227"/>
                  </a:lnTo>
                  <a:lnTo>
                    <a:pt x="68" y="237"/>
                  </a:lnTo>
                  <a:lnTo>
                    <a:pt x="64" y="241"/>
                  </a:lnTo>
                  <a:lnTo>
                    <a:pt x="62" y="240"/>
                  </a:lnTo>
                  <a:lnTo>
                    <a:pt x="62" y="236"/>
                  </a:lnTo>
                  <a:lnTo>
                    <a:pt x="64" y="229"/>
                  </a:lnTo>
                  <a:lnTo>
                    <a:pt x="65" y="220"/>
                  </a:lnTo>
                  <a:lnTo>
                    <a:pt x="64" y="209"/>
                  </a:lnTo>
                  <a:lnTo>
                    <a:pt x="62" y="198"/>
                  </a:lnTo>
                  <a:lnTo>
                    <a:pt x="60" y="190"/>
                  </a:lnTo>
                  <a:lnTo>
                    <a:pt x="56" y="198"/>
                  </a:lnTo>
                  <a:lnTo>
                    <a:pt x="51" y="207"/>
                  </a:lnTo>
                  <a:lnTo>
                    <a:pt x="45" y="218"/>
                  </a:lnTo>
                  <a:lnTo>
                    <a:pt x="40" y="229"/>
                  </a:lnTo>
                  <a:lnTo>
                    <a:pt x="33" y="240"/>
                  </a:lnTo>
                  <a:lnTo>
                    <a:pt x="27" y="249"/>
                  </a:lnTo>
                  <a:lnTo>
                    <a:pt x="20" y="256"/>
                  </a:lnTo>
                  <a:lnTo>
                    <a:pt x="12" y="260"/>
                  </a:lnTo>
                  <a:lnTo>
                    <a:pt x="6" y="263"/>
                  </a:lnTo>
                  <a:lnTo>
                    <a:pt x="3" y="263"/>
                  </a:lnTo>
                  <a:lnTo>
                    <a:pt x="4" y="259"/>
                  </a:lnTo>
                  <a:lnTo>
                    <a:pt x="10" y="256"/>
                  </a:lnTo>
                  <a:lnTo>
                    <a:pt x="19" y="244"/>
                  </a:lnTo>
                  <a:lnTo>
                    <a:pt x="31" y="225"/>
                  </a:lnTo>
                  <a:lnTo>
                    <a:pt x="41" y="204"/>
                  </a:lnTo>
                  <a:lnTo>
                    <a:pt x="47" y="190"/>
                  </a:lnTo>
                  <a:lnTo>
                    <a:pt x="43" y="190"/>
                  </a:lnTo>
                  <a:lnTo>
                    <a:pt x="37" y="191"/>
                  </a:lnTo>
                  <a:lnTo>
                    <a:pt x="32" y="191"/>
                  </a:lnTo>
                  <a:lnTo>
                    <a:pt x="25" y="193"/>
                  </a:lnTo>
                  <a:lnTo>
                    <a:pt x="20" y="194"/>
                  </a:lnTo>
                  <a:lnTo>
                    <a:pt x="15" y="195"/>
                  </a:lnTo>
                  <a:lnTo>
                    <a:pt x="11" y="197"/>
                  </a:lnTo>
                  <a:lnTo>
                    <a:pt x="7" y="198"/>
                  </a:lnTo>
                  <a:lnTo>
                    <a:pt x="3" y="201"/>
                  </a:lnTo>
                  <a:lnTo>
                    <a:pt x="0" y="201"/>
                  </a:lnTo>
                  <a:lnTo>
                    <a:pt x="2" y="198"/>
                  </a:lnTo>
                  <a:lnTo>
                    <a:pt x="6" y="195"/>
                  </a:lnTo>
                  <a:lnTo>
                    <a:pt x="10" y="193"/>
                  </a:lnTo>
                  <a:lnTo>
                    <a:pt x="15" y="189"/>
                  </a:lnTo>
                  <a:lnTo>
                    <a:pt x="22" y="187"/>
                  </a:lnTo>
                  <a:lnTo>
                    <a:pt x="29" y="183"/>
                  </a:lnTo>
                  <a:lnTo>
                    <a:pt x="36" y="180"/>
                  </a:lnTo>
                  <a:lnTo>
                    <a:pt x="43" y="178"/>
                  </a:lnTo>
                  <a:lnTo>
                    <a:pt x="48" y="174"/>
                  </a:lnTo>
                  <a:lnTo>
                    <a:pt x="52" y="173"/>
                  </a:lnTo>
                  <a:lnTo>
                    <a:pt x="57" y="153"/>
                  </a:lnTo>
                  <a:lnTo>
                    <a:pt x="65" y="131"/>
                  </a:lnTo>
                  <a:lnTo>
                    <a:pt x="73" y="112"/>
                  </a:lnTo>
                  <a:lnTo>
                    <a:pt x="78" y="101"/>
                  </a:lnTo>
                  <a:lnTo>
                    <a:pt x="69" y="100"/>
                  </a:lnTo>
                  <a:lnTo>
                    <a:pt x="58" y="100"/>
                  </a:lnTo>
                  <a:lnTo>
                    <a:pt x="48" y="100"/>
                  </a:lnTo>
                  <a:lnTo>
                    <a:pt x="39" y="100"/>
                  </a:lnTo>
                  <a:lnTo>
                    <a:pt x="28" y="101"/>
                  </a:lnTo>
                  <a:lnTo>
                    <a:pt x="20" y="103"/>
                  </a:lnTo>
                  <a:lnTo>
                    <a:pt x="14" y="105"/>
                  </a:lnTo>
                  <a:lnTo>
                    <a:pt x="10" y="106"/>
                  </a:lnTo>
                  <a:lnTo>
                    <a:pt x="4" y="108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7" y="103"/>
                  </a:lnTo>
                  <a:lnTo>
                    <a:pt x="12" y="100"/>
                  </a:lnTo>
                  <a:lnTo>
                    <a:pt x="20" y="97"/>
                  </a:lnTo>
                  <a:lnTo>
                    <a:pt x="31" y="93"/>
                  </a:lnTo>
                  <a:lnTo>
                    <a:pt x="43" y="90"/>
                  </a:lnTo>
                  <a:lnTo>
                    <a:pt x="53" y="88"/>
                  </a:lnTo>
                  <a:lnTo>
                    <a:pt x="64" y="84"/>
                  </a:lnTo>
                  <a:lnTo>
                    <a:pt x="73" y="83"/>
                  </a:lnTo>
                  <a:lnTo>
                    <a:pt x="78" y="82"/>
                  </a:lnTo>
                  <a:lnTo>
                    <a:pt x="85" y="77"/>
                  </a:lnTo>
                  <a:lnTo>
                    <a:pt x="90" y="67"/>
                  </a:lnTo>
                  <a:lnTo>
                    <a:pt x="93" y="57"/>
                  </a:lnTo>
                  <a:lnTo>
                    <a:pt x="94" y="50"/>
                  </a:lnTo>
                  <a:lnTo>
                    <a:pt x="91" y="46"/>
                  </a:lnTo>
                  <a:lnTo>
                    <a:pt x="85" y="44"/>
                  </a:lnTo>
                  <a:lnTo>
                    <a:pt x="76" y="43"/>
                  </a:lnTo>
                  <a:lnTo>
                    <a:pt x="69" y="44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4" y="52"/>
                  </a:lnTo>
                  <a:lnTo>
                    <a:pt x="35" y="54"/>
                  </a:lnTo>
                  <a:lnTo>
                    <a:pt x="28" y="57"/>
                  </a:lnTo>
                  <a:lnTo>
                    <a:pt x="22" y="59"/>
                  </a:lnTo>
                  <a:lnTo>
                    <a:pt x="16" y="61"/>
                  </a:lnTo>
                  <a:lnTo>
                    <a:pt x="12" y="63"/>
                  </a:lnTo>
                  <a:lnTo>
                    <a:pt x="7" y="67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8" y="6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5" y="43"/>
                  </a:lnTo>
                  <a:lnTo>
                    <a:pt x="32" y="36"/>
                  </a:lnTo>
                  <a:lnTo>
                    <a:pt x="40" y="30"/>
                  </a:lnTo>
                  <a:lnTo>
                    <a:pt x="47" y="24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58" y="22"/>
                  </a:lnTo>
                  <a:lnTo>
                    <a:pt x="60" y="25"/>
                  </a:lnTo>
                  <a:lnTo>
                    <a:pt x="62" y="30"/>
                  </a:lnTo>
                  <a:lnTo>
                    <a:pt x="64" y="33"/>
                  </a:lnTo>
                  <a:lnTo>
                    <a:pt x="68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83" y="42"/>
                  </a:lnTo>
                  <a:lnTo>
                    <a:pt x="90" y="43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6" y="39"/>
                  </a:lnTo>
                  <a:lnTo>
                    <a:pt x="111" y="35"/>
                  </a:lnTo>
                  <a:lnTo>
                    <a:pt x="114" y="29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22" y="12"/>
                  </a:lnTo>
                  <a:lnTo>
                    <a:pt x="131" y="7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36" y="8"/>
                  </a:lnTo>
                  <a:lnTo>
                    <a:pt x="127" y="16"/>
                  </a:lnTo>
                  <a:lnTo>
                    <a:pt x="122" y="23"/>
                  </a:lnTo>
                  <a:lnTo>
                    <a:pt x="122" y="29"/>
                  </a:lnTo>
                  <a:lnTo>
                    <a:pt x="126" y="33"/>
                  </a:lnTo>
                  <a:lnTo>
                    <a:pt x="130" y="38"/>
                  </a:lnTo>
                  <a:lnTo>
                    <a:pt x="135" y="39"/>
                  </a:lnTo>
                  <a:lnTo>
                    <a:pt x="141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Freeform 1308"/>
            <p:cNvSpPr>
              <a:spLocks/>
            </p:cNvSpPr>
            <p:nvPr/>
          </p:nvSpPr>
          <p:spPr bwMode="auto">
            <a:xfrm flipH="1">
              <a:off x="1192" y="3520"/>
              <a:ext cx="10" cy="17"/>
            </a:xfrm>
            <a:custGeom>
              <a:avLst/>
              <a:gdLst>
                <a:gd name="T0" fmla="*/ 0 w 22"/>
                <a:gd name="T1" fmla="*/ 0 h 33"/>
                <a:gd name="T2" fmla="*/ 0 w 22"/>
                <a:gd name="T3" fmla="*/ 1 h 33"/>
                <a:gd name="T4" fmla="*/ 0 w 22"/>
                <a:gd name="T5" fmla="*/ 1 h 33"/>
                <a:gd name="T6" fmla="*/ 0 w 22"/>
                <a:gd name="T7" fmla="*/ 1 h 33"/>
                <a:gd name="T8" fmla="*/ 0 w 22"/>
                <a:gd name="T9" fmla="*/ 0 h 33"/>
                <a:gd name="T10" fmla="*/ 0 w 22"/>
                <a:gd name="T11" fmla="*/ 1 h 33"/>
                <a:gd name="T12" fmla="*/ 0 w 22"/>
                <a:gd name="T13" fmla="*/ 1 h 33"/>
                <a:gd name="T14" fmla="*/ 0 w 22"/>
                <a:gd name="T15" fmla="*/ 1 h 33"/>
                <a:gd name="T16" fmla="*/ 0 w 22"/>
                <a:gd name="T17" fmla="*/ 1 h 33"/>
                <a:gd name="T18" fmla="*/ 0 w 22"/>
                <a:gd name="T19" fmla="*/ 1 h 33"/>
                <a:gd name="T20" fmla="*/ 0 w 22"/>
                <a:gd name="T21" fmla="*/ 1 h 33"/>
                <a:gd name="T22" fmla="*/ 0 w 22"/>
                <a:gd name="T23" fmla="*/ 1 h 33"/>
                <a:gd name="T24" fmla="*/ 0 w 22"/>
                <a:gd name="T25" fmla="*/ 1 h 33"/>
                <a:gd name="T26" fmla="*/ 0 w 22"/>
                <a:gd name="T27" fmla="*/ 1 h 33"/>
                <a:gd name="T28" fmla="*/ 0 w 22"/>
                <a:gd name="T29" fmla="*/ 1 h 33"/>
                <a:gd name="T30" fmla="*/ 0 w 22"/>
                <a:gd name="T31" fmla="*/ 1 h 33"/>
                <a:gd name="T32" fmla="*/ 0 w 22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0" y="0"/>
                  </a:moveTo>
                  <a:lnTo>
                    <a:pt x="5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1" y="8"/>
                  </a:lnTo>
                  <a:lnTo>
                    <a:pt x="22" y="16"/>
                  </a:lnTo>
                  <a:lnTo>
                    <a:pt x="21" y="23"/>
                  </a:lnTo>
                  <a:lnTo>
                    <a:pt x="20" y="31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6" y="32"/>
                  </a:lnTo>
                  <a:lnTo>
                    <a:pt x="16" y="29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Freeform 1309"/>
            <p:cNvSpPr>
              <a:spLocks/>
            </p:cNvSpPr>
            <p:nvPr/>
          </p:nvSpPr>
          <p:spPr bwMode="auto">
            <a:xfrm flipH="1">
              <a:off x="1265" y="3408"/>
              <a:ext cx="198" cy="116"/>
            </a:xfrm>
            <a:custGeom>
              <a:avLst/>
              <a:gdLst>
                <a:gd name="T0" fmla="*/ 0 w 441"/>
                <a:gd name="T1" fmla="*/ 1 h 232"/>
                <a:gd name="T2" fmla="*/ 0 w 441"/>
                <a:gd name="T3" fmla="*/ 1 h 232"/>
                <a:gd name="T4" fmla="*/ 0 w 441"/>
                <a:gd name="T5" fmla="*/ 1 h 232"/>
                <a:gd name="T6" fmla="*/ 0 w 441"/>
                <a:gd name="T7" fmla="*/ 1 h 232"/>
                <a:gd name="T8" fmla="*/ 0 w 441"/>
                <a:gd name="T9" fmla="*/ 1 h 232"/>
                <a:gd name="T10" fmla="*/ 0 w 441"/>
                <a:gd name="T11" fmla="*/ 1 h 232"/>
                <a:gd name="T12" fmla="*/ 0 w 441"/>
                <a:gd name="T13" fmla="*/ 1 h 232"/>
                <a:gd name="T14" fmla="*/ 0 w 441"/>
                <a:gd name="T15" fmla="*/ 1 h 232"/>
                <a:gd name="T16" fmla="*/ 0 w 441"/>
                <a:gd name="T17" fmla="*/ 1 h 232"/>
                <a:gd name="T18" fmla="*/ 0 w 441"/>
                <a:gd name="T19" fmla="*/ 1 h 232"/>
                <a:gd name="T20" fmla="*/ 0 w 441"/>
                <a:gd name="T21" fmla="*/ 1 h 232"/>
                <a:gd name="T22" fmla="*/ 0 w 441"/>
                <a:gd name="T23" fmla="*/ 1 h 232"/>
                <a:gd name="T24" fmla="*/ 0 w 441"/>
                <a:gd name="T25" fmla="*/ 1 h 232"/>
                <a:gd name="T26" fmla="*/ 0 w 441"/>
                <a:gd name="T27" fmla="*/ 1 h 232"/>
                <a:gd name="T28" fmla="*/ 0 w 441"/>
                <a:gd name="T29" fmla="*/ 1 h 232"/>
                <a:gd name="T30" fmla="*/ 0 w 441"/>
                <a:gd name="T31" fmla="*/ 1 h 232"/>
                <a:gd name="T32" fmla="*/ 0 w 441"/>
                <a:gd name="T33" fmla="*/ 1 h 232"/>
                <a:gd name="T34" fmla="*/ 0 w 441"/>
                <a:gd name="T35" fmla="*/ 1 h 232"/>
                <a:gd name="T36" fmla="*/ 0 w 441"/>
                <a:gd name="T37" fmla="*/ 1 h 232"/>
                <a:gd name="T38" fmla="*/ 0 w 441"/>
                <a:gd name="T39" fmla="*/ 1 h 232"/>
                <a:gd name="T40" fmla="*/ 0 w 441"/>
                <a:gd name="T41" fmla="*/ 1 h 232"/>
                <a:gd name="T42" fmla="*/ 0 w 441"/>
                <a:gd name="T43" fmla="*/ 1 h 232"/>
                <a:gd name="T44" fmla="*/ 0 w 441"/>
                <a:gd name="T45" fmla="*/ 1 h 232"/>
                <a:gd name="T46" fmla="*/ 0 w 441"/>
                <a:gd name="T47" fmla="*/ 1 h 232"/>
                <a:gd name="T48" fmla="*/ 0 w 441"/>
                <a:gd name="T49" fmla="*/ 1 h 232"/>
                <a:gd name="T50" fmla="*/ 0 w 441"/>
                <a:gd name="T51" fmla="*/ 1 h 232"/>
                <a:gd name="T52" fmla="*/ 0 w 441"/>
                <a:gd name="T53" fmla="*/ 1 h 232"/>
                <a:gd name="T54" fmla="*/ 0 w 441"/>
                <a:gd name="T55" fmla="*/ 1 h 232"/>
                <a:gd name="T56" fmla="*/ 0 w 441"/>
                <a:gd name="T57" fmla="*/ 1 h 232"/>
                <a:gd name="T58" fmla="*/ 0 w 441"/>
                <a:gd name="T59" fmla="*/ 1 h 232"/>
                <a:gd name="T60" fmla="*/ 0 w 441"/>
                <a:gd name="T61" fmla="*/ 1 h 232"/>
                <a:gd name="T62" fmla="*/ 0 w 441"/>
                <a:gd name="T63" fmla="*/ 1 h 232"/>
                <a:gd name="T64" fmla="*/ 0 w 441"/>
                <a:gd name="T65" fmla="*/ 1 h 232"/>
                <a:gd name="T66" fmla="*/ 0 w 441"/>
                <a:gd name="T67" fmla="*/ 1 h 232"/>
                <a:gd name="T68" fmla="*/ 0 w 441"/>
                <a:gd name="T69" fmla="*/ 1 h 232"/>
                <a:gd name="T70" fmla="*/ 0 w 441"/>
                <a:gd name="T71" fmla="*/ 1 h 232"/>
                <a:gd name="T72" fmla="*/ 0 w 441"/>
                <a:gd name="T73" fmla="*/ 1 h 232"/>
                <a:gd name="T74" fmla="*/ 0 w 441"/>
                <a:gd name="T75" fmla="*/ 1 h 232"/>
                <a:gd name="T76" fmla="*/ 0 w 441"/>
                <a:gd name="T77" fmla="*/ 1 h 232"/>
                <a:gd name="T78" fmla="*/ 0 w 441"/>
                <a:gd name="T79" fmla="*/ 1 h 232"/>
                <a:gd name="T80" fmla="*/ 0 w 441"/>
                <a:gd name="T81" fmla="*/ 1 h 232"/>
                <a:gd name="T82" fmla="*/ 0 w 441"/>
                <a:gd name="T83" fmla="*/ 1 h 232"/>
                <a:gd name="T84" fmla="*/ 0 w 441"/>
                <a:gd name="T85" fmla="*/ 1 h 232"/>
                <a:gd name="T86" fmla="*/ 0 w 441"/>
                <a:gd name="T87" fmla="*/ 1 h 232"/>
                <a:gd name="T88" fmla="*/ 0 w 441"/>
                <a:gd name="T89" fmla="*/ 1 h 232"/>
                <a:gd name="T90" fmla="*/ 0 w 441"/>
                <a:gd name="T91" fmla="*/ 1 h 232"/>
                <a:gd name="T92" fmla="*/ 0 w 441"/>
                <a:gd name="T93" fmla="*/ 1 h 232"/>
                <a:gd name="T94" fmla="*/ 0 w 441"/>
                <a:gd name="T95" fmla="*/ 1 h 232"/>
                <a:gd name="T96" fmla="*/ 0 w 441"/>
                <a:gd name="T97" fmla="*/ 1 h 232"/>
                <a:gd name="T98" fmla="*/ 0 w 441"/>
                <a:gd name="T99" fmla="*/ 1 h 232"/>
                <a:gd name="T100" fmla="*/ 0 w 441"/>
                <a:gd name="T101" fmla="*/ 1 h 232"/>
                <a:gd name="T102" fmla="*/ 0 w 441"/>
                <a:gd name="T103" fmla="*/ 1 h 232"/>
                <a:gd name="T104" fmla="*/ 0 w 441"/>
                <a:gd name="T105" fmla="*/ 1 h 232"/>
                <a:gd name="T106" fmla="*/ 0 w 441"/>
                <a:gd name="T107" fmla="*/ 1 h 232"/>
                <a:gd name="T108" fmla="*/ 1 w 441"/>
                <a:gd name="T109" fmla="*/ 1 h 232"/>
                <a:gd name="T110" fmla="*/ 1 w 441"/>
                <a:gd name="T111" fmla="*/ 1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1"/>
                <a:gd name="T169" fmla="*/ 0 h 232"/>
                <a:gd name="T170" fmla="*/ 441 w 441"/>
                <a:gd name="T171" fmla="*/ 232 h 2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1" h="232">
                  <a:moveTo>
                    <a:pt x="423" y="74"/>
                  </a:moveTo>
                  <a:lnTo>
                    <a:pt x="416" y="78"/>
                  </a:lnTo>
                  <a:lnTo>
                    <a:pt x="407" y="82"/>
                  </a:lnTo>
                  <a:lnTo>
                    <a:pt x="397" y="87"/>
                  </a:lnTo>
                  <a:lnTo>
                    <a:pt x="384" y="91"/>
                  </a:lnTo>
                  <a:lnTo>
                    <a:pt x="372" y="96"/>
                  </a:lnTo>
                  <a:lnTo>
                    <a:pt x="361" y="101"/>
                  </a:lnTo>
                  <a:lnTo>
                    <a:pt x="355" y="104"/>
                  </a:lnTo>
                  <a:lnTo>
                    <a:pt x="351" y="108"/>
                  </a:lnTo>
                  <a:lnTo>
                    <a:pt x="345" y="118"/>
                  </a:lnTo>
                  <a:lnTo>
                    <a:pt x="335" y="136"/>
                  </a:lnTo>
                  <a:lnTo>
                    <a:pt x="323" y="156"/>
                  </a:lnTo>
                  <a:lnTo>
                    <a:pt x="312" y="171"/>
                  </a:lnTo>
                  <a:lnTo>
                    <a:pt x="306" y="178"/>
                  </a:lnTo>
                  <a:lnTo>
                    <a:pt x="297" y="186"/>
                  </a:lnTo>
                  <a:lnTo>
                    <a:pt x="286" y="195"/>
                  </a:lnTo>
                  <a:lnTo>
                    <a:pt x="273" y="204"/>
                  </a:lnTo>
                  <a:lnTo>
                    <a:pt x="261" y="214"/>
                  </a:lnTo>
                  <a:lnTo>
                    <a:pt x="251" y="222"/>
                  </a:lnTo>
                  <a:lnTo>
                    <a:pt x="240" y="227"/>
                  </a:lnTo>
                  <a:lnTo>
                    <a:pt x="233" y="231"/>
                  </a:lnTo>
                  <a:lnTo>
                    <a:pt x="227" y="232"/>
                  </a:lnTo>
                  <a:lnTo>
                    <a:pt x="224" y="231"/>
                  </a:lnTo>
                  <a:lnTo>
                    <a:pt x="227" y="229"/>
                  </a:lnTo>
                  <a:lnTo>
                    <a:pt x="231" y="225"/>
                  </a:lnTo>
                  <a:lnTo>
                    <a:pt x="236" y="222"/>
                  </a:lnTo>
                  <a:lnTo>
                    <a:pt x="244" y="215"/>
                  </a:lnTo>
                  <a:lnTo>
                    <a:pt x="256" y="206"/>
                  </a:lnTo>
                  <a:lnTo>
                    <a:pt x="268" y="196"/>
                  </a:lnTo>
                  <a:lnTo>
                    <a:pt x="279" y="186"/>
                  </a:lnTo>
                  <a:lnTo>
                    <a:pt x="291" y="177"/>
                  </a:lnTo>
                  <a:lnTo>
                    <a:pt x="301" y="167"/>
                  </a:lnTo>
                  <a:lnTo>
                    <a:pt x="306" y="162"/>
                  </a:lnTo>
                  <a:lnTo>
                    <a:pt x="312" y="151"/>
                  </a:lnTo>
                  <a:lnTo>
                    <a:pt x="318" y="139"/>
                  </a:lnTo>
                  <a:lnTo>
                    <a:pt x="322" y="128"/>
                  </a:lnTo>
                  <a:lnTo>
                    <a:pt x="324" y="120"/>
                  </a:lnTo>
                  <a:lnTo>
                    <a:pt x="324" y="117"/>
                  </a:lnTo>
                  <a:lnTo>
                    <a:pt x="323" y="116"/>
                  </a:lnTo>
                  <a:lnTo>
                    <a:pt x="319" y="117"/>
                  </a:lnTo>
                  <a:lnTo>
                    <a:pt x="312" y="119"/>
                  </a:lnTo>
                  <a:lnTo>
                    <a:pt x="307" y="121"/>
                  </a:lnTo>
                  <a:lnTo>
                    <a:pt x="299" y="126"/>
                  </a:lnTo>
                  <a:lnTo>
                    <a:pt x="291" y="129"/>
                  </a:lnTo>
                  <a:lnTo>
                    <a:pt x="282" y="134"/>
                  </a:lnTo>
                  <a:lnTo>
                    <a:pt x="273" y="139"/>
                  </a:lnTo>
                  <a:lnTo>
                    <a:pt x="264" y="142"/>
                  </a:lnTo>
                  <a:lnTo>
                    <a:pt x="257" y="144"/>
                  </a:lnTo>
                  <a:lnTo>
                    <a:pt x="252" y="146"/>
                  </a:lnTo>
                  <a:lnTo>
                    <a:pt x="241" y="159"/>
                  </a:lnTo>
                  <a:lnTo>
                    <a:pt x="227" y="172"/>
                  </a:lnTo>
                  <a:lnTo>
                    <a:pt x="210" y="184"/>
                  </a:lnTo>
                  <a:lnTo>
                    <a:pt x="191" y="195"/>
                  </a:lnTo>
                  <a:lnTo>
                    <a:pt x="173" y="204"/>
                  </a:lnTo>
                  <a:lnTo>
                    <a:pt x="157" y="211"/>
                  </a:lnTo>
                  <a:lnTo>
                    <a:pt x="144" y="216"/>
                  </a:lnTo>
                  <a:lnTo>
                    <a:pt x="135" y="218"/>
                  </a:lnTo>
                  <a:lnTo>
                    <a:pt x="124" y="219"/>
                  </a:lnTo>
                  <a:lnTo>
                    <a:pt x="119" y="219"/>
                  </a:lnTo>
                  <a:lnTo>
                    <a:pt x="120" y="217"/>
                  </a:lnTo>
                  <a:lnTo>
                    <a:pt x="128" y="215"/>
                  </a:lnTo>
                  <a:lnTo>
                    <a:pt x="141" y="209"/>
                  </a:lnTo>
                  <a:lnTo>
                    <a:pt x="157" y="201"/>
                  </a:lnTo>
                  <a:lnTo>
                    <a:pt x="174" y="192"/>
                  </a:lnTo>
                  <a:lnTo>
                    <a:pt x="190" y="180"/>
                  </a:lnTo>
                  <a:lnTo>
                    <a:pt x="206" y="169"/>
                  </a:lnTo>
                  <a:lnTo>
                    <a:pt x="219" y="158"/>
                  </a:lnTo>
                  <a:lnTo>
                    <a:pt x="228" y="149"/>
                  </a:lnTo>
                  <a:lnTo>
                    <a:pt x="232" y="142"/>
                  </a:lnTo>
                  <a:lnTo>
                    <a:pt x="232" y="140"/>
                  </a:lnTo>
                  <a:lnTo>
                    <a:pt x="229" y="139"/>
                  </a:lnTo>
                  <a:lnTo>
                    <a:pt x="224" y="139"/>
                  </a:lnTo>
                  <a:lnTo>
                    <a:pt x="215" y="139"/>
                  </a:lnTo>
                  <a:lnTo>
                    <a:pt x="208" y="139"/>
                  </a:lnTo>
                  <a:lnTo>
                    <a:pt x="202" y="140"/>
                  </a:lnTo>
                  <a:lnTo>
                    <a:pt x="194" y="141"/>
                  </a:lnTo>
                  <a:lnTo>
                    <a:pt x="187" y="141"/>
                  </a:lnTo>
                  <a:lnTo>
                    <a:pt x="179" y="142"/>
                  </a:lnTo>
                  <a:lnTo>
                    <a:pt x="173" y="143"/>
                  </a:lnTo>
                  <a:lnTo>
                    <a:pt x="168" y="143"/>
                  </a:lnTo>
                  <a:lnTo>
                    <a:pt x="164" y="143"/>
                  </a:lnTo>
                  <a:lnTo>
                    <a:pt x="152" y="150"/>
                  </a:lnTo>
                  <a:lnTo>
                    <a:pt x="136" y="157"/>
                  </a:lnTo>
                  <a:lnTo>
                    <a:pt x="119" y="164"/>
                  </a:lnTo>
                  <a:lnTo>
                    <a:pt x="100" y="170"/>
                  </a:lnTo>
                  <a:lnTo>
                    <a:pt x="82" y="176"/>
                  </a:lnTo>
                  <a:lnTo>
                    <a:pt x="66" y="180"/>
                  </a:lnTo>
                  <a:lnTo>
                    <a:pt x="54" y="184"/>
                  </a:lnTo>
                  <a:lnTo>
                    <a:pt x="46" y="186"/>
                  </a:lnTo>
                  <a:lnTo>
                    <a:pt x="38" y="187"/>
                  </a:lnTo>
                  <a:lnTo>
                    <a:pt x="35" y="185"/>
                  </a:lnTo>
                  <a:lnTo>
                    <a:pt x="37" y="181"/>
                  </a:lnTo>
                  <a:lnTo>
                    <a:pt x="48" y="178"/>
                  </a:lnTo>
                  <a:lnTo>
                    <a:pt x="60" y="176"/>
                  </a:lnTo>
                  <a:lnTo>
                    <a:pt x="73" y="172"/>
                  </a:lnTo>
                  <a:lnTo>
                    <a:pt x="87" y="167"/>
                  </a:lnTo>
                  <a:lnTo>
                    <a:pt x="100" y="162"/>
                  </a:lnTo>
                  <a:lnTo>
                    <a:pt x="114" y="156"/>
                  </a:lnTo>
                  <a:lnTo>
                    <a:pt x="124" y="149"/>
                  </a:lnTo>
                  <a:lnTo>
                    <a:pt x="132" y="143"/>
                  </a:lnTo>
                  <a:lnTo>
                    <a:pt x="137" y="138"/>
                  </a:lnTo>
                  <a:lnTo>
                    <a:pt x="123" y="135"/>
                  </a:lnTo>
                  <a:lnTo>
                    <a:pt x="107" y="134"/>
                  </a:lnTo>
                  <a:lnTo>
                    <a:pt x="89" y="134"/>
                  </a:lnTo>
                  <a:lnTo>
                    <a:pt x="71" y="135"/>
                  </a:lnTo>
                  <a:lnTo>
                    <a:pt x="54" y="138"/>
                  </a:lnTo>
                  <a:lnTo>
                    <a:pt x="38" y="140"/>
                  </a:lnTo>
                  <a:lnTo>
                    <a:pt x="27" y="141"/>
                  </a:lnTo>
                  <a:lnTo>
                    <a:pt x="17" y="143"/>
                  </a:lnTo>
                  <a:lnTo>
                    <a:pt x="7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7" y="141"/>
                  </a:lnTo>
                  <a:lnTo>
                    <a:pt x="15" y="138"/>
                  </a:lnTo>
                  <a:lnTo>
                    <a:pt x="25" y="133"/>
                  </a:lnTo>
                  <a:lnTo>
                    <a:pt x="40" y="128"/>
                  </a:lnTo>
                  <a:lnTo>
                    <a:pt x="57" y="125"/>
                  </a:lnTo>
                  <a:lnTo>
                    <a:pt x="75" y="121"/>
                  </a:lnTo>
                  <a:lnTo>
                    <a:pt x="95" y="119"/>
                  </a:lnTo>
                  <a:lnTo>
                    <a:pt x="115" y="119"/>
                  </a:lnTo>
                  <a:lnTo>
                    <a:pt x="133" y="121"/>
                  </a:lnTo>
                  <a:lnTo>
                    <a:pt x="128" y="116"/>
                  </a:lnTo>
                  <a:lnTo>
                    <a:pt x="119" y="108"/>
                  </a:lnTo>
                  <a:lnTo>
                    <a:pt x="108" y="101"/>
                  </a:lnTo>
                  <a:lnTo>
                    <a:pt x="96" y="93"/>
                  </a:lnTo>
                  <a:lnTo>
                    <a:pt x="85" y="86"/>
                  </a:lnTo>
                  <a:lnTo>
                    <a:pt x="74" y="80"/>
                  </a:lnTo>
                  <a:lnTo>
                    <a:pt x="65" y="74"/>
                  </a:lnTo>
                  <a:lnTo>
                    <a:pt x="58" y="71"/>
                  </a:lnTo>
                  <a:lnTo>
                    <a:pt x="49" y="66"/>
                  </a:lnTo>
                  <a:lnTo>
                    <a:pt x="46" y="63"/>
                  </a:lnTo>
                  <a:lnTo>
                    <a:pt x="49" y="60"/>
                  </a:lnTo>
                  <a:lnTo>
                    <a:pt x="58" y="63"/>
                  </a:lnTo>
                  <a:lnTo>
                    <a:pt x="67" y="66"/>
                  </a:lnTo>
                  <a:lnTo>
                    <a:pt x="81" y="72"/>
                  </a:lnTo>
                  <a:lnTo>
                    <a:pt x="95" y="79"/>
                  </a:lnTo>
                  <a:lnTo>
                    <a:pt x="112" y="87"/>
                  </a:lnTo>
                  <a:lnTo>
                    <a:pt x="128" y="95"/>
                  </a:lnTo>
                  <a:lnTo>
                    <a:pt x="143" y="103"/>
                  </a:lnTo>
                  <a:lnTo>
                    <a:pt x="154" y="110"/>
                  </a:lnTo>
                  <a:lnTo>
                    <a:pt x="161" y="116"/>
                  </a:lnTo>
                  <a:lnTo>
                    <a:pt x="168" y="116"/>
                  </a:lnTo>
                  <a:lnTo>
                    <a:pt x="175" y="117"/>
                  </a:lnTo>
                  <a:lnTo>
                    <a:pt x="185" y="117"/>
                  </a:lnTo>
                  <a:lnTo>
                    <a:pt x="194" y="117"/>
                  </a:lnTo>
                  <a:lnTo>
                    <a:pt x="203" y="117"/>
                  </a:lnTo>
                  <a:lnTo>
                    <a:pt x="212" y="117"/>
                  </a:lnTo>
                  <a:lnTo>
                    <a:pt x="219" y="117"/>
                  </a:lnTo>
                  <a:lnTo>
                    <a:pt x="224" y="117"/>
                  </a:lnTo>
                  <a:lnTo>
                    <a:pt x="222" y="110"/>
                  </a:lnTo>
                  <a:lnTo>
                    <a:pt x="215" y="103"/>
                  </a:lnTo>
                  <a:lnTo>
                    <a:pt x="208" y="95"/>
                  </a:lnTo>
                  <a:lnTo>
                    <a:pt x="200" y="87"/>
                  </a:lnTo>
                  <a:lnTo>
                    <a:pt x="193" y="80"/>
                  </a:lnTo>
                  <a:lnTo>
                    <a:pt x="185" y="73"/>
                  </a:lnTo>
                  <a:lnTo>
                    <a:pt x="178" y="67"/>
                  </a:lnTo>
                  <a:lnTo>
                    <a:pt x="173" y="63"/>
                  </a:lnTo>
                  <a:lnTo>
                    <a:pt x="168" y="59"/>
                  </a:lnTo>
                  <a:lnTo>
                    <a:pt x="162" y="56"/>
                  </a:lnTo>
                  <a:lnTo>
                    <a:pt x="156" y="52"/>
                  </a:lnTo>
                  <a:lnTo>
                    <a:pt x="150" y="49"/>
                  </a:lnTo>
                  <a:lnTo>
                    <a:pt x="145" y="46"/>
                  </a:lnTo>
                  <a:lnTo>
                    <a:pt x="140" y="43"/>
                  </a:lnTo>
                  <a:lnTo>
                    <a:pt x="136" y="41"/>
                  </a:lnTo>
                  <a:lnTo>
                    <a:pt x="132" y="38"/>
                  </a:lnTo>
                  <a:lnTo>
                    <a:pt x="127" y="33"/>
                  </a:lnTo>
                  <a:lnTo>
                    <a:pt x="125" y="27"/>
                  </a:lnTo>
                  <a:lnTo>
                    <a:pt x="128" y="26"/>
                  </a:lnTo>
                  <a:lnTo>
                    <a:pt x="141" y="34"/>
                  </a:lnTo>
                  <a:lnTo>
                    <a:pt x="152" y="41"/>
                  </a:lnTo>
                  <a:lnTo>
                    <a:pt x="165" y="50"/>
                  </a:lnTo>
                  <a:lnTo>
                    <a:pt x="181" y="60"/>
                  </a:lnTo>
                  <a:lnTo>
                    <a:pt x="195" y="71"/>
                  </a:lnTo>
                  <a:lnTo>
                    <a:pt x="210" y="81"/>
                  </a:lnTo>
                  <a:lnTo>
                    <a:pt x="223" y="90"/>
                  </a:lnTo>
                  <a:lnTo>
                    <a:pt x="233" y="97"/>
                  </a:lnTo>
                  <a:lnTo>
                    <a:pt x="240" y="103"/>
                  </a:lnTo>
                  <a:lnTo>
                    <a:pt x="247" y="109"/>
                  </a:lnTo>
                  <a:lnTo>
                    <a:pt x="253" y="110"/>
                  </a:lnTo>
                  <a:lnTo>
                    <a:pt x="260" y="109"/>
                  </a:lnTo>
                  <a:lnTo>
                    <a:pt x="268" y="108"/>
                  </a:lnTo>
                  <a:lnTo>
                    <a:pt x="273" y="106"/>
                  </a:lnTo>
                  <a:lnTo>
                    <a:pt x="281" y="105"/>
                  </a:lnTo>
                  <a:lnTo>
                    <a:pt x="289" y="104"/>
                  </a:lnTo>
                  <a:lnTo>
                    <a:pt x="297" y="102"/>
                  </a:lnTo>
                  <a:lnTo>
                    <a:pt x="306" y="101"/>
                  </a:lnTo>
                  <a:lnTo>
                    <a:pt x="312" y="100"/>
                  </a:lnTo>
                  <a:lnTo>
                    <a:pt x="318" y="97"/>
                  </a:lnTo>
                  <a:lnTo>
                    <a:pt x="322" y="96"/>
                  </a:lnTo>
                  <a:lnTo>
                    <a:pt x="326" y="93"/>
                  </a:lnTo>
                  <a:lnTo>
                    <a:pt x="326" y="89"/>
                  </a:lnTo>
                  <a:lnTo>
                    <a:pt x="323" y="86"/>
                  </a:lnTo>
                  <a:lnTo>
                    <a:pt x="316" y="79"/>
                  </a:lnTo>
                  <a:lnTo>
                    <a:pt x="310" y="73"/>
                  </a:lnTo>
                  <a:lnTo>
                    <a:pt x="299" y="65"/>
                  </a:lnTo>
                  <a:lnTo>
                    <a:pt x="287" y="55"/>
                  </a:lnTo>
                  <a:lnTo>
                    <a:pt x="273" y="43"/>
                  </a:lnTo>
                  <a:lnTo>
                    <a:pt x="258" y="33"/>
                  </a:lnTo>
                  <a:lnTo>
                    <a:pt x="245" y="22"/>
                  </a:lnTo>
                  <a:lnTo>
                    <a:pt x="233" y="14"/>
                  </a:lnTo>
                  <a:lnTo>
                    <a:pt x="225" y="10"/>
                  </a:lnTo>
                  <a:lnTo>
                    <a:pt x="218" y="4"/>
                  </a:lnTo>
                  <a:lnTo>
                    <a:pt x="220" y="0"/>
                  </a:lnTo>
                  <a:lnTo>
                    <a:pt x="228" y="3"/>
                  </a:lnTo>
                  <a:lnTo>
                    <a:pt x="243" y="10"/>
                  </a:lnTo>
                  <a:lnTo>
                    <a:pt x="252" y="17"/>
                  </a:lnTo>
                  <a:lnTo>
                    <a:pt x="265" y="27"/>
                  </a:lnTo>
                  <a:lnTo>
                    <a:pt x="281" y="37"/>
                  </a:lnTo>
                  <a:lnTo>
                    <a:pt x="297" y="48"/>
                  </a:lnTo>
                  <a:lnTo>
                    <a:pt x="312" y="58"/>
                  </a:lnTo>
                  <a:lnTo>
                    <a:pt x="326" y="67"/>
                  </a:lnTo>
                  <a:lnTo>
                    <a:pt x="336" y="74"/>
                  </a:lnTo>
                  <a:lnTo>
                    <a:pt x="341" y="76"/>
                  </a:lnTo>
                  <a:lnTo>
                    <a:pt x="348" y="76"/>
                  </a:lnTo>
                  <a:lnTo>
                    <a:pt x="358" y="75"/>
                  </a:lnTo>
                  <a:lnTo>
                    <a:pt x="373" y="73"/>
                  </a:lnTo>
                  <a:lnTo>
                    <a:pt x="389" y="71"/>
                  </a:lnTo>
                  <a:lnTo>
                    <a:pt x="405" y="67"/>
                  </a:lnTo>
                  <a:lnTo>
                    <a:pt x="419" y="65"/>
                  </a:lnTo>
                  <a:lnTo>
                    <a:pt x="431" y="63"/>
                  </a:lnTo>
                  <a:lnTo>
                    <a:pt x="438" y="63"/>
                  </a:lnTo>
                  <a:lnTo>
                    <a:pt x="441" y="64"/>
                  </a:lnTo>
                  <a:lnTo>
                    <a:pt x="439" y="65"/>
                  </a:lnTo>
                  <a:lnTo>
                    <a:pt x="431" y="68"/>
                  </a:lnTo>
                  <a:lnTo>
                    <a:pt x="423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Freeform 1310"/>
            <p:cNvSpPr>
              <a:spLocks/>
            </p:cNvSpPr>
            <p:nvPr/>
          </p:nvSpPr>
          <p:spPr bwMode="auto">
            <a:xfrm flipH="1">
              <a:off x="1223" y="3296"/>
              <a:ext cx="131" cy="127"/>
            </a:xfrm>
            <a:custGeom>
              <a:avLst/>
              <a:gdLst>
                <a:gd name="T0" fmla="*/ 0 w 290"/>
                <a:gd name="T1" fmla="*/ 1 h 254"/>
                <a:gd name="T2" fmla="*/ 0 w 290"/>
                <a:gd name="T3" fmla="*/ 1 h 254"/>
                <a:gd name="T4" fmla="*/ 0 w 290"/>
                <a:gd name="T5" fmla="*/ 1 h 254"/>
                <a:gd name="T6" fmla="*/ 0 w 290"/>
                <a:gd name="T7" fmla="*/ 1 h 254"/>
                <a:gd name="T8" fmla="*/ 0 w 290"/>
                <a:gd name="T9" fmla="*/ 1 h 254"/>
                <a:gd name="T10" fmla="*/ 0 w 290"/>
                <a:gd name="T11" fmla="*/ 1 h 254"/>
                <a:gd name="T12" fmla="*/ 0 w 290"/>
                <a:gd name="T13" fmla="*/ 1 h 254"/>
                <a:gd name="T14" fmla="*/ 0 w 290"/>
                <a:gd name="T15" fmla="*/ 1 h 254"/>
                <a:gd name="T16" fmla="*/ 0 w 290"/>
                <a:gd name="T17" fmla="*/ 1 h 254"/>
                <a:gd name="T18" fmla="*/ 0 w 290"/>
                <a:gd name="T19" fmla="*/ 1 h 254"/>
                <a:gd name="T20" fmla="*/ 0 w 290"/>
                <a:gd name="T21" fmla="*/ 1 h 254"/>
                <a:gd name="T22" fmla="*/ 0 w 290"/>
                <a:gd name="T23" fmla="*/ 1 h 254"/>
                <a:gd name="T24" fmla="*/ 0 w 290"/>
                <a:gd name="T25" fmla="*/ 1 h 254"/>
                <a:gd name="T26" fmla="*/ 0 w 290"/>
                <a:gd name="T27" fmla="*/ 1 h 254"/>
                <a:gd name="T28" fmla="*/ 0 w 290"/>
                <a:gd name="T29" fmla="*/ 1 h 254"/>
                <a:gd name="T30" fmla="*/ 0 w 290"/>
                <a:gd name="T31" fmla="*/ 1 h 254"/>
                <a:gd name="T32" fmla="*/ 0 w 290"/>
                <a:gd name="T33" fmla="*/ 1 h 254"/>
                <a:gd name="T34" fmla="*/ 0 w 290"/>
                <a:gd name="T35" fmla="*/ 1 h 254"/>
                <a:gd name="T36" fmla="*/ 0 w 290"/>
                <a:gd name="T37" fmla="*/ 1 h 254"/>
                <a:gd name="T38" fmla="*/ 0 w 290"/>
                <a:gd name="T39" fmla="*/ 1 h 254"/>
                <a:gd name="T40" fmla="*/ 0 w 290"/>
                <a:gd name="T41" fmla="*/ 1 h 254"/>
                <a:gd name="T42" fmla="*/ 0 w 290"/>
                <a:gd name="T43" fmla="*/ 1 h 254"/>
                <a:gd name="T44" fmla="*/ 0 w 290"/>
                <a:gd name="T45" fmla="*/ 1 h 254"/>
                <a:gd name="T46" fmla="*/ 0 w 290"/>
                <a:gd name="T47" fmla="*/ 1 h 254"/>
                <a:gd name="T48" fmla="*/ 0 w 290"/>
                <a:gd name="T49" fmla="*/ 1 h 254"/>
                <a:gd name="T50" fmla="*/ 0 w 290"/>
                <a:gd name="T51" fmla="*/ 1 h 254"/>
                <a:gd name="T52" fmla="*/ 0 w 290"/>
                <a:gd name="T53" fmla="*/ 1 h 254"/>
                <a:gd name="T54" fmla="*/ 0 w 290"/>
                <a:gd name="T55" fmla="*/ 1 h 254"/>
                <a:gd name="T56" fmla="*/ 0 w 290"/>
                <a:gd name="T57" fmla="*/ 1 h 254"/>
                <a:gd name="T58" fmla="*/ 0 w 290"/>
                <a:gd name="T59" fmla="*/ 1 h 254"/>
                <a:gd name="T60" fmla="*/ 0 w 290"/>
                <a:gd name="T61" fmla="*/ 1 h 254"/>
                <a:gd name="T62" fmla="*/ 0 w 290"/>
                <a:gd name="T63" fmla="*/ 1 h 254"/>
                <a:gd name="T64" fmla="*/ 0 w 290"/>
                <a:gd name="T65" fmla="*/ 1 h 254"/>
                <a:gd name="T66" fmla="*/ 0 w 290"/>
                <a:gd name="T67" fmla="*/ 1 h 254"/>
                <a:gd name="T68" fmla="*/ 0 w 290"/>
                <a:gd name="T69" fmla="*/ 1 h 254"/>
                <a:gd name="T70" fmla="*/ 0 w 290"/>
                <a:gd name="T71" fmla="*/ 1 h 254"/>
                <a:gd name="T72" fmla="*/ 0 w 290"/>
                <a:gd name="T73" fmla="*/ 1 h 254"/>
                <a:gd name="T74" fmla="*/ 0 w 290"/>
                <a:gd name="T75" fmla="*/ 1 h 254"/>
                <a:gd name="T76" fmla="*/ 0 w 290"/>
                <a:gd name="T77" fmla="*/ 1 h 254"/>
                <a:gd name="T78" fmla="*/ 0 w 290"/>
                <a:gd name="T79" fmla="*/ 1 h 254"/>
                <a:gd name="T80" fmla="*/ 0 w 290"/>
                <a:gd name="T81" fmla="*/ 1 h 254"/>
                <a:gd name="T82" fmla="*/ 0 w 290"/>
                <a:gd name="T83" fmla="*/ 1 h 254"/>
                <a:gd name="T84" fmla="*/ 0 w 290"/>
                <a:gd name="T85" fmla="*/ 1 h 254"/>
                <a:gd name="T86" fmla="*/ 0 w 290"/>
                <a:gd name="T87" fmla="*/ 1 h 254"/>
                <a:gd name="T88" fmla="*/ 0 w 290"/>
                <a:gd name="T89" fmla="*/ 1 h 254"/>
                <a:gd name="T90" fmla="*/ 0 w 290"/>
                <a:gd name="T91" fmla="*/ 1 h 254"/>
                <a:gd name="T92" fmla="*/ 0 w 290"/>
                <a:gd name="T93" fmla="*/ 1 h 254"/>
                <a:gd name="T94" fmla="*/ 0 w 290"/>
                <a:gd name="T95" fmla="*/ 1 h 254"/>
                <a:gd name="T96" fmla="*/ 0 w 290"/>
                <a:gd name="T97" fmla="*/ 1 h 254"/>
                <a:gd name="T98" fmla="*/ 0 w 290"/>
                <a:gd name="T99" fmla="*/ 1 h 254"/>
                <a:gd name="T100" fmla="*/ 0 w 290"/>
                <a:gd name="T101" fmla="*/ 1 h 254"/>
                <a:gd name="T102" fmla="*/ 0 w 290"/>
                <a:gd name="T103" fmla="*/ 1 h 254"/>
                <a:gd name="T104" fmla="*/ 0 w 290"/>
                <a:gd name="T105" fmla="*/ 1 h 254"/>
                <a:gd name="T106" fmla="*/ 0 w 290"/>
                <a:gd name="T107" fmla="*/ 1 h 254"/>
                <a:gd name="T108" fmla="*/ 0 w 290"/>
                <a:gd name="T109" fmla="*/ 1 h 254"/>
                <a:gd name="T110" fmla="*/ 0 w 290"/>
                <a:gd name="T111" fmla="*/ 1 h 254"/>
                <a:gd name="T112" fmla="*/ 0 w 290"/>
                <a:gd name="T113" fmla="*/ 1 h 254"/>
                <a:gd name="T114" fmla="*/ 0 w 290"/>
                <a:gd name="T115" fmla="*/ 1 h 254"/>
                <a:gd name="T116" fmla="*/ 0 w 290"/>
                <a:gd name="T117" fmla="*/ 1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54"/>
                <a:gd name="T179" fmla="*/ 290 w 290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54">
                  <a:moveTo>
                    <a:pt x="279" y="250"/>
                  </a:moveTo>
                  <a:lnTo>
                    <a:pt x="274" y="246"/>
                  </a:lnTo>
                  <a:lnTo>
                    <a:pt x="269" y="242"/>
                  </a:lnTo>
                  <a:lnTo>
                    <a:pt x="262" y="237"/>
                  </a:lnTo>
                  <a:lnTo>
                    <a:pt x="257" y="232"/>
                  </a:lnTo>
                  <a:lnTo>
                    <a:pt x="250" y="228"/>
                  </a:lnTo>
                  <a:lnTo>
                    <a:pt x="244" y="224"/>
                  </a:lnTo>
                  <a:lnTo>
                    <a:pt x="238" y="222"/>
                  </a:lnTo>
                  <a:lnTo>
                    <a:pt x="232" y="222"/>
                  </a:lnTo>
                  <a:lnTo>
                    <a:pt x="216" y="224"/>
                  </a:lnTo>
                  <a:lnTo>
                    <a:pt x="197" y="226"/>
                  </a:lnTo>
                  <a:lnTo>
                    <a:pt x="175" y="226"/>
                  </a:lnTo>
                  <a:lnTo>
                    <a:pt x="153" y="226"/>
                  </a:lnTo>
                  <a:lnTo>
                    <a:pt x="130" y="226"/>
                  </a:lnTo>
                  <a:lnTo>
                    <a:pt x="112" y="223"/>
                  </a:lnTo>
                  <a:lnTo>
                    <a:pt x="96" y="221"/>
                  </a:lnTo>
                  <a:lnTo>
                    <a:pt x="86" y="217"/>
                  </a:lnTo>
                  <a:lnTo>
                    <a:pt x="78" y="212"/>
                  </a:lnTo>
                  <a:lnTo>
                    <a:pt x="78" y="209"/>
                  </a:lnTo>
                  <a:lnTo>
                    <a:pt x="86" y="211"/>
                  </a:lnTo>
                  <a:lnTo>
                    <a:pt x="99" y="213"/>
                  </a:lnTo>
                  <a:lnTo>
                    <a:pt x="109" y="214"/>
                  </a:lnTo>
                  <a:lnTo>
                    <a:pt x="124" y="215"/>
                  </a:lnTo>
                  <a:lnTo>
                    <a:pt x="142" y="215"/>
                  </a:lnTo>
                  <a:lnTo>
                    <a:pt x="161" y="215"/>
                  </a:lnTo>
                  <a:lnTo>
                    <a:pt x="179" y="215"/>
                  </a:lnTo>
                  <a:lnTo>
                    <a:pt x="196" y="214"/>
                  </a:lnTo>
                  <a:lnTo>
                    <a:pt x="209" y="212"/>
                  </a:lnTo>
                  <a:lnTo>
                    <a:pt x="217" y="209"/>
                  </a:lnTo>
                  <a:lnTo>
                    <a:pt x="212" y="205"/>
                  </a:lnTo>
                  <a:lnTo>
                    <a:pt x="204" y="201"/>
                  </a:lnTo>
                  <a:lnTo>
                    <a:pt x="196" y="197"/>
                  </a:lnTo>
                  <a:lnTo>
                    <a:pt x="187" y="192"/>
                  </a:lnTo>
                  <a:lnTo>
                    <a:pt x="179" y="189"/>
                  </a:lnTo>
                  <a:lnTo>
                    <a:pt x="171" y="185"/>
                  </a:lnTo>
                  <a:lnTo>
                    <a:pt x="165" y="182"/>
                  </a:lnTo>
                  <a:lnTo>
                    <a:pt x="161" y="179"/>
                  </a:lnTo>
                  <a:lnTo>
                    <a:pt x="145" y="181"/>
                  </a:lnTo>
                  <a:lnTo>
                    <a:pt x="125" y="178"/>
                  </a:lnTo>
                  <a:lnTo>
                    <a:pt x="103" y="176"/>
                  </a:lnTo>
                  <a:lnTo>
                    <a:pt x="82" y="171"/>
                  </a:lnTo>
                  <a:lnTo>
                    <a:pt x="61" y="167"/>
                  </a:lnTo>
                  <a:lnTo>
                    <a:pt x="42" y="161"/>
                  </a:lnTo>
                  <a:lnTo>
                    <a:pt x="28" y="154"/>
                  </a:lnTo>
                  <a:lnTo>
                    <a:pt x="18" y="148"/>
                  </a:lnTo>
                  <a:lnTo>
                    <a:pt x="12" y="140"/>
                  </a:lnTo>
                  <a:lnTo>
                    <a:pt x="12" y="137"/>
                  </a:lnTo>
                  <a:lnTo>
                    <a:pt x="17" y="139"/>
                  </a:lnTo>
                  <a:lnTo>
                    <a:pt x="28" y="144"/>
                  </a:lnTo>
                  <a:lnTo>
                    <a:pt x="37" y="147"/>
                  </a:lnTo>
                  <a:lnTo>
                    <a:pt x="50" y="152"/>
                  </a:lnTo>
                  <a:lnTo>
                    <a:pt x="66" y="156"/>
                  </a:lnTo>
                  <a:lnTo>
                    <a:pt x="83" y="160"/>
                  </a:lnTo>
                  <a:lnTo>
                    <a:pt x="101" y="163"/>
                  </a:lnTo>
                  <a:lnTo>
                    <a:pt x="117" y="166"/>
                  </a:lnTo>
                  <a:lnTo>
                    <a:pt x="132" y="167"/>
                  </a:lnTo>
                  <a:lnTo>
                    <a:pt x="142" y="166"/>
                  </a:lnTo>
                  <a:lnTo>
                    <a:pt x="129" y="154"/>
                  </a:lnTo>
                  <a:lnTo>
                    <a:pt x="117" y="146"/>
                  </a:lnTo>
                  <a:lnTo>
                    <a:pt x="109" y="140"/>
                  </a:lnTo>
                  <a:lnTo>
                    <a:pt x="105" y="135"/>
                  </a:lnTo>
                  <a:lnTo>
                    <a:pt x="95" y="132"/>
                  </a:lnTo>
                  <a:lnTo>
                    <a:pt x="80" y="130"/>
                  </a:lnTo>
                  <a:lnTo>
                    <a:pt x="64" y="126"/>
                  </a:lnTo>
                  <a:lnTo>
                    <a:pt x="49" y="121"/>
                  </a:lnTo>
                  <a:lnTo>
                    <a:pt x="32" y="114"/>
                  </a:lnTo>
                  <a:lnTo>
                    <a:pt x="17" y="103"/>
                  </a:lnTo>
                  <a:lnTo>
                    <a:pt x="7" y="91"/>
                  </a:lnTo>
                  <a:lnTo>
                    <a:pt x="0" y="75"/>
                  </a:lnTo>
                  <a:lnTo>
                    <a:pt x="8" y="82"/>
                  </a:lnTo>
                  <a:lnTo>
                    <a:pt x="18" y="90"/>
                  </a:lnTo>
                  <a:lnTo>
                    <a:pt x="29" y="97"/>
                  </a:lnTo>
                  <a:lnTo>
                    <a:pt x="39" y="103"/>
                  </a:lnTo>
                  <a:lnTo>
                    <a:pt x="51" y="109"/>
                  </a:lnTo>
                  <a:lnTo>
                    <a:pt x="64" y="113"/>
                  </a:lnTo>
                  <a:lnTo>
                    <a:pt x="75" y="115"/>
                  </a:lnTo>
                  <a:lnTo>
                    <a:pt x="87" y="116"/>
                  </a:lnTo>
                  <a:lnTo>
                    <a:pt x="75" y="102"/>
                  </a:lnTo>
                  <a:lnTo>
                    <a:pt x="63" y="88"/>
                  </a:lnTo>
                  <a:lnTo>
                    <a:pt x="51" y="76"/>
                  </a:lnTo>
                  <a:lnTo>
                    <a:pt x="41" y="63"/>
                  </a:lnTo>
                  <a:lnTo>
                    <a:pt x="30" y="53"/>
                  </a:lnTo>
                  <a:lnTo>
                    <a:pt x="24" y="44"/>
                  </a:lnTo>
                  <a:lnTo>
                    <a:pt x="18" y="37"/>
                  </a:lnTo>
                  <a:lnTo>
                    <a:pt x="16" y="33"/>
                  </a:lnTo>
                  <a:lnTo>
                    <a:pt x="14" y="26"/>
                  </a:lnTo>
                  <a:lnTo>
                    <a:pt x="13" y="18"/>
                  </a:lnTo>
                  <a:lnTo>
                    <a:pt x="12" y="8"/>
                  </a:lnTo>
                  <a:lnTo>
                    <a:pt x="9" y="0"/>
                  </a:lnTo>
                  <a:lnTo>
                    <a:pt x="16" y="11"/>
                  </a:lnTo>
                  <a:lnTo>
                    <a:pt x="26" y="26"/>
                  </a:lnTo>
                  <a:lnTo>
                    <a:pt x="39" y="44"/>
                  </a:lnTo>
                  <a:lnTo>
                    <a:pt x="54" y="62"/>
                  </a:lnTo>
                  <a:lnTo>
                    <a:pt x="67" y="79"/>
                  </a:lnTo>
                  <a:lnTo>
                    <a:pt x="80" y="95"/>
                  </a:lnTo>
                  <a:lnTo>
                    <a:pt x="91" y="106"/>
                  </a:lnTo>
                  <a:lnTo>
                    <a:pt x="97" y="111"/>
                  </a:lnTo>
                  <a:lnTo>
                    <a:pt x="104" y="113"/>
                  </a:lnTo>
                  <a:lnTo>
                    <a:pt x="107" y="109"/>
                  </a:lnTo>
                  <a:lnTo>
                    <a:pt x="107" y="105"/>
                  </a:lnTo>
                  <a:lnTo>
                    <a:pt x="107" y="98"/>
                  </a:lnTo>
                  <a:lnTo>
                    <a:pt x="104" y="85"/>
                  </a:lnTo>
                  <a:lnTo>
                    <a:pt x="97" y="65"/>
                  </a:lnTo>
                  <a:lnTo>
                    <a:pt x="91" y="46"/>
                  </a:lnTo>
                  <a:lnTo>
                    <a:pt x="87" y="33"/>
                  </a:lnTo>
                  <a:lnTo>
                    <a:pt x="87" y="29"/>
                  </a:lnTo>
                  <a:lnTo>
                    <a:pt x="89" y="27"/>
                  </a:lnTo>
                  <a:lnTo>
                    <a:pt x="93" y="31"/>
                  </a:lnTo>
                  <a:lnTo>
                    <a:pt x="97" y="38"/>
                  </a:lnTo>
                  <a:lnTo>
                    <a:pt x="104" y="53"/>
                  </a:lnTo>
                  <a:lnTo>
                    <a:pt x="114" y="78"/>
                  </a:lnTo>
                  <a:lnTo>
                    <a:pt x="120" y="105"/>
                  </a:lnTo>
                  <a:lnTo>
                    <a:pt x="118" y="124"/>
                  </a:lnTo>
                  <a:lnTo>
                    <a:pt x="126" y="131"/>
                  </a:lnTo>
                  <a:lnTo>
                    <a:pt x="134" y="138"/>
                  </a:lnTo>
                  <a:lnTo>
                    <a:pt x="142" y="143"/>
                  </a:lnTo>
                  <a:lnTo>
                    <a:pt x="149" y="148"/>
                  </a:lnTo>
                  <a:lnTo>
                    <a:pt x="155" y="152"/>
                  </a:lnTo>
                  <a:lnTo>
                    <a:pt x="161" y="155"/>
                  </a:lnTo>
                  <a:lnTo>
                    <a:pt x="165" y="159"/>
                  </a:lnTo>
                  <a:lnTo>
                    <a:pt x="167" y="160"/>
                  </a:lnTo>
                  <a:lnTo>
                    <a:pt x="170" y="162"/>
                  </a:lnTo>
                  <a:lnTo>
                    <a:pt x="172" y="163"/>
                  </a:lnTo>
                  <a:lnTo>
                    <a:pt x="175" y="161"/>
                  </a:lnTo>
                  <a:lnTo>
                    <a:pt x="178" y="155"/>
                  </a:lnTo>
                  <a:lnTo>
                    <a:pt x="179" y="140"/>
                  </a:lnTo>
                  <a:lnTo>
                    <a:pt x="176" y="116"/>
                  </a:lnTo>
                  <a:lnTo>
                    <a:pt x="170" y="88"/>
                  </a:lnTo>
                  <a:lnTo>
                    <a:pt x="157" y="67"/>
                  </a:lnTo>
                  <a:lnTo>
                    <a:pt x="151" y="57"/>
                  </a:lnTo>
                  <a:lnTo>
                    <a:pt x="151" y="54"/>
                  </a:lnTo>
                  <a:lnTo>
                    <a:pt x="157" y="55"/>
                  </a:lnTo>
                  <a:lnTo>
                    <a:pt x="163" y="61"/>
                  </a:lnTo>
                  <a:lnTo>
                    <a:pt x="167" y="67"/>
                  </a:lnTo>
                  <a:lnTo>
                    <a:pt x="172" y="77"/>
                  </a:lnTo>
                  <a:lnTo>
                    <a:pt x="179" y="90"/>
                  </a:lnTo>
                  <a:lnTo>
                    <a:pt x="184" y="103"/>
                  </a:lnTo>
                  <a:lnTo>
                    <a:pt x="190" y="120"/>
                  </a:lnTo>
                  <a:lnTo>
                    <a:pt x="192" y="137"/>
                  </a:lnTo>
                  <a:lnTo>
                    <a:pt x="191" y="155"/>
                  </a:lnTo>
                  <a:lnTo>
                    <a:pt x="187" y="173"/>
                  </a:lnTo>
                  <a:lnTo>
                    <a:pt x="192" y="177"/>
                  </a:lnTo>
                  <a:lnTo>
                    <a:pt x="197" y="182"/>
                  </a:lnTo>
                  <a:lnTo>
                    <a:pt x="204" y="186"/>
                  </a:lnTo>
                  <a:lnTo>
                    <a:pt x="211" y="190"/>
                  </a:lnTo>
                  <a:lnTo>
                    <a:pt x="216" y="193"/>
                  </a:lnTo>
                  <a:lnTo>
                    <a:pt x="222" y="196"/>
                  </a:lnTo>
                  <a:lnTo>
                    <a:pt x="226" y="198"/>
                  </a:lnTo>
                  <a:lnTo>
                    <a:pt x="230" y="200"/>
                  </a:lnTo>
                  <a:lnTo>
                    <a:pt x="236" y="191"/>
                  </a:lnTo>
                  <a:lnTo>
                    <a:pt x="237" y="175"/>
                  </a:lnTo>
                  <a:lnTo>
                    <a:pt x="236" y="159"/>
                  </a:lnTo>
                  <a:lnTo>
                    <a:pt x="234" y="145"/>
                  </a:lnTo>
                  <a:lnTo>
                    <a:pt x="233" y="130"/>
                  </a:lnTo>
                  <a:lnTo>
                    <a:pt x="232" y="111"/>
                  </a:lnTo>
                  <a:lnTo>
                    <a:pt x="229" y="94"/>
                  </a:lnTo>
                  <a:lnTo>
                    <a:pt x="226" y="83"/>
                  </a:lnTo>
                  <a:lnTo>
                    <a:pt x="226" y="79"/>
                  </a:lnTo>
                  <a:lnTo>
                    <a:pt x="230" y="82"/>
                  </a:lnTo>
                  <a:lnTo>
                    <a:pt x="237" y="88"/>
                  </a:lnTo>
                  <a:lnTo>
                    <a:pt x="241" y="101"/>
                  </a:lnTo>
                  <a:lnTo>
                    <a:pt x="242" y="123"/>
                  </a:lnTo>
                  <a:lnTo>
                    <a:pt x="245" y="155"/>
                  </a:lnTo>
                  <a:lnTo>
                    <a:pt x="248" y="186"/>
                  </a:lnTo>
                  <a:lnTo>
                    <a:pt x="249" y="206"/>
                  </a:lnTo>
                  <a:lnTo>
                    <a:pt x="257" y="214"/>
                  </a:lnTo>
                  <a:lnTo>
                    <a:pt x="265" y="222"/>
                  </a:lnTo>
                  <a:lnTo>
                    <a:pt x="270" y="229"/>
                  </a:lnTo>
                  <a:lnTo>
                    <a:pt x="276" y="235"/>
                  </a:lnTo>
                  <a:lnTo>
                    <a:pt x="280" y="241"/>
                  </a:lnTo>
                  <a:lnTo>
                    <a:pt x="284" y="245"/>
                  </a:lnTo>
                  <a:lnTo>
                    <a:pt x="288" y="249"/>
                  </a:lnTo>
                  <a:lnTo>
                    <a:pt x="290" y="251"/>
                  </a:lnTo>
                  <a:lnTo>
                    <a:pt x="290" y="253"/>
                  </a:lnTo>
                  <a:lnTo>
                    <a:pt x="288" y="254"/>
                  </a:lnTo>
                  <a:lnTo>
                    <a:pt x="284" y="253"/>
                  </a:lnTo>
                  <a:lnTo>
                    <a:pt x="279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Freeform 1311"/>
            <p:cNvSpPr>
              <a:spLocks/>
            </p:cNvSpPr>
            <p:nvPr/>
          </p:nvSpPr>
          <p:spPr bwMode="auto">
            <a:xfrm flipH="1">
              <a:off x="1141" y="3257"/>
              <a:ext cx="95" cy="156"/>
            </a:xfrm>
            <a:custGeom>
              <a:avLst/>
              <a:gdLst>
                <a:gd name="T0" fmla="*/ 0 w 212"/>
                <a:gd name="T1" fmla="*/ 1 h 313"/>
                <a:gd name="T2" fmla="*/ 0 w 212"/>
                <a:gd name="T3" fmla="*/ 1 h 313"/>
                <a:gd name="T4" fmla="*/ 0 w 212"/>
                <a:gd name="T5" fmla="*/ 1 h 313"/>
                <a:gd name="T6" fmla="*/ 0 w 212"/>
                <a:gd name="T7" fmla="*/ 0 h 313"/>
                <a:gd name="T8" fmla="*/ 0 w 212"/>
                <a:gd name="T9" fmla="*/ 0 h 313"/>
                <a:gd name="T10" fmla="*/ 0 w 212"/>
                <a:gd name="T11" fmla="*/ 0 h 313"/>
                <a:gd name="T12" fmla="*/ 0 w 212"/>
                <a:gd name="T13" fmla="*/ 0 h 313"/>
                <a:gd name="T14" fmla="*/ 0 w 212"/>
                <a:gd name="T15" fmla="*/ 0 h 313"/>
                <a:gd name="T16" fmla="*/ 0 w 212"/>
                <a:gd name="T17" fmla="*/ 0 h 313"/>
                <a:gd name="T18" fmla="*/ 0 w 212"/>
                <a:gd name="T19" fmla="*/ 0 h 313"/>
                <a:gd name="T20" fmla="*/ 0 w 212"/>
                <a:gd name="T21" fmla="*/ 0 h 313"/>
                <a:gd name="T22" fmla="*/ 0 w 212"/>
                <a:gd name="T23" fmla="*/ 0 h 313"/>
                <a:gd name="T24" fmla="*/ 0 w 212"/>
                <a:gd name="T25" fmla="*/ 0 h 313"/>
                <a:gd name="T26" fmla="*/ 0 w 212"/>
                <a:gd name="T27" fmla="*/ 0 h 313"/>
                <a:gd name="T28" fmla="*/ 0 w 212"/>
                <a:gd name="T29" fmla="*/ 0 h 313"/>
                <a:gd name="T30" fmla="*/ 0 w 212"/>
                <a:gd name="T31" fmla="*/ 0 h 313"/>
                <a:gd name="T32" fmla="*/ 0 w 212"/>
                <a:gd name="T33" fmla="*/ 0 h 313"/>
                <a:gd name="T34" fmla="*/ 0 w 212"/>
                <a:gd name="T35" fmla="*/ 0 h 313"/>
                <a:gd name="T36" fmla="*/ 0 w 212"/>
                <a:gd name="T37" fmla="*/ 0 h 313"/>
                <a:gd name="T38" fmla="*/ 0 w 212"/>
                <a:gd name="T39" fmla="*/ 0 h 313"/>
                <a:gd name="T40" fmla="*/ 0 w 212"/>
                <a:gd name="T41" fmla="*/ 0 h 313"/>
                <a:gd name="T42" fmla="*/ 0 w 212"/>
                <a:gd name="T43" fmla="*/ 0 h 313"/>
                <a:gd name="T44" fmla="*/ 0 w 212"/>
                <a:gd name="T45" fmla="*/ 0 h 313"/>
                <a:gd name="T46" fmla="*/ 0 w 212"/>
                <a:gd name="T47" fmla="*/ 0 h 313"/>
                <a:gd name="T48" fmla="*/ 0 w 212"/>
                <a:gd name="T49" fmla="*/ 0 h 313"/>
                <a:gd name="T50" fmla="*/ 0 w 212"/>
                <a:gd name="T51" fmla="*/ 0 h 313"/>
                <a:gd name="T52" fmla="*/ 0 w 212"/>
                <a:gd name="T53" fmla="*/ 0 h 313"/>
                <a:gd name="T54" fmla="*/ 0 w 212"/>
                <a:gd name="T55" fmla="*/ 0 h 313"/>
                <a:gd name="T56" fmla="*/ 0 w 212"/>
                <a:gd name="T57" fmla="*/ 0 h 313"/>
                <a:gd name="T58" fmla="*/ 0 w 212"/>
                <a:gd name="T59" fmla="*/ 0 h 313"/>
                <a:gd name="T60" fmla="*/ 0 w 212"/>
                <a:gd name="T61" fmla="*/ 0 h 313"/>
                <a:gd name="T62" fmla="*/ 0 w 212"/>
                <a:gd name="T63" fmla="*/ 0 h 313"/>
                <a:gd name="T64" fmla="*/ 0 w 212"/>
                <a:gd name="T65" fmla="*/ 0 h 313"/>
                <a:gd name="T66" fmla="*/ 0 w 212"/>
                <a:gd name="T67" fmla="*/ 0 h 313"/>
                <a:gd name="T68" fmla="*/ 0 w 212"/>
                <a:gd name="T69" fmla="*/ 0 h 313"/>
                <a:gd name="T70" fmla="*/ 0 w 212"/>
                <a:gd name="T71" fmla="*/ 0 h 313"/>
                <a:gd name="T72" fmla="*/ 0 w 212"/>
                <a:gd name="T73" fmla="*/ 0 h 313"/>
                <a:gd name="T74" fmla="*/ 0 w 212"/>
                <a:gd name="T75" fmla="*/ 0 h 313"/>
                <a:gd name="T76" fmla="*/ 0 w 212"/>
                <a:gd name="T77" fmla="*/ 0 h 313"/>
                <a:gd name="T78" fmla="*/ 0 w 212"/>
                <a:gd name="T79" fmla="*/ 0 h 313"/>
                <a:gd name="T80" fmla="*/ 0 w 212"/>
                <a:gd name="T81" fmla="*/ 0 h 313"/>
                <a:gd name="T82" fmla="*/ 0 w 212"/>
                <a:gd name="T83" fmla="*/ 0 h 313"/>
                <a:gd name="T84" fmla="*/ 0 w 212"/>
                <a:gd name="T85" fmla="*/ 0 h 313"/>
                <a:gd name="T86" fmla="*/ 0 w 212"/>
                <a:gd name="T87" fmla="*/ 0 h 313"/>
                <a:gd name="T88" fmla="*/ 0 w 212"/>
                <a:gd name="T89" fmla="*/ 0 h 313"/>
                <a:gd name="T90" fmla="*/ 0 w 212"/>
                <a:gd name="T91" fmla="*/ 0 h 313"/>
                <a:gd name="T92" fmla="*/ 0 w 212"/>
                <a:gd name="T93" fmla="*/ 0 h 313"/>
                <a:gd name="T94" fmla="*/ 0 w 212"/>
                <a:gd name="T95" fmla="*/ 0 h 313"/>
                <a:gd name="T96" fmla="*/ 0 w 212"/>
                <a:gd name="T97" fmla="*/ 0 h 313"/>
                <a:gd name="T98" fmla="*/ 0 w 212"/>
                <a:gd name="T99" fmla="*/ 0 h 313"/>
                <a:gd name="T100" fmla="*/ 0 w 212"/>
                <a:gd name="T101" fmla="*/ 0 h 313"/>
                <a:gd name="T102" fmla="*/ 0 w 212"/>
                <a:gd name="T103" fmla="*/ 0 h 313"/>
                <a:gd name="T104" fmla="*/ 0 w 212"/>
                <a:gd name="T105" fmla="*/ 0 h 313"/>
                <a:gd name="T106" fmla="*/ 0 w 212"/>
                <a:gd name="T107" fmla="*/ 0 h 313"/>
                <a:gd name="T108" fmla="*/ 0 w 212"/>
                <a:gd name="T109" fmla="*/ 0 h 313"/>
                <a:gd name="T110" fmla="*/ 0 w 212"/>
                <a:gd name="T111" fmla="*/ 0 h 313"/>
                <a:gd name="T112" fmla="*/ 0 w 212"/>
                <a:gd name="T113" fmla="*/ 1 h 313"/>
                <a:gd name="T114" fmla="*/ 0 w 212"/>
                <a:gd name="T115" fmla="*/ 1 h 313"/>
                <a:gd name="T116" fmla="*/ 0 w 212"/>
                <a:gd name="T117" fmla="*/ 1 h 313"/>
                <a:gd name="T118" fmla="*/ 0 w 212"/>
                <a:gd name="T119" fmla="*/ 1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2"/>
                <a:gd name="T181" fmla="*/ 0 h 313"/>
                <a:gd name="T182" fmla="*/ 212 w 212"/>
                <a:gd name="T183" fmla="*/ 313 h 3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2" h="313">
                  <a:moveTo>
                    <a:pt x="100" y="313"/>
                  </a:moveTo>
                  <a:lnTo>
                    <a:pt x="96" y="310"/>
                  </a:lnTo>
                  <a:lnTo>
                    <a:pt x="94" y="294"/>
                  </a:lnTo>
                  <a:lnTo>
                    <a:pt x="94" y="277"/>
                  </a:lnTo>
                  <a:lnTo>
                    <a:pt x="93" y="267"/>
                  </a:lnTo>
                  <a:lnTo>
                    <a:pt x="91" y="263"/>
                  </a:lnTo>
                  <a:lnTo>
                    <a:pt x="85" y="258"/>
                  </a:lnTo>
                  <a:lnTo>
                    <a:pt x="77" y="252"/>
                  </a:lnTo>
                  <a:lnTo>
                    <a:pt x="68" y="242"/>
                  </a:lnTo>
                  <a:lnTo>
                    <a:pt x="58" y="232"/>
                  </a:lnTo>
                  <a:lnTo>
                    <a:pt x="48" y="220"/>
                  </a:lnTo>
                  <a:lnTo>
                    <a:pt x="39" y="207"/>
                  </a:lnTo>
                  <a:lnTo>
                    <a:pt x="31" y="192"/>
                  </a:lnTo>
                  <a:lnTo>
                    <a:pt x="19" y="166"/>
                  </a:lnTo>
                  <a:lnTo>
                    <a:pt x="9" y="148"/>
                  </a:lnTo>
                  <a:lnTo>
                    <a:pt x="2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10" y="132"/>
                  </a:lnTo>
                  <a:lnTo>
                    <a:pt x="13" y="139"/>
                  </a:lnTo>
                  <a:lnTo>
                    <a:pt x="18" y="149"/>
                  </a:lnTo>
                  <a:lnTo>
                    <a:pt x="25" y="162"/>
                  </a:lnTo>
                  <a:lnTo>
                    <a:pt x="33" y="176"/>
                  </a:lnTo>
                  <a:lnTo>
                    <a:pt x="39" y="189"/>
                  </a:lnTo>
                  <a:lnTo>
                    <a:pt x="47" y="201"/>
                  </a:lnTo>
                  <a:lnTo>
                    <a:pt x="54" y="211"/>
                  </a:lnTo>
                  <a:lnTo>
                    <a:pt x="59" y="217"/>
                  </a:lnTo>
                  <a:lnTo>
                    <a:pt x="67" y="225"/>
                  </a:lnTo>
                  <a:lnTo>
                    <a:pt x="75" y="230"/>
                  </a:lnTo>
                  <a:lnTo>
                    <a:pt x="81" y="234"/>
                  </a:lnTo>
                  <a:lnTo>
                    <a:pt x="87" y="237"/>
                  </a:lnTo>
                  <a:lnTo>
                    <a:pt x="89" y="220"/>
                  </a:lnTo>
                  <a:lnTo>
                    <a:pt x="92" y="202"/>
                  </a:lnTo>
                  <a:lnTo>
                    <a:pt x="93" y="185"/>
                  </a:lnTo>
                  <a:lnTo>
                    <a:pt x="93" y="173"/>
                  </a:lnTo>
                  <a:lnTo>
                    <a:pt x="85" y="165"/>
                  </a:lnTo>
                  <a:lnTo>
                    <a:pt x="73" y="156"/>
                  </a:lnTo>
                  <a:lnTo>
                    <a:pt x="62" y="143"/>
                  </a:lnTo>
                  <a:lnTo>
                    <a:pt x="50" y="129"/>
                  </a:lnTo>
                  <a:lnTo>
                    <a:pt x="38" y="113"/>
                  </a:lnTo>
                  <a:lnTo>
                    <a:pt x="29" y="95"/>
                  </a:lnTo>
                  <a:lnTo>
                    <a:pt x="23" y="75"/>
                  </a:lnTo>
                  <a:lnTo>
                    <a:pt x="22" y="55"/>
                  </a:lnTo>
                  <a:lnTo>
                    <a:pt x="23" y="48"/>
                  </a:lnTo>
                  <a:lnTo>
                    <a:pt x="27" y="50"/>
                  </a:lnTo>
                  <a:lnTo>
                    <a:pt x="31" y="63"/>
                  </a:lnTo>
                  <a:lnTo>
                    <a:pt x="38" y="82"/>
                  </a:lnTo>
                  <a:lnTo>
                    <a:pt x="42" y="94"/>
                  </a:lnTo>
                  <a:lnTo>
                    <a:pt x="47" y="104"/>
                  </a:lnTo>
                  <a:lnTo>
                    <a:pt x="55" y="114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79" y="140"/>
                  </a:lnTo>
                  <a:lnTo>
                    <a:pt x="87" y="144"/>
                  </a:lnTo>
                  <a:lnTo>
                    <a:pt x="93" y="148"/>
                  </a:lnTo>
                  <a:lnTo>
                    <a:pt x="85" y="120"/>
                  </a:lnTo>
                  <a:lnTo>
                    <a:pt x="81" y="81"/>
                  </a:lnTo>
                  <a:lnTo>
                    <a:pt x="83" y="41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6" y="14"/>
                  </a:lnTo>
                  <a:lnTo>
                    <a:pt x="96" y="37"/>
                  </a:lnTo>
                  <a:lnTo>
                    <a:pt x="98" y="75"/>
                  </a:lnTo>
                  <a:lnTo>
                    <a:pt x="104" y="113"/>
                  </a:lnTo>
                  <a:lnTo>
                    <a:pt x="109" y="136"/>
                  </a:lnTo>
                  <a:lnTo>
                    <a:pt x="117" y="133"/>
                  </a:lnTo>
                  <a:lnTo>
                    <a:pt x="126" y="128"/>
                  </a:lnTo>
                  <a:lnTo>
                    <a:pt x="135" y="120"/>
                  </a:lnTo>
                  <a:lnTo>
                    <a:pt x="146" y="112"/>
                  </a:lnTo>
                  <a:lnTo>
                    <a:pt x="155" y="103"/>
                  </a:lnTo>
                  <a:lnTo>
                    <a:pt x="163" y="94"/>
                  </a:lnTo>
                  <a:lnTo>
                    <a:pt x="168" y="83"/>
                  </a:lnTo>
                  <a:lnTo>
                    <a:pt x="172" y="73"/>
                  </a:lnTo>
                  <a:lnTo>
                    <a:pt x="176" y="66"/>
                  </a:lnTo>
                  <a:lnTo>
                    <a:pt x="180" y="66"/>
                  </a:lnTo>
                  <a:lnTo>
                    <a:pt x="181" y="73"/>
                  </a:lnTo>
                  <a:lnTo>
                    <a:pt x="177" y="84"/>
                  </a:lnTo>
                  <a:lnTo>
                    <a:pt x="172" y="93"/>
                  </a:lnTo>
                  <a:lnTo>
                    <a:pt x="166" y="103"/>
                  </a:lnTo>
                  <a:lnTo>
                    <a:pt x="156" y="114"/>
                  </a:lnTo>
                  <a:lnTo>
                    <a:pt x="147" y="126"/>
                  </a:lnTo>
                  <a:lnTo>
                    <a:pt x="138" y="137"/>
                  </a:lnTo>
                  <a:lnTo>
                    <a:pt x="129" y="148"/>
                  </a:lnTo>
                  <a:lnTo>
                    <a:pt x="121" y="156"/>
                  </a:lnTo>
                  <a:lnTo>
                    <a:pt x="116" y="161"/>
                  </a:lnTo>
                  <a:lnTo>
                    <a:pt x="112" y="181"/>
                  </a:lnTo>
                  <a:lnTo>
                    <a:pt x="108" y="203"/>
                  </a:lnTo>
                  <a:lnTo>
                    <a:pt x="105" y="223"/>
                  </a:lnTo>
                  <a:lnTo>
                    <a:pt x="104" y="235"/>
                  </a:lnTo>
                  <a:lnTo>
                    <a:pt x="116" y="230"/>
                  </a:lnTo>
                  <a:lnTo>
                    <a:pt x="130" y="222"/>
                  </a:lnTo>
                  <a:lnTo>
                    <a:pt x="146" y="210"/>
                  </a:lnTo>
                  <a:lnTo>
                    <a:pt x="160" y="199"/>
                  </a:lnTo>
                  <a:lnTo>
                    <a:pt x="175" y="186"/>
                  </a:lnTo>
                  <a:lnTo>
                    <a:pt x="188" y="172"/>
                  </a:lnTo>
                  <a:lnTo>
                    <a:pt x="199" y="159"/>
                  </a:lnTo>
                  <a:lnTo>
                    <a:pt x="205" y="147"/>
                  </a:lnTo>
                  <a:lnTo>
                    <a:pt x="209" y="141"/>
                  </a:lnTo>
                  <a:lnTo>
                    <a:pt x="212" y="140"/>
                  </a:lnTo>
                  <a:lnTo>
                    <a:pt x="212" y="146"/>
                  </a:lnTo>
                  <a:lnTo>
                    <a:pt x="209" y="155"/>
                  </a:lnTo>
                  <a:lnTo>
                    <a:pt x="204" y="163"/>
                  </a:lnTo>
                  <a:lnTo>
                    <a:pt x="195" y="174"/>
                  </a:lnTo>
                  <a:lnTo>
                    <a:pt x="183" y="189"/>
                  </a:lnTo>
                  <a:lnTo>
                    <a:pt x="168" y="205"/>
                  </a:lnTo>
                  <a:lnTo>
                    <a:pt x="154" y="222"/>
                  </a:lnTo>
                  <a:lnTo>
                    <a:pt x="138" y="237"/>
                  </a:lnTo>
                  <a:lnTo>
                    <a:pt x="123" y="248"/>
                  </a:lnTo>
                  <a:lnTo>
                    <a:pt x="110" y="256"/>
                  </a:lnTo>
                  <a:lnTo>
                    <a:pt x="102" y="265"/>
                  </a:lnTo>
                  <a:lnTo>
                    <a:pt x="102" y="279"/>
                  </a:lnTo>
                  <a:lnTo>
                    <a:pt x="104" y="293"/>
                  </a:lnTo>
                  <a:lnTo>
                    <a:pt x="105" y="301"/>
                  </a:lnTo>
                  <a:lnTo>
                    <a:pt x="105" y="305"/>
                  </a:lnTo>
                  <a:lnTo>
                    <a:pt x="104" y="307"/>
                  </a:lnTo>
                  <a:lnTo>
                    <a:pt x="102" y="309"/>
                  </a:lnTo>
                  <a:lnTo>
                    <a:pt x="100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Freeform 1312"/>
            <p:cNvSpPr>
              <a:spLocks/>
            </p:cNvSpPr>
            <p:nvPr/>
          </p:nvSpPr>
          <p:spPr bwMode="auto">
            <a:xfrm flipH="1">
              <a:off x="1251" y="3447"/>
              <a:ext cx="130" cy="150"/>
            </a:xfrm>
            <a:custGeom>
              <a:avLst/>
              <a:gdLst>
                <a:gd name="T0" fmla="*/ 0 w 290"/>
                <a:gd name="T1" fmla="*/ 1 h 299"/>
                <a:gd name="T2" fmla="*/ 0 w 290"/>
                <a:gd name="T3" fmla="*/ 1 h 299"/>
                <a:gd name="T4" fmla="*/ 0 w 290"/>
                <a:gd name="T5" fmla="*/ 1 h 299"/>
                <a:gd name="T6" fmla="*/ 0 w 290"/>
                <a:gd name="T7" fmla="*/ 1 h 299"/>
                <a:gd name="T8" fmla="*/ 0 w 290"/>
                <a:gd name="T9" fmla="*/ 1 h 299"/>
                <a:gd name="T10" fmla="*/ 0 w 290"/>
                <a:gd name="T11" fmla="*/ 1 h 299"/>
                <a:gd name="T12" fmla="*/ 0 w 290"/>
                <a:gd name="T13" fmla="*/ 1 h 299"/>
                <a:gd name="T14" fmla="*/ 0 w 290"/>
                <a:gd name="T15" fmla="*/ 1 h 299"/>
                <a:gd name="T16" fmla="*/ 0 w 290"/>
                <a:gd name="T17" fmla="*/ 1 h 299"/>
                <a:gd name="T18" fmla="*/ 0 w 290"/>
                <a:gd name="T19" fmla="*/ 1 h 299"/>
                <a:gd name="T20" fmla="*/ 0 w 290"/>
                <a:gd name="T21" fmla="*/ 1 h 299"/>
                <a:gd name="T22" fmla="*/ 0 w 290"/>
                <a:gd name="T23" fmla="*/ 1 h 299"/>
                <a:gd name="T24" fmla="*/ 0 w 290"/>
                <a:gd name="T25" fmla="*/ 1 h 299"/>
                <a:gd name="T26" fmla="*/ 0 w 290"/>
                <a:gd name="T27" fmla="*/ 1 h 299"/>
                <a:gd name="T28" fmla="*/ 0 w 290"/>
                <a:gd name="T29" fmla="*/ 1 h 299"/>
                <a:gd name="T30" fmla="*/ 0 w 290"/>
                <a:gd name="T31" fmla="*/ 1 h 299"/>
                <a:gd name="T32" fmla="*/ 0 w 290"/>
                <a:gd name="T33" fmla="*/ 1 h 299"/>
                <a:gd name="T34" fmla="*/ 0 w 290"/>
                <a:gd name="T35" fmla="*/ 1 h 299"/>
                <a:gd name="T36" fmla="*/ 0 w 290"/>
                <a:gd name="T37" fmla="*/ 1 h 299"/>
                <a:gd name="T38" fmla="*/ 0 w 290"/>
                <a:gd name="T39" fmla="*/ 2 h 299"/>
                <a:gd name="T40" fmla="*/ 0 w 290"/>
                <a:gd name="T41" fmla="*/ 2 h 299"/>
                <a:gd name="T42" fmla="*/ 0 w 290"/>
                <a:gd name="T43" fmla="*/ 2 h 299"/>
                <a:gd name="T44" fmla="*/ 0 w 290"/>
                <a:gd name="T45" fmla="*/ 2 h 299"/>
                <a:gd name="T46" fmla="*/ 0 w 290"/>
                <a:gd name="T47" fmla="*/ 1 h 299"/>
                <a:gd name="T48" fmla="*/ 0 w 290"/>
                <a:gd name="T49" fmla="*/ 1 h 299"/>
                <a:gd name="T50" fmla="*/ 0 w 290"/>
                <a:gd name="T51" fmla="*/ 1 h 299"/>
                <a:gd name="T52" fmla="*/ 0 w 290"/>
                <a:gd name="T53" fmla="*/ 2 h 299"/>
                <a:gd name="T54" fmla="*/ 0 w 290"/>
                <a:gd name="T55" fmla="*/ 2 h 299"/>
                <a:gd name="T56" fmla="*/ 0 w 290"/>
                <a:gd name="T57" fmla="*/ 2 h 299"/>
                <a:gd name="T58" fmla="*/ 0 w 290"/>
                <a:gd name="T59" fmla="*/ 2 h 299"/>
                <a:gd name="T60" fmla="*/ 0 w 290"/>
                <a:gd name="T61" fmla="*/ 2 h 299"/>
                <a:gd name="T62" fmla="*/ 0 w 290"/>
                <a:gd name="T63" fmla="*/ 2 h 299"/>
                <a:gd name="T64" fmla="*/ 0 w 290"/>
                <a:gd name="T65" fmla="*/ 1 h 299"/>
                <a:gd name="T66" fmla="*/ 0 w 290"/>
                <a:gd name="T67" fmla="*/ 1 h 299"/>
                <a:gd name="T68" fmla="*/ 0 w 290"/>
                <a:gd name="T69" fmla="*/ 1 h 299"/>
                <a:gd name="T70" fmla="*/ 0 w 290"/>
                <a:gd name="T71" fmla="*/ 1 h 299"/>
                <a:gd name="T72" fmla="*/ 0 w 290"/>
                <a:gd name="T73" fmla="*/ 1 h 299"/>
                <a:gd name="T74" fmla="*/ 0 w 290"/>
                <a:gd name="T75" fmla="*/ 1 h 299"/>
                <a:gd name="T76" fmla="*/ 0 w 290"/>
                <a:gd name="T77" fmla="*/ 1 h 299"/>
                <a:gd name="T78" fmla="*/ 0 w 290"/>
                <a:gd name="T79" fmla="*/ 1 h 299"/>
                <a:gd name="T80" fmla="*/ 0 w 290"/>
                <a:gd name="T81" fmla="*/ 1 h 299"/>
                <a:gd name="T82" fmla="*/ 0 w 290"/>
                <a:gd name="T83" fmla="*/ 1 h 299"/>
                <a:gd name="T84" fmla="*/ 0 w 290"/>
                <a:gd name="T85" fmla="*/ 1 h 299"/>
                <a:gd name="T86" fmla="*/ 0 w 290"/>
                <a:gd name="T87" fmla="*/ 1 h 299"/>
                <a:gd name="T88" fmla="*/ 0 w 290"/>
                <a:gd name="T89" fmla="*/ 1 h 299"/>
                <a:gd name="T90" fmla="*/ 0 w 290"/>
                <a:gd name="T91" fmla="*/ 1 h 299"/>
                <a:gd name="T92" fmla="*/ 0 w 290"/>
                <a:gd name="T93" fmla="*/ 1 h 299"/>
                <a:gd name="T94" fmla="*/ 0 w 290"/>
                <a:gd name="T95" fmla="*/ 1 h 299"/>
                <a:gd name="T96" fmla="*/ 0 w 290"/>
                <a:gd name="T97" fmla="*/ 1 h 299"/>
                <a:gd name="T98" fmla="*/ 0 w 290"/>
                <a:gd name="T99" fmla="*/ 1 h 299"/>
                <a:gd name="T100" fmla="*/ 0 w 290"/>
                <a:gd name="T101" fmla="*/ 1 h 299"/>
                <a:gd name="T102" fmla="*/ 0 w 290"/>
                <a:gd name="T103" fmla="*/ 1 h 299"/>
                <a:gd name="T104" fmla="*/ 0 w 290"/>
                <a:gd name="T105" fmla="*/ 1 h 299"/>
                <a:gd name="T106" fmla="*/ 0 w 290"/>
                <a:gd name="T107" fmla="*/ 1 h 299"/>
                <a:gd name="T108" fmla="*/ 0 w 290"/>
                <a:gd name="T109" fmla="*/ 1 h 299"/>
                <a:gd name="T110" fmla="*/ 0 w 290"/>
                <a:gd name="T111" fmla="*/ 1 h 299"/>
                <a:gd name="T112" fmla="*/ 0 w 290"/>
                <a:gd name="T113" fmla="*/ 1 h 299"/>
                <a:gd name="T114" fmla="*/ 0 w 290"/>
                <a:gd name="T115" fmla="*/ 1 h 299"/>
                <a:gd name="T116" fmla="*/ 0 w 290"/>
                <a:gd name="T117" fmla="*/ 1 h 299"/>
                <a:gd name="T118" fmla="*/ 0 w 290"/>
                <a:gd name="T119" fmla="*/ 1 h 299"/>
                <a:gd name="T120" fmla="*/ 0 w 290"/>
                <a:gd name="T121" fmla="*/ 1 h 299"/>
                <a:gd name="T122" fmla="*/ 0 w 290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299"/>
                <a:gd name="T188" fmla="*/ 290 w 290"/>
                <a:gd name="T189" fmla="*/ 299 h 2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299">
                  <a:moveTo>
                    <a:pt x="290" y="0"/>
                  </a:moveTo>
                  <a:lnTo>
                    <a:pt x="284" y="6"/>
                  </a:lnTo>
                  <a:lnTo>
                    <a:pt x="279" y="14"/>
                  </a:lnTo>
                  <a:lnTo>
                    <a:pt x="273" y="24"/>
                  </a:lnTo>
                  <a:lnTo>
                    <a:pt x="265" y="34"/>
                  </a:lnTo>
                  <a:lnTo>
                    <a:pt x="258" y="45"/>
                  </a:lnTo>
                  <a:lnTo>
                    <a:pt x="252" y="55"/>
                  </a:lnTo>
                  <a:lnTo>
                    <a:pt x="246" y="63"/>
                  </a:lnTo>
                  <a:lnTo>
                    <a:pt x="242" y="69"/>
                  </a:lnTo>
                  <a:lnTo>
                    <a:pt x="238" y="75"/>
                  </a:lnTo>
                  <a:lnTo>
                    <a:pt x="233" y="84"/>
                  </a:lnTo>
                  <a:lnTo>
                    <a:pt x="228" y="93"/>
                  </a:lnTo>
                  <a:lnTo>
                    <a:pt x="221" y="103"/>
                  </a:lnTo>
                  <a:lnTo>
                    <a:pt x="215" y="114"/>
                  </a:lnTo>
                  <a:lnTo>
                    <a:pt x="208" y="123"/>
                  </a:lnTo>
                  <a:lnTo>
                    <a:pt x="203" y="130"/>
                  </a:lnTo>
                  <a:lnTo>
                    <a:pt x="200" y="133"/>
                  </a:lnTo>
                  <a:lnTo>
                    <a:pt x="208" y="143"/>
                  </a:lnTo>
                  <a:lnTo>
                    <a:pt x="216" y="152"/>
                  </a:lnTo>
                  <a:lnTo>
                    <a:pt x="220" y="162"/>
                  </a:lnTo>
                  <a:lnTo>
                    <a:pt x="221" y="174"/>
                  </a:lnTo>
                  <a:lnTo>
                    <a:pt x="220" y="181"/>
                  </a:lnTo>
                  <a:lnTo>
                    <a:pt x="219" y="180"/>
                  </a:lnTo>
                  <a:lnTo>
                    <a:pt x="217" y="175"/>
                  </a:lnTo>
                  <a:lnTo>
                    <a:pt x="215" y="168"/>
                  </a:lnTo>
                  <a:lnTo>
                    <a:pt x="209" y="163"/>
                  </a:lnTo>
                  <a:lnTo>
                    <a:pt x="202" y="158"/>
                  </a:lnTo>
                  <a:lnTo>
                    <a:pt x="195" y="154"/>
                  </a:lnTo>
                  <a:lnTo>
                    <a:pt x="188" y="152"/>
                  </a:lnTo>
                  <a:lnTo>
                    <a:pt x="179" y="159"/>
                  </a:lnTo>
                  <a:lnTo>
                    <a:pt x="169" y="167"/>
                  </a:lnTo>
                  <a:lnTo>
                    <a:pt x="157" y="176"/>
                  </a:lnTo>
                  <a:lnTo>
                    <a:pt x="146" y="186"/>
                  </a:lnTo>
                  <a:lnTo>
                    <a:pt x="136" y="196"/>
                  </a:lnTo>
                  <a:lnTo>
                    <a:pt x="126" y="204"/>
                  </a:lnTo>
                  <a:lnTo>
                    <a:pt x="120" y="211"/>
                  </a:lnTo>
                  <a:lnTo>
                    <a:pt x="117" y="215"/>
                  </a:lnTo>
                  <a:lnTo>
                    <a:pt x="116" y="227"/>
                  </a:lnTo>
                  <a:lnTo>
                    <a:pt x="117" y="245"/>
                  </a:lnTo>
                  <a:lnTo>
                    <a:pt x="121" y="265"/>
                  </a:lnTo>
                  <a:lnTo>
                    <a:pt x="128" y="280"/>
                  </a:lnTo>
                  <a:lnTo>
                    <a:pt x="133" y="289"/>
                  </a:lnTo>
                  <a:lnTo>
                    <a:pt x="136" y="294"/>
                  </a:lnTo>
                  <a:lnTo>
                    <a:pt x="134" y="295"/>
                  </a:lnTo>
                  <a:lnTo>
                    <a:pt x="129" y="290"/>
                  </a:lnTo>
                  <a:lnTo>
                    <a:pt x="121" y="279"/>
                  </a:lnTo>
                  <a:lnTo>
                    <a:pt x="112" y="259"/>
                  </a:lnTo>
                  <a:lnTo>
                    <a:pt x="107" y="239"/>
                  </a:lnTo>
                  <a:lnTo>
                    <a:pt x="105" y="226"/>
                  </a:lnTo>
                  <a:lnTo>
                    <a:pt x="99" y="234"/>
                  </a:lnTo>
                  <a:lnTo>
                    <a:pt x="91" y="244"/>
                  </a:lnTo>
                  <a:lnTo>
                    <a:pt x="83" y="256"/>
                  </a:lnTo>
                  <a:lnTo>
                    <a:pt x="74" y="266"/>
                  </a:lnTo>
                  <a:lnTo>
                    <a:pt x="65" y="277"/>
                  </a:lnTo>
                  <a:lnTo>
                    <a:pt x="57" y="287"/>
                  </a:lnTo>
                  <a:lnTo>
                    <a:pt x="49" y="294"/>
                  </a:lnTo>
                  <a:lnTo>
                    <a:pt x="42" y="297"/>
                  </a:lnTo>
                  <a:lnTo>
                    <a:pt x="34" y="299"/>
                  </a:lnTo>
                  <a:lnTo>
                    <a:pt x="32" y="298"/>
                  </a:lnTo>
                  <a:lnTo>
                    <a:pt x="36" y="295"/>
                  </a:lnTo>
                  <a:lnTo>
                    <a:pt x="41" y="289"/>
                  </a:lnTo>
                  <a:lnTo>
                    <a:pt x="45" y="283"/>
                  </a:lnTo>
                  <a:lnTo>
                    <a:pt x="51" y="274"/>
                  </a:lnTo>
                  <a:lnTo>
                    <a:pt x="59" y="262"/>
                  </a:lnTo>
                  <a:lnTo>
                    <a:pt x="69" y="250"/>
                  </a:lnTo>
                  <a:lnTo>
                    <a:pt x="78" y="237"/>
                  </a:lnTo>
                  <a:lnTo>
                    <a:pt x="87" y="226"/>
                  </a:lnTo>
                  <a:lnTo>
                    <a:pt x="94" y="218"/>
                  </a:lnTo>
                  <a:lnTo>
                    <a:pt x="99" y="214"/>
                  </a:lnTo>
                  <a:lnTo>
                    <a:pt x="86" y="215"/>
                  </a:lnTo>
                  <a:lnTo>
                    <a:pt x="74" y="218"/>
                  </a:lnTo>
                  <a:lnTo>
                    <a:pt x="62" y="219"/>
                  </a:lnTo>
                  <a:lnTo>
                    <a:pt x="51" y="221"/>
                  </a:lnTo>
                  <a:lnTo>
                    <a:pt x="41" y="223"/>
                  </a:lnTo>
                  <a:lnTo>
                    <a:pt x="33" y="226"/>
                  </a:lnTo>
                  <a:lnTo>
                    <a:pt x="25" y="228"/>
                  </a:lnTo>
                  <a:lnTo>
                    <a:pt x="18" y="231"/>
                  </a:lnTo>
                  <a:lnTo>
                    <a:pt x="8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3" y="224"/>
                  </a:lnTo>
                  <a:lnTo>
                    <a:pt x="25" y="220"/>
                  </a:lnTo>
                  <a:lnTo>
                    <a:pt x="40" y="214"/>
                  </a:lnTo>
                  <a:lnTo>
                    <a:pt x="55" y="209"/>
                  </a:lnTo>
                  <a:lnTo>
                    <a:pt x="71" y="204"/>
                  </a:lnTo>
                  <a:lnTo>
                    <a:pt x="86" y="200"/>
                  </a:lnTo>
                  <a:lnTo>
                    <a:pt x="97" y="198"/>
                  </a:lnTo>
                  <a:lnTo>
                    <a:pt x="105" y="197"/>
                  </a:lnTo>
                  <a:lnTo>
                    <a:pt x="112" y="196"/>
                  </a:lnTo>
                  <a:lnTo>
                    <a:pt x="119" y="192"/>
                  </a:lnTo>
                  <a:lnTo>
                    <a:pt x="126" y="186"/>
                  </a:lnTo>
                  <a:lnTo>
                    <a:pt x="133" y="181"/>
                  </a:lnTo>
                  <a:lnTo>
                    <a:pt x="140" y="174"/>
                  </a:lnTo>
                  <a:lnTo>
                    <a:pt x="145" y="168"/>
                  </a:lnTo>
                  <a:lnTo>
                    <a:pt x="148" y="163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2" y="153"/>
                  </a:lnTo>
                  <a:lnTo>
                    <a:pt x="137" y="152"/>
                  </a:lnTo>
                  <a:lnTo>
                    <a:pt x="133" y="151"/>
                  </a:lnTo>
                  <a:lnTo>
                    <a:pt x="141" y="147"/>
                  </a:lnTo>
                  <a:lnTo>
                    <a:pt x="148" y="144"/>
                  </a:lnTo>
                  <a:lnTo>
                    <a:pt x="153" y="140"/>
                  </a:lnTo>
                  <a:lnTo>
                    <a:pt x="158" y="137"/>
                  </a:lnTo>
                  <a:lnTo>
                    <a:pt x="162" y="139"/>
                  </a:lnTo>
                  <a:lnTo>
                    <a:pt x="165" y="140"/>
                  </a:lnTo>
                  <a:lnTo>
                    <a:pt x="166" y="140"/>
                  </a:lnTo>
                  <a:lnTo>
                    <a:pt x="167" y="140"/>
                  </a:lnTo>
                  <a:lnTo>
                    <a:pt x="174" y="133"/>
                  </a:lnTo>
                  <a:lnTo>
                    <a:pt x="184" y="121"/>
                  </a:lnTo>
                  <a:lnTo>
                    <a:pt x="195" y="106"/>
                  </a:lnTo>
                  <a:lnTo>
                    <a:pt x="207" y="90"/>
                  </a:lnTo>
                  <a:lnTo>
                    <a:pt x="219" y="71"/>
                  </a:lnTo>
                  <a:lnTo>
                    <a:pt x="229" y="55"/>
                  </a:lnTo>
                  <a:lnTo>
                    <a:pt x="236" y="40"/>
                  </a:lnTo>
                  <a:lnTo>
                    <a:pt x="238" y="29"/>
                  </a:lnTo>
                  <a:lnTo>
                    <a:pt x="242" y="23"/>
                  </a:lnTo>
                  <a:lnTo>
                    <a:pt x="248" y="16"/>
                  </a:lnTo>
                  <a:lnTo>
                    <a:pt x="252" y="10"/>
                  </a:lnTo>
                  <a:lnTo>
                    <a:pt x="257" y="6"/>
                  </a:lnTo>
                  <a:lnTo>
                    <a:pt x="263" y="3"/>
                  </a:lnTo>
                  <a:lnTo>
                    <a:pt x="274" y="1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Freeform 1313"/>
            <p:cNvSpPr>
              <a:spLocks/>
            </p:cNvSpPr>
            <p:nvPr/>
          </p:nvSpPr>
          <p:spPr bwMode="auto">
            <a:xfrm flipH="1">
              <a:off x="1065" y="3242"/>
              <a:ext cx="75" cy="122"/>
            </a:xfrm>
            <a:custGeom>
              <a:avLst/>
              <a:gdLst>
                <a:gd name="T0" fmla="*/ 0 w 167"/>
                <a:gd name="T1" fmla="*/ 1 h 244"/>
                <a:gd name="T2" fmla="*/ 0 w 167"/>
                <a:gd name="T3" fmla="*/ 1 h 244"/>
                <a:gd name="T4" fmla="*/ 0 w 167"/>
                <a:gd name="T5" fmla="*/ 1 h 244"/>
                <a:gd name="T6" fmla="*/ 0 w 167"/>
                <a:gd name="T7" fmla="*/ 1 h 244"/>
                <a:gd name="T8" fmla="*/ 0 w 167"/>
                <a:gd name="T9" fmla="*/ 1 h 244"/>
                <a:gd name="T10" fmla="*/ 0 w 167"/>
                <a:gd name="T11" fmla="*/ 1 h 244"/>
                <a:gd name="T12" fmla="*/ 0 w 167"/>
                <a:gd name="T13" fmla="*/ 1 h 244"/>
                <a:gd name="T14" fmla="*/ 0 w 167"/>
                <a:gd name="T15" fmla="*/ 1 h 244"/>
                <a:gd name="T16" fmla="*/ 0 w 167"/>
                <a:gd name="T17" fmla="*/ 1 h 244"/>
                <a:gd name="T18" fmla="*/ 0 w 167"/>
                <a:gd name="T19" fmla="*/ 1 h 244"/>
                <a:gd name="T20" fmla="*/ 0 w 167"/>
                <a:gd name="T21" fmla="*/ 1 h 244"/>
                <a:gd name="T22" fmla="*/ 0 w 167"/>
                <a:gd name="T23" fmla="*/ 1 h 244"/>
                <a:gd name="T24" fmla="*/ 0 w 167"/>
                <a:gd name="T25" fmla="*/ 1 h 244"/>
                <a:gd name="T26" fmla="*/ 0 w 167"/>
                <a:gd name="T27" fmla="*/ 1 h 244"/>
                <a:gd name="T28" fmla="*/ 0 w 167"/>
                <a:gd name="T29" fmla="*/ 1 h 244"/>
                <a:gd name="T30" fmla="*/ 0 w 167"/>
                <a:gd name="T31" fmla="*/ 1 h 244"/>
                <a:gd name="T32" fmla="*/ 0 w 167"/>
                <a:gd name="T33" fmla="*/ 1 h 244"/>
                <a:gd name="T34" fmla="*/ 0 w 167"/>
                <a:gd name="T35" fmla="*/ 1 h 244"/>
                <a:gd name="T36" fmla="*/ 0 w 167"/>
                <a:gd name="T37" fmla="*/ 1 h 244"/>
                <a:gd name="T38" fmla="*/ 0 w 167"/>
                <a:gd name="T39" fmla="*/ 1 h 244"/>
                <a:gd name="T40" fmla="*/ 0 w 167"/>
                <a:gd name="T41" fmla="*/ 1 h 244"/>
                <a:gd name="T42" fmla="*/ 0 w 167"/>
                <a:gd name="T43" fmla="*/ 1 h 244"/>
                <a:gd name="T44" fmla="*/ 0 w 167"/>
                <a:gd name="T45" fmla="*/ 1 h 244"/>
                <a:gd name="T46" fmla="*/ 0 w 167"/>
                <a:gd name="T47" fmla="*/ 1 h 244"/>
                <a:gd name="T48" fmla="*/ 0 w 167"/>
                <a:gd name="T49" fmla="*/ 1 h 244"/>
                <a:gd name="T50" fmla="*/ 0 w 167"/>
                <a:gd name="T51" fmla="*/ 1 h 244"/>
                <a:gd name="T52" fmla="*/ 0 w 167"/>
                <a:gd name="T53" fmla="*/ 1 h 244"/>
                <a:gd name="T54" fmla="*/ 0 w 167"/>
                <a:gd name="T55" fmla="*/ 1 h 244"/>
                <a:gd name="T56" fmla="*/ 0 w 167"/>
                <a:gd name="T57" fmla="*/ 1 h 244"/>
                <a:gd name="T58" fmla="*/ 0 w 167"/>
                <a:gd name="T59" fmla="*/ 1 h 244"/>
                <a:gd name="T60" fmla="*/ 0 w 167"/>
                <a:gd name="T61" fmla="*/ 1 h 244"/>
                <a:gd name="T62" fmla="*/ 0 w 167"/>
                <a:gd name="T63" fmla="*/ 1 h 244"/>
                <a:gd name="T64" fmla="*/ 0 w 167"/>
                <a:gd name="T65" fmla="*/ 1 h 244"/>
                <a:gd name="T66" fmla="*/ 0 w 167"/>
                <a:gd name="T67" fmla="*/ 1 h 244"/>
                <a:gd name="T68" fmla="*/ 0 w 167"/>
                <a:gd name="T69" fmla="*/ 1 h 244"/>
                <a:gd name="T70" fmla="*/ 0 w 167"/>
                <a:gd name="T71" fmla="*/ 1 h 244"/>
                <a:gd name="T72" fmla="*/ 0 w 167"/>
                <a:gd name="T73" fmla="*/ 1 h 244"/>
                <a:gd name="T74" fmla="*/ 0 w 167"/>
                <a:gd name="T75" fmla="*/ 1 h 244"/>
                <a:gd name="T76" fmla="*/ 0 w 167"/>
                <a:gd name="T77" fmla="*/ 1 h 244"/>
                <a:gd name="T78" fmla="*/ 0 w 167"/>
                <a:gd name="T79" fmla="*/ 1 h 244"/>
                <a:gd name="T80" fmla="*/ 0 w 167"/>
                <a:gd name="T81" fmla="*/ 1 h 244"/>
                <a:gd name="T82" fmla="*/ 0 w 167"/>
                <a:gd name="T83" fmla="*/ 1 h 244"/>
                <a:gd name="T84" fmla="*/ 0 w 167"/>
                <a:gd name="T85" fmla="*/ 1 h 244"/>
                <a:gd name="T86" fmla="*/ 0 w 167"/>
                <a:gd name="T87" fmla="*/ 1 h 244"/>
                <a:gd name="T88" fmla="*/ 0 w 167"/>
                <a:gd name="T89" fmla="*/ 1 h 244"/>
                <a:gd name="T90" fmla="*/ 0 w 167"/>
                <a:gd name="T91" fmla="*/ 1 h 244"/>
                <a:gd name="T92" fmla="*/ 0 w 167"/>
                <a:gd name="T93" fmla="*/ 1 h 244"/>
                <a:gd name="T94" fmla="*/ 0 w 167"/>
                <a:gd name="T95" fmla="*/ 1 h 244"/>
                <a:gd name="T96" fmla="*/ 0 w 167"/>
                <a:gd name="T97" fmla="*/ 1 h 244"/>
                <a:gd name="T98" fmla="*/ 0 w 167"/>
                <a:gd name="T99" fmla="*/ 1 h 244"/>
                <a:gd name="T100" fmla="*/ 0 w 167"/>
                <a:gd name="T101" fmla="*/ 1 h 244"/>
                <a:gd name="T102" fmla="*/ 0 w 167"/>
                <a:gd name="T103" fmla="*/ 1 h 244"/>
                <a:gd name="T104" fmla="*/ 0 w 167"/>
                <a:gd name="T105" fmla="*/ 1 h 244"/>
                <a:gd name="T106" fmla="*/ 0 w 167"/>
                <a:gd name="T107" fmla="*/ 1 h 244"/>
                <a:gd name="T108" fmla="*/ 0 w 167"/>
                <a:gd name="T109" fmla="*/ 1 h 244"/>
                <a:gd name="T110" fmla="*/ 0 w 167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244"/>
                <a:gd name="T170" fmla="*/ 167 w 167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244">
                  <a:moveTo>
                    <a:pt x="36" y="240"/>
                  </a:moveTo>
                  <a:lnTo>
                    <a:pt x="45" y="230"/>
                  </a:lnTo>
                  <a:lnTo>
                    <a:pt x="55" y="216"/>
                  </a:lnTo>
                  <a:lnTo>
                    <a:pt x="66" y="204"/>
                  </a:lnTo>
                  <a:lnTo>
                    <a:pt x="70" y="195"/>
                  </a:lnTo>
                  <a:lnTo>
                    <a:pt x="79" y="195"/>
                  </a:lnTo>
                  <a:lnTo>
                    <a:pt x="92" y="193"/>
                  </a:lnTo>
                  <a:lnTo>
                    <a:pt x="105" y="190"/>
                  </a:lnTo>
                  <a:lnTo>
                    <a:pt x="121" y="185"/>
                  </a:lnTo>
                  <a:lnTo>
                    <a:pt x="134" y="180"/>
                  </a:lnTo>
                  <a:lnTo>
                    <a:pt x="146" y="175"/>
                  </a:lnTo>
                  <a:lnTo>
                    <a:pt x="155" y="170"/>
                  </a:lnTo>
                  <a:lnTo>
                    <a:pt x="159" y="167"/>
                  </a:lnTo>
                  <a:lnTo>
                    <a:pt x="162" y="161"/>
                  </a:lnTo>
                  <a:lnTo>
                    <a:pt x="163" y="159"/>
                  </a:lnTo>
                  <a:lnTo>
                    <a:pt x="161" y="159"/>
                  </a:lnTo>
                  <a:lnTo>
                    <a:pt x="155" y="161"/>
                  </a:lnTo>
                  <a:lnTo>
                    <a:pt x="150" y="163"/>
                  </a:lnTo>
                  <a:lnTo>
                    <a:pt x="141" y="167"/>
                  </a:lnTo>
                  <a:lnTo>
                    <a:pt x="130" y="170"/>
                  </a:lnTo>
                  <a:lnTo>
                    <a:pt x="119" y="175"/>
                  </a:lnTo>
                  <a:lnTo>
                    <a:pt x="105" y="179"/>
                  </a:lnTo>
                  <a:lnTo>
                    <a:pt x="94" y="183"/>
                  </a:lnTo>
                  <a:lnTo>
                    <a:pt x="84" y="185"/>
                  </a:lnTo>
                  <a:lnTo>
                    <a:pt x="76" y="186"/>
                  </a:lnTo>
                  <a:lnTo>
                    <a:pt x="82" y="175"/>
                  </a:lnTo>
                  <a:lnTo>
                    <a:pt x="88" y="159"/>
                  </a:lnTo>
                  <a:lnTo>
                    <a:pt x="95" y="142"/>
                  </a:lnTo>
                  <a:lnTo>
                    <a:pt x="97" y="133"/>
                  </a:lnTo>
                  <a:lnTo>
                    <a:pt x="105" y="127"/>
                  </a:lnTo>
                  <a:lnTo>
                    <a:pt x="115" y="121"/>
                  </a:lnTo>
                  <a:lnTo>
                    <a:pt x="125" y="114"/>
                  </a:lnTo>
                  <a:lnTo>
                    <a:pt x="136" y="104"/>
                  </a:lnTo>
                  <a:lnTo>
                    <a:pt x="146" y="96"/>
                  </a:lnTo>
                  <a:lnTo>
                    <a:pt x="155" y="89"/>
                  </a:lnTo>
                  <a:lnTo>
                    <a:pt x="162" y="84"/>
                  </a:lnTo>
                  <a:lnTo>
                    <a:pt x="166" y="79"/>
                  </a:lnTo>
                  <a:lnTo>
                    <a:pt x="167" y="74"/>
                  </a:lnTo>
                  <a:lnTo>
                    <a:pt x="167" y="71"/>
                  </a:lnTo>
                  <a:lnTo>
                    <a:pt x="165" y="71"/>
                  </a:lnTo>
                  <a:lnTo>
                    <a:pt x="159" y="76"/>
                  </a:lnTo>
                  <a:lnTo>
                    <a:pt x="154" y="79"/>
                  </a:lnTo>
                  <a:lnTo>
                    <a:pt x="147" y="85"/>
                  </a:lnTo>
                  <a:lnTo>
                    <a:pt x="140" y="91"/>
                  </a:lnTo>
                  <a:lnTo>
                    <a:pt x="130" y="96"/>
                  </a:lnTo>
                  <a:lnTo>
                    <a:pt x="121" y="102"/>
                  </a:lnTo>
                  <a:lnTo>
                    <a:pt x="112" y="108"/>
                  </a:lnTo>
                  <a:lnTo>
                    <a:pt x="104" y="112"/>
                  </a:lnTo>
                  <a:lnTo>
                    <a:pt x="99" y="115"/>
                  </a:lnTo>
                  <a:lnTo>
                    <a:pt x="100" y="94"/>
                  </a:lnTo>
                  <a:lnTo>
                    <a:pt x="101" y="61"/>
                  </a:lnTo>
                  <a:lnTo>
                    <a:pt x="103" y="27"/>
                  </a:lnTo>
                  <a:lnTo>
                    <a:pt x="101" y="8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10"/>
                  </a:lnTo>
                  <a:lnTo>
                    <a:pt x="94" y="32"/>
                  </a:lnTo>
                  <a:lnTo>
                    <a:pt x="91" y="68"/>
                  </a:lnTo>
                  <a:lnTo>
                    <a:pt x="87" y="103"/>
                  </a:lnTo>
                  <a:lnTo>
                    <a:pt x="82" y="125"/>
                  </a:lnTo>
                  <a:lnTo>
                    <a:pt x="79" y="127"/>
                  </a:lnTo>
                  <a:lnTo>
                    <a:pt x="76" y="126"/>
                  </a:lnTo>
                  <a:lnTo>
                    <a:pt x="75" y="123"/>
                  </a:lnTo>
                  <a:lnTo>
                    <a:pt x="74" y="117"/>
                  </a:lnTo>
                  <a:lnTo>
                    <a:pt x="72" y="111"/>
                  </a:lnTo>
                  <a:lnTo>
                    <a:pt x="67" y="103"/>
                  </a:lnTo>
                  <a:lnTo>
                    <a:pt x="62" y="94"/>
                  </a:lnTo>
                  <a:lnTo>
                    <a:pt x="54" y="84"/>
                  </a:lnTo>
                  <a:lnTo>
                    <a:pt x="46" y="73"/>
                  </a:lnTo>
                  <a:lnTo>
                    <a:pt x="38" y="64"/>
                  </a:lnTo>
                  <a:lnTo>
                    <a:pt x="30" y="58"/>
                  </a:lnTo>
                  <a:lnTo>
                    <a:pt x="25" y="55"/>
                  </a:lnTo>
                  <a:lnTo>
                    <a:pt x="20" y="55"/>
                  </a:lnTo>
                  <a:lnTo>
                    <a:pt x="21" y="58"/>
                  </a:lnTo>
                  <a:lnTo>
                    <a:pt x="26" y="64"/>
                  </a:lnTo>
                  <a:lnTo>
                    <a:pt x="33" y="73"/>
                  </a:lnTo>
                  <a:lnTo>
                    <a:pt x="42" y="86"/>
                  </a:lnTo>
                  <a:lnTo>
                    <a:pt x="53" y="103"/>
                  </a:lnTo>
                  <a:lnTo>
                    <a:pt x="63" y="119"/>
                  </a:lnTo>
                  <a:lnTo>
                    <a:pt x="68" y="132"/>
                  </a:lnTo>
                  <a:lnTo>
                    <a:pt x="68" y="144"/>
                  </a:lnTo>
                  <a:lnTo>
                    <a:pt x="66" y="159"/>
                  </a:lnTo>
                  <a:lnTo>
                    <a:pt x="62" y="172"/>
                  </a:lnTo>
                  <a:lnTo>
                    <a:pt x="58" y="180"/>
                  </a:lnTo>
                  <a:lnTo>
                    <a:pt x="55" y="183"/>
                  </a:lnTo>
                  <a:lnTo>
                    <a:pt x="53" y="183"/>
                  </a:lnTo>
                  <a:lnTo>
                    <a:pt x="50" y="179"/>
                  </a:lnTo>
                  <a:lnTo>
                    <a:pt x="45" y="174"/>
                  </a:lnTo>
                  <a:lnTo>
                    <a:pt x="41" y="169"/>
                  </a:lnTo>
                  <a:lnTo>
                    <a:pt x="36" y="164"/>
                  </a:lnTo>
                  <a:lnTo>
                    <a:pt x="29" y="157"/>
                  </a:lnTo>
                  <a:lnTo>
                    <a:pt x="22" y="151"/>
                  </a:lnTo>
                  <a:lnTo>
                    <a:pt x="16" y="145"/>
                  </a:lnTo>
                  <a:lnTo>
                    <a:pt x="9" y="139"/>
                  </a:lnTo>
                  <a:lnTo>
                    <a:pt x="4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9" y="145"/>
                  </a:lnTo>
                  <a:lnTo>
                    <a:pt x="16" y="154"/>
                  </a:lnTo>
                  <a:lnTo>
                    <a:pt x="22" y="163"/>
                  </a:lnTo>
                  <a:lnTo>
                    <a:pt x="30" y="172"/>
                  </a:lnTo>
                  <a:lnTo>
                    <a:pt x="37" y="182"/>
                  </a:lnTo>
                  <a:lnTo>
                    <a:pt x="40" y="187"/>
                  </a:lnTo>
                  <a:lnTo>
                    <a:pt x="41" y="194"/>
                  </a:lnTo>
                  <a:lnTo>
                    <a:pt x="41" y="206"/>
                  </a:lnTo>
                  <a:lnTo>
                    <a:pt x="38" y="220"/>
                  </a:lnTo>
                  <a:lnTo>
                    <a:pt x="32" y="231"/>
                  </a:lnTo>
                  <a:lnTo>
                    <a:pt x="26" y="239"/>
                  </a:lnTo>
                  <a:lnTo>
                    <a:pt x="26" y="244"/>
                  </a:lnTo>
                  <a:lnTo>
                    <a:pt x="30" y="244"/>
                  </a:lnTo>
                  <a:lnTo>
                    <a:pt x="36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Freeform 1314"/>
            <p:cNvSpPr>
              <a:spLocks/>
            </p:cNvSpPr>
            <p:nvPr/>
          </p:nvSpPr>
          <p:spPr bwMode="auto">
            <a:xfrm flipH="1">
              <a:off x="1340" y="3276"/>
              <a:ext cx="144" cy="113"/>
            </a:xfrm>
            <a:custGeom>
              <a:avLst/>
              <a:gdLst>
                <a:gd name="T0" fmla="*/ 0 w 318"/>
                <a:gd name="T1" fmla="*/ 0 h 227"/>
                <a:gd name="T2" fmla="*/ 0 w 318"/>
                <a:gd name="T3" fmla="*/ 0 h 227"/>
                <a:gd name="T4" fmla="*/ 0 w 318"/>
                <a:gd name="T5" fmla="*/ 0 h 227"/>
                <a:gd name="T6" fmla="*/ 0 w 318"/>
                <a:gd name="T7" fmla="*/ 0 h 227"/>
                <a:gd name="T8" fmla="*/ 0 w 318"/>
                <a:gd name="T9" fmla="*/ 0 h 227"/>
                <a:gd name="T10" fmla="*/ 0 w 318"/>
                <a:gd name="T11" fmla="*/ 0 h 227"/>
                <a:gd name="T12" fmla="*/ 0 w 318"/>
                <a:gd name="T13" fmla="*/ 0 h 227"/>
                <a:gd name="T14" fmla="*/ 0 w 318"/>
                <a:gd name="T15" fmla="*/ 0 h 227"/>
                <a:gd name="T16" fmla="*/ 0 w 318"/>
                <a:gd name="T17" fmla="*/ 0 h 227"/>
                <a:gd name="T18" fmla="*/ 0 w 318"/>
                <a:gd name="T19" fmla="*/ 0 h 227"/>
                <a:gd name="T20" fmla="*/ 0 w 318"/>
                <a:gd name="T21" fmla="*/ 0 h 227"/>
                <a:gd name="T22" fmla="*/ 0 w 318"/>
                <a:gd name="T23" fmla="*/ 0 h 227"/>
                <a:gd name="T24" fmla="*/ 0 w 318"/>
                <a:gd name="T25" fmla="*/ 0 h 227"/>
                <a:gd name="T26" fmla="*/ 0 w 318"/>
                <a:gd name="T27" fmla="*/ 0 h 227"/>
                <a:gd name="T28" fmla="*/ 0 w 318"/>
                <a:gd name="T29" fmla="*/ 0 h 227"/>
                <a:gd name="T30" fmla="*/ 0 w 318"/>
                <a:gd name="T31" fmla="*/ 0 h 227"/>
                <a:gd name="T32" fmla="*/ 0 w 318"/>
                <a:gd name="T33" fmla="*/ 0 h 227"/>
                <a:gd name="T34" fmla="*/ 0 w 318"/>
                <a:gd name="T35" fmla="*/ 0 h 227"/>
                <a:gd name="T36" fmla="*/ 0 w 318"/>
                <a:gd name="T37" fmla="*/ 0 h 227"/>
                <a:gd name="T38" fmla="*/ 0 w 318"/>
                <a:gd name="T39" fmla="*/ 0 h 227"/>
                <a:gd name="T40" fmla="*/ 0 w 318"/>
                <a:gd name="T41" fmla="*/ 0 h 227"/>
                <a:gd name="T42" fmla="*/ 0 w 318"/>
                <a:gd name="T43" fmla="*/ 0 h 227"/>
                <a:gd name="T44" fmla="*/ 0 w 318"/>
                <a:gd name="T45" fmla="*/ 0 h 227"/>
                <a:gd name="T46" fmla="*/ 0 w 318"/>
                <a:gd name="T47" fmla="*/ 0 h 227"/>
                <a:gd name="T48" fmla="*/ 0 w 318"/>
                <a:gd name="T49" fmla="*/ 0 h 227"/>
                <a:gd name="T50" fmla="*/ 0 w 318"/>
                <a:gd name="T51" fmla="*/ 0 h 227"/>
                <a:gd name="T52" fmla="*/ 0 w 318"/>
                <a:gd name="T53" fmla="*/ 0 h 227"/>
                <a:gd name="T54" fmla="*/ 0 w 318"/>
                <a:gd name="T55" fmla="*/ 0 h 227"/>
                <a:gd name="T56" fmla="*/ 0 w 318"/>
                <a:gd name="T57" fmla="*/ 0 h 227"/>
                <a:gd name="T58" fmla="*/ 0 w 318"/>
                <a:gd name="T59" fmla="*/ 0 h 227"/>
                <a:gd name="T60" fmla="*/ 0 w 318"/>
                <a:gd name="T61" fmla="*/ 0 h 227"/>
                <a:gd name="T62" fmla="*/ 0 w 318"/>
                <a:gd name="T63" fmla="*/ 0 h 227"/>
                <a:gd name="T64" fmla="*/ 0 w 318"/>
                <a:gd name="T65" fmla="*/ 0 h 227"/>
                <a:gd name="T66" fmla="*/ 0 w 318"/>
                <a:gd name="T67" fmla="*/ 0 h 227"/>
                <a:gd name="T68" fmla="*/ 0 w 318"/>
                <a:gd name="T69" fmla="*/ 0 h 227"/>
                <a:gd name="T70" fmla="*/ 0 w 318"/>
                <a:gd name="T71" fmla="*/ 0 h 227"/>
                <a:gd name="T72" fmla="*/ 0 w 318"/>
                <a:gd name="T73" fmla="*/ 0 h 227"/>
                <a:gd name="T74" fmla="*/ 0 w 318"/>
                <a:gd name="T75" fmla="*/ 0 h 227"/>
                <a:gd name="T76" fmla="*/ 0 w 318"/>
                <a:gd name="T77" fmla="*/ 0 h 227"/>
                <a:gd name="T78" fmla="*/ 0 w 318"/>
                <a:gd name="T79" fmla="*/ 0 h 227"/>
                <a:gd name="T80" fmla="*/ 0 w 318"/>
                <a:gd name="T81" fmla="*/ 0 h 227"/>
                <a:gd name="T82" fmla="*/ 0 w 318"/>
                <a:gd name="T83" fmla="*/ 0 h 227"/>
                <a:gd name="T84" fmla="*/ 0 w 318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7"/>
                <a:gd name="T131" fmla="*/ 318 w 318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7">
                  <a:moveTo>
                    <a:pt x="318" y="227"/>
                  </a:moveTo>
                  <a:lnTo>
                    <a:pt x="312" y="222"/>
                  </a:lnTo>
                  <a:lnTo>
                    <a:pt x="304" y="212"/>
                  </a:lnTo>
                  <a:lnTo>
                    <a:pt x="296" y="205"/>
                  </a:lnTo>
                  <a:lnTo>
                    <a:pt x="291" y="201"/>
                  </a:lnTo>
                  <a:lnTo>
                    <a:pt x="288" y="200"/>
                  </a:lnTo>
                  <a:lnTo>
                    <a:pt x="284" y="196"/>
                  </a:lnTo>
                  <a:lnTo>
                    <a:pt x="277" y="194"/>
                  </a:lnTo>
                  <a:lnTo>
                    <a:pt x="271" y="191"/>
                  </a:lnTo>
                  <a:lnTo>
                    <a:pt x="264" y="187"/>
                  </a:lnTo>
                  <a:lnTo>
                    <a:pt x="258" y="184"/>
                  </a:lnTo>
                  <a:lnTo>
                    <a:pt x="252" y="180"/>
                  </a:lnTo>
                  <a:lnTo>
                    <a:pt x="250" y="177"/>
                  </a:lnTo>
                  <a:lnTo>
                    <a:pt x="252" y="156"/>
                  </a:lnTo>
                  <a:lnTo>
                    <a:pt x="256" y="132"/>
                  </a:lnTo>
                  <a:lnTo>
                    <a:pt x="258" y="110"/>
                  </a:lnTo>
                  <a:lnTo>
                    <a:pt x="256" y="94"/>
                  </a:lnTo>
                  <a:lnTo>
                    <a:pt x="254" y="87"/>
                  </a:lnTo>
                  <a:lnTo>
                    <a:pt x="252" y="87"/>
                  </a:lnTo>
                  <a:lnTo>
                    <a:pt x="251" y="93"/>
                  </a:lnTo>
                  <a:lnTo>
                    <a:pt x="252" y="101"/>
                  </a:lnTo>
                  <a:lnTo>
                    <a:pt x="250" y="116"/>
                  </a:lnTo>
                  <a:lnTo>
                    <a:pt x="244" y="139"/>
                  </a:lnTo>
                  <a:lnTo>
                    <a:pt x="238" y="161"/>
                  </a:lnTo>
                  <a:lnTo>
                    <a:pt x="234" y="174"/>
                  </a:lnTo>
                  <a:lnTo>
                    <a:pt x="229" y="171"/>
                  </a:lnTo>
                  <a:lnTo>
                    <a:pt x="222" y="164"/>
                  </a:lnTo>
                  <a:lnTo>
                    <a:pt x="214" y="156"/>
                  </a:lnTo>
                  <a:lnTo>
                    <a:pt x="206" y="148"/>
                  </a:lnTo>
                  <a:lnTo>
                    <a:pt x="197" y="140"/>
                  </a:lnTo>
                  <a:lnTo>
                    <a:pt x="189" y="132"/>
                  </a:lnTo>
                  <a:lnTo>
                    <a:pt x="183" y="127"/>
                  </a:lnTo>
                  <a:lnTo>
                    <a:pt x="179" y="124"/>
                  </a:lnTo>
                  <a:lnTo>
                    <a:pt x="180" y="97"/>
                  </a:lnTo>
                  <a:lnTo>
                    <a:pt x="177" y="61"/>
                  </a:lnTo>
                  <a:lnTo>
                    <a:pt x="172" y="27"/>
                  </a:lnTo>
                  <a:lnTo>
                    <a:pt x="164" y="5"/>
                  </a:lnTo>
                  <a:lnTo>
                    <a:pt x="159" y="0"/>
                  </a:lnTo>
                  <a:lnTo>
                    <a:pt x="159" y="3"/>
                  </a:lnTo>
                  <a:lnTo>
                    <a:pt x="159" y="12"/>
                  </a:lnTo>
                  <a:lnTo>
                    <a:pt x="162" y="22"/>
                  </a:lnTo>
                  <a:lnTo>
                    <a:pt x="164" y="40"/>
                  </a:lnTo>
                  <a:lnTo>
                    <a:pt x="167" y="67"/>
                  </a:lnTo>
                  <a:lnTo>
                    <a:pt x="167" y="95"/>
                  </a:lnTo>
                  <a:lnTo>
                    <a:pt x="164" y="113"/>
                  </a:lnTo>
                  <a:lnTo>
                    <a:pt x="151" y="104"/>
                  </a:lnTo>
                  <a:lnTo>
                    <a:pt x="131" y="93"/>
                  </a:lnTo>
                  <a:lnTo>
                    <a:pt x="108" y="79"/>
                  </a:lnTo>
                  <a:lnTo>
                    <a:pt x="84" y="63"/>
                  </a:lnTo>
                  <a:lnTo>
                    <a:pt x="60" y="49"/>
                  </a:lnTo>
                  <a:lnTo>
                    <a:pt x="40" y="35"/>
                  </a:lnTo>
                  <a:lnTo>
                    <a:pt x="25" y="26"/>
                  </a:lnTo>
                  <a:lnTo>
                    <a:pt x="18" y="20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5" y="23"/>
                  </a:lnTo>
                  <a:lnTo>
                    <a:pt x="23" y="31"/>
                  </a:lnTo>
                  <a:lnTo>
                    <a:pt x="32" y="40"/>
                  </a:lnTo>
                  <a:lnTo>
                    <a:pt x="47" y="50"/>
                  </a:lnTo>
                  <a:lnTo>
                    <a:pt x="67" y="64"/>
                  </a:lnTo>
                  <a:lnTo>
                    <a:pt x="88" y="79"/>
                  </a:lnTo>
                  <a:lnTo>
                    <a:pt x="110" y="94"/>
                  </a:lnTo>
                  <a:lnTo>
                    <a:pt x="129" y="106"/>
                  </a:lnTo>
                  <a:lnTo>
                    <a:pt x="144" y="117"/>
                  </a:lnTo>
                  <a:lnTo>
                    <a:pt x="155" y="123"/>
                  </a:lnTo>
                  <a:lnTo>
                    <a:pt x="163" y="126"/>
                  </a:lnTo>
                  <a:lnTo>
                    <a:pt x="160" y="127"/>
                  </a:lnTo>
                  <a:lnTo>
                    <a:pt x="152" y="127"/>
                  </a:lnTo>
                  <a:lnTo>
                    <a:pt x="139" y="128"/>
                  </a:lnTo>
                  <a:lnTo>
                    <a:pt x="127" y="131"/>
                  </a:lnTo>
                  <a:lnTo>
                    <a:pt x="111" y="132"/>
                  </a:lnTo>
                  <a:lnTo>
                    <a:pt x="93" y="133"/>
                  </a:lnTo>
                  <a:lnTo>
                    <a:pt x="72" y="132"/>
                  </a:lnTo>
                  <a:lnTo>
                    <a:pt x="52" y="131"/>
                  </a:lnTo>
                  <a:lnTo>
                    <a:pt x="35" y="128"/>
                  </a:lnTo>
                  <a:lnTo>
                    <a:pt x="19" y="125"/>
                  </a:lnTo>
                  <a:lnTo>
                    <a:pt x="9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3" y="131"/>
                  </a:lnTo>
                  <a:lnTo>
                    <a:pt x="22" y="133"/>
                  </a:lnTo>
                  <a:lnTo>
                    <a:pt x="39" y="135"/>
                  </a:lnTo>
                  <a:lnTo>
                    <a:pt x="60" y="138"/>
                  </a:lnTo>
                  <a:lnTo>
                    <a:pt x="84" y="140"/>
                  </a:lnTo>
                  <a:lnTo>
                    <a:pt x="108" y="141"/>
                  </a:lnTo>
                  <a:lnTo>
                    <a:pt x="129" y="142"/>
                  </a:lnTo>
                  <a:lnTo>
                    <a:pt x="146" y="143"/>
                  </a:lnTo>
                  <a:lnTo>
                    <a:pt x="155" y="143"/>
                  </a:lnTo>
                  <a:lnTo>
                    <a:pt x="162" y="144"/>
                  </a:lnTo>
                  <a:lnTo>
                    <a:pt x="169" y="149"/>
                  </a:lnTo>
                  <a:lnTo>
                    <a:pt x="177" y="156"/>
                  </a:lnTo>
                  <a:lnTo>
                    <a:pt x="187" y="163"/>
                  </a:lnTo>
                  <a:lnTo>
                    <a:pt x="196" y="171"/>
                  </a:lnTo>
                  <a:lnTo>
                    <a:pt x="204" y="178"/>
                  </a:lnTo>
                  <a:lnTo>
                    <a:pt x="209" y="182"/>
                  </a:lnTo>
                  <a:lnTo>
                    <a:pt x="213" y="186"/>
                  </a:lnTo>
                  <a:lnTo>
                    <a:pt x="202" y="189"/>
                  </a:lnTo>
                  <a:lnTo>
                    <a:pt x="189" y="194"/>
                  </a:lnTo>
                  <a:lnTo>
                    <a:pt x="175" y="200"/>
                  </a:lnTo>
                  <a:lnTo>
                    <a:pt x="160" y="205"/>
                  </a:lnTo>
                  <a:lnTo>
                    <a:pt x="146" y="211"/>
                  </a:lnTo>
                  <a:lnTo>
                    <a:pt x="133" y="215"/>
                  </a:lnTo>
                  <a:lnTo>
                    <a:pt x="122" y="218"/>
                  </a:lnTo>
                  <a:lnTo>
                    <a:pt x="113" y="219"/>
                  </a:lnTo>
                  <a:lnTo>
                    <a:pt x="105" y="220"/>
                  </a:lnTo>
                  <a:lnTo>
                    <a:pt x="106" y="223"/>
                  </a:lnTo>
                  <a:lnTo>
                    <a:pt x="114" y="225"/>
                  </a:lnTo>
                  <a:lnTo>
                    <a:pt x="129" y="224"/>
                  </a:lnTo>
                  <a:lnTo>
                    <a:pt x="138" y="222"/>
                  </a:lnTo>
                  <a:lnTo>
                    <a:pt x="151" y="219"/>
                  </a:lnTo>
                  <a:lnTo>
                    <a:pt x="165" y="215"/>
                  </a:lnTo>
                  <a:lnTo>
                    <a:pt x="181" y="210"/>
                  </a:lnTo>
                  <a:lnTo>
                    <a:pt x="196" y="207"/>
                  </a:lnTo>
                  <a:lnTo>
                    <a:pt x="209" y="202"/>
                  </a:lnTo>
                  <a:lnTo>
                    <a:pt x="219" y="199"/>
                  </a:lnTo>
                  <a:lnTo>
                    <a:pt x="226" y="196"/>
                  </a:lnTo>
                  <a:lnTo>
                    <a:pt x="234" y="194"/>
                  </a:lnTo>
                  <a:lnTo>
                    <a:pt x="242" y="194"/>
                  </a:lnTo>
                  <a:lnTo>
                    <a:pt x="250" y="197"/>
                  </a:lnTo>
                  <a:lnTo>
                    <a:pt x="260" y="203"/>
                  </a:lnTo>
                  <a:lnTo>
                    <a:pt x="267" y="207"/>
                  </a:lnTo>
                  <a:lnTo>
                    <a:pt x="275" y="211"/>
                  </a:lnTo>
                  <a:lnTo>
                    <a:pt x="284" y="215"/>
                  </a:lnTo>
                  <a:lnTo>
                    <a:pt x="293" y="219"/>
                  </a:lnTo>
                  <a:lnTo>
                    <a:pt x="301" y="223"/>
                  </a:lnTo>
                  <a:lnTo>
                    <a:pt x="309" y="225"/>
                  </a:lnTo>
                  <a:lnTo>
                    <a:pt x="314" y="227"/>
                  </a:lnTo>
                  <a:lnTo>
                    <a:pt x="318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87" name="Group 334"/>
          <p:cNvGrpSpPr>
            <a:grpSpLocks/>
          </p:cNvGrpSpPr>
          <p:nvPr/>
        </p:nvGrpSpPr>
        <p:grpSpPr bwMode="auto">
          <a:xfrm rot="5390314" flipV="1">
            <a:off x="7077075" y="0"/>
            <a:ext cx="2057400" cy="2038350"/>
            <a:chOff x="912" y="2544"/>
            <a:chExt cx="1296" cy="1154"/>
          </a:xfrm>
        </p:grpSpPr>
        <p:sp>
          <p:nvSpPr>
            <p:cNvPr id="988" name="Freeform 335"/>
            <p:cNvSpPr>
              <a:spLocks/>
            </p:cNvSpPr>
            <p:nvPr/>
          </p:nvSpPr>
          <p:spPr bwMode="auto">
            <a:xfrm flipH="1">
              <a:off x="1114" y="2562"/>
              <a:ext cx="35" cy="132"/>
            </a:xfrm>
            <a:custGeom>
              <a:avLst/>
              <a:gdLst>
                <a:gd name="T0" fmla="*/ 0 w 77"/>
                <a:gd name="T1" fmla="*/ 1 h 265"/>
                <a:gd name="T2" fmla="*/ 0 w 77"/>
                <a:gd name="T3" fmla="*/ 1 h 265"/>
                <a:gd name="T4" fmla="*/ 0 w 77"/>
                <a:gd name="T5" fmla="*/ 1 h 265"/>
                <a:gd name="T6" fmla="*/ 0 w 77"/>
                <a:gd name="T7" fmla="*/ 1 h 265"/>
                <a:gd name="T8" fmla="*/ 0 w 77"/>
                <a:gd name="T9" fmla="*/ 1 h 265"/>
                <a:gd name="T10" fmla="*/ 0 w 77"/>
                <a:gd name="T11" fmla="*/ 0 h 265"/>
                <a:gd name="T12" fmla="*/ 0 w 77"/>
                <a:gd name="T13" fmla="*/ 0 h 265"/>
                <a:gd name="T14" fmla="*/ 0 w 77"/>
                <a:gd name="T15" fmla="*/ 0 h 265"/>
                <a:gd name="T16" fmla="*/ 0 w 77"/>
                <a:gd name="T17" fmla="*/ 0 h 265"/>
                <a:gd name="T18" fmla="*/ 0 w 77"/>
                <a:gd name="T19" fmla="*/ 0 h 265"/>
                <a:gd name="T20" fmla="*/ 0 w 77"/>
                <a:gd name="T21" fmla="*/ 0 h 265"/>
                <a:gd name="T22" fmla="*/ 0 w 77"/>
                <a:gd name="T23" fmla="*/ 0 h 265"/>
                <a:gd name="T24" fmla="*/ 0 w 77"/>
                <a:gd name="T25" fmla="*/ 0 h 265"/>
                <a:gd name="T26" fmla="*/ 0 w 77"/>
                <a:gd name="T27" fmla="*/ 0 h 265"/>
                <a:gd name="T28" fmla="*/ 0 w 77"/>
                <a:gd name="T29" fmla="*/ 0 h 265"/>
                <a:gd name="T30" fmla="*/ 0 w 77"/>
                <a:gd name="T31" fmla="*/ 0 h 265"/>
                <a:gd name="T32" fmla="*/ 0 w 77"/>
                <a:gd name="T33" fmla="*/ 0 h 265"/>
                <a:gd name="T34" fmla="*/ 0 w 77"/>
                <a:gd name="T35" fmla="*/ 0 h 265"/>
                <a:gd name="T36" fmla="*/ 0 w 77"/>
                <a:gd name="T37" fmla="*/ 0 h 265"/>
                <a:gd name="T38" fmla="*/ 0 w 77"/>
                <a:gd name="T39" fmla="*/ 0 h 265"/>
                <a:gd name="T40" fmla="*/ 0 w 77"/>
                <a:gd name="T41" fmla="*/ 1 h 2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7"/>
                <a:gd name="T64" fmla="*/ 0 h 265"/>
                <a:gd name="T65" fmla="*/ 77 w 77"/>
                <a:gd name="T66" fmla="*/ 265 h 26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7" h="265">
                  <a:moveTo>
                    <a:pt x="7" y="265"/>
                  </a:moveTo>
                  <a:lnTo>
                    <a:pt x="5" y="265"/>
                  </a:lnTo>
                  <a:lnTo>
                    <a:pt x="2" y="262"/>
                  </a:lnTo>
                  <a:lnTo>
                    <a:pt x="1" y="260"/>
                  </a:lnTo>
                  <a:lnTo>
                    <a:pt x="0" y="258"/>
                  </a:lnTo>
                  <a:lnTo>
                    <a:pt x="30" y="226"/>
                  </a:lnTo>
                  <a:lnTo>
                    <a:pt x="50" y="191"/>
                  </a:lnTo>
                  <a:lnTo>
                    <a:pt x="61" y="156"/>
                  </a:lnTo>
                  <a:lnTo>
                    <a:pt x="64" y="121"/>
                  </a:lnTo>
                  <a:lnTo>
                    <a:pt x="63" y="86"/>
                  </a:lnTo>
                  <a:lnTo>
                    <a:pt x="56" y="54"/>
                  </a:lnTo>
                  <a:lnTo>
                    <a:pt x="50" y="25"/>
                  </a:lnTo>
                  <a:lnTo>
                    <a:pt x="43" y="0"/>
                  </a:lnTo>
                  <a:lnTo>
                    <a:pt x="59" y="17"/>
                  </a:lnTo>
                  <a:lnTo>
                    <a:pt x="71" y="45"/>
                  </a:lnTo>
                  <a:lnTo>
                    <a:pt x="77" y="83"/>
                  </a:lnTo>
                  <a:lnTo>
                    <a:pt x="77" y="124"/>
                  </a:lnTo>
                  <a:lnTo>
                    <a:pt x="72" y="167"/>
                  </a:lnTo>
                  <a:lnTo>
                    <a:pt x="59" y="207"/>
                  </a:lnTo>
                  <a:lnTo>
                    <a:pt x="38" y="241"/>
                  </a:lnTo>
                  <a:lnTo>
                    <a:pt x="7" y="2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Freeform 336"/>
            <p:cNvSpPr>
              <a:spLocks/>
            </p:cNvSpPr>
            <p:nvPr/>
          </p:nvSpPr>
          <p:spPr bwMode="auto">
            <a:xfrm flipH="1">
              <a:off x="1120" y="2564"/>
              <a:ext cx="29" cy="16"/>
            </a:xfrm>
            <a:custGeom>
              <a:avLst/>
              <a:gdLst>
                <a:gd name="T0" fmla="*/ 0 w 65"/>
                <a:gd name="T1" fmla="*/ 0 h 34"/>
                <a:gd name="T2" fmla="*/ 0 w 65"/>
                <a:gd name="T3" fmla="*/ 0 h 34"/>
                <a:gd name="T4" fmla="*/ 0 w 65"/>
                <a:gd name="T5" fmla="*/ 0 h 34"/>
                <a:gd name="T6" fmla="*/ 0 w 65"/>
                <a:gd name="T7" fmla="*/ 0 h 34"/>
                <a:gd name="T8" fmla="*/ 0 w 65"/>
                <a:gd name="T9" fmla="*/ 0 h 34"/>
                <a:gd name="T10" fmla="*/ 0 w 65"/>
                <a:gd name="T11" fmla="*/ 0 h 34"/>
                <a:gd name="T12" fmla="*/ 0 w 65"/>
                <a:gd name="T13" fmla="*/ 0 h 34"/>
                <a:gd name="T14" fmla="*/ 0 w 65"/>
                <a:gd name="T15" fmla="*/ 0 h 34"/>
                <a:gd name="T16" fmla="*/ 0 w 65"/>
                <a:gd name="T17" fmla="*/ 0 h 34"/>
                <a:gd name="T18" fmla="*/ 0 w 65"/>
                <a:gd name="T19" fmla="*/ 0 h 34"/>
                <a:gd name="T20" fmla="*/ 0 w 65"/>
                <a:gd name="T21" fmla="*/ 0 h 34"/>
                <a:gd name="T22" fmla="*/ 0 w 65"/>
                <a:gd name="T23" fmla="*/ 0 h 34"/>
                <a:gd name="T24" fmla="*/ 0 w 65"/>
                <a:gd name="T25" fmla="*/ 0 h 34"/>
                <a:gd name="T26" fmla="*/ 0 w 65"/>
                <a:gd name="T27" fmla="*/ 0 h 34"/>
                <a:gd name="T28" fmla="*/ 0 w 65"/>
                <a:gd name="T29" fmla="*/ 0 h 34"/>
                <a:gd name="T30" fmla="*/ 0 w 65"/>
                <a:gd name="T31" fmla="*/ 0 h 34"/>
                <a:gd name="T32" fmla="*/ 0 w 65"/>
                <a:gd name="T33" fmla="*/ 0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34"/>
                <a:gd name="T53" fmla="*/ 65 w 65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34">
                  <a:moveTo>
                    <a:pt x="65" y="34"/>
                  </a:moveTo>
                  <a:lnTo>
                    <a:pt x="58" y="27"/>
                  </a:lnTo>
                  <a:lnTo>
                    <a:pt x="49" y="20"/>
                  </a:lnTo>
                  <a:lnTo>
                    <a:pt x="38" y="14"/>
                  </a:lnTo>
                  <a:lnTo>
                    <a:pt x="29" y="8"/>
                  </a:lnTo>
                  <a:lnTo>
                    <a:pt x="19" y="4"/>
                  </a:lnTo>
                  <a:lnTo>
                    <a:pt x="9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6" y="7"/>
                  </a:lnTo>
                  <a:lnTo>
                    <a:pt x="13" y="11"/>
                  </a:lnTo>
                  <a:lnTo>
                    <a:pt x="23" y="14"/>
                  </a:lnTo>
                  <a:lnTo>
                    <a:pt x="33" y="19"/>
                  </a:lnTo>
                  <a:lnTo>
                    <a:pt x="45" y="23"/>
                  </a:lnTo>
                  <a:lnTo>
                    <a:pt x="56" y="28"/>
                  </a:lnTo>
                  <a:lnTo>
                    <a:pt x="65" y="3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Freeform 337"/>
            <p:cNvSpPr>
              <a:spLocks/>
            </p:cNvSpPr>
            <p:nvPr/>
          </p:nvSpPr>
          <p:spPr bwMode="auto">
            <a:xfrm flipH="1">
              <a:off x="1118" y="2572"/>
              <a:ext cx="32" cy="20"/>
            </a:xfrm>
            <a:custGeom>
              <a:avLst/>
              <a:gdLst>
                <a:gd name="T0" fmla="*/ 0 w 71"/>
                <a:gd name="T1" fmla="*/ 1 h 40"/>
                <a:gd name="T2" fmla="*/ 0 w 71"/>
                <a:gd name="T3" fmla="*/ 0 h 40"/>
                <a:gd name="T4" fmla="*/ 0 w 71"/>
                <a:gd name="T5" fmla="*/ 1 h 40"/>
                <a:gd name="T6" fmla="*/ 0 w 71"/>
                <a:gd name="T7" fmla="*/ 1 h 40"/>
                <a:gd name="T8" fmla="*/ 0 w 71"/>
                <a:gd name="T9" fmla="*/ 1 h 40"/>
                <a:gd name="T10" fmla="*/ 0 w 71"/>
                <a:gd name="T11" fmla="*/ 1 h 40"/>
                <a:gd name="T12" fmla="*/ 0 w 71"/>
                <a:gd name="T13" fmla="*/ 1 h 40"/>
                <a:gd name="T14" fmla="*/ 0 w 71"/>
                <a:gd name="T15" fmla="*/ 1 h 40"/>
                <a:gd name="T16" fmla="*/ 0 w 71"/>
                <a:gd name="T17" fmla="*/ 1 h 40"/>
                <a:gd name="T18" fmla="*/ 0 w 71"/>
                <a:gd name="T19" fmla="*/ 1 h 40"/>
                <a:gd name="T20" fmla="*/ 0 w 71"/>
                <a:gd name="T21" fmla="*/ 1 h 40"/>
                <a:gd name="T22" fmla="*/ 0 w 71"/>
                <a:gd name="T23" fmla="*/ 1 h 40"/>
                <a:gd name="T24" fmla="*/ 0 w 71"/>
                <a:gd name="T25" fmla="*/ 1 h 40"/>
                <a:gd name="T26" fmla="*/ 0 w 71"/>
                <a:gd name="T27" fmla="*/ 1 h 40"/>
                <a:gd name="T28" fmla="*/ 0 w 71"/>
                <a:gd name="T29" fmla="*/ 1 h 40"/>
                <a:gd name="T30" fmla="*/ 0 w 71"/>
                <a:gd name="T31" fmla="*/ 1 h 40"/>
                <a:gd name="T32" fmla="*/ 0 w 71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40"/>
                <a:gd name="T53" fmla="*/ 71 w 7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40">
                  <a:moveTo>
                    <a:pt x="0" y="2"/>
                  </a:moveTo>
                  <a:lnTo>
                    <a:pt x="3" y="0"/>
                  </a:lnTo>
                  <a:lnTo>
                    <a:pt x="9" y="2"/>
                  </a:lnTo>
                  <a:lnTo>
                    <a:pt x="20" y="5"/>
                  </a:lnTo>
                  <a:lnTo>
                    <a:pt x="30" y="10"/>
                  </a:lnTo>
                  <a:lnTo>
                    <a:pt x="42" y="15"/>
                  </a:lnTo>
                  <a:lnTo>
                    <a:pt x="53" y="22"/>
                  </a:lnTo>
                  <a:lnTo>
                    <a:pt x="63" y="30"/>
                  </a:lnTo>
                  <a:lnTo>
                    <a:pt x="71" y="40"/>
                  </a:lnTo>
                  <a:lnTo>
                    <a:pt x="62" y="35"/>
                  </a:lnTo>
                  <a:lnTo>
                    <a:pt x="51" y="30"/>
                  </a:lnTo>
                  <a:lnTo>
                    <a:pt x="39" y="25"/>
                  </a:lnTo>
                  <a:lnTo>
                    <a:pt x="28" y="19"/>
                  </a:lnTo>
                  <a:lnTo>
                    <a:pt x="16" y="13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Freeform 338"/>
            <p:cNvSpPr>
              <a:spLocks/>
            </p:cNvSpPr>
            <p:nvPr/>
          </p:nvSpPr>
          <p:spPr bwMode="auto">
            <a:xfrm flipH="1">
              <a:off x="1116" y="2592"/>
              <a:ext cx="41" cy="26"/>
            </a:xfrm>
            <a:custGeom>
              <a:avLst/>
              <a:gdLst>
                <a:gd name="T0" fmla="*/ 0 w 92"/>
                <a:gd name="T1" fmla="*/ 0 h 53"/>
                <a:gd name="T2" fmla="*/ 0 w 92"/>
                <a:gd name="T3" fmla="*/ 0 h 53"/>
                <a:gd name="T4" fmla="*/ 0 w 92"/>
                <a:gd name="T5" fmla="*/ 0 h 53"/>
                <a:gd name="T6" fmla="*/ 0 w 92"/>
                <a:gd name="T7" fmla="*/ 0 h 53"/>
                <a:gd name="T8" fmla="*/ 0 w 92"/>
                <a:gd name="T9" fmla="*/ 0 h 53"/>
                <a:gd name="T10" fmla="*/ 0 w 92"/>
                <a:gd name="T11" fmla="*/ 0 h 53"/>
                <a:gd name="T12" fmla="*/ 0 w 92"/>
                <a:gd name="T13" fmla="*/ 0 h 53"/>
                <a:gd name="T14" fmla="*/ 0 w 92"/>
                <a:gd name="T15" fmla="*/ 0 h 53"/>
                <a:gd name="T16" fmla="*/ 0 w 92"/>
                <a:gd name="T17" fmla="*/ 0 h 53"/>
                <a:gd name="T18" fmla="*/ 0 w 92"/>
                <a:gd name="T19" fmla="*/ 0 h 53"/>
                <a:gd name="T20" fmla="*/ 0 w 92"/>
                <a:gd name="T21" fmla="*/ 0 h 53"/>
                <a:gd name="T22" fmla="*/ 0 w 92"/>
                <a:gd name="T23" fmla="*/ 0 h 53"/>
                <a:gd name="T24" fmla="*/ 0 w 92"/>
                <a:gd name="T25" fmla="*/ 0 h 53"/>
                <a:gd name="T26" fmla="*/ 0 w 92"/>
                <a:gd name="T27" fmla="*/ 0 h 53"/>
                <a:gd name="T28" fmla="*/ 0 w 92"/>
                <a:gd name="T29" fmla="*/ 0 h 53"/>
                <a:gd name="T30" fmla="*/ 0 w 92"/>
                <a:gd name="T31" fmla="*/ 0 h 53"/>
                <a:gd name="T32" fmla="*/ 0 w 92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3"/>
                <a:gd name="T53" fmla="*/ 92 w 92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3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2" y="13"/>
                  </a:lnTo>
                  <a:lnTo>
                    <a:pt x="58" y="23"/>
                  </a:lnTo>
                  <a:lnTo>
                    <a:pt x="73" y="32"/>
                  </a:lnTo>
                  <a:lnTo>
                    <a:pt x="84" y="42"/>
                  </a:lnTo>
                  <a:lnTo>
                    <a:pt x="92" y="53"/>
                  </a:lnTo>
                  <a:lnTo>
                    <a:pt x="86" y="48"/>
                  </a:lnTo>
                  <a:lnTo>
                    <a:pt x="73" y="42"/>
                  </a:lnTo>
                  <a:lnTo>
                    <a:pt x="57" y="35"/>
                  </a:lnTo>
                  <a:lnTo>
                    <a:pt x="41" y="26"/>
                  </a:lnTo>
                  <a:lnTo>
                    <a:pt x="24" y="18"/>
                  </a:lnTo>
                  <a:lnTo>
                    <a:pt x="11" y="11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Freeform 339"/>
            <p:cNvSpPr>
              <a:spLocks/>
            </p:cNvSpPr>
            <p:nvPr/>
          </p:nvSpPr>
          <p:spPr bwMode="auto">
            <a:xfrm flipH="1">
              <a:off x="1118" y="2614"/>
              <a:ext cx="45" cy="29"/>
            </a:xfrm>
            <a:custGeom>
              <a:avLst/>
              <a:gdLst>
                <a:gd name="T0" fmla="*/ 0 w 101"/>
                <a:gd name="T1" fmla="*/ 0 h 59"/>
                <a:gd name="T2" fmla="*/ 0 w 101"/>
                <a:gd name="T3" fmla="*/ 0 h 59"/>
                <a:gd name="T4" fmla="*/ 0 w 101"/>
                <a:gd name="T5" fmla="*/ 0 h 59"/>
                <a:gd name="T6" fmla="*/ 0 w 101"/>
                <a:gd name="T7" fmla="*/ 0 h 59"/>
                <a:gd name="T8" fmla="*/ 0 w 101"/>
                <a:gd name="T9" fmla="*/ 0 h 59"/>
                <a:gd name="T10" fmla="*/ 0 w 101"/>
                <a:gd name="T11" fmla="*/ 0 h 59"/>
                <a:gd name="T12" fmla="*/ 0 w 101"/>
                <a:gd name="T13" fmla="*/ 0 h 59"/>
                <a:gd name="T14" fmla="*/ 0 w 101"/>
                <a:gd name="T15" fmla="*/ 0 h 59"/>
                <a:gd name="T16" fmla="*/ 0 w 101"/>
                <a:gd name="T17" fmla="*/ 0 h 59"/>
                <a:gd name="T18" fmla="*/ 0 w 101"/>
                <a:gd name="T19" fmla="*/ 0 h 59"/>
                <a:gd name="T20" fmla="*/ 0 w 101"/>
                <a:gd name="T21" fmla="*/ 0 h 59"/>
                <a:gd name="T22" fmla="*/ 0 w 101"/>
                <a:gd name="T23" fmla="*/ 0 h 59"/>
                <a:gd name="T24" fmla="*/ 0 w 101"/>
                <a:gd name="T25" fmla="*/ 0 h 59"/>
                <a:gd name="T26" fmla="*/ 0 w 101"/>
                <a:gd name="T27" fmla="*/ 0 h 59"/>
                <a:gd name="T28" fmla="*/ 0 w 101"/>
                <a:gd name="T29" fmla="*/ 0 h 59"/>
                <a:gd name="T30" fmla="*/ 0 w 101"/>
                <a:gd name="T31" fmla="*/ 0 h 59"/>
                <a:gd name="T32" fmla="*/ 0 w 101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1"/>
                <a:gd name="T52" fmla="*/ 0 h 59"/>
                <a:gd name="T53" fmla="*/ 101 w 101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1" h="59">
                  <a:moveTo>
                    <a:pt x="0" y="2"/>
                  </a:moveTo>
                  <a:lnTo>
                    <a:pt x="5" y="0"/>
                  </a:lnTo>
                  <a:lnTo>
                    <a:pt x="17" y="3"/>
                  </a:lnTo>
                  <a:lnTo>
                    <a:pt x="31" y="10"/>
                  </a:lnTo>
                  <a:lnTo>
                    <a:pt x="48" y="18"/>
                  </a:lnTo>
                  <a:lnTo>
                    <a:pt x="65" y="28"/>
                  </a:lnTo>
                  <a:lnTo>
                    <a:pt x="81" y="38"/>
                  </a:lnTo>
                  <a:lnTo>
                    <a:pt x="94" y="49"/>
                  </a:lnTo>
                  <a:lnTo>
                    <a:pt x="101" y="59"/>
                  </a:lnTo>
                  <a:lnTo>
                    <a:pt x="93" y="56"/>
                  </a:lnTo>
                  <a:lnTo>
                    <a:pt x="80" y="49"/>
                  </a:lnTo>
                  <a:lnTo>
                    <a:pt x="63" y="40"/>
                  </a:lnTo>
                  <a:lnTo>
                    <a:pt x="44" y="30"/>
                  </a:lnTo>
                  <a:lnTo>
                    <a:pt x="27" y="21"/>
                  </a:lnTo>
                  <a:lnTo>
                    <a:pt x="13" y="12"/>
                  </a:lnTo>
                  <a:lnTo>
                    <a:pt x="2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Freeform 340"/>
            <p:cNvSpPr>
              <a:spLocks/>
            </p:cNvSpPr>
            <p:nvPr/>
          </p:nvSpPr>
          <p:spPr bwMode="auto">
            <a:xfrm flipH="1">
              <a:off x="1126" y="2553"/>
              <a:ext cx="19" cy="17"/>
            </a:xfrm>
            <a:custGeom>
              <a:avLst/>
              <a:gdLst>
                <a:gd name="T0" fmla="*/ 0 w 42"/>
                <a:gd name="T1" fmla="*/ 0 h 35"/>
                <a:gd name="T2" fmla="*/ 0 w 42"/>
                <a:gd name="T3" fmla="*/ 0 h 35"/>
                <a:gd name="T4" fmla="*/ 0 w 42"/>
                <a:gd name="T5" fmla="*/ 0 h 35"/>
                <a:gd name="T6" fmla="*/ 0 w 42"/>
                <a:gd name="T7" fmla="*/ 0 h 35"/>
                <a:gd name="T8" fmla="*/ 0 w 42"/>
                <a:gd name="T9" fmla="*/ 0 h 35"/>
                <a:gd name="T10" fmla="*/ 0 w 42"/>
                <a:gd name="T11" fmla="*/ 0 h 35"/>
                <a:gd name="T12" fmla="*/ 0 w 42"/>
                <a:gd name="T13" fmla="*/ 0 h 35"/>
                <a:gd name="T14" fmla="*/ 0 w 42"/>
                <a:gd name="T15" fmla="*/ 0 h 35"/>
                <a:gd name="T16" fmla="*/ 0 w 42"/>
                <a:gd name="T17" fmla="*/ 0 h 35"/>
                <a:gd name="T18" fmla="*/ 0 w 42"/>
                <a:gd name="T19" fmla="*/ 0 h 35"/>
                <a:gd name="T20" fmla="*/ 0 w 42"/>
                <a:gd name="T21" fmla="*/ 0 h 35"/>
                <a:gd name="T22" fmla="*/ 0 w 42"/>
                <a:gd name="T23" fmla="*/ 0 h 35"/>
                <a:gd name="T24" fmla="*/ 0 w 42"/>
                <a:gd name="T25" fmla="*/ 0 h 35"/>
                <a:gd name="T26" fmla="*/ 0 w 42"/>
                <a:gd name="T27" fmla="*/ 0 h 35"/>
                <a:gd name="T28" fmla="*/ 0 w 42"/>
                <a:gd name="T29" fmla="*/ 0 h 35"/>
                <a:gd name="T30" fmla="*/ 0 w 42"/>
                <a:gd name="T31" fmla="*/ 0 h 35"/>
                <a:gd name="T32" fmla="*/ 0 w 42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35"/>
                <a:gd name="T53" fmla="*/ 42 w 42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35">
                  <a:moveTo>
                    <a:pt x="42" y="35"/>
                  </a:moveTo>
                  <a:lnTo>
                    <a:pt x="39" y="33"/>
                  </a:lnTo>
                  <a:lnTo>
                    <a:pt x="33" y="29"/>
                  </a:lnTo>
                  <a:lnTo>
                    <a:pt x="25" y="24"/>
                  </a:lnTo>
                  <a:lnTo>
                    <a:pt x="17" y="20"/>
                  </a:lnTo>
                  <a:lnTo>
                    <a:pt x="9" y="14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3"/>
                  </a:lnTo>
                  <a:lnTo>
                    <a:pt x="17" y="7"/>
                  </a:lnTo>
                  <a:lnTo>
                    <a:pt x="23" y="13"/>
                  </a:lnTo>
                  <a:lnTo>
                    <a:pt x="29" y="19"/>
                  </a:lnTo>
                  <a:lnTo>
                    <a:pt x="34" y="26"/>
                  </a:lnTo>
                  <a:lnTo>
                    <a:pt x="39" y="31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Freeform 341"/>
            <p:cNvSpPr>
              <a:spLocks/>
            </p:cNvSpPr>
            <p:nvPr/>
          </p:nvSpPr>
          <p:spPr bwMode="auto">
            <a:xfrm flipH="1">
              <a:off x="1115" y="2551"/>
              <a:ext cx="10" cy="20"/>
            </a:xfrm>
            <a:custGeom>
              <a:avLst/>
              <a:gdLst>
                <a:gd name="T0" fmla="*/ 0 w 21"/>
                <a:gd name="T1" fmla="*/ 1 h 40"/>
                <a:gd name="T2" fmla="*/ 0 w 21"/>
                <a:gd name="T3" fmla="*/ 1 h 40"/>
                <a:gd name="T4" fmla="*/ 0 w 21"/>
                <a:gd name="T5" fmla="*/ 1 h 40"/>
                <a:gd name="T6" fmla="*/ 0 w 21"/>
                <a:gd name="T7" fmla="*/ 1 h 40"/>
                <a:gd name="T8" fmla="*/ 0 w 21"/>
                <a:gd name="T9" fmla="*/ 0 h 40"/>
                <a:gd name="T10" fmla="*/ 0 w 21"/>
                <a:gd name="T11" fmla="*/ 1 h 40"/>
                <a:gd name="T12" fmla="*/ 0 w 21"/>
                <a:gd name="T13" fmla="*/ 1 h 40"/>
                <a:gd name="T14" fmla="*/ 0 w 21"/>
                <a:gd name="T15" fmla="*/ 1 h 40"/>
                <a:gd name="T16" fmla="*/ 0 w 21"/>
                <a:gd name="T17" fmla="*/ 1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40"/>
                <a:gd name="T29" fmla="*/ 21 w 21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40">
                  <a:moveTo>
                    <a:pt x="0" y="40"/>
                  </a:moveTo>
                  <a:lnTo>
                    <a:pt x="5" y="33"/>
                  </a:lnTo>
                  <a:lnTo>
                    <a:pt x="14" y="21"/>
                  </a:lnTo>
                  <a:lnTo>
                    <a:pt x="21" y="8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15"/>
                  </a:lnTo>
                  <a:lnTo>
                    <a:pt x="2" y="29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Freeform 342"/>
            <p:cNvSpPr>
              <a:spLocks/>
            </p:cNvSpPr>
            <p:nvPr/>
          </p:nvSpPr>
          <p:spPr bwMode="auto">
            <a:xfrm flipH="1">
              <a:off x="1127" y="2544"/>
              <a:ext cx="5" cy="22"/>
            </a:xfrm>
            <a:custGeom>
              <a:avLst/>
              <a:gdLst>
                <a:gd name="T0" fmla="*/ 0 w 12"/>
                <a:gd name="T1" fmla="*/ 0 h 45"/>
                <a:gd name="T2" fmla="*/ 0 w 12"/>
                <a:gd name="T3" fmla="*/ 0 h 45"/>
                <a:gd name="T4" fmla="*/ 0 w 12"/>
                <a:gd name="T5" fmla="*/ 0 h 45"/>
                <a:gd name="T6" fmla="*/ 0 w 12"/>
                <a:gd name="T7" fmla="*/ 0 h 45"/>
                <a:gd name="T8" fmla="*/ 0 w 12"/>
                <a:gd name="T9" fmla="*/ 0 h 45"/>
                <a:gd name="T10" fmla="*/ 0 w 12"/>
                <a:gd name="T11" fmla="*/ 0 h 45"/>
                <a:gd name="T12" fmla="*/ 0 w 12"/>
                <a:gd name="T13" fmla="*/ 0 h 45"/>
                <a:gd name="T14" fmla="*/ 0 w 12"/>
                <a:gd name="T15" fmla="*/ 0 h 45"/>
                <a:gd name="T16" fmla="*/ 0 w 12"/>
                <a:gd name="T17" fmla="*/ 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45"/>
                <a:gd name="T29" fmla="*/ 12 w 12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45">
                  <a:moveTo>
                    <a:pt x="12" y="45"/>
                  </a:moveTo>
                  <a:lnTo>
                    <a:pt x="10" y="36"/>
                  </a:lnTo>
                  <a:lnTo>
                    <a:pt x="12" y="21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18"/>
                  </a:lnTo>
                  <a:lnTo>
                    <a:pt x="8" y="35"/>
                  </a:lnTo>
                  <a:lnTo>
                    <a:pt x="12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Freeform 343"/>
            <p:cNvSpPr>
              <a:spLocks/>
            </p:cNvSpPr>
            <p:nvPr/>
          </p:nvSpPr>
          <p:spPr bwMode="auto">
            <a:xfrm flipH="1">
              <a:off x="1104" y="2557"/>
              <a:ext cx="17" cy="20"/>
            </a:xfrm>
            <a:custGeom>
              <a:avLst/>
              <a:gdLst>
                <a:gd name="T0" fmla="*/ 0 w 40"/>
                <a:gd name="T1" fmla="*/ 1 h 40"/>
                <a:gd name="T2" fmla="*/ 0 w 40"/>
                <a:gd name="T3" fmla="*/ 1 h 40"/>
                <a:gd name="T4" fmla="*/ 0 w 40"/>
                <a:gd name="T5" fmla="*/ 1 h 40"/>
                <a:gd name="T6" fmla="*/ 0 w 40"/>
                <a:gd name="T7" fmla="*/ 1 h 40"/>
                <a:gd name="T8" fmla="*/ 0 w 40"/>
                <a:gd name="T9" fmla="*/ 1 h 40"/>
                <a:gd name="T10" fmla="*/ 0 w 40"/>
                <a:gd name="T11" fmla="*/ 1 h 40"/>
                <a:gd name="T12" fmla="*/ 0 w 40"/>
                <a:gd name="T13" fmla="*/ 1 h 40"/>
                <a:gd name="T14" fmla="*/ 0 w 40"/>
                <a:gd name="T15" fmla="*/ 0 h 40"/>
                <a:gd name="T16" fmla="*/ 0 w 40"/>
                <a:gd name="T17" fmla="*/ 1 h 40"/>
                <a:gd name="T18" fmla="*/ 0 w 40"/>
                <a:gd name="T19" fmla="*/ 1 h 40"/>
                <a:gd name="T20" fmla="*/ 0 w 40"/>
                <a:gd name="T21" fmla="*/ 1 h 40"/>
                <a:gd name="T22" fmla="*/ 0 w 40"/>
                <a:gd name="T23" fmla="*/ 1 h 40"/>
                <a:gd name="T24" fmla="*/ 0 w 40"/>
                <a:gd name="T25" fmla="*/ 1 h 40"/>
                <a:gd name="T26" fmla="*/ 0 w 40"/>
                <a:gd name="T27" fmla="*/ 1 h 40"/>
                <a:gd name="T28" fmla="*/ 0 w 40"/>
                <a:gd name="T29" fmla="*/ 1 h 40"/>
                <a:gd name="T30" fmla="*/ 0 w 40"/>
                <a:gd name="T31" fmla="*/ 1 h 40"/>
                <a:gd name="T32" fmla="*/ 0 w 40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40"/>
                <a:gd name="T53" fmla="*/ 40 w 40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40">
                  <a:moveTo>
                    <a:pt x="0" y="40"/>
                  </a:moveTo>
                  <a:lnTo>
                    <a:pt x="4" y="34"/>
                  </a:lnTo>
                  <a:lnTo>
                    <a:pt x="8" y="28"/>
                  </a:lnTo>
                  <a:lnTo>
                    <a:pt x="13" y="20"/>
                  </a:lnTo>
                  <a:lnTo>
                    <a:pt x="20" y="13"/>
                  </a:lnTo>
                  <a:lnTo>
                    <a:pt x="26" y="6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0" y="4"/>
                  </a:lnTo>
                  <a:lnTo>
                    <a:pt x="37" y="9"/>
                  </a:lnTo>
                  <a:lnTo>
                    <a:pt x="32" y="14"/>
                  </a:lnTo>
                  <a:lnTo>
                    <a:pt x="24" y="20"/>
                  </a:lnTo>
                  <a:lnTo>
                    <a:pt x="17" y="27"/>
                  </a:lnTo>
                  <a:lnTo>
                    <a:pt x="9" y="32"/>
                  </a:lnTo>
                  <a:lnTo>
                    <a:pt x="4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Freeform 344"/>
            <p:cNvSpPr>
              <a:spLocks/>
            </p:cNvSpPr>
            <p:nvPr/>
          </p:nvSpPr>
          <p:spPr bwMode="auto">
            <a:xfrm flipH="1">
              <a:off x="1081" y="2601"/>
              <a:ext cx="37" cy="18"/>
            </a:xfrm>
            <a:custGeom>
              <a:avLst/>
              <a:gdLst>
                <a:gd name="T0" fmla="*/ 0 w 84"/>
                <a:gd name="T1" fmla="*/ 1 h 36"/>
                <a:gd name="T2" fmla="*/ 0 w 84"/>
                <a:gd name="T3" fmla="*/ 1 h 36"/>
                <a:gd name="T4" fmla="*/ 0 w 84"/>
                <a:gd name="T5" fmla="*/ 1 h 36"/>
                <a:gd name="T6" fmla="*/ 0 w 84"/>
                <a:gd name="T7" fmla="*/ 1 h 36"/>
                <a:gd name="T8" fmla="*/ 0 w 84"/>
                <a:gd name="T9" fmla="*/ 1 h 36"/>
                <a:gd name="T10" fmla="*/ 0 w 84"/>
                <a:gd name="T11" fmla="*/ 1 h 36"/>
                <a:gd name="T12" fmla="*/ 0 w 84"/>
                <a:gd name="T13" fmla="*/ 1 h 36"/>
                <a:gd name="T14" fmla="*/ 0 w 84"/>
                <a:gd name="T15" fmla="*/ 0 h 36"/>
                <a:gd name="T16" fmla="*/ 0 w 84"/>
                <a:gd name="T17" fmla="*/ 1 h 36"/>
                <a:gd name="T18" fmla="*/ 0 w 84"/>
                <a:gd name="T19" fmla="*/ 1 h 36"/>
                <a:gd name="T20" fmla="*/ 0 w 84"/>
                <a:gd name="T21" fmla="*/ 1 h 36"/>
                <a:gd name="T22" fmla="*/ 0 w 84"/>
                <a:gd name="T23" fmla="*/ 1 h 36"/>
                <a:gd name="T24" fmla="*/ 0 w 84"/>
                <a:gd name="T25" fmla="*/ 1 h 36"/>
                <a:gd name="T26" fmla="*/ 0 w 84"/>
                <a:gd name="T27" fmla="*/ 1 h 36"/>
                <a:gd name="T28" fmla="*/ 0 w 84"/>
                <a:gd name="T29" fmla="*/ 1 h 36"/>
                <a:gd name="T30" fmla="*/ 0 w 84"/>
                <a:gd name="T31" fmla="*/ 1 h 36"/>
                <a:gd name="T32" fmla="*/ 0 w 84"/>
                <a:gd name="T33" fmla="*/ 1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36"/>
                <a:gd name="T53" fmla="*/ 84 w 84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36">
                  <a:moveTo>
                    <a:pt x="0" y="36"/>
                  </a:moveTo>
                  <a:lnTo>
                    <a:pt x="8" y="30"/>
                  </a:lnTo>
                  <a:lnTo>
                    <a:pt x="19" y="23"/>
                  </a:lnTo>
                  <a:lnTo>
                    <a:pt x="31" y="16"/>
                  </a:lnTo>
                  <a:lnTo>
                    <a:pt x="46" y="9"/>
                  </a:lnTo>
                  <a:lnTo>
                    <a:pt x="59" y="5"/>
                  </a:lnTo>
                  <a:lnTo>
                    <a:pt x="71" y="1"/>
                  </a:lnTo>
                  <a:lnTo>
                    <a:pt x="80" y="0"/>
                  </a:lnTo>
                  <a:lnTo>
                    <a:pt x="84" y="2"/>
                  </a:lnTo>
                  <a:lnTo>
                    <a:pt x="83" y="6"/>
                  </a:lnTo>
                  <a:lnTo>
                    <a:pt x="75" y="10"/>
                  </a:lnTo>
                  <a:lnTo>
                    <a:pt x="62" y="15"/>
                  </a:lnTo>
                  <a:lnTo>
                    <a:pt x="47" y="19"/>
                  </a:lnTo>
                  <a:lnTo>
                    <a:pt x="31" y="23"/>
                  </a:lnTo>
                  <a:lnTo>
                    <a:pt x="17" y="28"/>
                  </a:lnTo>
                  <a:lnTo>
                    <a:pt x="6" y="3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Freeform 345"/>
            <p:cNvSpPr>
              <a:spLocks/>
            </p:cNvSpPr>
            <p:nvPr/>
          </p:nvSpPr>
          <p:spPr bwMode="auto">
            <a:xfrm flipH="1">
              <a:off x="1086" y="2568"/>
              <a:ext cx="35" cy="22"/>
            </a:xfrm>
            <a:custGeom>
              <a:avLst/>
              <a:gdLst>
                <a:gd name="T0" fmla="*/ 0 w 78"/>
                <a:gd name="T1" fmla="*/ 1 h 43"/>
                <a:gd name="T2" fmla="*/ 0 w 78"/>
                <a:gd name="T3" fmla="*/ 1 h 43"/>
                <a:gd name="T4" fmla="*/ 0 w 78"/>
                <a:gd name="T5" fmla="*/ 1 h 43"/>
                <a:gd name="T6" fmla="*/ 0 w 78"/>
                <a:gd name="T7" fmla="*/ 1 h 43"/>
                <a:gd name="T8" fmla="*/ 0 w 78"/>
                <a:gd name="T9" fmla="*/ 1 h 43"/>
                <a:gd name="T10" fmla="*/ 0 w 78"/>
                <a:gd name="T11" fmla="*/ 1 h 43"/>
                <a:gd name="T12" fmla="*/ 0 w 78"/>
                <a:gd name="T13" fmla="*/ 1 h 43"/>
                <a:gd name="T14" fmla="*/ 0 w 78"/>
                <a:gd name="T15" fmla="*/ 0 h 43"/>
                <a:gd name="T16" fmla="*/ 0 w 78"/>
                <a:gd name="T17" fmla="*/ 1 h 43"/>
                <a:gd name="T18" fmla="*/ 0 w 78"/>
                <a:gd name="T19" fmla="*/ 1 h 43"/>
                <a:gd name="T20" fmla="*/ 0 w 78"/>
                <a:gd name="T21" fmla="*/ 1 h 43"/>
                <a:gd name="T22" fmla="*/ 0 w 78"/>
                <a:gd name="T23" fmla="*/ 1 h 43"/>
                <a:gd name="T24" fmla="*/ 0 w 78"/>
                <a:gd name="T25" fmla="*/ 1 h 43"/>
                <a:gd name="T26" fmla="*/ 0 w 78"/>
                <a:gd name="T27" fmla="*/ 1 h 43"/>
                <a:gd name="T28" fmla="*/ 0 w 78"/>
                <a:gd name="T29" fmla="*/ 1 h 43"/>
                <a:gd name="T30" fmla="*/ 0 w 78"/>
                <a:gd name="T31" fmla="*/ 1 h 43"/>
                <a:gd name="T32" fmla="*/ 0 w 78"/>
                <a:gd name="T33" fmla="*/ 1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43"/>
                <a:gd name="T53" fmla="*/ 78 w 78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43">
                  <a:moveTo>
                    <a:pt x="0" y="43"/>
                  </a:moveTo>
                  <a:lnTo>
                    <a:pt x="7" y="38"/>
                  </a:lnTo>
                  <a:lnTo>
                    <a:pt x="16" y="30"/>
                  </a:lnTo>
                  <a:lnTo>
                    <a:pt x="28" y="22"/>
                  </a:lnTo>
                  <a:lnTo>
                    <a:pt x="41" y="14"/>
                  </a:lnTo>
                  <a:lnTo>
                    <a:pt x="54" y="7"/>
                  </a:lnTo>
                  <a:lnTo>
                    <a:pt x="65" y="3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77" y="7"/>
                  </a:lnTo>
                  <a:lnTo>
                    <a:pt x="69" y="13"/>
                  </a:lnTo>
                  <a:lnTo>
                    <a:pt x="58" y="19"/>
                  </a:lnTo>
                  <a:lnTo>
                    <a:pt x="44" y="25"/>
                  </a:lnTo>
                  <a:lnTo>
                    <a:pt x="29" y="30"/>
                  </a:lnTo>
                  <a:lnTo>
                    <a:pt x="16" y="36"/>
                  </a:lnTo>
                  <a:lnTo>
                    <a:pt x="6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Freeform 346"/>
            <p:cNvSpPr>
              <a:spLocks/>
            </p:cNvSpPr>
            <p:nvPr/>
          </p:nvSpPr>
          <p:spPr bwMode="auto">
            <a:xfrm flipH="1">
              <a:off x="1085" y="2614"/>
              <a:ext cx="33" cy="18"/>
            </a:xfrm>
            <a:custGeom>
              <a:avLst/>
              <a:gdLst>
                <a:gd name="T0" fmla="*/ 0 w 71"/>
                <a:gd name="T1" fmla="*/ 1 h 35"/>
                <a:gd name="T2" fmla="*/ 0 w 71"/>
                <a:gd name="T3" fmla="*/ 1 h 35"/>
                <a:gd name="T4" fmla="*/ 0 w 71"/>
                <a:gd name="T5" fmla="*/ 1 h 35"/>
                <a:gd name="T6" fmla="*/ 0 w 71"/>
                <a:gd name="T7" fmla="*/ 1 h 35"/>
                <a:gd name="T8" fmla="*/ 0 w 71"/>
                <a:gd name="T9" fmla="*/ 1 h 35"/>
                <a:gd name="T10" fmla="*/ 0 w 71"/>
                <a:gd name="T11" fmla="*/ 1 h 35"/>
                <a:gd name="T12" fmla="*/ 0 w 71"/>
                <a:gd name="T13" fmla="*/ 1 h 35"/>
                <a:gd name="T14" fmla="*/ 0 w 71"/>
                <a:gd name="T15" fmla="*/ 0 h 35"/>
                <a:gd name="T16" fmla="*/ 0 w 71"/>
                <a:gd name="T17" fmla="*/ 1 h 35"/>
                <a:gd name="T18" fmla="*/ 0 w 71"/>
                <a:gd name="T19" fmla="*/ 1 h 35"/>
                <a:gd name="T20" fmla="*/ 0 w 71"/>
                <a:gd name="T21" fmla="*/ 1 h 35"/>
                <a:gd name="T22" fmla="*/ 0 w 71"/>
                <a:gd name="T23" fmla="*/ 1 h 35"/>
                <a:gd name="T24" fmla="*/ 0 w 71"/>
                <a:gd name="T25" fmla="*/ 1 h 35"/>
                <a:gd name="T26" fmla="*/ 0 w 71"/>
                <a:gd name="T27" fmla="*/ 1 h 35"/>
                <a:gd name="T28" fmla="*/ 0 w 71"/>
                <a:gd name="T29" fmla="*/ 1 h 35"/>
                <a:gd name="T30" fmla="*/ 0 w 71"/>
                <a:gd name="T31" fmla="*/ 1 h 35"/>
                <a:gd name="T32" fmla="*/ 0 w 71"/>
                <a:gd name="T33" fmla="*/ 1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5"/>
                <a:gd name="T53" fmla="*/ 71 w 71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5">
                  <a:moveTo>
                    <a:pt x="0" y="35"/>
                  </a:moveTo>
                  <a:lnTo>
                    <a:pt x="7" y="31"/>
                  </a:lnTo>
                  <a:lnTo>
                    <a:pt x="16" y="25"/>
                  </a:lnTo>
                  <a:lnTo>
                    <a:pt x="28" y="17"/>
                  </a:lnTo>
                  <a:lnTo>
                    <a:pt x="40" y="10"/>
                  </a:lnTo>
                  <a:lnTo>
                    <a:pt x="52" y="4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1" y="2"/>
                  </a:lnTo>
                  <a:lnTo>
                    <a:pt x="69" y="8"/>
                  </a:lnTo>
                  <a:lnTo>
                    <a:pt x="62" y="12"/>
                  </a:lnTo>
                  <a:lnTo>
                    <a:pt x="52" y="17"/>
                  </a:lnTo>
                  <a:lnTo>
                    <a:pt x="40" y="21"/>
                  </a:lnTo>
                  <a:lnTo>
                    <a:pt x="27" y="26"/>
                  </a:lnTo>
                  <a:lnTo>
                    <a:pt x="15" y="30"/>
                  </a:lnTo>
                  <a:lnTo>
                    <a:pt x="6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Freeform 347"/>
            <p:cNvSpPr>
              <a:spLocks/>
            </p:cNvSpPr>
            <p:nvPr/>
          </p:nvSpPr>
          <p:spPr bwMode="auto">
            <a:xfrm flipH="1">
              <a:off x="1115" y="2602"/>
              <a:ext cx="46" cy="28"/>
            </a:xfrm>
            <a:custGeom>
              <a:avLst/>
              <a:gdLst>
                <a:gd name="T0" fmla="*/ 0 w 102"/>
                <a:gd name="T1" fmla="*/ 0 h 58"/>
                <a:gd name="T2" fmla="*/ 0 w 102"/>
                <a:gd name="T3" fmla="*/ 0 h 58"/>
                <a:gd name="T4" fmla="*/ 0 w 102"/>
                <a:gd name="T5" fmla="*/ 0 h 58"/>
                <a:gd name="T6" fmla="*/ 0 w 102"/>
                <a:gd name="T7" fmla="*/ 0 h 58"/>
                <a:gd name="T8" fmla="*/ 0 w 102"/>
                <a:gd name="T9" fmla="*/ 0 h 58"/>
                <a:gd name="T10" fmla="*/ 0 w 102"/>
                <a:gd name="T11" fmla="*/ 0 h 58"/>
                <a:gd name="T12" fmla="*/ 0 w 102"/>
                <a:gd name="T13" fmla="*/ 0 h 58"/>
                <a:gd name="T14" fmla="*/ 0 w 102"/>
                <a:gd name="T15" fmla="*/ 0 h 58"/>
                <a:gd name="T16" fmla="*/ 0 w 102"/>
                <a:gd name="T17" fmla="*/ 0 h 58"/>
                <a:gd name="T18" fmla="*/ 0 w 102"/>
                <a:gd name="T19" fmla="*/ 0 h 58"/>
                <a:gd name="T20" fmla="*/ 0 w 102"/>
                <a:gd name="T21" fmla="*/ 0 h 58"/>
                <a:gd name="T22" fmla="*/ 0 w 102"/>
                <a:gd name="T23" fmla="*/ 0 h 58"/>
                <a:gd name="T24" fmla="*/ 0 w 102"/>
                <a:gd name="T25" fmla="*/ 0 h 58"/>
                <a:gd name="T26" fmla="*/ 0 w 102"/>
                <a:gd name="T27" fmla="*/ 0 h 58"/>
                <a:gd name="T28" fmla="*/ 0 w 102"/>
                <a:gd name="T29" fmla="*/ 0 h 58"/>
                <a:gd name="T30" fmla="*/ 0 w 102"/>
                <a:gd name="T31" fmla="*/ 0 h 58"/>
                <a:gd name="T32" fmla="*/ 0 w 102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58"/>
                <a:gd name="T53" fmla="*/ 102 w 102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58">
                  <a:moveTo>
                    <a:pt x="0" y="1"/>
                  </a:moveTo>
                  <a:lnTo>
                    <a:pt x="5" y="0"/>
                  </a:lnTo>
                  <a:lnTo>
                    <a:pt x="17" y="3"/>
                  </a:lnTo>
                  <a:lnTo>
                    <a:pt x="32" y="8"/>
                  </a:lnTo>
                  <a:lnTo>
                    <a:pt x="49" y="18"/>
                  </a:lnTo>
                  <a:lnTo>
                    <a:pt x="66" y="27"/>
                  </a:lnTo>
                  <a:lnTo>
                    <a:pt x="82" y="37"/>
                  </a:lnTo>
                  <a:lnTo>
                    <a:pt x="95" y="49"/>
                  </a:lnTo>
                  <a:lnTo>
                    <a:pt x="102" y="58"/>
                  </a:lnTo>
                  <a:lnTo>
                    <a:pt x="94" y="54"/>
                  </a:lnTo>
                  <a:lnTo>
                    <a:pt x="81" y="47"/>
                  </a:lnTo>
                  <a:lnTo>
                    <a:pt x="63" y="39"/>
                  </a:lnTo>
                  <a:lnTo>
                    <a:pt x="45" y="30"/>
                  </a:lnTo>
                  <a:lnTo>
                    <a:pt x="28" y="21"/>
                  </a:lnTo>
                  <a:lnTo>
                    <a:pt x="13" y="12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Freeform 348"/>
            <p:cNvSpPr>
              <a:spLocks/>
            </p:cNvSpPr>
            <p:nvPr/>
          </p:nvSpPr>
          <p:spPr bwMode="auto">
            <a:xfrm flipH="1">
              <a:off x="1117" y="2583"/>
              <a:ext cx="36" cy="24"/>
            </a:xfrm>
            <a:custGeom>
              <a:avLst/>
              <a:gdLst>
                <a:gd name="T0" fmla="*/ 0 w 79"/>
                <a:gd name="T1" fmla="*/ 0 h 50"/>
                <a:gd name="T2" fmla="*/ 0 w 79"/>
                <a:gd name="T3" fmla="*/ 0 h 50"/>
                <a:gd name="T4" fmla="*/ 0 w 79"/>
                <a:gd name="T5" fmla="*/ 0 h 50"/>
                <a:gd name="T6" fmla="*/ 0 w 79"/>
                <a:gd name="T7" fmla="*/ 0 h 50"/>
                <a:gd name="T8" fmla="*/ 0 w 79"/>
                <a:gd name="T9" fmla="*/ 0 h 50"/>
                <a:gd name="T10" fmla="*/ 0 w 79"/>
                <a:gd name="T11" fmla="*/ 0 h 50"/>
                <a:gd name="T12" fmla="*/ 0 w 79"/>
                <a:gd name="T13" fmla="*/ 0 h 50"/>
                <a:gd name="T14" fmla="*/ 0 w 79"/>
                <a:gd name="T15" fmla="*/ 0 h 50"/>
                <a:gd name="T16" fmla="*/ 0 w 79"/>
                <a:gd name="T17" fmla="*/ 0 h 50"/>
                <a:gd name="T18" fmla="*/ 0 w 79"/>
                <a:gd name="T19" fmla="*/ 0 h 50"/>
                <a:gd name="T20" fmla="*/ 0 w 79"/>
                <a:gd name="T21" fmla="*/ 0 h 50"/>
                <a:gd name="T22" fmla="*/ 0 w 79"/>
                <a:gd name="T23" fmla="*/ 0 h 50"/>
                <a:gd name="T24" fmla="*/ 0 w 79"/>
                <a:gd name="T25" fmla="*/ 0 h 50"/>
                <a:gd name="T26" fmla="*/ 0 w 79"/>
                <a:gd name="T27" fmla="*/ 0 h 50"/>
                <a:gd name="T28" fmla="*/ 0 w 79"/>
                <a:gd name="T29" fmla="*/ 0 h 50"/>
                <a:gd name="T30" fmla="*/ 0 w 79"/>
                <a:gd name="T31" fmla="*/ 0 h 50"/>
                <a:gd name="T32" fmla="*/ 0 w 79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0"/>
                <a:gd name="T53" fmla="*/ 79 w 7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0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7"/>
                  </a:lnTo>
                  <a:lnTo>
                    <a:pt x="37" y="13"/>
                  </a:lnTo>
                  <a:lnTo>
                    <a:pt x="50" y="21"/>
                  </a:lnTo>
                  <a:lnTo>
                    <a:pt x="62" y="30"/>
                  </a:lnTo>
                  <a:lnTo>
                    <a:pt x="72" y="39"/>
                  </a:lnTo>
                  <a:lnTo>
                    <a:pt x="79" y="50"/>
                  </a:lnTo>
                  <a:lnTo>
                    <a:pt x="71" y="44"/>
                  </a:lnTo>
                  <a:lnTo>
                    <a:pt x="59" y="37"/>
                  </a:lnTo>
                  <a:lnTo>
                    <a:pt x="46" y="29"/>
                  </a:lnTo>
                  <a:lnTo>
                    <a:pt x="31" y="21"/>
                  </a:lnTo>
                  <a:lnTo>
                    <a:pt x="19" y="14"/>
                  </a:lnTo>
                  <a:lnTo>
                    <a:pt x="9" y="8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Freeform 349"/>
            <p:cNvSpPr>
              <a:spLocks/>
            </p:cNvSpPr>
            <p:nvPr/>
          </p:nvSpPr>
          <p:spPr bwMode="auto">
            <a:xfrm flipH="1">
              <a:off x="1083" y="2583"/>
              <a:ext cx="36" cy="21"/>
            </a:xfrm>
            <a:custGeom>
              <a:avLst/>
              <a:gdLst>
                <a:gd name="T0" fmla="*/ 0 w 79"/>
                <a:gd name="T1" fmla="*/ 0 h 43"/>
                <a:gd name="T2" fmla="*/ 0 w 79"/>
                <a:gd name="T3" fmla="*/ 0 h 43"/>
                <a:gd name="T4" fmla="*/ 0 w 79"/>
                <a:gd name="T5" fmla="*/ 0 h 43"/>
                <a:gd name="T6" fmla="*/ 0 w 79"/>
                <a:gd name="T7" fmla="*/ 0 h 43"/>
                <a:gd name="T8" fmla="*/ 0 w 79"/>
                <a:gd name="T9" fmla="*/ 0 h 43"/>
                <a:gd name="T10" fmla="*/ 0 w 79"/>
                <a:gd name="T11" fmla="*/ 0 h 43"/>
                <a:gd name="T12" fmla="*/ 0 w 79"/>
                <a:gd name="T13" fmla="*/ 0 h 43"/>
                <a:gd name="T14" fmla="*/ 0 w 79"/>
                <a:gd name="T15" fmla="*/ 0 h 43"/>
                <a:gd name="T16" fmla="*/ 0 w 79"/>
                <a:gd name="T17" fmla="*/ 0 h 43"/>
                <a:gd name="T18" fmla="*/ 0 w 79"/>
                <a:gd name="T19" fmla="*/ 0 h 43"/>
                <a:gd name="T20" fmla="*/ 0 w 79"/>
                <a:gd name="T21" fmla="*/ 0 h 43"/>
                <a:gd name="T22" fmla="*/ 0 w 79"/>
                <a:gd name="T23" fmla="*/ 0 h 43"/>
                <a:gd name="T24" fmla="*/ 0 w 79"/>
                <a:gd name="T25" fmla="*/ 0 h 43"/>
                <a:gd name="T26" fmla="*/ 0 w 79"/>
                <a:gd name="T27" fmla="*/ 0 h 43"/>
                <a:gd name="T28" fmla="*/ 0 w 79"/>
                <a:gd name="T29" fmla="*/ 0 h 43"/>
                <a:gd name="T30" fmla="*/ 0 w 79"/>
                <a:gd name="T31" fmla="*/ 0 h 43"/>
                <a:gd name="T32" fmla="*/ 0 w 79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43"/>
                <a:gd name="T53" fmla="*/ 79 w 79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43">
                  <a:moveTo>
                    <a:pt x="0" y="43"/>
                  </a:moveTo>
                  <a:lnTo>
                    <a:pt x="7" y="37"/>
                  </a:lnTo>
                  <a:lnTo>
                    <a:pt x="16" y="30"/>
                  </a:lnTo>
                  <a:lnTo>
                    <a:pt x="29" y="22"/>
                  </a:lnTo>
                  <a:lnTo>
                    <a:pt x="43" y="14"/>
                  </a:lnTo>
                  <a:lnTo>
                    <a:pt x="54" y="7"/>
                  </a:lnTo>
                  <a:lnTo>
                    <a:pt x="66" y="3"/>
                  </a:lnTo>
                  <a:lnTo>
                    <a:pt x="74" y="0"/>
                  </a:lnTo>
                  <a:lnTo>
                    <a:pt x="79" y="3"/>
                  </a:lnTo>
                  <a:lnTo>
                    <a:pt x="78" y="7"/>
                  </a:lnTo>
                  <a:lnTo>
                    <a:pt x="70" y="13"/>
                  </a:lnTo>
                  <a:lnTo>
                    <a:pt x="58" y="19"/>
                  </a:lnTo>
                  <a:lnTo>
                    <a:pt x="44" y="25"/>
                  </a:lnTo>
                  <a:lnTo>
                    <a:pt x="29" y="29"/>
                  </a:lnTo>
                  <a:lnTo>
                    <a:pt x="16" y="35"/>
                  </a:lnTo>
                  <a:lnTo>
                    <a:pt x="6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Freeform 350"/>
            <p:cNvSpPr>
              <a:spLocks/>
            </p:cNvSpPr>
            <p:nvPr/>
          </p:nvSpPr>
          <p:spPr bwMode="auto">
            <a:xfrm flipH="1">
              <a:off x="1485" y="3297"/>
              <a:ext cx="62" cy="126"/>
            </a:xfrm>
            <a:custGeom>
              <a:avLst/>
              <a:gdLst>
                <a:gd name="T0" fmla="*/ 0 w 136"/>
                <a:gd name="T1" fmla="*/ 1 h 251"/>
                <a:gd name="T2" fmla="*/ 0 w 136"/>
                <a:gd name="T3" fmla="*/ 0 h 251"/>
                <a:gd name="T4" fmla="*/ 0 w 136"/>
                <a:gd name="T5" fmla="*/ 0 h 251"/>
                <a:gd name="T6" fmla="*/ 0 w 136"/>
                <a:gd name="T7" fmla="*/ 1 h 251"/>
                <a:gd name="T8" fmla="*/ 0 w 136"/>
                <a:gd name="T9" fmla="*/ 1 h 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251"/>
                <a:gd name="T17" fmla="*/ 136 w 136"/>
                <a:gd name="T18" fmla="*/ 251 h 25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251">
                  <a:moveTo>
                    <a:pt x="136" y="251"/>
                  </a:moveTo>
                  <a:lnTo>
                    <a:pt x="99" y="0"/>
                  </a:lnTo>
                  <a:lnTo>
                    <a:pt x="36" y="0"/>
                  </a:lnTo>
                  <a:lnTo>
                    <a:pt x="0" y="251"/>
                  </a:lnTo>
                  <a:lnTo>
                    <a:pt x="136" y="251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Freeform 351"/>
            <p:cNvSpPr>
              <a:spLocks/>
            </p:cNvSpPr>
            <p:nvPr/>
          </p:nvSpPr>
          <p:spPr bwMode="auto">
            <a:xfrm flipH="1">
              <a:off x="1436" y="3489"/>
              <a:ext cx="159" cy="62"/>
            </a:xfrm>
            <a:custGeom>
              <a:avLst/>
              <a:gdLst>
                <a:gd name="T0" fmla="*/ 0 w 354"/>
                <a:gd name="T1" fmla="*/ 1 h 123"/>
                <a:gd name="T2" fmla="*/ 0 w 354"/>
                <a:gd name="T3" fmla="*/ 1 h 123"/>
                <a:gd name="T4" fmla="*/ 0 w 354"/>
                <a:gd name="T5" fmla="*/ 1 h 123"/>
                <a:gd name="T6" fmla="*/ 0 w 354"/>
                <a:gd name="T7" fmla="*/ 1 h 123"/>
                <a:gd name="T8" fmla="*/ 0 w 354"/>
                <a:gd name="T9" fmla="*/ 1 h 123"/>
                <a:gd name="T10" fmla="*/ 0 w 354"/>
                <a:gd name="T11" fmla="*/ 1 h 123"/>
                <a:gd name="T12" fmla="*/ 0 w 354"/>
                <a:gd name="T13" fmla="*/ 1 h 123"/>
                <a:gd name="T14" fmla="*/ 0 w 354"/>
                <a:gd name="T15" fmla="*/ 1 h 123"/>
                <a:gd name="T16" fmla="*/ 0 w 354"/>
                <a:gd name="T17" fmla="*/ 1 h 123"/>
                <a:gd name="T18" fmla="*/ 0 w 354"/>
                <a:gd name="T19" fmla="*/ 1 h 123"/>
                <a:gd name="T20" fmla="*/ 0 w 354"/>
                <a:gd name="T21" fmla="*/ 1 h 123"/>
                <a:gd name="T22" fmla="*/ 0 w 354"/>
                <a:gd name="T23" fmla="*/ 1 h 123"/>
                <a:gd name="T24" fmla="*/ 0 w 354"/>
                <a:gd name="T25" fmla="*/ 1 h 123"/>
                <a:gd name="T26" fmla="*/ 0 w 354"/>
                <a:gd name="T27" fmla="*/ 1 h 123"/>
                <a:gd name="T28" fmla="*/ 0 w 354"/>
                <a:gd name="T29" fmla="*/ 1 h 123"/>
                <a:gd name="T30" fmla="*/ 0 w 354"/>
                <a:gd name="T31" fmla="*/ 1 h 123"/>
                <a:gd name="T32" fmla="*/ 0 w 354"/>
                <a:gd name="T33" fmla="*/ 1 h 123"/>
                <a:gd name="T34" fmla="*/ 0 w 354"/>
                <a:gd name="T35" fmla="*/ 1 h 123"/>
                <a:gd name="T36" fmla="*/ 0 w 354"/>
                <a:gd name="T37" fmla="*/ 1 h 123"/>
                <a:gd name="T38" fmla="*/ 0 w 354"/>
                <a:gd name="T39" fmla="*/ 1 h 123"/>
                <a:gd name="T40" fmla="*/ 0 w 354"/>
                <a:gd name="T41" fmla="*/ 1 h 123"/>
                <a:gd name="T42" fmla="*/ 0 w 354"/>
                <a:gd name="T43" fmla="*/ 1 h 123"/>
                <a:gd name="T44" fmla="*/ 0 w 354"/>
                <a:gd name="T45" fmla="*/ 1 h 123"/>
                <a:gd name="T46" fmla="*/ 0 w 354"/>
                <a:gd name="T47" fmla="*/ 1 h 123"/>
                <a:gd name="T48" fmla="*/ 0 w 354"/>
                <a:gd name="T49" fmla="*/ 0 h 123"/>
                <a:gd name="T50" fmla="*/ 0 w 354"/>
                <a:gd name="T51" fmla="*/ 0 h 123"/>
                <a:gd name="T52" fmla="*/ 0 w 354"/>
                <a:gd name="T53" fmla="*/ 1 h 123"/>
                <a:gd name="T54" fmla="*/ 0 w 354"/>
                <a:gd name="T55" fmla="*/ 1 h 123"/>
                <a:gd name="T56" fmla="*/ 0 w 354"/>
                <a:gd name="T57" fmla="*/ 1 h 123"/>
                <a:gd name="T58" fmla="*/ 0 w 354"/>
                <a:gd name="T59" fmla="*/ 1 h 123"/>
                <a:gd name="T60" fmla="*/ 0 w 354"/>
                <a:gd name="T61" fmla="*/ 1 h 123"/>
                <a:gd name="T62" fmla="*/ 0 w 354"/>
                <a:gd name="T63" fmla="*/ 1 h 123"/>
                <a:gd name="T64" fmla="*/ 0 w 354"/>
                <a:gd name="T65" fmla="*/ 1 h 123"/>
                <a:gd name="T66" fmla="*/ 0 w 354"/>
                <a:gd name="T67" fmla="*/ 1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54"/>
                <a:gd name="T103" fmla="*/ 0 h 123"/>
                <a:gd name="T104" fmla="*/ 354 w 354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54" h="123">
                  <a:moveTo>
                    <a:pt x="0" y="110"/>
                  </a:moveTo>
                  <a:lnTo>
                    <a:pt x="4" y="113"/>
                  </a:lnTo>
                  <a:lnTo>
                    <a:pt x="14" y="116"/>
                  </a:lnTo>
                  <a:lnTo>
                    <a:pt x="30" y="119"/>
                  </a:lnTo>
                  <a:lnTo>
                    <a:pt x="51" y="120"/>
                  </a:lnTo>
                  <a:lnTo>
                    <a:pt x="77" y="121"/>
                  </a:lnTo>
                  <a:lnTo>
                    <a:pt x="108" y="122"/>
                  </a:lnTo>
                  <a:lnTo>
                    <a:pt x="141" y="123"/>
                  </a:lnTo>
                  <a:lnTo>
                    <a:pt x="176" y="123"/>
                  </a:lnTo>
                  <a:lnTo>
                    <a:pt x="212" y="123"/>
                  </a:lnTo>
                  <a:lnTo>
                    <a:pt x="246" y="122"/>
                  </a:lnTo>
                  <a:lnTo>
                    <a:pt x="276" y="121"/>
                  </a:lnTo>
                  <a:lnTo>
                    <a:pt x="303" y="120"/>
                  </a:lnTo>
                  <a:lnTo>
                    <a:pt x="324" y="119"/>
                  </a:lnTo>
                  <a:lnTo>
                    <a:pt x="339" y="116"/>
                  </a:lnTo>
                  <a:lnTo>
                    <a:pt x="350" y="113"/>
                  </a:lnTo>
                  <a:lnTo>
                    <a:pt x="354" y="110"/>
                  </a:lnTo>
                  <a:lnTo>
                    <a:pt x="322" y="107"/>
                  </a:lnTo>
                  <a:lnTo>
                    <a:pt x="295" y="97"/>
                  </a:lnTo>
                  <a:lnTo>
                    <a:pt x="271" y="82"/>
                  </a:lnTo>
                  <a:lnTo>
                    <a:pt x="252" y="63"/>
                  </a:lnTo>
                  <a:lnTo>
                    <a:pt x="237" y="45"/>
                  </a:lnTo>
                  <a:lnTo>
                    <a:pt x="224" y="26"/>
                  </a:lnTo>
                  <a:lnTo>
                    <a:pt x="216" y="11"/>
                  </a:lnTo>
                  <a:lnTo>
                    <a:pt x="210" y="0"/>
                  </a:lnTo>
                  <a:lnTo>
                    <a:pt x="142" y="0"/>
                  </a:lnTo>
                  <a:lnTo>
                    <a:pt x="137" y="11"/>
                  </a:lnTo>
                  <a:lnTo>
                    <a:pt x="129" y="26"/>
                  </a:lnTo>
                  <a:lnTo>
                    <a:pt x="117" y="45"/>
                  </a:lnTo>
                  <a:lnTo>
                    <a:pt x="101" y="63"/>
                  </a:lnTo>
                  <a:lnTo>
                    <a:pt x="81" y="82"/>
                  </a:lnTo>
                  <a:lnTo>
                    <a:pt x="59" y="97"/>
                  </a:lnTo>
                  <a:lnTo>
                    <a:pt x="31" y="107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Freeform 352"/>
            <p:cNvSpPr>
              <a:spLocks/>
            </p:cNvSpPr>
            <p:nvPr/>
          </p:nvSpPr>
          <p:spPr bwMode="auto">
            <a:xfrm flipH="1">
              <a:off x="1485" y="3423"/>
              <a:ext cx="62" cy="27"/>
            </a:xfrm>
            <a:custGeom>
              <a:avLst/>
              <a:gdLst>
                <a:gd name="T0" fmla="*/ 0 w 136"/>
                <a:gd name="T1" fmla="*/ 1 h 54"/>
                <a:gd name="T2" fmla="*/ 0 w 136"/>
                <a:gd name="T3" fmla="*/ 0 h 54"/>
                <a:gd name="T4" fmla="*/ 0 w 136"/>
                <a:gd name="T5" fmla="*/ 0 h 54"/>
                <a:gd name="T6" fmla="*/ 0 w 136"/>
                <a:gd name="T7" fmla="*/ 1 h 54"/>
                <a:gd name="T8" fmla="*/ 0 w 136"/>
                <a:gd name="T9" fmla="*/ 1 h 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6"/>
                <a:gd name="T16" fmla="*/ 0 h 54"/>
                <a:gd name="T17" fmla="*/ 136 w 136"/>
                <a:gd name="T18" fmla="*/ 54 h 5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6" h="54">
                  <a:moveTo>
                    <a:pt x="33" y="54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01" y="54"/>
                  </a:lnTo>
                  <a:lnTo>
                    <a:pt x="33" y="54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Freeform 353"/>
            <p:cNvSpPr>
              <a:spLocks/>
            </p:cNvSpPr>
            <p:nvPr/>
          </p:nvSpPr>
          <p:spPr bwMode="auto">
            <a:xfrm flipH="1">
              <a:off x="1483" y="3450"/>
              <a:ext cx="65" cy="39"/>
            </a:xfrm>
            <a:custGeom>
              <a:avLst/>
              <a:gdLst>
                <a:gd name="T0" fmla="*/ 0 w 146"/>
                <a:gd name="T1" fmla="*/ 0 h 80"/>
                <a:gd name="T2" fmla="*/ 0 w 146"/>
                <a:gd name="T3" fmla="*/ 0 h 80"/>
                <a:gd name="T4" fmla="*/ 0 w 146"/>
                <a:gd name="T5" fmla="*/ 0 h 80"/>
                <a:gd name="T6" fmla="*/ 0 w 146"/>
                <a:gd name="T7" fmla="*/ 0 h 80"/>
                <a:gd name="T8" fmla="*/ 0 w 146"/>
                <a:gd name="T9" fmla="*/ 0 h 80"/>
                <a:gd name="T10" fmla="*/ 0 w 146"/>
                <a:gd name="T11" fmla="*/ 0 h 80"/>
                <a:gd name="T12" fmla="*/ 0 w 146"/>
                <a:gd name="T13" fmla="*/ 0 h 80"/>
                <a:gd name="T14" fmla="*/ 0 w 146"/>
                <a:gd name="T15" fmla="*/ 0 h 80"/>
                <a:gd name="T16" fmla="*/ 0 w 146"/>
                <a:gd name="T17" fmla="*/ 0 h 80"/>
                <a:gd name="T18" fmla="*/ 0 w 146"/>
                <a:gd name="T19" fmla="*/ 0 h 80"/>
                <a:gd name="T20" fmla="*/ 0 w 146"/>
                <a:gd name="T21" fmla="*/ 0 h 80"/>
                <a:gd name="T22" fmla="*/ 0 w 146"/>
                <a:gd name="T23" fmla="*/ 0 h 80"/>
                <a:gd name="T24" fmla="*/ 0 w 146"/>
                <a:gd name="T25" fmla="*/ 0 h 80"/>
                <a:gd name="T26" fmla="*/ 0 w 146"/>
                <a:gd name="T27" fmla="*/ 0 h 80"/>
                <a:gd name="T28" fmla="*/ 0 w 146"/>
                <a:gd name="T29" fmla="*/ 0 h 80"/>
                <a:gd name="T30" fmla="*/ 0 w 146"/>
                <a:gd name="T31" fmla="*/ 0 h 80"/>
                <a:gd name="T32" fmla="*/ 0 w 146"/>
                <a:gd name="T33" fmla="*/ 0 h 80"/>
                <a:gd name="T34" fmla="*/ 0 w 146"/>
                <a:gd name="T35" fmla="*/ 0 h 80"/>
                <a:gd name="T36" fmla="*/ 0 w 146"/>
                <a:gd name="T37" fmla="*/ 0 h 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80"/>
                <a:gd name="T59" fmla="*/ 146 w 146"/>
                <a:gd name="T60" fmla="*/ 80 h 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80">
                  <a:moveTo>
                    <a:pt x="38" y="80"/>
                  </a:moveTo>
                  <a:lnTo>
                    <a:pt x="22" y="76"/>
                  </a:lnTo>
                  <a:lnTo>
                    <a:pt x="10" y="67"/>
                  </a:lnTo>
                  <a:lnTo>
                    <a:pt x="2" y="55"/>
                  </a:lnTo>
                  <a:lnTo>
                    <a:pt x="0" y="40"/>
                  </a:lnTo>
                  <a:lnTo>
                    <a:pt x="2" y="26"/>
                  </a:lnTo>
                  <a:lnTo>
                    <a:pt x="9" y="13"/>
                  </a:lnTo>
                  <a:lnTo>
                    <a:pt x="21" y="4"/>
                  </a:lnTo>
                  <a:lnTo>
                    <a:pt x="38" y="0"/>
                  </a:lnTo>
                  <a:lnTo>
                    <a:pt x="106" y="0"/>
                  </a:lnTo>
                  <a:lnTo>
                    <a:pt x="123" y="4"/>
                  </a:lnTo>
                  <a:lnTo>
                    <a:pt x="137" y="13"/>
                  </a:lnTo>
                  <a:lnTo>
                    <a:pt x="143" y="26"/>
                  </a:lnTo>
                  <a:lnTo>
                    <a:pt x="146" y="40"/>
                  </a:lnTo>
                  <a:lnTo>
                    <a:pt x="143" y="55"/>
                  </a:lnTo>
                  <a:lnTo>
                    <a:pt x="135" y="67"/>
                  </a:lnTo>
                  <a:lnTo>
                    <a:pt x="123" y="76"/>
                  </a:lnTo>
                  <a:lnTo>
                    <a:pt x="106" y="80"/>
                  </a:lnTo>
                  <a:lnTo>
                    <a:pt x="38" y="80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Freeform 354"/>
            <p:cNvSpPr>
              <a:spLocks/>
            </p:cNvSpPr>
            <p:nvPr/>
          </p:nvSpPr>
          <p:spPr bwMode="auto">
            <a:xfrm flipH="1">
              <a:off x="1421" y="3545"/>
              <a:ext cx="189" cy="26"/>
            </a:xfrm>
            <a:custGeom>
              <a:avLst/>
              <a:gdLst>
                <a:gd name="T0" fmla="*/ 0 w 423"/>
                <a:gd name="T1" fmla="*/ 0 h 54"/>
                <a:gd name="T2" fmla="*/ 0 w 423"/>
                <a:gd name="T3" fmla="*/ 0 h 54"/>
                <a:gd name="T4" fmla="*/ 0 w 423"/>
                <a:gd name="T5" fmla="*/ 0 h 54"/>
                <a:gd name="T6" fmla="*/ 0 w 423"/>
                <a:gd name="T7" fmla="*/ 0 h 54"/>
                <a:gd name="T8" fmla="*/ 0 w 423"/>
                <a:gd name="T9" fmla="*/ 0 h 54"/>
                <a:gd name="T10" fmla="*/ 0 w 423"/>
                <a:gd name="T11" fmla="*/ 0 h 54"/>
                <a:gd name="T12" fmla="*/ 0 w 423"/>
                <a:gd name="T13" fmla="*/ 0 h 54"/>
                <a:gd name="T14" fmla="*/ 0 w 423"/>
                <a:gd name="T15" fmla="*/ 0 h 54"/>
                <a:gd name="T16" fmla="*/ 0 w 423"/>
                <a:gd name="T17" fmla="*/ 0 h 54"/>
                <a:gd name="T18" fmla="*/ 0 w 423"/>
                <a:gd name="T19" fmla="*/ 0 h 54"/>
                <a:gd name="T20" fmla="*/ 0 w 423"/>
                <a:gd name="T21" fmla="*/ 0 h 54"/>
                <a:gd name="T22" fmla="*/ 0 w 423"/>
                <a:gd name="T23" fmla="*/ 0 h 54"/>
                <a:gd name="T24" fmla="*/ 0 w 423"/>
                <a:gd name="T25" fmla="*/ 0 h 54"/>
                <a:gd name="T26" fmla="*/ 0 w 423"/>
                <a:gd name="T27" fmla="*/ 0 h 54"/>
                <a:gd name="T28" fmla="*/ 0 w 423"/>
                <a:gd name="T29" fmla="*/ 0 h 54"/>
                <a:gd name="T30" fmla="*/ 0 w 423"/>
                <a:gd name="T31" fmla="*/ 0 h 54"/>
                <a:gd name="T32" fmla="*/ 0 w 423"/>
                <a:gd name="T33" fmla="*/ 0 h 54"/>
                <a:gd name="T34" fmla="*/ 0 w 423"/>
                <a:gd name="T35" fmla="*/ 0 h 54"/>
                <a:gd name="T36" fmla="*/ 0 w 423"/>
                <a:gd name="T37" fmla="*/ 0 h 54"/>
                <a:gd name="T38" fmla="*/ 0 w 423"/>
                <a:gd name="T39" fmla="*/ 0 h 54"/>
                <a:gd name="T40" fmla="*/ 0 w 423"/>
                <a:gd name="T41" fmla="*/ 0 h 54"/>
                <a:gd name="T42" fmla="*/ 0 w 423"/>
                <a:gd name="T43" fmla="*/ 0 h 54"/>
                <a:gd name="T44" fmla="*/ 0 w 423"/>
                <a:gd name="T45" fmla="*/ 0 h 54"/>
                <a:gd name="T46" fmla="*/ 0 w 423"/>
                <a:gd name="T47" fmla="*/ 0 h 54"/>
                <a:gd name="T48" fmla="*/ 0 w 423"/>
                <a:gd name="T49" fmla="*/ 0 h 54"/>
                <a:gd name="T50" fmla="*/ 0 w 423"/>
                <a:gd name="T51" fmla="*/ 0 h 54"/>
                <a:gd name="T52" fmla="*/ 0 w 423"/>
                <a:gd name="T53" fmla="*/ 0 h 54"/>
                <a:gd name="T54" fmla="*/ 0 w 423"/>
                <a:gd name="T55" fmla="*/ 0 h 54"/>
                <a:gd name="T56" fmla="*/ 0 w 423"/>
                <a:gd name="T57" fmla="*/ 0 h 54"/>
                <a:gd name="T58" fmla="*/ 1 w 423"/>
                <a:gd name="T59" fmla="*/ 0 h 54"/>
                <a:gd name="T60" fmla="*/ 1 w 423"/>
                <a:gd name="T61" fmla="*/ 0 h 54"/>
                <a:gd name="T62" fmla="*/ 1 w 423"/>
                <a:gd name="T63" fmla="*/ 0 h 54"/>
                <a:gd name="T64" fmla="*/ 1 w 423"/>
                <a:gd name="T65" fmla="*/ 0 h 54"/>
                <a:gd name="T66" fmla="*/ 0 w 423"/>
                <a:gd name="T67" fmla="*/ 0 h 54"/>
                <a:gd name="T68" fmla="*/ 0 w 423"/>
                <a:gd name="T69" fmla="*/ 0 h 54"/>
                <a:gd name="T70" fmla="*/ 0 w 423"/>
                <a:gd name="T71" fmla="*/ 0 h 54"/>
                <a:gd name="T72" fmla="*/ 0 w 423"/>
                <a:gd name="T73" fmla="*/ 0 h 54"/>
                <a:gd name="T74" fmla="*/ 0 w 423"/>
                <a:gd name="T75" fmla="*/ 0 h 54"/>
                <a:gd name="T76" fmla="*/ 0 w 423"/>
                <a:gd name="T77" fmla="*/ 0 h 54"/>
                <a:gd name="T78" fmla="*/ 0 w 423"/>
                <a:gd name="T79" fmla="*/ 0 h 54"/>
                <a:gd name="T80" fmla="*/ 0 w 423"/>
                <a:gd name="T81" fmla="*/ 0 h 54"/>
                <a:gd name="T82" fmla="*/ 0 w 423"/>
                <a:gd name="T83" fmla="*/ 0 h 54"/>
                <a:gd name="T84" fmla="*/ 0 w 423"/>
                <a:gd name="T85" fmla="*/ 0 h 54"/>
                <a:gd name="T86" fmla="*/ 0 w 423"/>
                <a:gd name="T87" fmla="*/ 0 h 54"/>
                <a:gd name="T88" fmla="*/ 0 w 423"/>
                <a:gd name="T89" fmla="*/ 0 h 54"/>
                <a:gd name="T90" fmla="*/ 0 w 423"/>
                <a:gd name="T91" fmla="*/ 0 h 54"/>
                <a:gd name="T92" fmla="*/ 0 w 423"/>
                <a:gd name="T93" fmla="*/ 0 h 54"/>
                <a:gd name="T94" fmla="*/ 0 w 423"/>
                <a:gd name="T95" fmla="*/ 0 h 54"/>
                <a:gd name="T96" fmla="*/ 0 w 423"/>
                <a:gd name="T97" fmla="*/ 0 h 54"/>
                <a:gd name="T98" fmla="*/ 0 w 423"/>
                <a:gd name="T99" fmla="*/ 0 h 54"/>
                <a:gd name="T100" fmla="*/ 0 w 423"/>
                <a:gd name="T101" fmla="*/ 0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23"/>
                <a:gd name="T154" fmla="*/ 0 h 54"/>
                <a:gd name="T155" fmla="*/ 423 w 423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23" h="54">
                  <a:moveTo>
                    <a:pt x="0" y="22"/>
                  </a:moveTo>
                  <a:lnTo>
                    <a:pt x="2" y="26"/>
                  </a:lnTo>
                  <a:lnTo>
                    <a:pt x="4" y="28"/>
                  </a:lnTo>
                  <a:lnTo>
                    <a:pt x="10" y="32"/>
                  </a:lnTo>
                  <a:lnTo>
                    <a:pt x="18" y="35"/>
                  </a:lnTo>
                  <a:lnTo>
                    <a:pt x="25" y="37"/>
                  </a:lnTo>
                  <a:lnTo>
                    <a:pt x="36" y="40"/>
                  </a:lnTo>
                  <a:lnTo>
                    <a:pt x="49" y="42"/>
                  </a:lnTo>
                  <a:lnTo>
                    <a:pt x="62" y="44"/>
                  </a:lnTo>
                  <a:lnTo>
                    <a:pt x="77" y="47"/>
                  </a:lnTo>
                  <a:lnTo>
                    <a:pt x="94" y="48"/>
                  </a:lnTo>
                  <a:lnTo>
                    <a:pt x="111" y="50"/>
                  </a:lnTo>
                  <a:lnTo>
                    <a:pt x="129" y="51"/>
                  </a:lnTo>
                  <a:lnTo>
                    <a:pt x="149" y="52"/>
                  </a:lnTo>
                  <a:lnTo>
                    <a:pt x="169" y="52"/>
                  </a:lnTo>
                  <a:lnTo>
                    <a:pt x="190" y="54"/>
                  </a:lnTo>
                  <a:lnTo>
                    <a:pt x="211" y="54"/>
                  </a:lnTo>
                  <a:lnTo>
                    <a:pt x="232" y="54"/>
                  </a:lnTo>
                  <a:lnTo>
                    <a:pt x="253" y="52"/>
                  </a:lnTo>
                  <a:lnTo>
                    <a:pt x="274" y="52"/>
                  </a:lnTo>
                  <a:lnTo>
                    <a:pt x="294" y="51"/>
                  </a:lnTo>
                  <a:lnTo>
                    <a:pt x="313" y="50"/>
                  </a:lnTo>
                  <a:lnTo>
                    <a:pt x="330" y="48"/>
                  </a:lnTo>
                  <a:lnTo>
                    <a:pt x="345" y="47"/>
                  </a:lnTo>
                  <a:lnTo>
                    <a:pt x="361" y="44"/>
                  </a:lnTo>
                  <a:lnTo>
                    <a:pt x="374" y="42"/>
                  </a:lnTo>
                  <a:lnTo>
                    <a:pt x="388" y="40"/>
                  </a:lnTo>
                  <a:lnTo>
                    <a:pt x="398" y="37"/>
                  </a:lnTo>
                  <a:lnTo>
                    <a:pt x="406" y="35"/>
                  </a:lnTo>
                  <a:lnTo>
                    <a:pt x="414" y="32"/>
                  </a:lnTo>
                  <a:lnTo>
                    <a:pt x="419" y="28"/>
                  </a:lnTo>
                  <a:lnTo>
                    <a:pt x="422" y="26"/>
                  </a:lnTo>
                  <a:lnTo>
                    <a:pt x="423" y="22"/>
                  </a:lnTo>
                  <a:lnTo>
                    <a:pt x="389" y="0"/>
                  </a:lnTo>
                  <a:lnTo>
                    <a:pt x="385" y="3"/>
                  </a:lnTo>
                  <a:lnTo>
                    <a:pt x="374" y="6"/>
                  </a:lnTo>
                  <a:lnTo>
                    <a:pt x="359" y="9"/>
                  </a:lnTo>
                  <a:lnTo>
                    <a:pt x="338" y="10"/>
                  </a:lnTo>
                  <a:lnTo>
                    <a:pt x="311" y="11"/>
                  </a:lnTo>
                  <a:lnTo>
                    <a:pt x="281" y="12"/>
                  </a:lnTo>
                  <a:lnTo>
                    <a:pt x="247" y="13"/>
                  </a:lnTo>
                  <a:lnTo>
                    <a:pt x="211" y="13"/>
                  </a:lnTo>
                  <a:lnTo>
                    <a:pt x="176" y="13"/>
                  </a:lnTo>
                  <a:lnTo>
                    <a:pt x="143" y="12"/>
                  </a:lnTo>
                  <a:lnTo>
                    <a:pt x="112" y="11"/>
                  </a:lnTo>
                  <a:lnTo>
                    <a:pt x="86" y="10"/>
                  </a:lnTo>
                  <a:lnTo>
                    <a:pt x="65" y="9"/>
                  </a:lnTo>
                  <a:lnTo>
                    <a:pt x="49" y="6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Freeform 355"/>
            <p:cNvSpPr>
              <a:spLocks/>
            </p:cNvSpPr>
            <p:nvPr/>
          </p:nvSpPr>
          <p:spPr bwMode="auto">
            <a:xfrm flipH="1">
              <a:off x="1145" y="2878"/>
              <a:ext cx="58" cy="151"/>
            </a:xfrm>
            <a:custGeom>
              <a:avLst/>
              <a:gdLst>
                <a:gd name="T0" fmla="*/ 0 w 127"/>
                <a:gd name="T1" fmla="*/ 2 h 302"/>
                <a:gd name="T2" fmla="*/ 0 w 127"/>
                <a:gd name="T3" fmla="*/ 2 h 302"/>
                <a:gd name="T4" fmla="*/ 0 w 127"/>
                <a:gd name="T5" fmla="*/ 2 h 302"/>
                <a:gd name="T6" fmla="*/ 0 w 127"/>
                <a:gd name="T7" fmla="*/ 2 h 302"/>
                <a:gd name="T8" fmla="*/ 0 w 127"/>
                <a:gd name="T9" fmla="*/ 2 h 302"/>
                <a:gd name="T10" fmla="*/ 0 w 127"/>
                <a:gd name="T11" fmla="*/ 1 h 302"/>
                <a:gd name="T12" fmla="*/ 0 w 127"/>
                <a:gd name="T13" fmla="*/ 1 h 302"/>
                <a:gd name="T14" fmla="*/ 0 w 127"/>
                <a:gd name="T15" fmla="*/ 1 h 302"/>
                <a:gd name="T16" fmla="*/ 0 w 127"/>
                <a:gd name="T17" fmla="*/ 1 h 302"/>
                <a:gd name="T18" fmla="*/ 0 w 127"/>
                <a:gd name="T19" fmla="*/ 1 h 302"/>
                <a:gd name="T20" fmla="*/ 0 w 127"/>
                <a:gd name="T21" fmla="*/ 1 h 302"/>
                <a:gd name="T22" fmla="*/ 0 w 127"/>
                <a:gd name="T23" fmla="*/ 1 h 302"/>
                <a:gd name="T24" fmla="*/ 0 w 127"/>
                <a:gd name="T25" fmla="*/ 0 h 302"/>
                <a:gd name="T26" fmla="*/ 0 w 127"/>
                <a:gd name="T27" fmla="*/ 1 h 302"/>
                <a:gd name="T28" fmla="*/ 0 w 127"/>
                <a:gd name="T29" fmla="*/ 1 h 302"/>
                <a:gd name="T30" fmla="*/ 0 w 127"/>
                <a:gd name="T31" fmla="*/ 1 h 302"/>
                <a:gd name="T32" fmla="*/ 0 w 127"/>
                <a:gd name="T33" fmla="*/ 1 h 302"/>
                <a:gd name="T34" fmla="*/ 0 w 127"/>
                <a:gd name="T35" fmla="*/ 1 h 302"/>
                <a:gd name="T36" fmla="*/ 0 w 127"/>
                <a:gd name="T37" fmla="*/ 1 h 302"/>
                <a:gd name="T38" fmla="*/ 0 w 127"/>
                <a:gd name="T39" fmla="*/ 2 h 302"/>
                <a:gd name="T40" fmla="*/ 0 w 127"/>
                <a:gd name="T41" fmla="*/ 2 h 30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302"/>
                <a:gd name="T65" fmla="*/ 127 w 127"/>
                <a:gd name="T66" fmla="*/ 302 h 30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302">
                  <a:moveTo>
                    <a:pt x="101" y="302"/>
                  </a:moveTo>
                  <a:lnTo>
                    <a:pt x="100" y="302"/>
                  </a:lnTo>
                  <a:lnTo>
                    <a:pt x="98" y="299"/>
                  </a:lnTo>
                  <a:lnTo>
                    <a:pt x="96" y="296"/>
                  </a:lnTo>
                  <a:lnTo>
                    <a:pt x="95" y="295"/>
                  </a:lnTo>
                  <a:lnTo>
                    <a:pt x="110" y="248"/>
                  </a:lnTo>
                  <a:lnTo>
                    <a:pt x="113" y="203"/>
                  </a:lnTo>
                  <a:lnTo>
                    <a:pt x="104" y="160"/>
                  </a:lnTo>
                  <a:lnTo>
                    <a:pt x="89" y="120"/>
                  </a:lnTo>
                  <a:lnTo>
                    <a:pt x="68" y="84"/>
                  </a:lnTo>
                  <a:lnTo>
                    <a:pt x="45" y="52"/>
                  </a:lnTo>
                  <a:lnTo>
                    <a:pt x="21" y="23"/>
                  </a:lnTo>
                  <a:lnTo>
                    <a:pt x="0" y="0"/>
                  </a:lnTo>
                  <a:lnTo>
                    <a:pt x="26" y="13"/>
                  </a:lnTo>
                  <a:lnTo>
                    <a:pt x="54" y="39"/>
                  </a:lnTo>
                  <a:lnTo>
                    <a:pt x="81" y="78"/>
                  </a:lnTo>
                  <a:lnTo>
                    <a:pt x="104" y="122"/>
                  </a:lnTo>
                  <a:lnTo>
                    <a:pt x="121" y="171"/>
                  </a:lnTo>
                  <a:lnTo>
                    <a:pt x="127" y="219"/>
                  </a:lnTo>
                  <a:lnTo>
                    <a:pt x="122" y="264"/>
                  </a:lnTo>
                  <a:lnTo>
                    <a:pt x="101" y="30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Freeform 356"/>
            <p:cNvSpPr>
              <a:spLocks/>
            </p:cNvSpPr>
            <p:nvPr/>
          </p:nvSpPr>
          <p:spPr bwMode="auto">
            <a:xfrm flipH="1">
              <a:off x="1172" y="2901"/>
              <a:ext cx="52" cy="11"/>
            </a:xfrm>
            <a:custGeom>
              <a:avLst/>
              <a:gdLst>
                <a:gd name="T0" fmla="*/ 0 w 115"/>
                <a:gd name="T1" fmla="*/ 0 h 23"/>
                <a:gd name="T2" fmla="*/ 0 w 115"/>
                <a:gd name="T3" fmla="*/ 0 h 23"/>
                <a:gd name="T4" fmla="*/ 0 w 115"/>
                <a:gd name="T5" fmla="*/ 0 h 23"/>
                <a:gd name="T6" fmla="*/ 0 w 115"/>
                <a:gd name="T7" fmla="*/ 0 h 23"/>
                <a:gd name="T8" fmla="*/ 0 w 115"/>
                <a:gd name="T9" fmla="*/ 0 h 23"/>
                <a:gd name="T10" fmla="*/ 0 w 115"/>
                <a:gd name="T11" fmla="*/ 0 h 23"/>
                <a:gd name="T12" fmla="*/ 0 w 115"/>
                <a:gd name="T13" fmla="*/ 0 h 23"/>
                <a:gd name="T14" fmla="*/ 0 w 115"/>
                <a:gd name="T15" fmla="*/ 0 h 23"/>
                <a:gd name="T16" fmla="*/ 0 w 115"/>
                <a:gd name="T17" fmla="*/ 0 h 23"/>
                <a:gd name="T18" fmla="*/ 0 w 115"/>
                <a:gd name="T19" fmla="*/ 0 h 23"/>
                <a:gd name="T20" fmla="*/ 0 w 115"/>
                <a:gd name="T21" fmla="*/ 0 h 23"/>
                <a:gd name="T22" fmla="*/ 0 w 115"/>
                <a:gd name="T23" fmla="*/ 0 h 23"/>
                <a:gd name="T24" fmla="*/ 0 w 115"/>
                <a:gd name="T25" fmla="*/ 0 h 23"/>
                <a:gd name="T26" fmla="*/ 0 w 115"/>
                <a:gd name="T27" fmla="*/ 0 h 23"/>
                <a:gd name="T28" fmla="*/ 0 w 115"/>
                <a:gd name="T29" fmla="*/ 0 h 23"/>
                <a:gd name="T30" fmla="*/ 0 w 115"/>
                <a:gd name="T31" fmla="*/ 0 h 23"/>
                <a:gd name="T32" fmla="*/ 0 w 115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23"/>
                <a:gd name="T53" fmla="*/ 115 w 11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23">
                  <a:moveTo>
                    <a:pt x="0" y="3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8" y="1"/>
                  </a:lnTo>
                  <a:lnTo>
                    <a:pt x="66" y="4"/>
                  </a:lnTo>
                  <a:lnTo>
                    <a:pt x="85" y="8"/>
                  </a:lnTo>
                  <a:lnTo>
                    <a:pt x="102" y="15"/>
                  </a:lnTo>
                  <a:lnTo>
                    <a:pt x="115" y="23"/>
                  </a:lnTo>
                  <a:lnTo>
                    <a:pt x="102" y="21"/>
                  </a:lnTo>
                  <a:lnTo>
                    <a:pt x="86" y="18"/>
                  </a:lnTo>
                  <a:lnTo>
                    <a:pt x="66" y="15"/>
                  </a:lnTo>
                  <a:lnTo>
                    <a:pt x="48" y="13"/>
                  </a:lnTo>
                  <a:lnTo>
                    <a:pt x="29" y="11"/>
                  </a:lnTo>
                  <a:lnTo>
                    <a:pt x="15" y="7"/>
                  </a:lnTo>
                  <a:lnTo>
                    <a:pt x="4" y="5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Freeform 357"/>
            <p:cNvSpPr>
              <a:spLocks/>
            </p:cNvSpPr>
            <p:nvPr/>
          </p:nvSpPr>
          <p:spPr bwMode="auto">
            <a:xfrm flipH="1">
              <a:off x="1164" y="2910"/>
              <a:ext cx="61" cy="15"/>
            </a:xfrm>
            <a:custGeom>
              <a:avLst/>
              <a:gdLst>
                <a:gd name="T0" fmla="*/ 0 w 137"/>
                <a:gd name="T1" fmla="*/ 0 h 31"/>
                <a:gd name="T2" fmla="*/ 0 w 137"/>
                <a:gd name="T3" fmla="*/ 0 h 31"/>
                <a:gd name="T4" fmla="*/ 0 w 137"/>
                <a:gd name="T5" fmla="*/ 0 h 31"/>
                <a:gd name="T6" fmla="*/ 0 w 137"/>
                <a:gd name="T7" fmla="*/ 0 h 31"/>
                <a:gd name="T8" fmla="*/ 0 w 137"/>
                <a:gd name="T9" fmla="*/ 0 h 31"/>
                <a:gd name="T10" fmla="*/ 0 w 137"/>
                <a:gd name="T11" fmla="*/ 0 h 31"/>
                <a:gd name="T12" fmla="*/ 0 w 137"/>
                <a:gd name="T13" fmla="*/ 0 h 31"/>
                <a:gd name="T14" fmla="*/ 0 w 137"/>
                <a:gd name="T15" fmla="*/ 0 h 31"/>
                <a:gd name="T16" fmla="*/ 0 w 137"/>
                <a:gd name="T17" fmla="*/ 0 h 31"/>
                <a:gd name="T18" fmla="*/ 0 w 137"/>
                <a:gd name="T19" fmla="*/ 0 h 31"/>
                <a:gd name="T20" fmla="*/ 0 w 137"/>
                <a:gd name="T21" fmla="*/ 0 h 31"/>
                <a:gd name="T22" fmla="*/ 0 w 137"/>
                <a:gd name="T23" fmla="*/ 0 h 31"/>
                <a:gd name="T24" fmla="*/ 0 w 137"/>
                <a:gd name="T25" fmla="*/ 0 h 31"/>
                <a:gd name="T26" fmla="*/ 0 w 137"/>
                <a:gd name="T27" fmla="*/ 0 h 31"/>
                <a:gd name="T28" fmla="*/ 0 w 137"/>
                <a:gd name="T29" fmla="*/ 0 h 31"/>
                <a:gd name="T30" fmla="*/ 0 w 137"/>
                <a:gd name="T31" fmla="*/ 0 h 31"/>
                <a:gd name="T32" fmla="*/ 0 w 137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7"/>
                <a:gd name="T52" fmla="*/ 0 h 31"/>
                <a:gd name="T53" fmla="*/ 137 w 137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7" h="31">
                  <a:moveTo>
                    <a:pt x="0" y="3"/>
                  </a:moveTo>
                  <a:lnTo>
                    <a:pt x="6" y="1"/>
                  </a:lnTo>
                  <a:lnTo>
                    <a:pt x="17" y="0"/>
                  </a:lnTo>
                  <a:lnTo>
                    <a:pt x="36" y="1"/>
                  </a:lnTo>
                  <a:lnTo>
                    <a:pt x="58" y="4"/>
                  </a:lnTo>
                  <a:lnTo>
                    <a:pt x="81" y="9"/>
                  </a:lnTo>
                  <a:lnTo>
                    <a:pt x="103" y="16"/>
                  </a:lnTo>
                  <a:lnTo>
                    <a:pt x="123" y="23"/>
                  </a:lnTo>
                  <a:lnTo>
                    <a:pt x="137" y="31"/>
                  </a:lnTo>
                  <a:lnTo>
                    <a:pt x="127" y="28"/>
                  </a:lnTo>
                  <a:lnTo>
                    <a:pt x="108" y="25"/>
                  </a:lnTo>
                  <a:lnTo>
                    <a:pt x="86" y="23"/>
                  </a:lnTo>
                  <a:lnTo>
                    <a:pt x="62" y="18"/>
                  </a:lnTo>
                  <a:lnTo>
                    <a:pt x="39" y="15"/>
                  </a:lnTo>
                  <a:lnTo>
                    <a:pt x="19" y="11"/>
                  </a:lnTo>
                  <a:lnTo>
                    <a:pt x="6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Freeform 358"/>
            <p:cNvSpPr>
              <a:spLocks/>
            </p:cNvSpPr>
            <p:nvPr/>
          </p:nvSpPr>
          <p:spPr bwMode="auto">
            <a:xfrm flipH="1">
              <a:off x="1154" y="2935"/>
              <a:ext cx="64" cy="12"/>
            </a:xfrm>
            <a:custGeom>
              <a:avLst/>
              <a:gdLst>
                <a:gd name="T0" fmla="*/ 0 w 143"/>
                <a:gd name="T1" fmla="*/ 0 h 25"/>
                <a:gd name="T2" fmla="*/ 0 w 143"/>
                <a:gd name="T3" fmla="*/ 0 h 25"/>
                <a:gd name="T4" fmla="*/ 0 w 143"/>
                <a:gd name="T5" fmla="*/ 0 h 25"/>
                <a:gd name="T6" fmla="*/ 0 w 143"/>
                <a:gd name="T7" fmla="*/ 0 h 25"/>
                <a:gd name="T8" fmla="*/ 0 w 143"/>
                <a:gd name="T9" fmla="*/ 0 h 25"/>
                <a:gd name="T10" fmla="*/ 0 w 143"/>
                <a:gd name="T11" fmla="*/ 0 h 25"/>
                <a:gd name="T12" fmla="*/ 0 w 143"/>
                <a:gd name="T13" fmla="*/ 0 h 25"/>
                <a:gd name="T14" fmla="*/ 0 w 143"/>
                <a:gd name="T15" fmla="*/ 0 h 25"/>
                <a:gd name="T16" fmla="*/ 0 w 143"/>
                <a:gd name="T17" fmla="*/ 0 h 25"/>
                <a:gd name="T18" fmla="*/ 0 w 143"/>
                <a:gd name="T19" fmla="*/ 0 h 25"/>
                <a:gd name="T20" fmla="*/ 0 w 143"/>
                <a:gd name="T21" fmla="*/ 0 h 25"/>
                <a:gd name="T22" fmla="*/ 0 w 143"/>
                <a:gd name="T23" fmla="*/ 0 h 25"/>
                <a:gd name="T24" fmla="*/ 0 w 143"/>
                <a:gd name="T25" fmla="*/ 0 h 25"/>
                <a:gd name="T26" fmla="*/ 0 w 143"/>
                <a:gd name="T27" fmla="*/ 0 h 25"/>
                <a:gd name="T28" fmla="*/ 0 w 143"/>
                <a:gd name="T29" fmla="*/ 0 h 25"/>
                <a:gd name="T30" fmla="*/ 0 w 143"/>
                <a:gd name="T31" fmla="*/ 0 h 25"/>
                <a:gd name="T32" fmla="*/ 0 w 14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3"/>
                <a:gd name="T52" fmla="*/ 0 h 25"/>
                <a:gd name="T53" fmla="*/ 143 w 14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3" h="25">
                  <a:moveTo>
                    <a:pt x="0" y="5"/>
                  </a:moveTo>
                  <a:lnTo>
                    <a:pt x="6" y="2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3"/>
                  </a:lnTo>
                  <a:lnTo>
                    <a:pt x="87" y="6"/>
                  </a:lnTo>
                  <a:lnTo>
                    <a:pt x="111" y="11"/>
                  </a:lnTo>
                  <a:lnTo>
                    <a:pt x="130" y="17"/>
                  </a:lnTo>
                  <a:lnTo>
                    <a:pt x="143" y="25"/>
                  </a:lnTo>
                  <a:lnTo>
                    <a:pt x="132" y="23"/>
                  </a:lnTo>
                  <a:lnTo>
                    <a:pt x="114" y="22"/>
                  </a:lnTo>
                  <a:lnTo>
                    <a:pt x="90" y="20"/>
                  </a:lnTo>
                  <a:lnTo>
                    <a:pt x="65" y="18"/>
                  </a:lnTo>
                  <a:lnTo>
                    <a:pt x="41" y="14"/>
                  </a:lnTo>
                  <a:lnTo>
                    <a:pt x="20" y="11"/>
                  </a:lnTo>
                  <a:lnTo>
                    <a:pt x="6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Freeform 359"/>
            <p:cNvSpPr>
              <a:spLocks/>
            </p:cNvSpPr>
            <p:nvPr/>
          </p:nvSpPr>
          <p:spPr bwMode="auto">
            <a:xfrm flipH="1">
              <a:off x="1151" y="2951"/>
              <a:ext cx="57" cy="10"/>
            </a:xfrm>
            <a:custGeom>
              <a:avLst/>
              <a:gdLst>
                <a:gd name="T0" fmla="*/ 0 w 128"/>
                <a:gd name="T1" fmla="*/ 1 h 19"/>
                <a:gd name="T2" fmla="*/ 0 w 128"/>
                <a:gd name="T3" fmla="*/ 1 h 19"/>
                <a:gd name="T4" fmla="*/ 0 w 128"/>
                <a:gd name="T5" fmla="*/ 0 h 19"/>
                <a:gd name="T6" fmla="*/ 0 w 128"/>
                <a:gd name="T7" fmla="*/ 0 h 19"/>
                <a:gd name="T8" fmla="*/ 0 w 128"/>
                <a:gd name="T9" fmla="*/ 1 h 19"/>
                <a:gd name="T10" fmla="*/ 0 w 128"/>
                <a:gd name="T11" fmla="*/ 1 h 19"/>
                <a:gd name="T12" fmla="*/ 0 w 128"/>
                <a:gd name="T13" fmla="*/ 1 h 19"/>
                <a:gd name="T14" fmla="*/ 0 w 128"/>
                <a:gd name="T15" fmla="*/ 1 h 19"/>
                <a:gd name="T16" fmla="*/ 0 w 128"/>
                <a:gd name="T17" fmla="*/ 1 h 19"/>
                <a:gd name="T18" fmla="*/ 0 w 128"/>
                <a:gd name="T19" fmla="*/ 1 h 19"/>
                <a:gd name="T20" fmla="*/ 0 w 128"/>
                <a:gd name="T21" fmla="*/ 1 h 19"/>
                <a:gd name="T22" fmla="*/ 0 w 128"/>
                <a:gd name="T23" fmla="*/ 1 h 19"/>
                <a:gd name="T24" fmla="*/ 0 w 128"/>
                <a:gd name="T25" fmla="*/ 1 h 19"/>
                <a:gd name="T26" fmla="*/ 0 w 128"/>
                <a:gd name="T27" fmla="*/ 1 h 19"/>
                <a:gd name="T28" fmla="*/ 0 w 128"/>
                <a:gd name="T29" fmla="*/ 1 h 19"/>
                <a:gd name="T30" fmla="*/ 0 w 128"/>
                <a:gd name="T31" fmla="*/ 1 h 19"/>
                <a:gd name="T32" fmla="*/ 0 w 128"/>
                <a:gd name="T33" fmla="*/ 1 h 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8"/>
                <a:gd name="T52" fmla="*/ 0 h 19"/>
                <a:gd name="T53" fmla="*/ 128 w 128"/>
                <a:gd name="T54" fmla="*/ 19 h 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8" h="19">
                  <a:moveTo>
                    <a:pt x="0" y="3"/>
                  </a:moveTo>
                  <a:lnTo>
                    <a:pt x="4" y="1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8" y="2"/>
                  </a:lnTo>
                  <a:lnTo>
                    <a:pt x="80" y="4"/>
                  </a:lnTo>
                  <a:lnTo>
                    <a:pt x="101" y="8"/>
                  </a:lnTo>
                  <a:lnTo>
                    <a:pt x="117" y="13"/>
                  </a:lnTo>
                  <a:lnTo>
                    <a:pt x="128" y="19"/>
                  </a:lnTo>
                  <a:lnTo>
                    <a:pt x="116" y="18"/>
                  </a:lnTo>
                  <a:lnTo>
                    <a:pt x="99" y="17"/>
                  </a:lnTo>
                  <a:lnTo>
                    <a:pt x="78" y="16"/>
                  </a:lnTo>
                  <a:lnTo>
                    <a:pt x="55" y="15"/>
                  </a:lnTo>
                  <a:lnTo>
                    <a:pt x="34" y="12"/>
                  </a:lnTo>
                  <a:lnTo>
                    <a:pt x="16" y="10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Freeform 360"/>
            <p:cNvSpPr>
              <a:spLocks/>
            </p:cNvSpPr>
            <p:nvPr/>
          </p:nvSpPr>
          <p:spPr bwMode="auto">
            <a:xfrm flipH="1">
              <a:off x="1147" y="2978"/>
              <a:ext cx="49" cy="7"/>
            </a:xfrm>
            <a:custGeom>
              <a:avLst/>
              <a:gdLst>
                <a:gd name="T0" fmla="*/ 0 w 108"/>
                <a:gd name="T1" fmla="*/ 0 h 15"/>
                <a:gd name="T2" fmla="*/ 0 w 108"/>
                <a:gd name="T3" fmla="*/ 0 h 15"/>
                <a:gd name="T4" fmla="*/ 0 w 108"/>
                <a:gd name="T5" fmla="*/ 0 h 15"/>
                <a:gd name="T6" fmla="*/ 0 w 108"/>
                <a:gd name="T7" fmla="*/ 0 h 15"/>
                <a:gd name="T8" fmla="*/ 0 w 108"/>
                <a:gd name="T9" fmla="*/ 0 h 15"/>
                <a:gd name="T10" fmla="*/ 0 w 108"/>
                <a:gd name="T11" fmla="*/ 0 h 15"/>
                <a:gd name="T12" fmla="*/ 0 w 108"/>
                <a:gd name="T13" fmla="*/ 0 h 15"/>
                <a:gd name="T14" fmla="*/ 0 w 108"/>
                <a:gd name="T15" fmla="*/ 0 h 15"/>
                <a:gd name="T16" fmla="*/ 0 w 108"/>
                <a:gd name="T17" fmla="*/ 0 h 15"/>
                <a:gd name="T18" fmla="*/ 0 w 108"/>
                <a:gd name="T19" fmla="*/ 0 h 15"/>
                <a:gd name="T20" fmla="*/ 0 w 108"/>
                <a:gd name="T21" fmla="*/ 0 h 15"/>
                <a:gd name="T22" fmla="*/ 0 w 108"/>
                <a:gd name="T23" fmla="*/ 0 h 15"/>
                <a:gd name="T24" fmla="*/ 0 w 108"/>
                <a:gd name="T25" fmla="*/ 0 h 15"/>
                <a:gd name="T26" fmla="*/ 0 w 108"/>
                <a:gd name="T27" fmla="*/ 0 h 15"/>
                <a:gd name="T28" fmla="*/ 0 w 108"/>
                <a:gd name="T29" fmla="*/ 0 h 15"/>
                <a:gd name="T30" fmla="*/ 0 w 108"/>
                <a:gd name="T31" fmla="*/ 0 h 15"/>
                <a:gd name="T32" fmla="*/ 0 w 10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5"/>
                <a:gd name="T53" fmla="*/ 108 w 10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5">
                  <a:moveTo>
                    <a:pt x="0" y="9"/>
                  </a:moveTo>
                  <a:lnTo>
                    <a:pt x="3" y="5"/>
                  </a:lnTo>
                  <a:lnTo>
                    <a:pt x="13" y="3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61" y="1"/>
                  </a:lnTo>
                  <a:lnTo>
                    <a:pt x="79" y="3"/>
                  </a:lnTo>
                  <a:lnTo>
                    <a:pt x="94" y="8"/>
                  </a:lnTo>
                  <a:lnTo>
                    <a:pt x="108" y="15"/>
                  </a:lnTo>
                  <a:lnTo>
                    <a:pt x="97" y="13"/>
                  </a:lnTo>
                  <a:lnTo>
                    <a:pt x="81" y="13"/>
                  </a:lnTo>
                  <a:lnTo>
                    <a:pt x="63" y="13"/>
                  </a:lnTo>
                  <a:lnTo>
                    <a:pt x="44" y="13"/>
                  </a:lnTo>
                  <a:lnTo>
                    <a:pt x="27" y="13"/>
                  </a:lnTo>
                  <a:lnTo>
                    <a:pt x="13" y="13"/>
                  </a:lnTo>
                  <a:lnTo>
                    <a:pt x="3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Freeform 361"/>
            <p:cNvSpPr>
              <a:spLocks/>
            </p:cNvSpPr>
            <p:nvPr/>
          </p:nvSpPr>
          <p:spPr bwMode="auto">
            <a:xfrm flipH="1">
              <a:off x="1154" y="3016"/>
              <a:ext cx="23" cy="9"/>
            </a:xfrm>
            <a:custGeom>
              <a:avLst/>
              <a:gdLst>
                <a:gd name="T0" fmla="*/ 0 w 53"/>
                <a:gd name="T1" fmla="*/ 1 h 18"/>
                <a:gd name="T2" fmla="*/ 0 w 53"/>
                <a:gd name="T3" fmla="*/ 1 h 18"/>
                <a:gd name="T4" fmla="*/ 0 w 53"/>
                <a:gd name="T5" fmla="*/ 1 h 18"/>
                <a:gd name="T6" fmla="*/ 0 w 53"/>
                <a:gd name="T7" fmla="*/ 1 h 18"/>
                <a:gd name="T8" fmla="*/ 0 w 53"/>
                <a:gd name="T9" fmla="*/ 1 h 18"/>
                <a:gd name="T10" fmla="*/ 0 w 53"/>
                <a:gd name="T11" fmla="*/ 1 h 18"/>
                <a:gd name="T12" fmla="*/ 0 w 53"/>
                <a:gd name="T13" fmla="*/ 0 h 18"/>
                <a:gd name="T14" fmla="*/ 0 w 53"/>
                <a:gd name="T15" fmla="*/ 1 h 18"/>
                <a:gd name="T16" fmla="*/ 0 w 53"/>
                <a:gd name="T17" fmla="*/ 1 h 18"/>
                <a:gd name="T18" fmla="*/ 0 w 53"/>
                <a:gd name="T19" fmla="*/ 1 h 18"/>
                <a:gd name="T20" fmla="*/ 0 w 53"/>
                <a:gd name="T21" fmla="*/ 1 h 18"/>
                <a:gd name="T22" fmla="*/ 0 w 53"/>
                <a:gd name="T23" fmla="*/ 1 h 18"/>
                <a:gd name="T24" fmla="*/ 0 w 53"/>
                <a:gd name="T25" fmla="*/ 1 h 18"/>
                <a:gd name="T26" fmla="*/ 0 w 53"/>
                <a:gd name="T27" fmla="*/ 1 h 18"/>
                <a:gd name="T28" fmla="*/ 0 w 53"/>
                <a:gd name="T29" fmla="*/ 1 h 18"/>
                <a:gd name="T30" fmla="*/ 0 w 53"/>
                <a:gd name="T31" fmla="*/ 1 h 18"/>
                <a:gd name="T32" fmla="*/ 0 w 53"/>
                <a:gd name="T33" fmla="*/ 1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18"/>
                <a:gd name="T53" fmla="*/ 53 w 53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18">
                  <a:moveTo>
                    <a:pt x="0" y="16"/>
                  </a:moveTo>
                  <a:lnTo>
                    <a:pt x="2" y="12"/>
                  </a:lnTo>
                  <a:lnTo>
                    <a:pt x="7" y="9"/>
                  </a:lnTo>
                  <a:lnTo>
                    <a:pt x="14" y="5"/>
                  </a:lnTo>
                  <a:lnTo>
                    <a:pt x="23" y="3"/>
                  </a:lnTo>
                  <a:lnTo>
                    <a:pt x="32" y="1"/>
                  </a:lnTo>
                  <a:lnTo>
                    <a:pt x="41" y="0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8" y="9"/>
                  </a:lnTo>
                  <a:lnTo>
                    <a:pt x="19" y="12"/>
                  </a:lnTo>
                  <a:lnTo>
                    <a:pt x="12" y="16"/>
                  </a:lnTo>
                  <a:lnTo>
                    <a:pt x="6" y="18"/>
                  </a:lnTo>
                  <a:lnTo>
                    <a:pt x="2" y="1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Freeform 362"/>
            <p:cNvSpPr>
              <a:spLocks/>
            </p:cNvSpPr>
            <p:nvPr/>
          </p:nvSpPr>
          <p:spPr bwMode="auto">
            <a:xfrm flipH="1">
              <a:off x="1184" y="2886"/>
              <a:ext cx="43" cy="11"/>
            </a:xfrm>
            <a:custGeom>
              <a:avLst/>
              <a:gdLst>
                <a:gd name="T0" fmla="*/ 0 w 98"/>
                <a:gd name="T1" fmla="*/ 0 h 23"/>
                <a:gd name="T2" fmla="*/ 0 w 98"/>
                <a:gd name="T3" fmla="*/ 0 h 23"/>
                <a:gd name="T4" fmla="*/ 0 w 98"/>
                <a:gd name="T5" fmla="*/ 0 h 23"/>
                <a:gd name="T6" fmla="*/ 0 w 98"/>
                <a:gd name="T7" fmla="*/ 0 h 23"/>
                <a:gd name="T8" fmla="*/ 0 w 98"/>
                <a:gd name="T9" fmla="*/ 0 h 23"/>
                <a:gd name="T10" fmla="*/ 0 w 98"/>
                <a:gd name="T11" fmla="*/ 0 h 23"/>
                <a:gd name="T12" fmla="*/ 0 w 98"/>
                <a:gd name="T13" fmla="*/ 0 h 23"/>
                <a:gd name="T14" fmla="*/ 0 w 98"/>
                <a:gd name="T15" fmla="*/ 0 h 23"/>
                <a:gd name="T16" fmla="*/ 0 w 98"/>
                <a:gd name="T17" fmla="*/ 0 h 23"/>
                <a:gd name="T18" fmla="*/ 0 w 98"/>
                <a:gd name="T19" fmla="*/ 0 h 23"/>
                <a:gd name="T20" fmla="*/ 0 w 98"/>
                <a:gd name="T21" fmla="*/ 0 h 23"/>
                <a:gd name="T22" fmla="*/ 0 w 98"/>
                <a:gd name="T23" fmla="*/ 0 h 23"/>
                <a:gd name="T24" fmla="*/ 0 w 98"/>
                <a:gd name="T25" fmla="*/ 0 h 23"/>
                <a:gd name="T26" fmla="*/ 0 w 98"/>
                <a:gd name="T27" fmla="*/ 0 h 23"/>
                <a:gd name="T28" fmla="*/ 0 w 98"/>
                <a:gd name="T29" fmla="*/ 0 h 23"/>
                <a:gd name="T30" fmla="*/ 0 w 98"/>
                <a:gd name="T31" fmla="*/ 0 h 23"/>
                <a:gd name="T32" fmla="*/ 0 w 9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23"/>
                <a:gd name="T53" fmla="*/ 98 w 9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23">
                  <a:moveTo>
                    <a:pt x="0" y="4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40" y="1"/>
                  </a:lnTo>
                  <a:lnTo>
                    <a:pt x="56" y="4"/>
                  </a:lnTo>
                  <a:lnTo>
                    <a:pt x="72" y="8"/>
                  </a:lnTo>
                  <a:lnTo>
                    <a:pt x="86" y="15"/>
                  </a:lnTo>
                  <a:lnTo>
                    <a:pt x="98" y="23"/>
                  </a:lnTo>
                  <a:lnTo>
                    <a:pt x="86" y="21"/>
                  </a:lnTo>
                  <a:lnTo>
                    <a:pt x="72" y="19"/>
                  </a:lnTo>
                  <a:lnTo>
                    <a:pt x="56" y="16"/>
                  </a:lnTo>
                  <a:lnTo>
                    <a:pt x="40" y="13"/>
                  </a:lnTo>
                  <a:lnTo>
                    <a:pt x="24" y="11"/>
                  </a:lnTo>
                  <a:lnTo>
                    <a:pt x="12" y="8"/>
                  </a:lnTo>
                  <a:lnTo>
                    <a:pt x="3" y="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Freeform 363"/>
            <p:cNvSpPr>
              <a:spLocks/>
            </p:cNvSpPr>
            <p:nvPr/>
          </p:nvSpPr>
          <p:spPr bwMode="auto">
            <a:xfrm flipH="1">
              <a:off x="1160" y="2923"/>
              <a:ext cx="62" cy="12"/>
            </a:xfrm>
            <a:custGeom>
              <a:avLst/>
              <a:gdLst>
                <a:gd name="T0" fmla="*/ 0 w 138"/>
                <a:gd name="T1" fmla="*/ 1 h 24"/>
                <a:gd name="T2" fmla="*/ 0 w 138"/>
                <a:gd name="T3" fmla="*/ 1 h 24"/>
                <a:gd name="T4" fmla="*/ 0 w 138"/>
                <a:gd name="T5" fmla="*/ 0 h 24"/>
                <a:gd name="T6" fmla="*/ 0 w 138"/>
                <a:gd name="T7" fmla="*/ 0 h 24"/>
                <a:gd name="T8" fmla="*/ 0 w 138"/>
                <a:gd name="T9" fmla="*/ 1 h 24"/>
                <a:gd name="T10" fmla="*/ 0 w 138"/>
                <a:gd name="T11" fmla="*/ 1 h 24"/>
                <a:gd name="T12" fmla="*/ 0 w 138"/>
                <a:gd name="T13" fmla="*/ 1 h 24"/>
                <a:gd name="T14" fmla="*/ 0 w 138"/>
                <a:gd name="T15" fmla="*/ 1 h 24"/>
                <a:gd name="T16" fmla="*/ 0 w 138"/>
                <a:gd name="T17" fmla="*/ 1 h 24"/>
                <a:gd name="T18" fmla="*/ 0 w 138"/>
                <a:gd name="T19" fmla="*/ 1 h 24"/>
                <a:gd name="T20" fmla="*/ 0 w 138"/>
                <a:gd name="T21" fmla="*/ 1 h 24"/>
                <a:gd name="T22" fmla="*/ 0 w 138"/>
                <a:gd name="T23" fmla="*/ 1 h 24"/>
                <a:gd name="T24" fmla="*/ 0 w 138"/>
                <a:gd name="T25" fmla="*/ 1 h 24"/>
                <a:gd name="T26" fmla="*/ 0 w 138"/>
                <a:gd name="T27" fmla="*/ 1 h 24"/>
                <a:gd name="T28" fmla="*/ 0 w 138"/>
                <a:gd name="T29" fmla="*/ 1 h 24"/>
                <a:gd name="T30" fmla="*/ 0 w 138"/>
                <a:gd name="T31" fmla="*/ 1 h 24"/>
                <a:gd name="T32" fmla="*/ 0 w 138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8"/>
                <a:gd name="T52" fmla="*/ 0 h 24"/>
                <a:gd name="T53" fmla="*/ 138 w 13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8" h="24">
                  <a:moveTo>
                    <a:pt x="0" y="5"/>
                  </a:moveTo>
                  <a:lnTo>
                    <a:pt x="5" y="1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61" y="2"/>
                  </a:lnTo>
                  <a:lnTo>
                    <a:pt x="84" y="6"/>
                  </a:lnTo>
                  <a:lnTo>
                    <a:pt x="106" y="11"/>
                  </a:lnTo>
                  <a:lnTo>
                    <a:pt x="125" y="16"/>
                  </a:lnTo>
                  <a:lnTo>
                    <a:pt x="138" y="24"/>
                  </a:lnTo>
                  <a:lnTo>
                    <a:pt x="127" y="23"/>
                  </a:lnTo>
                  <a:lnTo>
                    <a:pt x="109" y="22"/>
                  </a:lnTo>
                  <a:lnTo>
                    <a:pt x="87" y="20"/>
                  </a:lnTo>
                  <a:lnTo>
                    <a:pt x="63" y="17"/>
                  </a:lnTo>
                  <a:lnTo>
                    <a:pt x="39" y="14"/>
                  </a:lnTo>
                  <a:lnTo>
                    <a:pt x="18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Freeform 364"/>
            <p:cNvSpPr>
              <a:spLocks/>
            </p:cNvSpPr>
            <p:nvPr/>
          </p:nvSpPr>
          <p:spPr bwMode="auto">
            <a:xfrm flipH="1">
              <a:off x="1148" y="2967"/>
              <a:ext cx="57" cy="7"/>
            </a:xfrm>
            <a:custGeom>
              <a:avLst/>
              <a:gdLst>
                <a:gd name="T0" fmla="*/ 0 w 125"/>
                <a:gd name="T1" fmla="*/ 1 h 14"/>
                <a:gd name="T2" fmla="*/ 0 w 125"/>
                <a:gd name="T3" fmla="*/ 1 h 14"/>
                <a:gd name="T4" fmla="*/ 0 w 125"/>
                <a:gd name="T5" fmla="*/ 1 h 14"/>
                <a:gd name="T6" fmla="*/ 0 w 125"/>
                <a:gd name="T7" fmla="*/ 1 h 14"/>
                <a:gd name="T8" fmla="*/ 0 w 125"/>
                <a:gd name="T9" fmla="*/ 0 h 14"/>
                <a:gd name="T10" fmla="*/ 0 w 125"/>
                <a:gd name="T11" fmla="*/ 0 h 14"/>
                <a:gd name="T12" fmla="*/ 0 w 125"/>
                <a:gd name="T13" fmla="*/ 1 h 14"/>
                <a:gd name="T14" fmla="*/ 0 w 125"/>
                <a:gd name="T15" fmla="*/ 1 h 14"/>
                <a:gd name="T16" fmla="*/ 0 w 125"/>
                <a:gd name="T17" fmla="*/ 1 h 14"/>
                <a:gd name="T18" fmla="*/ 0 w 125"/>
                <a:gd name="T19" fmla="*/ 1 h 14"/>
                <a:gd name="T20" fmla="*/ 0 w 125"/>
                <a:gd name="T21" fmla="*/ 1 h 14"/>
                <a:gd name="T22" fmla="*/ 0 w 125"/>
                <a:gd name="T23" fmla="*/ 1 h 14"/>
                <a:gd name="T24" fmla="*/ 0 w 125"/>
                <a:gd name="T25" fmla="*/ 1 h 14"/>
                <a:gd name="T26" fmla="*/ 0 w 125"/>
                <a:gd name="T27" fmla="*/ 1 h 14"/>
                <a:gd name="T28" fmla="*/ 0 w 125"/>
                <a:gd name="T29" fmla="*/ 1 h 14"/>
                <a:gd name="T30" fmla="*/ 0 w 125"/>
                <a:gd name="T31" fmla="*/ 1 h 14"/>
                <a:gd name="T32" fmla="*/ 0 w 125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5"/>
                <a:gd name="T52" fmla="*/ 0 h 14"/>
                <a:gd name="T53" fmla="*/ 125 w 125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5" h="14">
                  <a:moveTo>
                    <a:pt x="0" y="9"/>
                  </a:moveTo>
                  <a:lnTo>
                    <a:pt x="5" y="6"/>
                  </a:lnTo>
                  <a:lnTo>
                    <a:pt x="16" y="3"/>
                  </a:lnTo>
                  <a:lnTo>
                    <a:pt x="33" y="1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93" y="2"/>
                  </a:lnTo>
                  <a:lnTo>
                    <a:pt x="112" y="7"/>
                  </a:lnTo>
                  <a:lnTo>
                    <a:pt x="125" y="14"/>
                  </a:lnTo>
                  <a:lnTo>
                    <a:pt x="113" y="12"/>
                  </a:lnTo>
                  <a:lnTo>
                    <a:pt x="96" y="12"/>
                  </a:lnTo>
                  <a:lnTo>
                    <a:pt x="75" y="14"/>
                  </a:lnTo>
                  <a:lnTo>
                    <a:pt x="54" y="14"/>
                  </a:lnTo>
                  <a:lnTo>
                    <a:pt x="34" y="14"/>
                  </a:lnTo>
                  <a:lnTo>
                    <a:pt x="16" y="14"/>
                  </a:lnTo>
                  <a:lnTo>
                    <a:pt x="4" y="1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Freeform 365"/>
            <p:cNvSpPr>
              <a:spLocks/>
            </p:cNvSpPr>
            <p:nvPr/>
          </p:nvSpPr>
          <p:spPr bwMode="auto">
            <a:xfrm flipH="1">
              <a:off x="1148" y="2990"/>
              <a:ext cx="46" cy="7"/>
            </a:xfrm>
            <a:custGeom>
              <a:avLst/>
              <a:gdLst>
                <a:gd name="T0" fmla="*/ 0 w 102"/>
                <a:gd name="T1" fmla="*/ 1 h 14"/>
                <a:gd name="T2" fmla="*/ 0 w 102"/>
                <a:gd name="T3" fmla="*/ 1 h 14"/>
                <a:gd name="T4" fmla="*/ 0 w 102"/>
                <a:gd name="T5" fmla="*/ 0 h 14"/>
                <a:gd name="T6" fmla="*/ 0 w 102"/>
                <a:gd name="T7" fmla="*/ 0 h 14"/>
                <a:gd name="T8" fmla="*/ 0 w 102"/>
                <a:gd name="T9" fmla="*/ 1 h 14"/>
                <a:gd name="T10" fmla="*/ 0 w 102"/>
                <a:gd name="T11" fmla="*/ 1 h 14"/>
                <a:gd name="T12" fmla="*/ 0 w 102"/>
                <a:gd name="T13" fmla="*/ 1 h 14"/>
                <a:gd name="T14" fmla="*/ 0 w 102"/>
                <a:gd name="T15" fmla="*/ 1 h 14"/>
                <a:gd name="T16" fmla="*/ 0 w 102"/>
                <a:gd name="T17" fmla="*/ 1 h 14"/>
                <a:gd name="T18" fmla="*/ 0 w 102"/>
                <a:gd name="T19" fmla="*/ 1 h 14"/>
                <a:gd name="T20" fmla="*/ 0 w 102"/>
                <a:gd name="T21" fmla="*/ 1 h 14"/>
                <a:gd name="T22" fmla="*/ 0 w 102"/>
                <a:gd name="T23" fmla="*/ 1 h 14"/>
                <a:gd name="T24" fmla="*/ 0 w 102"/>
                <a:gd name="T25" fmla="*/ 1 h 14"/>
                <a:gd name="T26" fmla="*/ 0 w 102"/>
                <a:gd name="T27" fmla="*/ 1 h 14"/>
                <a:gd name="T28" fmla="*/ 0 w 102"/>
                <a:gd name="T29" fmla="*/ 1 h 14"/>
                <a:gd name="T30" fmla="*/ 0 w 102"/>
                <a:gd name="T31" fmla="*/ 1 h 14"/>
                <a:gd name="T32" fmla="*/ 0 w 102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2"/>
                <a:gd name="T52" fmla="*/ 0 h 14"/>
                <a:gd name="T53" fmla="*/ 102 w 10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2" h="14">
                  <a:moveTo>
                    <a:pt x="0" y="4"/>
                  </a:moveTo>
                  <a:lnTo>
                    <a:pt x="4" y="2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9" y="1"/>
                  </a:lnTo>
                  <a:lnTo>
                    <a:pt x="66" y="3"/>
                  </a:lnTo>
                  <a:lnTo>
                    <a:pt x="83" y="6"/>
                  </a:lnTo>
                  <a:lnTo>
                    <a:pt x="95" y="9"/>
                  </a:lnTo>
                  <a:lnTo>
                    <a:pt x="102" y="14"/>
                  </a:lnTo>
                  <a:lnTo>
                    <a:pt x="93" y="13"/>
                  </a:lnTo>
                  <a:lnTo>
                    <a:pt x="79" y="13"/>
                  </a:lnTo>
                  <a:lnTo>
                    <a:pt x="64" y="11"/>
                  </a:lnTo>
                  <a:lnTo>
                    <a:pt x="47" y="10"/>
                  </a:lnTo>
                  <a:lnTo>
                    <a:pt x="31" y="10"/>
                  </a:lnTo>
                  <a:lnTo>
                    <a:pt x="16" y="8"/>
                  </a:lnTo>
                  <a:lnTo>
                    <a:pt x="6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Freeform 366"/>
            <p:cNvSpPr>
              <a:spLocks/>
            </p:cNvSpPr>
            <p:nvPr/>
          </p:nvSpPr>
          <p:spPr bwMode="auto">
            <a:xfrm flipH="1">
              <a:off x="1150" y="3004"/>
              <a:ext cx="29" cy="7"/>
            </a:xfrm>
            <a:custGeom>
              <a:avLst/>
              <a:gdLst>
                <a:gd name="T0" fmla="*/ 0 w 63"/>
                <a:gd name="T1" fmla="*/ 1 h 14"/>
                <a:gd name="T2" fmla="*/ 0 w 63"/>
                <a:gd name="T3" fmla="*/ 1 h 14"/>
                <a:gd name="T4" fmla="*/ 0 w 63"/>
                <a:gd name="T5" fmla="*/ 1 h 14"/>
                <a:gd name="T6" fmla="*/ 0 w 63"/>
                <a:gd name="T7" fmla="*/ 1 h 14"/>
                <a:gd name="T8" fmla="*/ 0 w 63"/>
                <a:gd name="T9" fmla="*/ 1 h 14"/>
                <a:gd name="T10" fmla="*/ 0 w 63"/>
                <a:gd name="T11" fmla="*/ 0 h 14"/>
                <a:gd name="T12" fmla="*/ 0 w 63"/>
                <a:gd name="T13" fmla="*/ 1 h 14"/>
                <a:gd name="T14" fmla="*/ 0 w 63"/>
                <a:gd name="T15" fmla="*/ 1 h 14"/>
                <a:gd name="T16" fmla="*/ 0 w 63"/>
                <a:gd name="T17" fmla="*/ 1 h 14"/>
                <a:gd name="T18" fmla="*/ 0 w 63"/>
                <a:gd name="T19" fmla="*/ 1 h 14"/>
                <a:gd name="T20" fmla="*/ 0 w 63"/>
                <a:gd name="T21" fmla="*/ 1 h 14"/>
                <a:gd name="T22" fmla="*/ 0 w 63"/>
                <a:gd name="T23" fmla="*/ 1 h 14"/>
                <a:gd name="T24" fmla="*/ 0 w 63"/>
                <a:gd name="T25" fmla="*/ 1 h 14"/>
                <a:gd name="T26" fmla="*/ 0 w 63"/>
                <a:gd name="T27" fmla="*/ 1 h 14"/>
                <a:gd name="T28" fmla="*/ 0 w 63"/>
                <a:gd name="T29" fmla="*/ 1 h 14"/>
                <a:gd name="T30" fmla="*/ 0 w 63"/>
                <a:gd name="T31" fmla="*/ 1 h 14"/>
                <a:gd name="T32" fmla="*/ 0 w 63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4"/>
                <a:gd name="T53" fmla="*/ 63 w 63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4">
                  <a:moveTo>
                    <a:pt x="0" y="11"/>
                  </a:moveTo>
                  <a:lnTo>
                    <a:pt x="2" y="9"/>
                  </a:lnTo>
                  <a:lnTo>
                    <a:pt x="9" y="5"/>
                  </a:lnTo>
                  <a:lnTo>
                    <a:pt x="17" y="3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58" y="2"/>
                  </a:lnTo>
                  <a:lnTo>
                    <a:pt x="63" y="6"/>
                  </a:lnTo>
                  <a:lnTo>
                    <a:pt x="55" y="5"/>
                  </a:lnTo>
                  <a:lnTo>
                    <a:pt x="44" y="5"/>
                  </a:lnTo>
                  <a:lnTo>
                    <a:pt x="34" y="8"/>
                  </a:lnTo>
                  <a:lnTo>
                    <a:pt x="23" y="10"/>
                  </a:lnTo>
                  <a:lnTo>
                    <a:pt x="14" y="13"/>
                  </a:lnTo>
                  <a:lnTo>
                    <a:pt x="6" y="14"/>
                  </a:lnTo>
                  <a:lnTo>
                    <a:pt x="1" y="14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Freeform 367"/>
            <p:cNvSpPr>
              <a:spLocks/>
            </p:cNvSpPr>
            <p:nvPr/>
          </p:nvSpPr>
          <p:spPr bwMode="auto">
            <a:xfrm flipH="1">
              <a:off x="1192" y="2874"/>
              <a:ext cx="28" cy="11"/>
            </a:xfrm>
            <a:custGeom>
              <a:avLst/>
              <a:gdLst>
                <a:gd name="T0" fmla="*/ 0 w 62"/>
                <a:gd name="T1" fmla="*/ 0 h 23"/>
                <a:gd name="T2" fmla="*/ 0 w 62"/>
                <a:gd name="T3" fmla="*/ 0 h 23"/>
                <a:gd name="T4" fmla="*/ 0 w 62"/>
                <a:gd name="T5" fmla="*/ 0 h 23"/>
                <a:gd name="T6" fmla="*/ 0 w 62"/>
                <a:gd name="T7" fmla="*/ 0 h 23"/>
                <a:gd name="T8" fmla="*/ 0 w 62"/>
                <a:gd name="T9" fmla="*/ 0 h 23"/>
                <a:gd name="T10" fmla="*/ 0 w 62"/>
                <a:gd name="T11" fmla="*/ 0 h 23"/>
                <a:gd name="T12" fmla="*/ 0 w 62"/>
                <a:gd name="T13" fmla="*/ 0 h 23"/>
                <a:gd name="T14" fmla="*/ 0 w 62"/>
                <a:gd name="T15" fmla="*/ 0 h 23"/>
                <a:gd name="T16" fmla="*/ 0 w 62"/>
                <a:gd name="T17" fmla="*/ 0 h 23"/>
                <a:gd name="T18" fmla="*/ 0 w 62"/>
                <a:gd name="T19" fmla="*/ 0 h 23"/>
                <a:gd name="T20" fmla="*/ 0 w 62"/>
                <a:gd name="T21" fmla="*/ 0 h 23"/>
                <a:gd name="T22" fmla="*/ 0 w 62"/>
                <a:gd name="T23" fmla="*/ 0 h 23"/>
                <a:gd name="T24" fmla="*/ 0 w 62"/>
                <a:gd name="T25" fmla="*/ 0 h 23"/>
                <a:gd name="T26" fmla="*/ 0 w 62"/>
                <a:gd name="T27" fmla="*/ 0 h 23"/>
                <a:gd name="T28" fmla="*/ 0 w 62"/>
                <a:gd name="T29" fmla="*/ 0 h 23"/>
                <a:gd name="T30" fmla="*/ 0 w 62"/>
                <a:gd name="T31" fmla="*/ 0 h 23"/>
                <a:gd name="T32" fmla="*/ 0 w 62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23"/>
                <a:gd name="T53" fmla="*/ 62 w 62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23">
                  <a:moveTo>
                    <a:pt x="62" y="23"/>
                  </a:moveTo>
                  <a:lnTo>
                    <a:pt x="57" y="22"/>
                  </a:lnTo>
                  <a:lnTo>
                    <a:pt x="48" y="21"/>
                  </a:lnTo>
                  <a:lnTo>
                    <a:pt x="37" y="20"/>
                  </a:lnTo>
                  <a:lnTo>
                    <a:pt x="25" y="17"/>
                  </a:lnTo>
                  <a:lnTo>
                    <a:pt x="15" y="15"/>
                  </a:lnTo>
                  <a:lnTo>
                    <a:pt x="5" y="12"/>
                  </a:lnTo>
                  <a:lnTo>
                    <a:pt x="0" y="8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9" y="2"/>
                  </a:lnTo>
                  <a:lnTo>
                    <a:pt x="29" y="7"/>
                  </a:lnTo>
                  <a:lnTo>
                    <a:pt x="38" y="12"/>
                  </a:lnTo>
                  <a:lnTo>
                    <a:pt x="48" y="16"/>
                  </a:lnTo>
                  <a:lnTo>
                    <a:pt x="57" y="21"/>
                  </a:lnTo>
                  <a:lnTo>
                    <a:pt x="62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Freeform 368"/>
            <p:cNvSpPr>
              <a:spLocks/>
            </p:cNvSpPr>
            <p:nvPr/>
          </p:nvSpPr>
          <p:spPr bwMode="auto">
            <a:xfrm flipH="1">
              <a:off x="1190" y="2861"/>
              <a:ext cx="6" cy="26"/>
            </a:xfrm>
            <a:custGeom>
              <a:avLst/>
              <a:gdLst>
                <a:gd name="T0" fmla="*/ 1 w 11"/>
                <a:gd name="T1" fmla="*/ 1 h 52"/>
                <a:gd name="T2" fmla="*/ 1 w 11"/>
                <a:gd name="T3" fmla="*/ 1 h 52"/>
                <a:gd name="T4" fmla="*/ 1 w 11"/>
                <a:gd name="T5" fmla="*/ 1 h 52"/>
                <a:gd name="T6" fmla="*/ 1 w 11"/>
                <a:gd name="T7" fmla="*/ 1 h 52"/>
                <a:gd name="T8" fmla="*/ 1 w 11"/>
                <a:gd name="T9" fmla="*/ 0 h 52"/>
                <a:gd name="T10" fmla="*/ 0 w 11"/>
                <a:gd name="T11" fmla="*/ 1 h 52"/>
                <a:gd name="T12" fmla="*/ 1 w 11"/>
                <a:gd name="T13" fmla="*/ 1 h 52"/>
                <a:gd name="T14" fmla="*/ 1 w 11"/>
                <a:gd name="T15" fmla="*/ 1 h 52"/>
                <a:gd name="T16" fmla="*/ 1 w 11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52"/>
                <a:gd name="T29" fmla="*/ 11 w 11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52">
                  <a:moveTo>
                    <a:pt x="7" y="52"/>
                  </a:moveTo>
                  <a:lnTo>
                    <a:pt x="9" y="41"/>
                  </a:lnTo>
                  <a:lnTo>
                    <a:pt x="11" y="24"/>
                  </a:lnTo>
                  <a:lnTo>
                    <a:pt x="11" y="8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20"/>
                  </a:lnTo>
                  <a:lnTo>
                    <a:pt x="5" y="38"/>
                  </a:lnTo>
                  <a:lnTo>
                    <a:pt x="7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Freeform 369"/>
            <p:cNvSpPr>
              <a:spLocks/>
            </p:cNvSpPr>
            <p:nvPr/>
          </p:nvSpPr>
          <p:spPr bwMode="auto">
            <a:xfrm flipH="1">
              <a:off x="1201" y="2856"/>
              <a:ext cx="15" cy="23"/>
            </a:xfrm>
            <a:custGeom>
              <a:avLst/>
              <a:gdLst>
                <a:gd name="T0" fmla="*/ 0 w 36"/>
                <a:gd name="T1" fmla="*/ 1 h 44"/>
                <a:gd name="T2" fmla="*/ 0 w 36"/>
                <a:gd name="T3" fmla="*/ 1 h 44"/>
                <a:gd name="T4" fmla="*/ 0 w 36"/>
                <a:gd name="T5" fmla="*/ 1 h 44"/>
                <a:gd name="T6" fmla="*/ 0 w 36"/>
                <a:gd name="T7" fmla="*/ 1 h 44"/>
                <a:gd name="T8" fmla="*/ 0 w 36"/>
                <a:gd name="T9" fmla="*/ 0 h 44"/>
                <a:gd name="T10" fmla="*/ 0 w 36"/>
                <a:gd name="T11" fmla="*/ 1 h 44"/>
                <a:gd name="T12" fmla="*/ 0 w 36"/>
                <a:gd name="T13" fmla="*/ 1 h 44"/>
                <a:gd name="T14" fmla="*/ 0 w 36"/>
                <a:gd name="T15" fmla="*/ 1 h 44"/>
                <a:gd name="T16" fmla="*/ 0 w 36"/>
                <a:gd name="T17" fmla="*/ 1 h 44"/>
                <a:gd name="T18" fmla="*/ 0 w 36"/>
                <a:gd name="T19" fmla="*/ 1 h 44"/>
                <a:gd name="T20" fmla="*/ 0 w 36"/>
                <a:gd name="T21" fmla="*/ 1 h 44"/>
                <a:gd name="T22" fmla="*/ 0 w 36"/>
                <a:gd name="T23" fmla="*/ 1 h 44"/>
                <a:gd name="T24" fmla="*/ 0 w 36"/>
                <a:gd name="T25" fmla="*/ 1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6"/>
                <a:gd name="T40" fmla="*/ 0 h 44"/>
                <a:gd name="T41" fmla="*/ 36 w 36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6" h="44">
                  <a:moveTo>
                    <a:pt x="36" y="44"/>
                  </a:moveTo>
                  <a:lnTo>
                    <a:pt x="30" y="35"/>
                  </a:lnTo>
                  <a:lnTo>
                    <a:pt x="23" y="18"/>
                  </a:lnTo>
                  <a:lnTo>
                    <a:pt x="12" y="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8"/>
                  </a:lnTo>
                  <a:lnTo>
                    <a:pt x="5" y="13"/>
                  </a:lnTo>
                  <a:lnTo>
                    <a:pt x="11" y="20"/>
                  </a:lnTo>
                  <a:lnTo>
                    <a:pt x="17" y="28"/>
                  </a:lnTo>
                  <a:lnTo>
                    <a:pt x="25" y="35"/>
                  </a:lnTo>
                  <a:lnTo>
                    <a:pt x="32" y="40"/>
                  </a:lnTo>
                  <a:lnTo>
                    <a:pt x="36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Freeform 370"/>
            <p:cNvSpPr>
              <a:spLocks/>
            </p:cNvSpPr>
            <p:nvPr/>
          </p:nvSpPr>
          <p:spPr bwMode="auto">
            <a:xfrm flipH="1">
              <a:off x="1118" y="3002"/>
              <a:ext cx="35" cy="8"/>
            </a:xfrm>
            <a:custGeom>
              <a:avLst/>
              <a:gdLst>
                <a:gd name="T0" fmla="*/ 0 w 79"/>
                <a:gd name="T1" fmla="*/ 1 h 15"/>
                <a:gd name="T2" fmla="*/ 0 w 79"/>
                <a:gd name="T3" fmla="*/ 1 h 15"/>
                <a:gd name="T4" fmla="*/ 0 w 79"/>
                <a:gd name="T5" fmla="*/ 1 h 15"/>
                <a:gd name="T6" fmla="*/ 0 w 79"/>
                <a:gd name="T7" fmla="*/ 1 h 15"/>
                <a:gd name="T8" fmla="*/ 0 w 79"/>
                <a:gd name="T9" fmla="*/ 0 h 15"/>
                <a:gd name="T10" fmla="*/ 0 w 79"/>
                <a:gd name="T11" fmla="*/ 0 h 15"/>
                <a:gd name="T12" fmla="*/ 0 w 79"/>
                <a:gd name="T13" fmla="*/ 1 h 15"/>
                <a:gd name="T14" fmla="*/ 0 w 79"/>
                <a:gd name="T15" fmla="*/ 1 h 15"/>
                <a:gd name="T16" fmla="*/ 0 w 79"/>
                <a:gd name="T17" fmla="*/ 1 h 15"/>
                <a:gd name="T18" fmla="*/ 0 w 79"/>
                <a:gd name="T19" fmla="*/ 1 h 15"/>
                <a:gd name="T20" fmla="*/ 0 w 79"/>
                <a:gd name="T21" fmla="*/ 1 h 15"/>
                <a:gd name="T22" fmla="*/ 0 w 79"/>
                <a:gd name="T23" fmla="*/ 1 h 15"/>
                <a:gd name="T24" fmla="*/ 0 w 79"/>
                <a:gd name="T25" fmla="*/ 1 h 15"/>
                <a:gd name="T26" fmla="*/ 0 w 79"/>
                <a:gd name="T27" fmla="*/ 1 h 15"/>
                <a:gd name="T28" fmla="*/ 0 w 79"/>
                <a:gd name="T29" fmla="*/ 1 h 15"/>
                <a:gd name="T30" fmla="*/ 0 w 79"/>
                <a:gd name="T31" fmla="*/ 1 h 15"/>
                <a:gd name="T32" fmla="*/ 0 w 79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15"/>
                <a:gd name="T53" fmla="*/ 79 w 7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15">
                  <a:moveTo>
                    <a:pt x="0" y="10"/>
                  </a:moveTo>
                  <a:lnTo>
                    <a:pt x="8" y="6"/>
                  </a:lnTo>
                  <a:lnTo>
                    <a:pt x="20" y="4"/>
                  </a:lnTo>
                  <a:lnTo>
                    <a:pt x="32" y="1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2"/>
                  </a:lnTo>
                  <a:lnTo>
                    <a:pt x="75" y="5"/>
                  </a:lnTo>
                  <a:lnTo>
                    <a:pt x="79" y="9"/>
                  </a:lnTo>
                  <a:lnTo>
                    <a:pt x="78" y="13"/>
                  </a:lnTo>
                  <a:lnTo>
                    <a:pt x="71" y="15"/>
                  </a:lnTo>
                  <a:lnTo>
                    <a:pt x="61" y="15"/>
                  </a:lnTo>
                  <a:lnTo>
                    <a:pt x="48" y="15"/>
                  </a:lnTo>
                  <a:lnTo>
                    <a:pt x="35" y="13"/>
                  </a:lnTo>
                  <a:lnTo>
                    <a:pt x="21" y="12"/>
                  </a:lnTo>
                  <a:lnTo>
                    <a:pt x="1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Freeform 371"/>
            <p:cNvSpPr>
              <a:spLocks/>
            </p:cNvSpPr>
            <p:nvPr/>
          </p:nvSpPr>
          <p:spPr bwMode="auto">
            <a:xfrm flipH="1">
              <a:off x="1127" y="3021"/>
              <a:ext cx="32" cy="14"/>
            </a:xfrm>
            <a:custGeom>
              <a:avLst/>
              <a:gdLst>
                <a:gd name="T0" fmla="*/ 0 w 73"/>
                <a:gd name="T1" fmla="*/ 0 h 28"/>
                <a:gd name="T2" fmla="*/ 0 w 73"/>
                <a:gd name="T3" fmla="*/ 1 h 28"/>
                <a:gd name="T4" fmla="*/ 0 w 73"/>
                <a:gd name="T5" fmla="*/ 1 h 28"/>
                <a:gd name="T6" fmla="*/ 0 w 73"/>
                <a:gd name="T7" fmla="*/ 1 h 28"/>
                <a:gd name="T8" fmla="*/ 0 w 73"/>
                <a:gd name="T9" fmla="*/ 1 h 28"/>
                <a:gd name="T10" fmla="*/ 0 w 73"/>
                <a:gd name="T11" fmla="*/ 1 h 28"/>
                <a:gd name="T12" fmla="*/ 0 w 73"/>
                <a:gd name="T13" fmla="*/ 1 h 28"/>
                <a:gd name="T14" fmla="*/ 0 w 73"/>
                <a:gd name="T15" fmla="*/ 1 h 28"/>
                <a:gd name="T16" fmla="*/ 0 w 73"/>
                <a:gd name="T17" fmla="*/ 1 h 28"/>
                <a:gd name="T18" fmla="*/ 0 w 73"/>
                <a:gd name="T19" fmla="*/ 1 h 28"/>
                <a:gd name="T20" fmla="*/ 0 w 73"/>
                <a:gd name="T21" fmla="*/ 1 h 28"/>
                <a:gd name="T22" fmla="*/ 0 w 73"/>
                <a:gd name="T23" fmla="*/ 1 h 28"/>
                <a:gd name="T24" fmla="*/ 0 w 73"/>
                <a:gd name="T25" fmla="*/ 1 h 28"/>
                <a:gd name="T26" fmla="*/ 0 w 73"/>
                <a:gd name="T27" fmla="*/ 1 h 28"/>
                <a:gd name="T28" fmla="*/ 0 w 73"/>
                <a:gd name="T29" fmla="*/ 1 h 28"/>
                <a:gd name="T30" fmla="*/ 0 w 73"/>
                <a:gd name="T31" fmla="*/ 1 h 28"/>
                <a:gd name="T32" fmla="*/ 0 w 73"/>
                <a:gd name="T33" fmla="*/ 0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28"/>
                <a:gd name="T53" fmla="*/ 73 w 73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28">
                  <a:moveTo>
                    <a:pt x="0" y="0"/>
                  </a:moveTo>
                  <a:lnTo>
                    <a:pt x="8" y="1"/>
                  </a:lnTo>
                  <a:lnTo>
                    <a:pt x="17" y="2"/>
                  </a:lnTo>
                  <a:lnTo>
                    <a:pt x="29" y="5"/>
                  </a:lnTo>
                  <a:lnTo>
                    <a:pt x="42" y="8"/>
                  </a:lnTo>
                  <a:lnTo>
                    <a:pt x="53" y="12"/>
                  </a:lnTo>
                  <a:lnTo>
                    <a:pt x="63" y="16"/>
                  </a:lnTo>
                  <a:lnTo>
                    <a:pt x="70" y="21"/>
                  </a:lnTo>
                  <a:lnTo>
                    <a:pt x="73" y="25"/>
                  </a:lnTo>
                  <a:lnTo>
                    <a:pt x="70" y="28"/>
                  </a:lnTo>
                  <a:lnTo>
                    <a:pt x="63" y="28"/>
                  </a:lnTo>
                  <a:lnTo>
                    <a:pt x="53" y="24"/>
                  </a:lnTo>
                  <a:lnTo>
                    <a:pt x="40" y="20"/>
                  </a:lnTo>
                  <a:lnTo>
                    <a:pt x="27" y="14"/>
                  </a:lnTo>
                  <a:lnTo>
                    <a:pt x="15" y="8"/>
                  </a:lnTo>
                  <a:lnTo>
                    <a:pt x="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Freeform 372"/>
            <p:cNvSpPr>
              <a:spLocks/>
            </p:cNvSpPr>
            <p:nvPr/>
          </p:nvSpPr>
          <p:spPr bwMode="auto">
            <a:xfrm flipH="1">
              <a:off x="1117" y="2989"/>
              <a:ext cx="32" cy="8"/>
            </a:xfrm>
            <a:custGeom>
              <a:avLst/>
              <a:gdLst>
                <a:gd name="T0" fmla="*/ 0 w 73"/>
                <a:gd name="T1" fmla="*/ 1 h 15"/>
                <a:gd name="T2" fmla="*/ 0 w 73"/>
                <a:gd name="T3" fmla="*/ 1 h 15"/>
                <a:gd name="T4" fmla="*/ 0 w 73"/>
                <a:gd name="T5" fmla="*/ 1 h 15"/>
                <a:gd name="T6" fmla="*/ 0 w 73"/>
                <a:gd name="T7" fmla="*/ 1 h 15"/>
                <a:gd name="T8" fmla="*/ 0 w 73"/>
                <a:gd name="T9" fmla="*/ 0 h 15"/>
                <a:gd name="T10" fmla="*/ 0 w 73"/>
                <a:gd name="T11" fmla="*/ 0 h 15"/>
                <a:gd name="T12" fmla="*/ 0 w 73"/>
                <a:gd name="T13" fmla="*/ 1 h 15"/>
                <a:gd name="T14" fmla="*/ 0 w 73"/>
                <a:gd name="T15" fmla="*/ 1 h 15"/>
                <a:gd name="T16" fmla="*/ 0 w 73"/>
                <a:gd name="T17" fmla="*/ 1 h 15"/>
                <a:gd name="T18" fmla="*/ 0 w 73"/>
                <a:gd name="T19" fmla="*/ 1 h 15"/>
                <a:gd name="T20" fmla="*/ 0 w 73"/>
                <a:gd name="T21" fmla="*/ 1 h 15"/>
                <a:gd name="T22" fmla="*/ 0 w 73"/>
                <a:gd name="T23" fmla="*/ 1 h 15"/>
                <a:gd name="T24" fmla="*/ 0 w 73"/>
                <a:gd name="T25" fmla="*/ 1 h 15"/>
                <a:gd name="T26" fmla="*/ 0 w 73"/>
                <a:gd name="T27" fmla="*/ 1 h 15"/>
                <a:gd name="T28" fmla="*/ 0 w 73"/>
                <a:gd name="T29" fmla="*/ 1 h 15"/>
                <a:gd name="T30" fmla="*/ 0 w 73"/>
                <a:gd name="T31" fmla="*/ 1 h 15"/>
                <a:gd name="T32" fmla="*/ 0 w 7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5"/>
                <a:gd name="T53" fmla="*/ 73 w 7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5">
                  <a:moveTo>
                    <a:pt x="0" y="15"/>
                  </a:moveTo>
                  <a:lnTo>
                    <a:pt x="3" y="10"/>
                  </a:lnTo>
                  <a:lnTo>
                    <a:pt x="11" y="5"/>
                  </a:lnTo>
                  <a:lnTo>
                    <a:pt x="21" y="2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3" y="7"/>
                  </a:lnTo>
                  <a:lnTo>
                    <a:pt x="73" y="10"/>
                  </a:lnTo>
                  <a:lnTo>
                    <a:pt x="67" y="12"/>
                  </a:lnTo>
                  <a:lnTo>
                    <a:pt x="60" y="14"/>
                  </a:lnTo>
                  <a:lnTo>
                    <a:pt x="48" y="14"/>
                  </a:lnTo>
                  <a:lnTo>
                    <a:pt x="34" y="14"/>
                  </a:lnTo>
                  <a:lnTo>
                    <a:pt x="21" y="14"/>
                  </a:lnTo>
                  <a:lnTo>
                    <a:pt x="9" y="1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Freeform 373"/>
            <p:cNvSpPr>
              <a:spLocks/>
            </p:cNvSpPr>
            <p:nvPr/>
          </p:nvSpPr>
          <p:spPr bwMode="auto">
            <a:xfrm flipH="1">
              <a:off x="1115" y="2976"/>
              <a:ext cx="34" cy="9"/>
            </a:xfrm>
            <a:custGeom>
              <a:avLst/>
              <a:gdLst>
                <a:gd name="T0" fmla="*/ 0 w 76"/>
                <a:gd name="T1" fmla="*/ 0 h 20"/>
                <a:gd name="T2" fmla="*/ 0 w 76"/>
                <a:gd name="T3" fmla="*/ 0 h 20"/>
                <a:gd name="T4" fmla="*/ 0 w 76"/>
                <a:gd name="T5" fmla="*/ 0 h 20"/>
                <a:gd name="T6" fmla="*/ 0 w 76"/>
                <a:gd name="T7" fmla="*/ 0 h 20"/>
                <a:gd name="T8" fmla="*/ 0 w 76"/>
                <a:gd name="T9" fmla="*/ 0 h 20"/>
                <a:gd name="T10" fmla="*/ 0 w 76"/>
                <a:gd name="T11" fmla="*/ 0 h 20"/>
                <a:gd name="T12" fmla="*/ 0 w 76"/>
                <a:gd name="T13" fmla="*/ 0 h 20"/>
                <a:gd name="T14" fmla="*/ 0 w 76"/>
                <a:gd name="T15" fmla="*/ 0 h 20"/>
                <a:gd name="T16" fmla="*/ 0 w 76"/>
                <a:gd name="T17" fmla="*/ 0 h 20"/>
                <a:gd name="T18" fmla="*/ 0 w 76"/>
                <a:gd name="T19" fmla="*/ 0 h 20"/>
                <a:gd name="T20" fmla="*/ 0 w 76"/>
                <a:gd name="T21" fmla="*/ 0 h 20"/>
                <a:gd name="T22" fmla="*/ 0 w 76"/>
                <a:gd name="T23" fmla="*/ 0 h 20"/>
                <a:gd name="T24" fmla="*/ 0 w 76"/>
                <a:gd name="T25" fmla="*/ 0 h 20"/>
                <a:gd name="T26" fmla="*/ 0 w 76"/>
                <a:gd name="T27" fmla="*/ 0 h 20"/>
                <a:gd name="T28" fmla="*/ 0 w 76"/>
                <a:gd name="T29" fmla="*/ 0 h 20"/>
                <a:gd name="T30" fmla="*/ 0 w 76"/>
                <a:gd name="T31" fmla="*/ 0 h 20"/>
                <a:gd name="T32" fmla="*/ 0 w 76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20"/>
                <a:gd name="T53" fmla="*/ 76 w 76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20">
                  <a:moveTo>
                    <a:pt x="0" y="20"/>
                  </a:moveTo>
                  <a:lnTo>
                    <a:pt x="5" y="14"/>
                  </a:lnTo>
                  <a:lnTo>
                    <a:pt x="13" y="9"/>
                  </a:lnTo>
                  <a:lnTo>
                    <a:pt x="25" y="5"/>
                  </a:lnTo>
                  <a:lnTo>
                    <a:pt x="38" y="2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1" y="1"/>
                  </a:lnTo>
                  <a:lnTo>
                    <a:pt x="76" y="5"/>
                  </a:lnTo>
                  <a:lnTo>
                    <a:pt x="76" y="8"/>
                  </a:lnTo>
                  <a:lnTo>
                    <a:pt x="71" y="9"/>
                  </a:lnTo>
                  <a:lnTo>
                    <a:pt x="63" y="12"/>
                  </a:lnTo>
                  <a:lnTo>
                    <a:pt x="51" y="13"/>
                  </a:lnTo>
                  <a:lnTo>
                    <a:pt x="38" y="14"/>
                  </a:lnTo>
                  <a:lnTo>
                    <a:pt x="23" y="15"/>
                  </a:lnTo>
                  <a:lnTo>
                    <a:pt x="10" y="17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Freeform 374"/>
            <p:cNvSpPr>
              <a:spLocks/>
            </p:cNvSpPr>
            <p:nvPr/>
          </p:nvSpPr>
          <p:spPr bwMode="auto">
            <a:xfrm flipH="1">
              <a:off x="1117" y="2962"/>
              <a:ext cx="33" cy="14"/>
            </a:xfrm>
            <a:custGeom>
              <a:avLst/>
              <a:gdLst>
                <a:gd name="T0" fmla="*/ 0 w 74"/>
                <a:gd name="T1" fmla="*/ 1 h 26"/>
                <a:gd name="T2" fmla="*/ 0 w 74"/>
                <a:gd name="T3" fmla="*/ 1 h 26"/>
                <a:gd name="T4" fmla="*/ 0 w 74"/>
                <a:gd name="T5" fmla="*/ 1 h 26"/>
                <a:gd name="T6" fmla="*/ 0 w 74"/>
                <a:gd name="T7" fmla="*/ 1 h 26"/>
                <a:gd name="T8" fmla="*/ 0 w 74"/>
                <a:gd name="T9" fmla="*/ 1 h 26"/>
                <a:gd name="T10" fmla="*/ 0 w 74"/>
                <a:gd name="T11" fmla="*/ 1 h 26"/>
                <a:gd name="T12" fmla="*/ 0 w 74"/>
                <a:gd name="T13" fmla="*/ 0 h 26"/>
                <a:gd name="T14" fmla="*/ 0 w 74"/>
                <a:gd name="T15" fmla="*/ 1 h 26"/>
                <a:gd name="T16" fmla="*/ 0 w 74"/>
                <a:gd name="T17" fmla="*/ 1 h 26"/>
                <a:gd name="T18" fmla="*/ 0 w 74"/>
                <a:gd name="T19" fmla="*/ 1 h 26"/>
                <a:gd name="T20" fmla="*/ 0 w 74"/>
                <a:gd name="T21" fmla="*/ 1 h 26"/>
                <a:gd name="T22" fmla="*/ 0 w 74"/>
                <a:gd name="T23" fmla="*/ 1 h 26"/>
                <a:gd name="T24" fmla="*/ 0 w 74"/>
                <a:gd name="T25" fmla="*/ 1 h 26"/>
                <a:gd name="T26" fmla="*/ 0 w 74"/>
                <a:gd name="T27" fmla="*/ 1 h 26"/>
                <a:gd name="T28" fmla="*/ 0 w 74"/>
                <a:gd name="T29" fmla="*/ 1 h 26"/>
                <a:gd name="T30" fmla="*/ 0 w 74"/>
                <a:gd name="T31" fmla="*/ 1 h 26"/>
                <a:gd name="T32" fmla="*/ 0 w 74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26"/>
                <a:gd name="T53" fmla="*/ 74 w 74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26">
                  <a:moveTo>
                    <a:pt x="0" y="26"/>
                  </a:moveTo>
                  <a:lnTo>
                    <a:pt x="7" y="19"/>
                  </a:lnTo>
                  <a:lnTo>
                    <a:pt x="16" y="13"/>
                  </a:lnTo>
                  <a:lnTo>
                    <a:pt x="28" y="8"/>
                  </a:lnTo>
                  <a:lnTo>
                    <a:pt x="39" y="4"/>
                  </a:lnTo>
                  <a:lnTo>
                    <a:pt x="51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4" y="3"/>
                  </a:lnTo>
                  <a:lnTo>
                    <a:pt x="72" y="6"/>
                  </a:lnTo>
                  <a:lnTo>
                    <a:pt x="67" y="10"/>
                  </a:lnTo>
                  <a:lnTo>
                    <a:pt x="58" y="13"/>
                  </a:lnTo>
                  <a:lnTo>
                    <a:pt x="46" y="16"/>
                  </a:lnTo>
                  <a:lnTo>
                    <a:pt x="34" y="18"/>
                  </a:lnTo>
                  <a:lnTo>
                    <a:pt x="21" y="20"/>
                  </a:lnTo>
                  <a:lnTo>
                    <a:pt x="9" y="23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Freeform 375"/>
            <p:cNvSpPr>
              <a:spLocks/>
            </p:cNvSpPr>
            <p:nvPr/>
          </p:nvSpPr>
          <p:spPr bwMode="auto">
            <a:xfrm flipH="1">
              <a:off x="1118" y="2943"/>
              <a:ext cx="35" cy="20"/>
            </a:xfrm>
            <a:custGeom>
              <a:avLst/>
              <a:gdLst>
                <a:gd name="T0" fmla="*/ 0 w 76"/>
                <a:gd name="T1" fmla="*/ 1 h 40"/>
                <a:gd name="T2" fmla="*/ 0 w 76"/>
                <a:gd name="T3" fmla="*/ 1 h 40"/>
                <a:gd name="T4" fmla="*/ 0 w 76"/>
                <a:gd name="T5" fmla="*/ 1 h 40"/>
                <a:gd name="T6" fmla="*/ 0 w 76"/>
                <a:gd name="T7" fmla="*/ 1 h 40"/>
                <a:gd name="T8" fmla="*/ 0 w 76"/>
                <a:gd name="T9" fmla="*/ 1 h 40"/>
                <a:gd name="T10" fmla="*/ 0 w 76"/>
                <a:gd name="T11" fmla="*/ 1 h 40"/>
                <a:gd name="T12" fmla="*/ 0 w 76"/>
                <a:gd name="T13" fmla="*/ 1 h 40"/>
                <a:gd name="T14" fmla="*/ 0 w 76"/>
                <a:gd name="T15" fmla="*/ 0 h 40"/>
                <a:gd name="T16" fmla="*/ 0 w 76"/>
                <a:gd name="T17" fmla="*/ 1 h 40"/>
                <a:gd name="T18" fmla="*/ 0 w 76"/>
                <a:gd name="T19" fmla="*/ 1 h 40"/>
                <a:gd name="T20" fmla="*/ 0 w 76"/>
                <a:gd name="T21" fmla="*/ 1 h 40"/>
                <a:gd name="T22" fmla="*/ 0 w 76"/>
                <a:gd name="T23" fmla="*/ 1 h 40"/>
                <a:gd name="T24" fmla="*/ 0 w 76"/>
                <a:gd name="T25" fmla="*/ 1 h 40"/>
                <a:gd name="T26" fmla="*/ 0 w 76"/>
                <a:gd name="T27" fmla="*/ 1 h 40"/>
                <a:gd name="T28" fmla="*/ 0 w 76"/>
                <a:gd name="T29" fmla="*/ 1 h 40"/>
                <a:gd name="T30" fmla="*/ 0 w 76"/>
                <a:gd name="T31" fmla="*/ 1 h 40"/>
                <a:gd name="T32" fmla="*/ 0 w 76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0"/>
                <a:gd name="T53" fmla="*/ 76 w 76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0">
                  <a:moveTo>
                    <a:pt x="0" y="40"/>
                  </a:moveTo>
                  <a:lnTo>
                    <a:pt x="8" y="33"/>
                  </a:lnTo>
                  <a:lnTo>
                    <a:pt x="18" y="26"/>
                  </a:lnTo>
                  <a:lnTo>
                    <a:pt x="29" y="18"/>
                  </a:lnTo>
                  <a:lnTo>
                    <a:pt x="42" y="11"/>
                  </a:lnTo>
                  <a:lnTo>
                    <a:pt x="52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6" y="3"/>
                  </a:lnTo>
                  <a:lnTo>
                    <a:pt x="76" y="9"/>
                  </a:lnTo>
                  <a:lnTo>
                    <a:pt x="69" y="13"/>
                  </a:lnTo>
                  <a:lnTo>
                    <a:pt x="59" y="18"/>
                  </a:lnTo>
                  <a:lnTo>
                    <a:pt x="46" y="23"/>
                  </a:lnTo>
                  <a:lnTo>
                    <a:pt x="33" y="27"/>
                  </a:lnTo>
                  <a:lnTo>
                    <a:pt x="19" y="32"/>
                  </a:lnTo>
                  <a:lnTo>
                    <a:pt x="8" y="36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Freeform 376"/>
            <p:cNvSpPr>
              <a:spLocks/>
            </p:cNvSpPr>
            <p:nvPr/>
          </p:nvSpPr>
          <p:spPr bwMode="auto">
            <a:xfrm flipH="1">
              <a:off x="1123" y="2923"/>
              <a:ext cx="35" cy="27"/>
            </a:xfrm>
            <a:custGeom>
              <a:avLst/>
              <a:gdLst>
                <a:gd name="T0" fmla="*/ 0 w 76"/>
                <a:gd name="T1" fmla="*/ 1 h 54"/>
                <a:gd name="T2" fmla="*/ 0 w 76"/>
                <a:gd name="T3" fmla="*/ 1 h 54"/>
                <a:gd name="T4" fmla="*/ 0 w 76"/>
                <a:gd name="T5" fmla="*/ 1 h 54"/>
                <a:gd name="T6" fmla="*/ 0 w 76"/>
                <a:gd name="T7" fmla="*/ 1 h 54"/>
                <a:gd name="T8" fmla="*/ 0 w 76"/>
                <a:gd name="T9" fmla="*/ 1 h 54"/>
                <a:gd name="T10" fmla="*/ 0 w 76"/>
                <a:gd name="T11" fmla="*/ 1 h 54"/>
                <a:gd name="T12" fmla="*/ 0 w 76"/>
                <a:gd name="T13" fmla="*/ 1 h 54"/>
                <a:gd name="T14" fmla="*/ 0 w 76"/>
                <a:gd name="T15" fmla="*/ 0 h 54"/>
                <a:gd name="T16" fmla="*/ 0 w 76"/>
                <a:gd name="T17" fmla="*/ 1 h 54"/>
                <a:gd name="T18" fmla="*/ 0 w 76"/>
                <a:gd name="T19" fmla="*/ 1 h 54"/>
                <a:gd name="T20" fmla="*/ 0 w 76"/>
                <a:gd name="T21" fmla="*/ 1 h 54"/>
                <a:gd name="T22" fmla="*/ 0 w 76"/>
                <a:gd name="T23" fmla="*/ 1 h 54"/>
                <a:gd name="T24" fmla="*/ 0 w 76"/>
                <a:gd name="T25" fmla="*/ 1 h 54"/>
                <a:gd name="T26" fmla="*/ 0 w 76"/>
                <a:gd name="T27" fmla="*/ 1 h 54"/>
                <a:gd name="T28" fmla="*/ 0 w 76"/>
                <a:gd name="T29" fmla="*/ 1 h 54"/>
                <a:gd name="T30" fmla="*/ 0 w 76"/>
                <a:gd name="T31" fmla="*/ 1 h 54"/>
                <a:gd name="T32" fmla="*/ 0 w 76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54"/>
                <a:gd name="T53" fmla="*/ 76 w 76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54">
                  <a:moveTo>
                    <a:pt x="0" y="54"/>
                  </a:moveTo>
                  <a:lnTo>
                    <a:pt x="6" y="47"/>
                  </a:lnTo>
                  <a:lnTo>
                    <a:pt x="16" y="38"/>
                  </a:lnTo>
                  <a:lnTo>
                    <a:pt x="27" y="28"/>
                  </a:lnTo>
                  <a:lnTo>
                    <a:pt x="41" y="17"/>
                  </a:lnTo>
                  <a:lnTo>
                    <a:pt x="52" y="9"/>
                  </a:lnTo>
                  <a:lnTo>
                    <a:pt x="64" y="2"/>
                  </a:lnTo>
                  <a:lnTo>
                    <a:pt x="72" y="0"/>
                  </a:lnTo>
                  <a:lnTo>
                    <a:pt x="76" y="2"/>
                  </a:lnTo>
                  <a:lnTo>
                    <a:pt x="75" y="8"/>
                  </a:lnTo>
                  <a:lnTo>
                    <a:pt x="67" y="16"/>
                  </a:lnTo>
                  <a:lnTo>
                    <a:pt x="56" y="23"/>
                  </a:lnTo>
                  <a:lnTo>
                    <a:pt x="43" y="31"/>
                  </a:lnTo>
                  <a:lnTo>
                    <a:pt x="29" y="38"/>
                  </a:lnTo>
                  <a:lnTo>
                    <a:pt x="16" y="45"/>
                  </a:lnTo>
                  <a:lnTo>
                    <a:pt x="6" y="51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Freeform 377"/>
            <p:cNvSpPr>
              <a:spLocks/>
            </p:cNvSpPr>
            <p:nvPr/>
          </p:nvSpPr>
          <p:spPr bwMode="auto">
            <a:xfrm flipH="1">
              <a:off x="1127" y="2902"/>
              <a:ext cx="36" cy="31"/>
            </a:xfrm>
            <a:custGeom>
              <a:avLst/>
              <a:gdLst>
                <a:gd name="T0" fmla="*/ 0 w 79"/>
                <a:gd name="T1" fmla="*/ 1 h 61"/>
                <a:gd name="T2" fmla="*/ 0 w 79"/>
                <a:gd name="T3" fmla="*/ 1 h 61"/>
                <a:gd name="T4" fmla="*/ 0 w 79"/>
                <a:gd name="T5" fmla="*/ 1 h 61"/>
                <a:gd name="T6" fmla="*/ 0 w 79"/>
                <a:gd name="T7" fmla="*/ 1 h 61"/>
                <a:gd name="T8" fmla="*/ 0 w 79"/>
                <a:gd name="T9" fmla="*/ 1 h 61"/>
                <a:gd name="T10" fmla="*/ 0 w 79"/>
                <a:gd name="T11" fmla="*/ 1 h 61"/>
                <a:gd name="T12" fmla="*/ 0 w 79"/>
                <a:gd name="T13" fmla="*/ 1 h 61"/>
                <a:gd name="T14" fmla="*/ 0 w 79"/>
                <a:gd name="T15" fmla="*/ 0 h 61"/>
                <a:gd name="T16" fmla="*/ 0 w 79"/>
                <a:gd name="T17" fmla="*/ 1 h 61"/>
                <a:gd name="T18" fmla="*/ 0 w 79"/>
                <a:gd name="T19" fmla="*/ 1 h 61"/>
                <a:gd name="T20" fmla="*/ 0 w 79"/>
                <a:gd name="T21" fmla="*/ 1 h 61"/>
                <a:gd name="T22" fmla="*/ 0 w 79"/>
                <a:gd name="T23" fmla="*/ 1 h 61"/>
                <a:gd name="T24" fmla="*/ 0 w 79"/>
                <a:gd name="T25" fmla="*/ 1 h 61"/>
                <a:gd name="T26" fmla="*/ 0 w 79"/>
                <a:gd name="T27" fmla="*/ 1 h 61"/>
                <a:gd name="T28" fmla="*/ 0 w 79"/>
                <a:gd name="T29" fmla="*/ 1 h 61"/>
                <a:gd name="T30" fmla="*/ 0 w 79"/>
                <a:gd name="T31" fmla="*/ 1 h 61"/>
                <a:gd name="T32" fmla="*/ 0 w 79"/>
                <a:gd name="T33" fmla="*/ 1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61"/>
                <a:gd name="T53" fmla="*/ 79 w 79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61">
                  <a:moveTo>
                    <a:pt x="0" y="61"/>
                  </a:moveTo>
                  <a:lnTo>
                    <a:pt x="5" y="54"/>
                  </a:lnTo>
                  <a:lnTo>
                    <a:pt x="14" y="43"/>
                  </a:lnTo>
                  <a:lnTo>
                    <a:pt x="26" y="32"/>
                  </a:lnTo>
                  <a:lnTo>
                    <a:pt x="38" y="20"/>
                  </a:lnTo>
                  <a:lnTo>
                    <a:pt x="51" y="10"/>
                  </a:lnTo>
                  <a:lnTo>
                    <a:pt x="63" y="3"/>
                  </a:lnTo>
                  <a:lnTo>
                    <a:pt x="72" y="0"/>
                  </a:lnTo>
                  <a:lnTo>
                    <a:pt x="79" y="2"/>
                  </a:lnTo>
                  <a:lnTo>
                    <a:pt x="79" y="8"/>
                  </a:lnTo>
                  <a:lnTo>
                    <a:pt x="72" y="15"/>
                  </a:lnTo>
                  <a:lnTo>
                    <a:pt x="62" y="23"/>
                  </a:lnTo>
                  <a:lnTo>
                    <a:pt x="47" y="31"/>
                  </a:lnTo>
                  <a:lnTo>
                    <a:pt x="33" y="40"/>
                  </a:lnTo>
                  <a:lnTo>
                    <a:pt x="18" y="48"/>
                  </a:lnTo>
                  <a:lnTo>
                    <a:pt x="7" y="5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Freeform 378"/>
            <p:cNvSpPr>
              <a:spLocks/>
            </p:cNvSpPr>
            <p:nvPr/>
          </p:nvSpPr>
          <p:spPr bwMode="auto">
            <a:xfrm flipH="1">
              <a:off x="1137" y="2885"/>
              <a:ext cx="33" cy="36"/>
            </a:xfrm>
            <a:custGeom>
              <a:avLst/>
              <a:gdLst>
                <a:gd name="T0" fmla="*/ 0 w 74"/>
                <a:gd name="T1" fmla="*/ 0 h 73"/>
                <a:gd name="T2" fmla="*/ 0 w 74"/>
                <a:gd name="T3" fmla="*/ 0 h 73"/>
                <a:gd name="T4" fmla="*/ 0 w 74"/>
                <a:gd name="T5" fmla="*/ 0 h 73"/>
                <a:gd name="T6" fmla="*/ 0 w 74"/>
                <a:gd name="T7" fmla="*/ 0 h 73"/>
                <a:gd name="T8" fmla="*/ 0 w 74"/>
                <a:gd name="T9" fmla="*/ 0 h 73"/>
                <a:gd name="T10" fmla="*/ 0 w 74"/>
                <a:gd name="T11" fmla="*/ 0 h 73"/>
                <a:gd name="T12" fmla="*/ 0 w 74"/>
                <a:gd name="T13" fmla="*/ 0 h 73"/>
                <a:gd name="T14" fmla="*/ 0 w 74"/>
                <a:gd name="T15" fmla="*/ 0 h 73"/>
                <a:gd name="T16" fmla="*/ 0 w 74"/>
                <a:gd name="T17" fmla="*/ 0 h 73"/>
                <a:gd name="T18" fmla="*/ 0 w 74"/>
                <a:gd name="T19" fmla="*/ 0 h 73"/>
                <a:gd name="T20" fmla="*/ 0 w 74"/>
                <a:gd name="T21" fmla="*/ 0 h 73"/>
                <a:gd name="T22" fmla="*/ 0 w 74"/>
                <a:gd name="T23" fmla="*/ 0 h 73"/>
                <a:gd name="T24" fmla="*/ 0 w 74"/>
                <a:gd name="T25" fmla="*/ 0 h 73"/>
                <a:gd name="T26" fmla="*/ 0 w 74"/>
                <a:gd name="T27" fmla="*/ 0 h 73"/>
                <a:gd name="T28" fmla="*/ 0 w 74"/>
                <a:gd name="T29" fmla="*/ 0 h 73"/>
                <a:gd name="T30" fmla="*/ 0 w 74"/>
                <a:gd name="T31" fmla="*/ 0 h 73"/>
                <a:gd name="T32" fmla="*/ 0 w 74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73"/>
                <a:gd name="T53" fmla="*/ 74 w 74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73">
                  <a:moveTo>
                    <a:pt x="0" y="73"/>
                  </a:moveTo>
                  <a:lnTo>
                    <a:pt x="4" y="64"/>
                  </a:lnTo>
                  <a:lnTo>
                    <a:pt x="11" y="52"/>
                  </a:lnTo>
                  <a:lnTo>
                    <a:pt x="19" y="39"/>
                  </a:lnTo>
                  <a:lnTo>
                    <a:pt x="28" y="28"/>
                  </a:lnTo>
                  <a:lnTo>
                    <a:pt x="38" y="17"/>
                  </a:lnTo>
                  <a:lnTo>
                    <a:pt x="50" y="8"/>
                  </a:lnTo>
                  <a:lnTo>
                    <a:pt x="61" y="2"/>
                  </a:lnTo>
                  <a:lnTo>
                    <a:pt x="73" y="0"/>
                  </a:lnTo>
                  <a:lnTo>
                    <a:pt x="74" y="4"/>
                  </a:lnTo>
                  <a:lnTo>
                    <a:pt x="70" y="11"/>
                  </a:lnTo>
                  <a:lnTo>
                    <a:pt x="59" y="21"/>
                  </a:lnTo>
                  <a:lnTo>
                    <a:pt x="48" y="32"/>
                  </a:lnTo>
                  <a:lnTo>
                    <a:pt x="33" y="45"/>
                  </a:lnTo>
                  <a:lnTo>
                    <a:pt x="20" y="57"/>
                  </a:lnTo>
                  <a:lnTo>
                    <a:pt x="8" y="67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Freeform 379"/>
            <p:cNvSpPr>
              <a:spLocks/>
            </p:cNvSpPr>
            <p:nvPr/>
          </p:nvSpPr>
          <p:spPr bwMode="auto">
            <a:xfrm flipH="1">
              <a:off x="1157" y="2872"/>
              <a:ext cx="16" cy="40"/>
            </a:xfrm>
            <a:custGeom>
              <a:avLst/>
              <a:gdLst>
                <a:gd name="T0" fmla="*/ 0 w 37"/>
                <a:gd name="T1" fmla="*/ 1 h 79"/>
                <a:gd name="T2" fmla="*/ 0 w 37"/>
                <a:gd name="T3" fmla="*/ 1 h 79"/>
                <a:gd name="T4" fmla="*/ 0 w 37"/>
                <a:gd name="T5" fmla="*/ 1 h 79"/>
                <a:gd name="T6" fmla="*/ 0 w 37"/>
                <a:gd name="T7" fmla="*/ 1 h 79"/>
                <a:gd name="T8" fmla="*/ 0 w 37"/>
                <a:gd name="T9" fmla="*/ 1 h 79"/>
                <a:gd name="T10" fmla="*/ 0 w 37"/>
                <a:gd name="T11" fmla="*/ 1 h 79"/>
                <a:gd name="T12" fmla="*/ 0 w 37"/>
                <a:gd name="T13" fmla="*/ 1 h 79"/>
                <a:gd name="T14" fmla="*/ 0 w 37"/>
                <a:gd name="T15" fmla="*/ 1 h 79"/>
                <a:gd name="T16" fmla="*/ 0 w 37"/>
                <a:gd name="T17" fmla="*/ 1 h 79"/>
                <a:gd name="T18" fmla="*/ 0 w 37"/>
                <a:gd name="T19" fmla="*/ 1 h 79"/>
                <a:gd name="T20" fmla="*/ 0 w 37"/>
                <a:gd name="T21" fmla="*/ 1 h 79"/>
                <a:gd name="T22" fmla="*/ 0 w 37"/>
                <a:gd name="T23" fmla="*/ 1 h 79"/>
                <a:gd name="T24" fmla="*/ 0 w 37"/>
                <a:gd name="T25" fmla="*/ 1 h 79"/>
                <a:gd name="T26" fmla="*/ 0 w 37"/>
                <a:gd name="T27" fmla="*/ 1 h 79"/>
                <a:gd name="T28" fmla="*/ 0 w 37"/>
                <a:gd name="T29" fmla="*/ 1 h 79"/>
                <a:gd name="T30" fmla="*/ 0 w 37"/>
                <a:gd name="T31" fmla="*/ 0 h 79"/>
                <a:gd name="T32" fmla="*/ 0 w 37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7"/>
                <a:gd name="T52" fmla="*/ 0 h 79"/>
                <a:gd name="T53" fmla="*/ 37 w 37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7" h="79">
                  <a:moveTo>
                    <a:pt x="37" y="1"/>
                  </a:moveTo>
                  <a:lnTo>
                    <a:pt x="37" y="4"/>
                  </a:lnTo>
                  <a:lnTo>
                    <a:pt x="34" y="12"/>
                  </a:lnTo>
                  <a:lnTo>
                    <a:pt x="31" y="24"/>
                  </a:lnTo>
                  <a:lnTo>
                    <a:pt x="24" y="35"/>
                  </a:lnTo>
                  <a:lnTo>
                    <a:pt x="17" y="48"/>
                  </a:lnTo>
                  <a:lnTo>
                    <a:pt x="11" y="61"/>
                  </a:lnTo>
                  <a:lnTo>
                    <a:pt x="6" y="71"/>
                  </a:lnTo>
                  <a:lnTo>
                    <a:pt x="3" y="79"/>
                  </a:lnTo>
                  <a:lnTo>
                    <a:pt x="0" y="69"/>
                  </a:lnTo>
                  <a:lnTo>
                    <a:pt x="2" y="55"/>
                  </a:lnTo>
                  <a:lnTo>
                    <a:pt x="4" y="41"/>
                  </a:lnTo>
                  <a:lnTo>
                    <a:pt x="8" y="27"/>
                  </a:lnTo>
                  <a:lnTo>
                    <a:pt x="15" y="15"/>
                  </a:lnTo>
                  <a:lnTo>
                    <a:pt x="21" y="5"/>
                  </a:lnTo>
                  <a:lnTo>
                    <a:pt x="2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380"/>
            <p:cNvSpPr>
              <a:spLocks/>
            </p:cNvSpPr>
            <p:nvPr/>
          </p:nvSpPr>
          <p:spPr bwMode="auto">
            <a:xfrm flipH="1">
              <a:off x="1169" y="2859"/>
              <a:ext cx="16" cy="39"/>
            </a:xfrm>
            <a:custGeom>
              <a:avLst/>
              <a:gdLst>
                <a:gd name="T0" fmla="*/ 0 w 36"/>
                <a:gd name="T1" fmla="*/ 0 h 79"/>
                <a:gd name="T2" fmla="*/ 0 w 36"/>
                <a:gd name="T3" fmla="*/ 0 h 79"/>
                <a:gd name="T4" fmla="*/ 0 w 36"/>
                <a:gd name="T5" fmla="*/ 0 h 79"/>
                <a:gd name="T6" fmla="*/ 0 w 36"/>
                <a:gd name="T7" fmla="*/ 0 h 79"/>
                <a:gd name="T8" fmla="*/ 0 w 36"/>
                <a:gd name="T9" fmla="*/ 0 h 79"/>
                <a:gd name="T10" fmla="*/ 0 w 36"/>
                <a:gd name="T11" fmla="*/ 0 h 79"/>
                <a:gd name="T12" fmla="*/ 0 w 36"/>
                <a:gd name="T13" fmla="*/ 0 h 79"/>
                <a:gd name="T14" fmla="*/ 0 w 36"/>
                <a:gd name="T15" fmla="*/ 0 h 79"/>
                <a:gd name="T16" fmla="*/ 0 w 36"/>
                <a:gd name="T17" fmla="*/ 0 h 79"/>
                <a:gd name="T18" fmla="*/ 0 w 36"/>
                <a:gd name="T19" fmla="*/ 0 h 79"/>
                <a:gd name="T20" fmla="*/ 0 w 36"/>
                <a:gd name="T21" fmla="*/ 0 h 79"/>
                <a:gd name="T22" fmla="*/ 0 w 36"/>
                <a:gd name="T23" fmla="*/ 0 h 79"/>
                <a:gd name="T24" fmla="*/ 0 w 36"/>
                <a:gd name="T25" fmla="*/ 0 h 79"/>
                <a:gd name="T26" fmla="*/ 0 w 36"/>
                <a:gd name="T27" fmla="*/ 0 h 79"/>
                <a:gd name="T28" fmla="*/ 0 w 36"/>
                <a:gd name="T29" fmla="*/ 0 h 79"/>
                <a:gd name="T30" fmla="*/ 0 w 36"/>
                <a:gd name="T31" fmla="*/ 0 h 79"/>
                <a:gd name="T32" fmla="*/ 0 w 36"/>
                <a:gd name="T33" fmla="*/ 0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79"/>
                <a:gd name="T53" fmla="*/ 36 w 36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79">
                  <a:moveTo>
                    <a:pt x="36" y="0"/>
                  </a:moveTo>
                  <a:lnTo>
                    <a:pt x="36" y="5"/>
                  </a:lnTo>
                  <a:lnTo>
                    <a:pt x="33" y="13"/>
                  </a:lnTo>
                  <a:lnTo>
                    <a:pt x="29" y="23"/>
                  </a:lnTo>
                  <a:lnTo>
                    <a:pt x="23" y="36"/>
                  </a:lnTo>
                  <a:lnTo>
                    <a:pt x="16" y="50"/>
                  </a:lnTo>
                  <a:lnTo>
                    <a:pt x="11" y="61"/>
                  </a:lnTo>
                  <a:lnTo>
                    <a:pt x="6" y="72"/>
                  </a:lnTo>
                  <a:lnTo>
                    <a:pt x="2" y="79"/>
                  </a:lnTo>
                  <a:lnTo>
                    <a:pt x="0" y="67"/>
                  </a:lnTo>
                  <a:lnTo>
                    <a:pt x="0" y="54"/>
                  </a:lnTo>
                  <a:lnTo>
                    <a:pt x="3" y="41"/>
                  </a:lnTo>
                  <a:lnTo>
                    <a:pt x="8" y="27"/>
                  </a:lnTo>
                  <a:lnTo>
                    <a:pt x="13" y="14"/>
                  </a:lnTo>
                  <a:lnTo>
                    <a:pt x="20" y="5"/>
                  </a:lnTo>
                  <a:lnTo>
                    <a:pt x="2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381"/>
            <p:cNvSpPr>
              <a:spLocks/>
            </p:cNvSpPr>
            <p:nvPr/>
          </p:nvSpPr>
          <p:spPr bwMode="auto">
            <a:xfrm flipH="1">
              <a:off x="1109" y="2742"/>
              <a:ext cx="42" cy="197"/>
            </a:xfrm>
            <a:custGeom>
              <a:avLst/>
              <a:gdLst>
                <a:gd name="T0" fmla="*/ 0 w 92"/>
                <a:gd name="T1" fmla="*/ 1 h 395"/>
                <a:gd name="T2" fmla="*/ 0 w 92"/>
                <a:gd name="T3" fmla="*/ 1 h 395"/>
                <a:gd name="T4" fmla="*/ 0 w 92"/>
                <a:gd name="T5" fmla="*/ 1 h 395"/>
                <a:gd name="T6" fmla="*/ 0 w 92"/>
                <a:gd name="T7" fmla="*/ 1 h 395"/>
                <a:gd name="T8" fmla="*/ 0 w 92"/>
                <a:gd name="T9" fmla="*/ 1 h 395"/>
                <a:gd name="T10" fmla="*/ 0 w 92"/>
                <a:gd name="T11" fmla="*/ 1 h 395"/>
                <a:gd name="T12" fmla="*/ 0 w 92"/>
                <a:gd name="T13" fmla="*/ 1 h 395"/>
                <a:gd name="T14" fmla="*/ 0 w 92"/>
                <a:gd name="T15" fmla="*/ 0 h 395"/>
                <a:gd name="T16" fmla="*/ 0 w 92"/>
                <a:gd name="T17" fmla="*/ 0 h 395"/>
                <a:gd name="T18" fmla="*/ 0 w 92"/>
                <a:gd name="T19" fmla="*/ 0 h 395"/>
                <a:gd name="T20" fmla="*/ 0 w 92"/>
                <a:gd name="T21" fmla="*/ 0 h 395"/>
                <a:gd name="T22" fmla="*/ 0 w 92"/>
                <a:gd name="T23" fmla="*/ 0 h 395"/>
                <a:gd name="T24" fmla="*/ 0 w 92"/>
                <a:gd name="T25" fmla="*/ 0 h 395"/>
                <a:gd name="T26" fmla="*/ 0 w 92"/>
                <a:gd name="T27" fmla="*/ 0 h 395"/>
                <a:gd name="T28" fmla="*/ 0 w 92"/>
                <a:gd name="T29" fmla="*/ 0 h 395"/>
                <a:gd name="T30" fmla="*/ 0 w 92"/>
                <a:gd name="T31" fmla="*/ 0 h 395"/>
                <a:gd name="T32" fmla="*/ 0 w 92"/>
                <a:gd name="T33" fmla="*/ 0 h 395"/>
                <a:gd name="T34" fmla="*/ 0 w 92"/>
                <a:gd name="T35" fmla="*/ 0 h 395"/>
                <a:gd name="T36" fmla="*/ 0 w 92"/>
                <a:gd name="T37" fmla="*/ 1 h 395"/>
                <a:gd name="T38" fmla="*/ 0 w 92"/>
                <a:gd name="T39" fmla="*/ 1 h 395"/>
                <a:gd name="T40" fmla="*/ 0 w 92"/>
                <a:gd name="T41" fmla="*/ 1 h 3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2"/>
                <a:gd name="T64" fmla="*/ 0 h 395"/>
                <a:gd name="T65" fmla="*/ 92 w 92"/>
                <a:gd name="T66" fmla="*/ 395 h 3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2" h="395">
                  <a:moveTo>
                    <a:pt x="77" y="390"/>
                  </a:moveTo>
                  <a:lnTo>
                    <a:pt x="81" y="392"/>
                  </a:lnTo>
                  <a:lnTo>
                    <a:pt x="85" y="393"/>
                  </a:lnTo>
                  <a:lnTo>
                    <a:pt x="88" y="394"/>
                  </a:lnTo>
                  <a:lnTo>
                    <a:pt x="92" y="395"/>
                  </a:lnTo>
                  <a:lnTo>
                    <a:pt x="60" y="337"/>
                  </a:lnTo>
                  <a:lnTo>
                    <a:pt x="38" y="280"/>
                  </a:lnTo>
                  <a:lnTo>
                    <a:pt x="23" y="225"/>
                  </a:lnTo>
                  <a:lnTo>
                    <a:pt x="15" y="173"/>
                  </a:lnTo>
                  <a:lnTo>
                    <a:pt x="11" y="125"/>
                  </a:lnTo>
                  <a:lnTo>
                    <a:pt x="11" y="79"/>
                  </a:lnTo>
                  <a:lnTo>
                    <a:pt x="14" y="37"/>
                  </a:lnTo>
                  <a:lnTo>
                    <a:pt x="15" y="0"/>
                  </a:lnTo>
                  <a:lnTo>
                    <a:pt x="8" y="28"/>
                  </a:lnTo>
                  <a:lnTo>
                    <a:pt x="2" y="71"/>
                  </a:lnTo>
                  <a:lnTo>
                    <a:pt x="0" y="122"/>
                  </a:lnTo>
                  <a:lnTo>
                    <a:pt x="4" y="180"/>
                  </a:lnTo>
                  <a:lnTo>
                    <a:pt x="11" y="240"/>
                  </a:lnTo>
                  <a:lnTo>
                    <a:pt x="26" y="298"/>
                  </a:lnTo>
                  <a:lnTo>
                    <a:pt x="47" y="348"/>
                  </a:lnTo>
                  <a:lnTo>
                    <a:pt x="77" y="3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382"/>
            <p:cNvSpPr>
              <a:spLocks/>
            </p:cNvSpPr>
            <p:nvPr/>
          </p:nvSpPr>
          <p:spPr bwMode="auto">
            <a:xfrm flipH="1">
              <a:off x="1117" y="2755"/>
              <a:ext cx="30" cy="27"/>
            </a:xfrm>
            <a:custGeom>
              <a:avLst/>
              <a:gdLst>
                <a:gd name="T0" fmla="*/ 0 w 68"/>
                <a:gd name="T1" fmla="*/ 1 h 54"/>
                <a:gd name="T2" fmla="*/ 0 w 68"/>
                <a:gd name="T3" fmla="*/ 0 h 54"/>
                <a:gd name="T4" fmla="*/ 0 w 68"/>
                <a:gd name="T5" fmla="*/ 1 h 54"/>
                <a:gd name="T6" fmla="*/ 0 w 68"/>
                <a:gd name="T7" fmla="*/ 1 h 54"/>
                <a:gd name="T8" fmla="*/ 0 w 68"/>
                <a:gd name="T9" fmla="*/ 1 h 54"/>
                <a:gd name="T10" fmla="*/ 0 w 68"/>
                <a:gd name="T11" fmla="*/ 1 h 54"/>
                <a:gd name="T12" fmla="*/ 0 w 68"/>
                <a:gd name="T13" fmla="*/ 1 h 54"/>
                <a:gd name="T14" fmla="*/ 0 w 68"/>
                <a:gd name="T15" fmla="*/ 1 h 54"/>
                <a:gd name="T16" fmla="*/ 0 w 68"/>
                <a:gd name="T17" fmla="*/ 1 h 54"/>
                <a:gd name="T18" fmla="*/ 0 w 68"/>
                <a:gd name="T19" fmla="*/ 1 h 54"/>
                <a:gd name="T20" fmla="*/ 0 w 68"/>
                <a:gd name="T21" fmla="*/ 1 h 54"/>
                <a:gd name="T22" fmla="*/ 0 w 68"/>
                <a:gd name="T23" fmla="*/ 1 h 54"/>
                <a:gd name="T24" fmla="*/ 0 w 68"/>
                <a:gd name="T25" fmla="*/ 1 h 54"/>
                <a:gd name="T26" fmla="*/ 0 w 68"/>
                <a:gd name="T27" fmla="*/ 1 h 54"/>
                <a:gd name="T28" fmla="*/ 0 w 68"/>
                <a:gd name="T29" fmla="*/ 1 h 54"/>
                <a:gd name="T30" fmla="*/ 0 w 68"/>
                <a:gd name="T31" fmla="*/ 1 h 54"/>
                <a:gd name="T32" fmla="*/ 0 w 68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4"/>
                <a:gd name="T53" fmla="*/ 68 w 6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4">
                  <a:moveTo>
                    <a:pt x="68" y="1"/>
                  </a:moveTo>
                  <a:lnTo>
                    <a:pt x="64" y="0"/>
                  </a:lnTo>
                  <a:lnTo>
                    <a:pt x="56" y="1"/>
                  </a:lnTo>
                  <a:lnTo>
                    <a:pt x="47" y="4"/>
                  </a:lnTo>
                  <a:lnTo>
                    <a:pt x="35" y="10"/>
                  </a:lnTo>
                  <a:lnTo>
                    <a:pt x="23" y="19"/>
                  </a:lnTo>
                  <a:lnTo>
                    <a:pt x="13" y="29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7" y="48"/>
                  </a:lnTo>
                  <a:lnTo>
                    <a:pt x="17" y="40"/>
                  </a:lnTo>
                  <a:lnTo>
                    <a:pt x="28" y="33"/>
                  </a:lnTo>
                  <a:lnTo>
                    <a:pt x="40" y="25"/>
                  </a:lnTo>
                  <a:lnTo>
                    <a:pt x="52" y="17"/>
                  </a:lnTo>
                  <a:lnTo>
                    <a:pt x="61" y="10"/>
                  </a:lnTo>
                  <a:lnTo>
                    <a:pt x="67" y="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383"/>
            <p:cNvSpPr>
              <a:spLocks/>
            </p:cNvSpPr>
            <p:nvPr/>
          </p:nvSpPr>
          <p:spPr bwMode="auto">
            <a:xfrm flipH="1">
              <a:off x="1114" y="2781"/>
              <a:ext cx="35" cy="36"/>
            </a:xfrm>
            <a:custGeom>
              <a:avLst/>
              <a:gdLst>
                <a:gd name="T0" fmla="*/ 0 w 79"/>
                <a:gd name="T1" fmla="*/ 1 h 71"/>
                <a:gd name="T2" fmla="*/ 0 w 79"/>
                <a:gd name="T3" fmla="*/ 0 h 71"/>
                <a:gd name="T4" fmla="*/ 0 w 79"/>
                <a:gd name="T5" fmla="*/ 1 h 71"/>
                <a:gd name="T6" fmla="*/ 0 w 79"/>
                <a:gd name="T7" fmla="*/ 1 h 71"/>
                <a:gd name="T8" fmla="*/ 0 w 79"/>
                <a:gd name="T9" fmla="*/ 1 h 71"/>
                <a:gd name="T10" fmla="*/ 0 w 79"/>
                <a:gd name="T11" fmla="*/ 1 h 71"/>
                <a:gd name="T12" fmla="*/ 0 w 79"/>
                <a:gd name="T13" fmla="*/ 1 h 71"/>
                <a:gd name="T14" fmla="*/ 0 w 79"/>
                <a:gd name="T15" fmla="*/ 1 h 71"/>
                <a:gd name="T16" fmla="*/ 0 w 79"/>
                <a:gd name="T17" fmla="*/ 1 h 71"/>
                <a:gd name="T18" fmla="*/ 0 w 79"/>
                <a:gd name="T19" fmla="*/ 1 h 71"/>
                <a:gd name="T20" fmla="*/ 0 w 79"/>
                <a:gd name="T21" fmla="*/ 1 h 71"/>
                <a:gd name="T22" fmla="*/ 0 w 79"/>
                <a:gd name="T23" fmla="*/ 1 h 71"/>
                <a:gd name="T24" fmla="*/ 0 w 79"/>
                <a:gd name="T25" fmla="*/ 1 h 71"/>
                <a:gd name="T26" fmla="*/ 0 w 79"/>
                <a:gd name="T27" fmla="*/ 1 h 71"/>
                <a:gd name="T28" fmla="*/ 0 w 79"/>
                <a:gd name="T29" fmla="*/ 1 h 71"/>
                <a:gd name="T30" fmla="*/ 0 w 79"/>
                <a:gd name="T31" fmla="*/ 1 h 71"/>
                <a:gd name="T32" fmla="*/ 0 w 79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71"/>
                <a:gd name="T53" fmla="*/ 79 w 79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71">
                  <a:moveTo>
                    <a:pt x="79" y="2"/>
                  </a:moveTo>
                  <a:lnTo>
                    <a:pt x="75" y="0"/>
                  </a:lnTo>
                  <a:lnTo>
                    <a:pt x="66" y="2"/>
                  </a:lnTo>
                  <a:lnTo>
                    <a:pt x="54" y="9"/>
                  </a:lnTo>
                  <a:lnTo>
                    <a:pt x="42" y="18"/>
                  </a:lnTo>
                  <a:lnTo>
                    <a:pt x="28" y="30"/>
                  </a:lnTo>
                  <a:lnTo>
                    <a:pt x="16" y="44"/>
                  </a:lnTo>
                  <a:lnTo>
                    <a:pt x="7" y="57"/>
                  </a:lnTo>
                  <a:lnTo>
                    <a:pt x="0" y="71"/>
                  </a:lnTo>
                  <a:lnTo>
                    <a:pt x="7" y="65"/>
                  </a:lnTo>
                  <a:lnTo>
                    <a:pt x="17" y="57"/>
                  </a:lnTo>
                  <a:lnTo>
                    <a:pt x="31" y="48"/>
                  </a:lnTo>
                  <a:lnTo>
                    <a:pt x="46" y="38"/>
                  </a:lnTo>
                  <a:lnTo>
                    <a:pt x="60" y="26"/>
                  </a:lnTo>
                  <a:lnTo>
                    <a:pt x="71" y="17"/>
                  </a:lnTo>
                  <a:lnTo>
                    <a:pt x="78" y="8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384"/>
            <p:cNvSpPr>
              <a:spLocks/>
            </p:cNvSpPr>
            <p:nvPr/>
          </p:nvSpPr>
          <p:spPr bwMode="auto">
            <a:xfrm flipH="1">
              <a:off x="1108" y="2804"/>
              <a:ext cx="39" cy="31"/>
            </a:xfrm>
            <a:custGeom>
              <a:avLst/>
              <a:gdLst>
                <a:gd name="T0" fmla="*/ 0 w 88"/>
                <a:gd name="T1" fmla="*/ 1 h 62"/>
                <a:gd name="T2" fmla="*/ 0 w 88"/>
                <a:gd name="T3" fmla="*/ 0 h 62"/>
                <a:gd name="T4" fmla="*/ 0 w 88"/>
                <a:gd name="T5" fmla="*/ 1 h 62"/>
                <a:gd name="T6" fmla="*/ 0 w 88"/>
                <a:gd name="T7" fmla="*/ 1 h 62"/>
                <a:gd name="T8" fmla="*/ 0 w 88"/>
                <a:gd name="T9" fmla="*/ 1 h 62"/>
                <a:gd name="T10" fmla="*/ 0 w 88"/>
                <a:gd name="T11" fmla="*/ 1 h 62"/>
                <a:gd name="T12" fmla="*/ 0 w 88"/>
                <a:gd name="T13" fmla="*/ 1 h 62"/>
                <a:gd name="T14" fmla="*/ 0 w 88"/>
                <a:gd name="T15" fmla="*/ 1 h 62"/>
                <a:gd name="T16" fmla="*/ 0 w 88"/>
                <a:gd name="T17" fmla="*/ 1 h 62"/>
                <a:gd name="T18" fmla="*/ 0 w 88"/>
                <a:gd name="T19" fmla="*/ 1 h 62"/>
                <a:gd name="T20" fmla="*/ 0 w 88"/>
                <a:gd name="T21" fmla="*/ 1 h 62"/>
                <a:gd name="T22" fmla="*/ 0 w 88"/>
                <a:gd name="T23" fmla="*/ 1 h 62"/>
                <a:gd name="T24" fmla="*/ 0 w 88"/>
                <a:gd name="T25" fmla="*/ 1 h 62"/>
                <a:gd name="T26" fmla="*/ 0 w 88"/>
                <a:gd name="T27" fmla="*/ 1 h 62"/>
                <a:gd name="T28" fmla="*/ 0 w 88"/>
                <a:gd name="T29" fmla="*/ 1 h 62"/>
                <a:gd name="T30" fmla="*/ 0 w 88"/>
                <a:gd name="T31" fmla="*/ 1 h 62"/>
                <a:gd name="T32" fmla="*/ 0 w 88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2"/>
                <a:gd name="T53" fmla="*/ 88 w 88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2">
                  <a:moveTo>
                    <a:pt x="88" y="2"/>
                  </a:moveTo>
                  <a:lnTo>
                    <a:pt x="82" y="0"/>
                  </a:lnTo>
                  <a:lnTo>
                    <a:pt x="72" y="1"/>
                  </a:lnTo>
                  <a:lnTo>
                    <a:pt x="59" y="7"/>
                  </a:lnTo>
                  <a:lnTo>
                    <a:pt x="44" y="15"/>
                  </a:lnTo>
                  <a:lnTo>
                    <a:pt x="28" y="25"/>
                  </a:lnTo>
                  <a:lnTo>
                    <a:pt x="15" y="37"/>
                  </a:lnTo>
                  <a:lnTo>
                    <a:pt x="5" y="49"/>
                  </a:lnTo>
                  <a:lnTo>
                    <a:pt x="0" y="62"/>
                  </a:lnTo>
                  <a:lnTo>
                    <a:pt x="6" y="58"/>
                  </a:lnTo>
                  <a:lnTo>
                    <a:pt x="18" y="52"/>
                  </a:lnTo>
                  <a:lnTo>
                    <a:pt x="34" y="42"/>
                  </a:lnTo>
                  <a:lnTo>
                    <a:pt x="50" y="33"/>
                  </a:lnTo>
                  <a:lnTo>
                    <a:pt x="64" y="24"/>
                  </a:lnTo>
                  <a:lnTo>
                    <a:pt x="77" y="15"/>
                  </a:lnTo>
                  <a:lnTo>
                    <a:pt x="85" y="7"/>
                  </a:lnTo>
                  <a:lnTo>
                    <a:pt x="88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385"/>
            <p:cNvSpPr>
              <a:spLocks/>
            </p:cNvSpPr>
            <p:nvPr/>
          </p:nvSpPr>
          <p:spPr bwMode="auto">
            <a:xfrm flipH="1">
              <a:off x="1107" y="2841"/>
              <a:ext cx="37" cy="27"/>
            </a:xfrm>
            <a:custGeom>
              <a:avLst/>
              <a:gdLst>
                <a:gd name="T0" fmla="*/ 0 w 82"/>
                <a:gd name="T1" fmla="*/ 1 h 54"/>
                <a:gd name="T2" fmla="*/ 0 w 82"/>
                <a:gd name="T3" fmla="*/ 0 h 54"/>
                <a:gd name="T4" fmla="*/ 0 w 82"/>
                <a:gd name="T5" fmla="*/ 1 h 54"/>
                <a:gd name="T6" fmla="*/ 0 w 82"/>
                <a:gd name="T7" fmla="*/ 1 h 54"/>
                <a:gd name="T8" fmla="*/ 0 w 82"/>
                <a:gd name="T9" fmla="*/ 1 h 54"/>
                <a:gd name="T10" fmla="*/ 0 w 82"/>
                <a:gd name="T11" fmla="*/ 1 h 54"/>
                <a:gd name="T12" fmla="*/ 0 w 82"/>
                <a:gd name="T13" fmla="*/ 1 h 54"/>
                <a:gd name="T14" fmla="*/ 0 w 82"/>
                <a:gd name="T15" fmla="*/ 1 h 54"/>
                <a:gd name="T16" fmla="*/ 0 w 82"/>
                <a:gd name="T17" fmla="*/ 1 h 54"/>
                <a:gd name="T18" fmla="*/ 0 w 82"/>
                <a:gd name="T19" fmla="*/ 1 h 54"/>
                <a:gd name="T20" fmla="*/ 0 w 82"/>
                <a:gd name="T21" fmla="*/ 1 h 54"/>
                <a:gd name="T22" fmla="*/ 0 w 82"/>
                <a:gd name="T23" fmla="*/ 1 h 54"/>
                <a:gd name="T24" fmla="*/ 0 w 82"/>
                <a:gd name="T25" fmla="*/ 1 h 54"/>
                <a:gd name="T26" fmla="*/ 0 w 82"/>
                <a:gd name="T27" fmla="*/ 1 h 54"/>
                <a:gd name="T28" fmla="*/ 0 w 82"/>
                <a:gd name="T29" fmla="*/ 1 h 54"/>
                <a:gd name="T30" fmla="*/ 0 w 82"/>
                <a:gd name="T31" fmla="*/ 1 h 54"/>
                <a:gd name="T32" fmla="*/ 0 w 82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54"/>
                <a:gd name="T53" fmla="*/ 82 w 82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54">
                  <a:moveTo>
                    <a:pt x="82" y="2"/>
                  </a:moveTo>
                  <a:lnTo>
                    <a:pt x="78" y="0"/>
                  </a:lnTo>
                  <a:lnTo>
                    <a:pt x="68" y="2"/>
                  </a:lnTo>
                  <a:lnTo>
                    <a:pt x="56" y="6"/>
                  </a:lnTo>
                  <a:lnTo>
                    <a:pt x="41" y="15"/>
                  </a:lnTo>
                  <a:lnTo>
                    <a:pt x="27" y="24"/>
                  </a:lnTo>
                  <a:lnTo>
                    <a:pt x="15" y="33"/>
                  </a:lnTo>
                  <a:lnTo>
                    <a:pt x="4" y="43"/>
                  </a:lnTo>
                  <a:lnTo>
                    <a:pt x="0" y="54"/>
                  </a:lnTo>
                  <a:lnTo>
                    <a:pt x="8" y="49"/>
                  </a:lnTo>
                  <a:lnTo>
                    <a:pt x="20" y="45"/>
                  </a:lnTo>
                  <a:lnTo>
                    <a:pt x="35" y="38"/>
                  </a:lnTo>
                  <a:lnTo>
                    <a:pt x="49" y="31"/>
                  </a:lnTo>
                  <a:lnTo>
                    <a:pt x="62" y="23"/>
                  </a:lnTo>
                  <a:lnTo>
                    <a:pt x="74" y="16"/>
                  </a:lnTo>
                  <a:lnTo>
                    <a:pt x="81" y="9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386"/>
            <p:cNvSpPr>
              <a:spLocks/>
            </p:cNvSpPr>
            <p:nvPr/>
          </p:nvSpPr>
          <p:spPr bwMode="auto">
            <a:xfrm flipH="1">
              <a:off x="1106" y="2863"/>
              <a:ext cx="33" cy="19"/>
            </a:xfrm>
            <a:custGeom>
              <a:avLst/>
              <a:gdLst>
                <a:gd name="T0" fmla="*/ 0 w 72"/>
                <a:gd name="T1" fmla="*/ 1 h 38"/>
                <a:gd name="T2" fmla="*/ 0 w 72"/>
                <a:gd name="T3" fmla="*/ 0 h 38"/>
                <a:gd name="T4" fmla="*/ 0 w 72"/>
                <a:gd name="T5" fmla="*/ 0 h 38"/>
                <a:gd name="T6" fmla="*/ 0 w 72"/>
                <a:gd name="T7" fmla="*/ 1 h 38"/>
                <a:gd name="T8" fmla="*/ 0 w 72"/>
                <a:gd name="T9" fmla="*/ 1 h 38"/>
                <a:gd name="T10" fmla="*/ 0 w 72"/>
                <a:gd name="T11" fmla="*/ 1 h 38"/>
                <a:gd name="T12" fmla="*/ 0 w 72"/>
                <a:gd name="T13" fmla="*/ 1 h 38"/>
                <a:gd name="T14" fmla="*/ 0 w 72"/>
                <a:gd name="T15" fmla="*/ 1 h 38"/>
                <a:gd name="T16" fmla="*/ 0 w 72"/>
                <a:gd name="T17" fmla="*/ 1 h 38"/>
                <a:gd name="T18" fmla="*/ 0 w 72"/>
                <a:gd name="T19" fmla="*/ 1 h 38"/>
                <a:gd name="T20" fmla="*/ 0 w 72"/>
                <a:gd name="T21" fmla="*/ 1 h 38"/>
                <a:gd name="T22" fmla="*/ 0 w 72"/>
                <a:gd name="T23" fmla="*/ 1 h 38"/>
                <a:gd name="T24" fmla="*/ 0 w 72"/>
                <a:gd name="T25" fmla="*/ 1 h 38"/>
                <a:gd name="T26" fmla="*/ 0 w 72"/>
                <a:gd name="T27" fmla="*/ 1 h 38"/>
                <a:gd name="T28" fmla="*/ 0 w 72"/>
                <a:gd name="T29" fmla="*/ 1 h 38"/>
                <a:gd name="T30" fmla="*/ 0 w 72"/>
                <a:gd name="T31" fmla="*/ 1 h 38"/>
                <a:gd name="T32" fmla="*/ 0 w 72"/>
                <a:gd name="T33" fmla="*/ 1 h 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38"/>
                <a:gd name="T53" fmla="*/ 72 w 72"/>
                <a:gd name="T54" fmla="*/ 38 h 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38">
                  <a:moveTo>
                    <a:pt x="72" y="4"/>
                  </a:moveTo>
                  <a:lnTo>
                    <a:pt x="68" y="0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38" y="4"/>
                  </a:lnTo>
                  <a:lnTo>
                    <a:pt x="25" y="10"/>
                  </a:lnTo>
                  <a:lnTo>
                    <a:pt x="14" y="16"/>
                  </a:lnTo>
                  <a:lnTo>
                    <a:pt x="5" y="27"/>
                  </a:lnTo>
                  <a:lnTo>
                    <a:pt x="0" y="38"/>
                  </a:lnTo>
                  <a:lnTo>
                    <a:pt x="8" y="35"/>
                  </a:lnTo>
                  <a:lnTo>
                    <a:pt x="18" y="30"/>
                  </a:lnTo>
                  <a:lnTo>
                    <a:pt x="30" y="27"/>
                  </a:lnTo>
                  <a:lnTo>
                    <a:pt x="43" y="22"/>
                  </a:lnTo>
                  <a:lnTo>
                    <a:pt x="55" y="18"/>
                  </a:lnTo>
                  <a:lnTo>
                    <a:pt x="66" y="13"/>
                  </a:lnTo>
                  <a:lnTo>
                    <a:pt x="71" y="8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387"/>
            <p:cNvSpPr>
              <a:spLocks/>
            </p:cNvSpPr>
            <p:nvPr/>
          </p:nvSpPr>
          <p:spPr bwMode="auto">
            <a:xfrm flipH="1">
              <a:off x="1102" y="2898"/>
              <a:ext cx="25" cy="15"/>
            </a:xfrm>
            <a:custGeom>
              <a:avLst/>
              <a:gdLst>
                <a:gd name="T0" fmla="*/ 0 w 56"/>
                <a:gd name="T1" fmla="*/ 1 h 28"/>
                <a:gd name="T2" fmla="*/ 0 w 56"/>
                <a:gd name="T3" fmla="*/ 0 h 28"/>
                <a:gd name="T4" fmla="*/ 0 w 56"/>
                <a:gd name="T5" fmla="*/ 0 h 28"/>
                <a:gd name="T6" fmla="*/ 0 w 56"/>
                <a:gd name="T7" fmla="*/ 1 h 28"/>
                <a:gd name="T8" fmla="*/ 0 w 56"/>
                <a:gd name="T9" fmla="*/ 1 h 28"/>
                <a:gd name="T10" fmla="*/ 0 w 56"/>
                <a:gd name="T11" fmla="*/ 1 h 28"/>
                <a:gd name="T12" fmla="*/ 0 w 56"/>
                <a:gd name="T13" fmla="*/ 1 h 28"/>
                <a:gd name="T14" fmla="*/ 0 w 56"/>
                <a:gd name="T15" fmla="*/ 1 h 28"/>
                <a:gd name="T16" fmla="*/ 0 w 56"/>
                <a:gd name="T17" fmla="*/ 1 h 28"/>
                <a:gd name="T18" fmla="*/ 0 w 56"/>
                <a:gd name="T19" fmla="*/ 1 h 28"/>
                <a:gd name="T20" fmla="*/ 0 w 56"/>
                <a:gd name="T21" fmla="*/ 1 h 28"/>
                <a:gd name="T22" fmla="*/ 0 w 56"/>
                <a:gd name="T23" fmla="*/ 1 h 28"/>
                <a:gd name="T24" fmla="*/ 0 w 56"/>
                <a:gd name="T25" fmla="*/ 1 h 28"/>
                <a:gd name="T26" fmla="*/ 0 w 56"/>
                <a:gd name="T27" fmla="*/ 1 h 28"/>
                <a:gd name="T28" fmla="*/ 0 w 56"/>
                <a:gd name="T29" fmla="*/ 1 h 28"/>
                <a:gd name="T30" fmla="*/ 0 w 56"/>
                <a:gd name="T31" fmla="*/ 1 h 28"/>
                <a:gd name="T32" fmla="*/ 0 w 56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28"/>
                <a:gd name="T53" fmla="*/ 56 w 56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28">
                  <a:moveTo>
                    <a:pt x="56" y="2"/>
                  </a:moveTo>
                  <a:lnTo>
                    <a:pt x="52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5"/>
                  </a:lnTo>
                  <a:lnTo>
                    <a:pt x="16" y="10"/>
                  </a:lnTo>
                  <a:lnTo>
                    <a:pt x="8" y="17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6" y="26"/>
                  </a:lnTo>
                  <a:lnTo>
                    <a:pt x="13" y="24"/>
                  </a:lnTo>
                  <a:lnTo>
                    <a:pt x="23" y="20"/>
                  </a:lnTo>
                  <a:lnTo>
                    <a:pt x="32" y="17"/>
                  </a:lnTo>
                  <a:lnTo>
                    <a:pt x="41" y="13"/>
                  </a:lnTo>
                  <a:lnTo>
                    <a:pt x="48" y="10"/>
                  </a:lnTo>
                  <a:lnTo>
                    <a:pt x="53" y="5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388"/>
            <p:cNvSpPr>
              <a:spLocks/>
            </p:cNvSpPr>
            <p:nvPr/>
          </p:nvSpPr>
          <p:spPr bwMode="auto">
            <a:xfrm flipH="1">
              <a:off x="1104" y="2916"/>
              <a:ext cx="17" cy="11"/>
            </a:xfrm>
            <a:custGeom>
              <a:avLst/>
              <a:gdLst>
                <a:gd name="T0" fmla="*/ 0 w 38"/>
                <a:gd name="T1" fmla="*/ 1 h 22"/>
                <a:gd name="T2" fmla="*/ 0 w 38"/>
                <a:gd name="T3" fmla="*/ 0 h 22"/>
                <a:gd name="T4" fmla="*/ 0 w 38"/>
                <a:gd name="T5" fmla="*/ 0 h 22"/>
                <a:gd name="T6" fmla="*/ 0 w 38"/>
                <a:gd name="T7" fmla="*/ 1 h 22"/>
                <a:gd name="T8" fmla="*/ 0 w 38"/>
                <a:gd name="T9" fmla="*/ 1 h 22"/>
                <a:gd name="T10" fmla="*/ 0 w 38"/>
                <a:gd name="T11" fmla="*/ 1 h 22"/>
                <a:gd name="T12" fmla="*/ 0 w 38"/>
                <a:gd name="T13" fmla="*/ 1 h 22"/>
                <a:gd name="T14" fmla="*/ 0 w 38"/>
                <a:gd name="T15" fmla="*/ 1 h 22"/>
                <a:gd name="T16" fmla="*/ 0 w 38"/>
                <a:gd name="T17" fmla="*/ 1 h 22"/>
                <a:gd name="T18" fmla="*/ 0 w 38"/>
                <a:gd name="T19" fmla="*/ 1 h 22"/>
                <a:gd name="T20" fmla="*/ 0 w 38"/>
                <a:gd name="T21" fmla="*/ 1 h 22"/>
                <a:gd name="T22" fmla="*/ 0 w 38"/>
                <a:gd name="T23" fmla="*/ 1 h 22"/>
                <a:gd name="T24" fmla="*/ 0 w 38"/>
                <a:gd name="T25" fmla="*/ 1 h 22"/>
                <a:gd name="T26" fmla="*/ 0 w 38"/>
                <a:gd name="T27" fmla="*/ 1 h 22"/>
                <a:gd name="T28" fmla="*/ 0 w 38"/>
                <a:gd name="T29" fmla="*/ 1 h 22"/>
                <a:gd name="T30" fmla="*/ 0 w 38"/>
                <a:gd name="T31" fmla="*/ 1 h 22"/>
                <a:gd name="T32" fmla="*/ 0 w 38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22"/>
                <a:gd name="T53" fmla="*/ 38 w 38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22">
                  <a:moveTo>
                    <a:pt x="36" y="1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1"/>
                  </a:lnTo>
                  <a:lnTo>
                    <a:pt x="12" y="3"/>
                  </a:lnTo>
                  <a:lnTo>
                    <a:pt x="7" y="6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3" y="22"/>
                  </a:lnTo>
                  <a:lnTo>
                    <a:pt x="4" y="16"/>
                  </a:lnTo>
                  <a:lnTo>
                    <a:pt x="9" y="13"/>
                  </a:lnTo>
                  <a:lnTo>
                    <a:pt x="17" y="11"/>
                  </a:lnTo>
                  <a:lnTo>
                    <a:pt x="25" y="9"/>
                  </a:lnTo>
                  <a:lnTo>
                    <a:pt x="32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389"/>
            <p:cNvSpPr>
              <a:spLocks/>
            </p:cNvSpPr>
            <p:nvPr/>
          </p:nvSpPr>
          <p:spPr bwMode="auto">
            <a:xfrm flipH="1">
              <a:off x="1115" y="2769"/>
              <a:ext cx="34" cy="31"/>
            </a:xfrm>
            <a:custGeom>
              <a:avLst/>
              <a:gdLst>
                <a:gd name="T0" fmla="*/ 0 w 75"/>
                <a:gd name="T1" fmla="*/ 0 h 64"/>
                <a:gd name="T2" fmla="*/ 0 w 75"/>
                <a:gd name="T3" fmla="*/ 0 h 64"/>
                <a:gd name="T4" fmla="*/ 0 w 75"/>
                <a:gd name="T5" fmla="*/ 0 h 64"/>
                <a:gd name="T6" fmla="*/ 0 w 75"/>
                <a:gd name="T7" fmla="*/ 0 h 64"/>
                <a:gd name="T8" fmla="*/ 0 w 75"/>
                <a:gd name="T9" fmla="*/ 0 h 64"/>
                <a:gd name="T10" fmla="*/ 0 w 75"/>
                <a:gd name="T11" fmla="*/ 0 h 64"/>
                <a:gd name="T12" fmla="*/ 0 w 75"/>
                <a:gd name="T13" fmla="*/ 0 h 64"/>
                <a:gd name="T14" fmla="*/ 0 w 75"/>
                <a:gd name="T15" fmla="*/ 0 h 64"/>
                <a:gd name="T16" fmla="*/ 0 w 75"/>
                <a:gd name="T17" fmla="*/ 0 h 64"/>
                <a:gd name="T18" fmla="*/ 0 w 75"/>
                <a:gd name="T19" fmla="*/ 0 h 64"/>
                <a:gd name="T20" fmla="*/ 0 w 75"/>
                <a:gd name="T21" fmla="*/ 0 h 64"/>
                <a:gd name="T22" fmla="*/ 0 w 75"/>
                <a:gd name="T23" fmla="*/ 0 h 64"/>
                <a:gd name="T24" fmla="*/ 0 w 75"/>
                <a:gd name="T25" fmla="*/ 0 h 64"/>
                <a:gd name="T26" fmla="*/ 0 w 75"/>
                <a:gd name="T27" fmla="*/ 0 h 64"/>
                <a:gd name="T28" fmla="*/ 0 w 75"/>
                <a:gd name="T29" fmla="*/ 0 h 64"/>
                <a:gd name="T30" fmla="*/ 0 w 75"/>
                <a:gd name="T31" fmla="*/ 0 h 64"/>
                <a:gd name="T32" fmla="*/ 0 w 75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64"/>
                <a:gd name="T53" fmla="*/ 75 w 75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64">
                  <a:moveTo>
                    <a:pt x="75" y="3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1" y="6"/>
                  </a:lnTo>
                  <a:lnTo>
                    <a:pt x="39" y="14"/>
                  </a:lnTo>
                  <a:lnTo>
                    <a:pt x="26" y="25"/>
                  </a:lnTo>
                  <a:lnTo>
                    <a:pt x="15" y="37"/>
                  </a:lnTo>
                  <a:lnTo>
                    <a:pt x="6" y="50"/>
                  </a:lnTo>
                  <a:lnTo>
                    <a:pt x="0" y="64"/>
                  </a:lnTo>
                  <a:lnTo>
                    <a:pt x="6" y="59"/>
                  </a:lnTo>
                  <a:lnTo>
                    <a:pt x="15" y="51"/>
                  </a:lnTo>
                  <a:lnTo>
                    <a:pt x="29" y="43"/>
                  </a:lnTo>
                  <a:lnTo>
                    <a:pt x="43" y="34"/>
                  </a:lnTo>
                  <a:lnTo>
                    <a:pt x="56" y="25"/>
                  </a:lnTo>
                  <a:lnTo>
                    <a:pt x="67" y="17"/>
                  </a:lnTo>
                  <a:lnTo>
                    <a:pt x="73" y="8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390"/>
            <p:cNvSpPr>
              <a:spLocks/>
            </p:cNvSpPr>
            <p:nvPr/>
          </p:nvSpPr>
          <p:spPr bwMode="auto">
            <a:xfrm flipH="1">
              <a:off x="1120" y="2740"/>
              <a:ext cx="27" cy="25"/>
            </a:xfrm>
            <a:custGeom>
              <a:avLst/>
              <a:gdLst>
                <a:gd name="T0" fmla="*/ 0 w 59"/>
                <a:gd name="T1" fmla="*/ 1 h 50"/>
                <a:gd name="T2" fmla="*/ 0 w 59"/>
                <a:gd name="T3" fmla="*/ 0 h 50"/>
                <a:gd name="T4" fmla="*/ 0 w 59"/>
                <a:gd name="T5" fmla="*/ 1 h 50"/>
                <a:gd name="T6" fmla="*/ 0 w 59"/>
                <a:gd name="T7" fmla="*/ 1 h 50"/>
                <a:gd name="T8" fmla="*/ 0 w 59"/>
                <a:gd name="T9" fmla="*/ 1 h 50"/>
                <a:gd name="T10" fmla="*/ 0 w 59"/>
                <a:gd name="T11" fmla="*/ 1 h 50"/>
                <a:gd name="T12" fmla="*/ 0 w 59"/>
                <a:gd name="T13" fmla="*/ 1 h 50"/>
                <a:gd name="T14" fmla="*/ 0 w 59"/>
                <a:gd name="T15" fmla="*/ 1 h 50"/>
                <a:gd name="T16" fmla="*/ 0 w 59"/>
                <a:gd name="T17" fmla="*/ 1 h 50"/>
                <a:gd name="T18" fmla="*/ 0 w 59"/>
                <a:gd name="T19" fmla="*/ 1 h 50"/>
                <a:gd name="T20" fmla="*/ 0 w 59"/>
                <a:gd name="T21" fmla="*/ 1 h 50"/>
                <a:gd name="T22" fmla="*/ 0 w 59"/>
                <a:gd name="T23" fmla="*/ 1 h 50"/>
                <a:gd name="T24" fmla="*/ 0 w 59"/>
                <a:gd name="T25" fmla="*/ 1 h 50"/>
                <a:gd name="T26" fmla="*/ 0 w 59"/>
                <a:gd name="T27" fmla="*/ 1 h 50"/>
                <a:gd name="T28" fmla="*/ 0 w 59"/>
                <a:gd name="T29" fmla="*/ 1 h 50"/>
                <a:gd name="T30" fmla="*/ 0 w 59"/>
                <a:gd name="T31" fmla="*/ 1 h 50"/>
                <a:gd name="T32" fmla="*/ 0 w 59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50"/>
                <a:gd name="T53" fmla="*/ 59 w 59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50">
                  <a:moveTo>
                    <a:pt x="59" y="2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4"/>
                  </a:lnTo>
                  <a:lnTo>
                    <a:pt x="31" y="9"/>
                  </a:lnTo>
                  <a:lnTo>
                    <a:pt x="22" y="16"/>
                  </a:lnTo>
                  <a:lnTo>
                    <a:pt x="13" y="26"/>
                  </a:lnTo>
                  <a:lnTo>
                    <a:pt x="5" y="37"/>
                  </a:lnTo>
                  <a:lnTo>
                    <a:pt x="0" y="50"/>
                  </a:lnTo>
                  <a:lnTo>
                    <a:pt x="7" y="44"/>
                  </a:lnTo>
                  <a:lnTo>
                    <a:pt x="17" y="38"/>
                  </a:lnTo>
                  <a:lnTo>
                    <a:pt x="26" y="30"/>
                  </a:lnTo>
                  <a:lnTo>
                    <a:pt x="36" y="23"/>
                  </a:lnTo>
                  <a:lnTo>
                    <a:pt x="46" y="17"/>
                  </a:lnTo>
                  <a:lnTo>
                    <a:pt x="54" y="11"/>
                  </a:lnTo>
                  <a:lnTo>
                    <a:pt x="57" y="6"/>
                  </a:lnTo>
                  <a:lnTo>
                    <a:pt x="59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391"/>
            <p:cNvSpPr>
              <a:spLocks/>
            </p:cNvSpPr>
            <p:nvPr/>
          </p:nvSpPr>
          <p:spPr bwMode="auto">
            <a:xfrm flipH="1">
              <a:off x="1110" y="2827"/>
              <a:ext cx="37" cy="27"/>
            </a:xfrm>
            <a:custGeom>
              <a:avLst/>
              <a:gdLst>
                <a:gd name="T0" fmla="*/ 0 w 81"/>
                <a:gd name="T1" fmla="*/ 1 h 53"/>
                <a:gd name="T2" fmla="*/ 0 w 81"/>
                <a:gd name="T3" fmla="*/ 0 h 53"/>
                <a:gd name="T4" fmla="*/ 0 w 81"/>
                <a:gd name="T5" fmla="*/ 1 h 53"/>
                <a:gd name="T6" fmla="*/ 0 w 81"/>
                <a:gd name="T7" fmla="*/ 1 h 53"/>
                <a:gd name="T8" fmla="*/ 0 w 81"/>
                <a:gd name="T9" fmla="*/ 1 h 53"/>
                <a:gd name="T10" fmla="*/ 0 w 81"/>
                <a:gd name="T11" fmla="*/ 1 h 53"/>
                <a:gd name="T12" fmla="*/ 0 w 81"/>
                <a:gd name="T13" fmla="*/ 1 h 53"/>
                <a:gd name="T14" fmla="*/ 0 w 81"/>
                <a:gd name="T15" fmla="*/ 1 h 53"/>
                <a:gd name="T16" fmla="*/ 0 w 81"/>
                <a:gd name="T17" fmla="*/ 1 h 53"/>
                <a:gd name="T18" fmla="*/ 0 w 81"/>
                <a:gd name="T19" fmla="*/ 1 h 53"/>
                <a:gd name="T20" fmla="*/ 0 w 81"/>
                <a:gd name="T21" fmla="*/ 1 h 53"/>
                <a:gd name="T22" fmla="*/ 0 w 81"/>
                <a:gd name="T23" fmla="*/ 1 h 53"/>
                <a:gd name="T24" fmla="*/ 0 w 81"/>
                <a:gd name="T25" fmla="*/ 1 h 53"/>
                <a:gd name="T26" fmla="*/ 0 w 81"/>
                <a:gd name="T27" fmla="*/ 1 h 53"/>
                <a:gd name="T28" fmla="*/ 0 w 81"/>
                <a:gd name="T29" fmla="*/ 1 h 53"/>
                <a:gd name="T30" fmla="*/ 0 w 81"/>
                <a:gd name="T31" fmla="*/ 1 h 53"/>
                <a:gd name="T32" fmla="*/ 0 w 81"/>
                <a:gd name="T33" fmla="*/ 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53"/>
                <a:gd name="T53" fmla="*/ 81 w 81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53">
                  <a:moveTo>
                    <a:pt x="81" y="1"/>
                  </a:moveTo>
                  <a:lnTo>
                    <a:pt x="77" y="0"/>
                  </a:lnTo>
                  <a:lnTo>
                    <a:pt x="67" y="2"/>
                  </a:lnTo>
                  <a:lnTo>
                    <a:pt x="55" y="7"/>
                  </a:lnTo>
                  <a:lnTo>
                    <a:pt x="40" y="15"/>
                  </a:lnTo>
                  <a:lnTo>
                    <a:pt x="26" y="23"/>
                  </a:lnTo>
                  <a:lnTo>
                    <a:pt x="14" y="33"/>
                  </a:lnTo>
                  <a:lnTo>
                    <a:pt x="3" y="44"/>
                  </a:lnTo>
                  <a:lnTo>
                    <a:pt x="0" y="53"/>
                  </a:lnTo>
                  <a:lnTo>
                    <a:pt x="7" y="49"/>
                  </a:lnTo>
                  <a:lnTo>
                    <a:pt x="19" y="44"/>
                  </a:lnTo>
                  <a:lnTo>
                    <a:pt x="34" y="37"/>
                  </a:lnTo>
                  <a:lnTo>
                    <a:pt x="48" y="30"/>
                  </a:lnTo>
                  <a:lnTo>
                    <a:pt x="61" y="23"/>
                  </a:lnTo>
                  <a:lnTo>
                    <a:pt x="73" y="15"/>
                  </a:lnTo>
                  <a:lnTo>
                    <a:pt x="80" y="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392"/>
            <p:cNvSpPr>
              <a:spLocks/>
            </p:cNvSpPr>
            <p:nvPr/>
          </p:nvSpPr>
          <p:spPr bwMode="auto">
            <a:xfrm flipH="1">
              <a:off x="1104" y="2878"/>
              <a:ext cx="31" cy="20"/>
            </a:xfrm>
            <a:custGeom>
              <a:avLst/>
              <a:gdLst>
                <a:gd name="T0" fmla="*/ 0 w 69"/>
                <a:gd name="T1" fmla="*/ 0 h 41"/>
                <a:gd name="T2" fmla="*/ 0 w 69"/>
                <a:gd name="T3" fmla="*/ 0 h 41"/>
                <a:gd name="T4" fmla="*/ 0 w 69"/>
                <a:gd name="T5" fmla="*/ 0 h 41"/>
                <a:gd name="T6" fmla="*/ 0 w 69"/>
                <a:gd name="T7" fmla="*/ 0 h 41"/>
                <a:gd name="T8" fmla="*/ 0 w 69"/>
                <a:gd name="T9" fmla="*/ 0 h 41"/>
                <a:gd name="T10" fmla="*/ 0 w 69"/>
                <a:gd name="T11" fmla="*/ 0 h 41"/>
                <a:gd name="T12" fmla="*/ 0 w 69"/>
                <a:gd name="T13" fmla="*/ 0 h 41"/>
                <a:gd name="T14" fmla="*/ 0 w 69"/>
                <a:gd name="T15" fmla="*/ 0 h 41"/>
                <a:gd name="T16" fmla="*/ 0 w 69"/>
                <a:gd name="T17" fmla="*/ 0 h 41"/>
                <a:gd name="T18" fmla="*/ 0 w 69"/>
                <a:gd name="T19" fmla="*/ 0 h 41"/>
                <a:gd name="T20" fmla="*/ 0 w 69"/>
                <a:gd name="T21" fmla="*/ 0 h 41"/>
                <a:gd name="T22" fmla="*/ 0 w 69"/>
                <a:gd name="T23" fmla="*/ 0 h 41"/>
                <a:gd name="T24" fmla="*/ 0 w 69"/>
                <a:gd name="T25" fmla="*/ 0 h 41"/>
                <a:gd name="T26" fmla="*/ 0 w 69"/>
                <a:gd name="T27" fmla="*/ 0 h 41"/>
                <a:gd name="T28" fmla="*/ 0 w 69"/>
                <a:gd name="T29" fmla="*/ 0 h 41"/>
                <a:gd name="T30" fmla="*/ 0 w 69"/>
                <a:gd name="T31" fmla="*/ 0 h 41"/>
                <a:gd name="T32" fmla="*/ 0 w 69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9"/>
                <a:gd name="T52" fmla="*/ 0 h 41"/>
                <a:gd name="T53" fmla="*/ 69 w 69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9" h="41">
                  <a:moveTo>
                    <a:pt x="69" y="3"/>
                  </a:moveTo>
                  <a:lnTo>
                    <a:pt x="65" y="0"/>
                  </a:lnTo>
                  <a:lnTo>
                    <a:pt x="57" y="1"/>
                  </a:lnTo>
                  <a:lnTo>
                    <a:pt x="45" y="5"/>
                  </a:lnTo>
                  <a:lnTo>
                    <a:pt x="33" y="11"/>
                  </a:lnTo>
                  <a:lnTo>
                    <a:pt x="21" y="19"/>
                  </a:lnTo>
                  <a:lnTo>
                    <a:pt x="11" y="27"/>
                  </a:lnTo>
                  <a:lnTo>
                    <a:pt x="3" y="34"/>
                  </a:lnTo>
                  <a:lnTo>
                    <a:pt x="0" y="41"/>
                  </a:lnTo>
                  <a:lnTo>
                    <a:pt x="7" y="37"/>
                  </a:lnTo>
                  <a:lnTo>
                    <a:pt x="16" y="34"/>
                  </a:lnTo>
                  <a:lnTo>
                    <a:pt x="27" y="29"/>
                  </a:lnTo>
                  <a:lnTo>
                    <a:pt x="38" y="23"/>
                  </a:lnTo>
                  <a:lnTo>
                    <a:pt x="49" y="18"/>
                  </a:lnTo>
                  <a:lnTo>
                    <a:pt x="58" y="13"/>
                  </a:lnTo>
                  <a:lnTo>
                    <a:pt x="66" y="7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393"/>
            <p:cNvSpPr>
              <a:spLocks/>
            </p:cNvSpPr>
            <p:nvPr/>
          </p:nvSpPr>
          <p:spPr bwMode="auto">
            <a:xfrm flipH="1">
              <a:off x="1142" y="2722"/>
              <a:ext cx="3" cy="31"/>
            </a:xfrm>
            <a:custGeom>
              <a:avLst/>
              <a:gdLst>
                <a:gd name="T0" fmla="*/ 0 w 9"/>
                <a:gd name="T1" fmla="*/ 1 h 61"/>
                <a:gd name="T2" fmla="*/ 0 w 9"/>
                <a:gd name="T3" fmla="*/ 1 h 61"/>
                <a:gd name="T4" fmla="*/ 0 w 9"/>
                <a:gd name="T5" fmla="*/ 1 h 61"/>
                <a:gd name="T6" fmla="*/ 0 w 9"/>
                <a:gd name="T7" fmla="*/ 1 h 61"/>
                <a:gd name="T8" fmla="*/ 0 w 9"/>
                <a:gd name="T9" fmla="*/ 0 h 61"/>
                <a:gd name="T10" fmla="*/ 0 w 9"/>
                <a:gd name="T11" fmla="*/ 1 h 61"/>
                <a:gd name="T12" fmla="*/ 0 w 9"/>
                <a:gd name="T13" fmla="*/ 1 h 61"/>
                <a:gd name="T14" fmla="*/ 0 w 9"/>
                <a:gd name="T15" fmla="*/ 1 h 61"/>
                <a:gd name="T16" fmla="*/ 0 w 9"/>
                <a:gd name="T17" fmla="*/ 1 h 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61"/>
                <a:gd name="T29" fmla="*/ 9 w 9"/>
                <a:gd name="T30" fmla="*/ 61 h 6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61">
                  <a:moveTo>
                    <a:pt x="4" y="61"/>
                  </a:moveTo>
                  <a:lnTo>
                    <a:pt x="3" y="48"/>
                  </a:lnTo>
                  <a:lnTo>
                    <a:pt x="0" y="27"/>
                  </a:lnTo>
                  <a:lnTo>
                    <a:pt x="0" y="8"/>
                  </a:lnTo>
                  <a:lnTo>
                    <a:pt x="4" y="0"/>
                  </a:lnTo>
                  <a:lnTo>
                    <a:pt x="9" y="9"/>
                  </a:lnTo>
                  <a:lnTo>
                    <a:pt x="9" y="27"/>
                  </a:lnTo>
                  <a:lnTo>
                    <a:pt x="7" y="46"/>
                  </a:lnTo>
                  <a:lnTo>
                    <a:pt x="4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394"/>
            <p:cNvSpPr>
              <a:spLocks/>
            </p:cNvSpPr>
            <p:nvPr/>
          </p:nvSpPr>
          <p:spPr bwMode="auto">
            <a:xfrm flipH="1">
              <a:off x="1148" y="2744"/>
              <a:ext cx="33" cy="43"/>
            </a:xfrm>
            <a:custGeom>
              <a:avLst/>
              <a:gdLst>
                <a:gd name="T0" fmla="*/ 0 w 74"/>
                <a:gd name="T1" fmla="*/ 1 h 85"/>
                <a:gd name="T2" fmla="*/ 0 w 74"/>
                <a:gd name="T3" fmla="*/ 1 h 85"/>
                <a:gd name="T4" fmla="*/ 0 w 74"/>
                <a:gd name="T5" fmla="*/ 1 h 85"/>
                <a:gd name="T6" fmla="*/ 0 w 74"/>
                <a:gd name="T7" fmla="*/ 1 h 85"/>
                <a:gd name="T8" fmla="*/ 0 w 74"/>
                <a:gd name="T9" fmla="*/ 1 h 85"/>
                <a:gd name="T10" fmla="*/ 0 w 74"/>
                <a:gd name="T11" fmla="*/ 1 h 85"/>
                <a:gd name="T12" fmla="*/ 0 w 74"/>
                <a:gd name="T13" fmla="*/ 1 h 85"/>
                <a:gd name="T14" fmla="*/ 0 w 74"/>
                <a:gd name="T15" fmla="*/ 0 h 85"/>
                <a:gd name="T16" fmla="*/ 0 w 74"/>
                <a:gd name="T17" fmla="*/ 1 h 85"/>
                <a:gd name="T18" fmla="*/ 0 w 74"/>
                <a:gd name="T19" fmla="*/ 1 h 85"/>
                <a:gd name="T20" fmla="*/ 0 w 74"/>
                <a:gd name="T21" fmla="*/ 1 h 85"/>
                <a:gd name="T22" fmla="*/ 0 w 74"/>
                <a:gd name="T23" fmla="*/ 1 h 85"/>
                <a:gd name="T24" fmla="*/ 0 w 74"/>
                <a:gd name="T25" fmla="*/ 1 h 85"/>
                <a:gd name="T26" fmla="*/ 0 w 74"/>
                <a:gd name="T27" fmla="*/ 1 h 85"/>
                <a:gd name="T28" fmla="*/ 0 w 74"/>
                <a:gd name="T29" fmla="*/ 1 h 85"/>
                <a:gd name="T30" fmla="*/ 0 w 74"/>
                <a:gd name="T31" fmla="*/ 1 h 85"/>
                <a:gd name="T32" fmla="*/ 0 w 74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85"/>
                <a:gd name="T53" fmla="*/ 74 w 74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85">
                  <a:moveTo>
                    <a:pt x="74" y="85"/>
                  </a:moveTo>
                  <a:lnTo>
                    <a:pt x="69" y="75"/>
                  </a:lnTo>
                  <a:lnTo>
                    <a:pt x="61" y="62"/>
                  </a:lnTo>
                  <a:lnTo>
                    <a:pt x="50" y="46"/>
                  </a:lnTo>
                  <a:lnTo>
                    <a:pt x="38" y="31"/>
                  </a:lnTo>
                  <a:lnTo>
                    <a:pt x="26" y="16"/>
                  </a:lnTo>
                  <a:lnTo>
                    <a:pt x="16" y="6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7" y="17"/>
                  </a:lnTo>
                  <a:lnTo>
                    <a:pt x="17" y="29"/>
                  </a:lnTo>
                  <a:lnTo>
                    <a:pt x="30" y="41"/>
                  </a:lnTo>
                  <a:lnTo>
                    <a:pt x="44" y="54"/>
                  </a:lnTo>
                  <a:lnTo>
                    <a:pt x="57" y="66"/>
                  </a:lnTo>
                  <a:lnTo>
                    <a:pt x="67" y="76"/>
                  </a:lnTo>
                  <a:lnTo>
                    <a:pt x="74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395"/>
            <p:cNvSpPr>
              <a:spLocks/>
            </p:cNvSpPr>
            <p:nvPr/>
          </p:nvSpPr>
          <p:spPr bwMode="auto">
            <a:xfrm flipH="1">
              <a:off x="1147" y="2762"/>
              <a:ext cx="35" cy="38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0 h 77"/>
                <a:gd name="T4" fmla="*/ 0 w 77"/>
                <a:gd name="T5" fmla="*/ 0 h 77"/>
                <a:gd name="T6" fmla="*/ 0 w 77"/>
                <a:gd name="T7" fmla="*/ 0 h 77"/>
                <a:gd name="T8" fmla="*/ 0 w 77"/>
                <a:gd name="T9" fmla="*/ 0 h 77"/>
                <a:gd name="T10" fmla="*/ 0 w 77"/>
                <a:gd name="T11" fmla="*/ 0 h 77"/>
                <a:gd name="T12" fmla="*/ 0 w 77"/>
                <a:gd name="T13" fmla="*/ 0 h 77"/>
                <a:gd name="T14" fmla="*/ 0 w 77"/>
                <a:gd name="T15" fmla="*/ 0 h 77"/>
                <a:gd name="T16" fmla="*/ 0 w 77"/>
                <a:gd name="T17" fmla="*/ 0 h 77"/>
                <a:gd name="T18" fmla="*/ 0 w 77"/>
                <a:gd name="T19" fmla="*/ 0 h 77"/>
                <a:gd name="T20" fmla="*/ 0 w 77"/>
                <a:gd name="T21" fmla="*/ 0 h 77"/>
                <a:gd name="T22" fmla="*/ 0 w 77"/>
                <a:gd name="T23" fmla="*/ 0 h 77"/>
                <a:gd name="T24" fmla="*/ 0 w 77"/>
                <a:gd name="T25" fmla="*/ 0 h 77"/>
                <a:gd name="T26" fmla="*/ 0 w 77"/>
                <a:gd name="T27" fmla="*/ 0 h 77"/>
                <a:gd name="T28" fmla="*/ 0 w 77"/>
                <a:gd name="T29" fmla="*/ 0 h 77"/>
                <a:gd name="T30" fmla="*/ 0 w 77"/>
                <a:gd name="T31" fmla="*/ 0 h 77"/>
                <a:gd name="T32" fmla="*/ 0 w 77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77"/>
                <a:gd name="T53" fmla="*/ 77 w 77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77">
                  <a:moveTo>
                    <a:pt x="77" y="77"/>
                  </a:moveTo>
                  <a:lnTo>
                    <a:pt x="71" y="68"/>
                  </a:lnTo>
                  <a:lnTo>
                    <a:pt x="60" y="55"/>
                  </a:lnTo>
                  <a:lnTo>
                    <a:pt x="48" y="41"/>
                  </a:lnTo>
                  <a:lnTo>
                    <a:pt x="35" y="26"/>
                  </a:lnTo>
                  <a:lnTo>
                    <a:pt x="23" y="13"/>
                  </a:lnTo>
                  <a:lnTo>
                    <a:pt x="11" y="4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9"/>
                  </a:lnTo>
                  <a:lnTo>
                    <a:pt x="9" y="19"/>
                  </a:lnTo>
                  <a:lnTo>
                    <a:pt x="21" y="30"/>
                  </a:lnTo>
                  <a:lnTo>
                    <a:pt x="35" y="41"/>
                  </a:lnTo>
                  <a:lnTo>
                    <a:pt x="48" y="53"/>
                  </a:lnTo>
                  <a:lnTo>
                    <a:pt x="61" y="63"/>
                  </a:lnTo>
                  <a:lnTo>
                    <a:pt x="72" y="71"/>
                  </a:lnTo>
                  <a:lnTo>
                    <a:pt x="77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396"/>
            <p:cNvSpPr>
              <a:spLocks/>
            </p:cNvSpPr>
            <p:nvPr/>
          </p:nvSpPr>
          <p:spPr bwMode="auto">
            <a:xfrm flipH="1">
              <a:off x="1147" y="2783"/>
              <a:ext cx="38" cy="35"/>
            </a:xfrm>
            <a:custGeom>
              <a:avLst/>
              <a:gdLst>
                <a:gd name="T0" fmla="*/ 0 w 83"/>
                <a:gd name="T1" fmla="*/ 1 h 70"/>
                <a:gd name="T2" fmla="*/ 0 w 83"/>
                <a:gd name="T3" fmla="*/ 1 h 70"/>
                <a:gd name="T4" fmla="*/ 0 w 83"/>
                <a:gd name="T5" fmla="*/ 1 h 70"/>
                <a:gd name="T6" fmla="*/ 0 w 83"/>
                <a:gd name="T7" fmla="*/ 1 h 70"/>
                <a:gd name="T8" fmla="*/ 0 w 83"/>
                <a:gd name="T9" fmla="*/ 1 h 70"/>
                <a:gd name="T10" fmla="*/ 0 w 83"/>
                <a:gd name="T11" fmla="*/ 1 h 70"/>
                <a:gd name="T12" fmla="*/ 0 w 83"/>
                <a:gd name="T13" fmla="*/ 1 h 70"/>
                <a:gd name="T14" fmla="*/ 0 w 83"/>
                <a:gd name="T15" fmla="*/ 0 h 70"/>
                <a:gd name="T16" fmla="*/ 0 w 83"/>
                <a:gd name="T17" fmla="*/ 1 h 70"/>
                <a:gd name="T18" fmla="*/ 0 w 83"/>
                <a:gd name="T19" fmla="*/ 1 h 70"/>
                <a:gd name="T20" fmla="*/ 0 w 83"/>
                <a:gd name="T21" fmla="*/ 1 h 70"/>
                <a:gd name="T22" fmla="*/ 0 w 83"/>
                <a:gd name="T23" fmla="*/ 1 h 70"/>
                <a:gd name="T24" fmla="*/ 0 w 83"/>
                <a:gd name="T25" fmla="*/ 1 h 70"/>
                <a:gd name="T26" fmla="*/ 0 w 83"/>
                <a:gd name="T27" fmla="*/ 1 h 70"/>
                <a:gd name="T28" fmla="*/ 0 w 83"/>
                <a:gd name="T29" fmla="*/ 1 h 70"/>
                <a:gd name="T30" fmla="*/ 0 w 83"/>
                <a:gd name="T31" fmla="*/ 1 h 70"/>
                <a:gd name="T32" fmla="*/ 0 w 83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70"/>
                <a:gd name="T53" fmla="*/ 83 w 83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70">
                  <a:moveTo>
                    <a:pt x="83" y="70"/>
                  </a:moveTo>
                  <a:lnTo>
                    <a:pt x="75" y="60"/>
                  </a:lnTo>
                  <a:lnTo>
                    <a:pt x="65" y="47"/>
                  </a:lnTo>
                  <a:lnTo>
                    <a:pt x="52" y="33"/>
                  </a:lnTo>
                  <a:lnTo>
                    <a:pt x="37" y="22"/>
                  </a:lnTo>
                  <a:lnTo>
                    <a:pt x="24" y="12"/>
                  </a:lnTo>
                  <a:lnTo>
                    <a:pt x="12" y="3"/>
                  </a:lnTo>
                  <a:lnTo>
                    <a:pt x="4" y="0"/>
                  </a:lnTo>
                  <a:lnTo>
                    <a:pt x="0" y="2"/>
                  </a:lnTo>
                  <a:lnTo>
                    <a:pt x="3" y="8"/>
                  </a:lnTo>
                  <a:lnTo>
                    <a:pt x="11" y="16"/>
                  </a:lnTo>
                  <a:lnTo>
                    <a:pt x="23" y="25"/>
                  </a:lnTo>
                  <a:lnTo>
                    <a:pt x="37" y="35"/>
                  </a:lnTo>
                  <a:lnTo>
                    <a:pt x="52" y="45"/>
                  </a:lnTo>
                  <a:lnTo>
                    <a:pt x="66" y="54"/>
                  </a:lnTo>
                  <a:lnTo>
                    <a:pt x="77" y="63"/>
                  </a:lnTo>
                  <a:lnTo>
                    <a:pt x="83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7"/>
            <p:cNvSpPr>
              <a:spLocks/>
            </p:cNvSpPr>
            <p:nvPr/>
          </p:nvSpPr>
          <p:spPr bwMode="auto">
            <a:xfrm flipH="1">
              <a:off x="1145" y="2808"/>
              <a:ext cx="35" cy="26"/>
            </a:xfrm>
            <a:custGeom>
              <a:avLst/>
              <a:gdLst>
                <a:gd name="T0" fmla="*/ 0 w 79"/>
                <a:gd name="T1" fmla="*/ 0 h 53"/>
                <a:gd name="T2" fmla="*/ 0 w 79"/>
                <a:gd name="T3" fmla="*/ 0 h 53"/>
                <a:gd name="T4" fmla="*/ 0 w 79"/>
                <a:gd name="T5" fmla="*/ 0 h 53"/>
                <a:gd name="T6" fmla="*/ 0 w 79"/>
                <a:gd name="T7" fmla="*/ 0 h 53"/>
                <a:gd name="T8" fmla="*/ 0 w 79"/>
                <a:gd name="T9" fmla="*/ 0 h 53"/>
                <a:gd name="T10" fmla="*/ 0 w 79"/>
                <a:gd name="T11" fmla="*/ 0 h 53"/>
                <a:gd name="T12" fmla="*/ 0 w 79"/>
                <a:gd name="T13" fmla="*/ 0 h 53"/>
                <a:gd name="T14" fmla="*/ 0 w 79"/>
                <a:gd name="T15" fmla="*/ 0 h 53"/>
                <a:gd name="T16" fmla="*/ 0 w 79"/>
                <a:gd name="T17" fmla="*/ 0 h 53"/>
                <a:gd name="T18" fmla="*/ 0 w 79"/>
                <a:gd name="T19" fmla="*/ 0 h 53"/>
                <a:gd name="T20" fmla="*/ 0 w 79"/>
                <a:gd name="T21" fmla="*/ 0 h 53"/>
                <a:gd name="T22" fmla="*/ 0 w 79"/>
                <a:gd name="T23" fmla="*/ 0 h 53"/>
                <a:gd name="T24" fmla="*/ 0 w 79"/>
                <a:gd name="T25" fmla="*/ 0 h 53"/>
                <a:gd name="T26" fmla="*/ 0 w 79"/>
                <a:gd name="T27" fmla="*/ 0 h 53"/>
                <a:gd name="T28" fmla="*/ 0 w 79"/>
                <a:gd name="T29" fmla="*/ 0 h 53"/>
                <a:gd name="T30" fmla="*/ 0 w 79"/>
                <a:gd name="T31" fmla="*/ 0 h 53"/>
                <a:gd name="T32" fmla="*/ 0 w 79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53"/>
                <a:gd name="T53" fmla="*/ 79 w 79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53">
                  <a:moveTo>
                    <a:pt x="79" y="53"/>
                  </a:moveTo>
                  <a:lnTo>
                    <a:pt x="71" y="45"/>
                  </a:lnTo>
                  <a:lnTo>
                    <a:pt x="60" y="35"/>
                  </a:lnTo>
                  <a:lnTo>
                    <a:pt x="47" y="24"/>
                  </a:lnTo>
                  <a:lnTo>
                    <a:pt x="34" y="15"/>
                  </a:lnTo>
                  <a:lnTo>
                    <a:pt x="22" y="6"/>
                  </a:lnTo>
                  <a:lnTo>
                    <a:pt x="10" y="1"/>
                  </a:lnTo>
                  <a:lnTo>
                    <a:pt x="2" y="0"/>
                  </a:lnTo>
                  <a:lnTo>
                    <a:pt x="0" y="4"/>
                  </a:lnTo>
                  <a:lnTo>
                    <a:pt x="2" y="11"/>
                  </a:lnTo>
                  <a:lnTo>
                    <a:pt x="9" y="18"/>
                  </a:lnTo>
                  <a:lnTo>
                    <a:pt x="21" y="24"/>
                  </a:lnTo>
                  <a:lnTo>
                    <a:pt x="34" y="30"/>
                  </a:lnTo>
                  <a:lnTo>
                    <a:pt x="47" y="35"/>
                  </a:lnTo>
                  <a:lnTo>
                    <a:pt x="60" y="41"/>
                  </a:lnTo>
                  <a:lnTo>
                    <a:pt x="71" y="47"/>
                  </a:lnTo>
                  <a:lnTo>
                    <a:pt x="79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398"/>
            <p:cNvSpPr>
              <a:spLocks/>
            </p:cNvSpPr>
            <p:nvPr/>
          </p:nvSpPr>
          <p:spPr bwMode="auto">
            <a:xfrm flipH="1">
              <a:off x="1144" y="2829"/>
              <a:ext cx="34" cy="24"/>
            </a:xfrm>
            <a:custGeom>
              <a:avLst/>
              <a:gdLst>
                <a:gd name="T0" fmla="*/ 0 w 76"/>
                <a:gd name="T1" fmla="*/ 0 h 49"/>
                <a:gd name="T2" fmla="*/ 0 w 76"/>
                <a:gd name="T3" fmla="*/ 0 h 49"/>
                <a:gd name="T4" fmla="*/ 0 w 76"/>
                <a:gd name="T5" fmla="*/ 0 h 49"/>
                <a:gd name="T6" fmla="*/ 0 w 76"/>
                <a:gd name="T7" fmla="*/ 0 h 49"/>
                <a:gd name="T8" fmla="*/ 0 w 76"/>
                <a:gd name="T9" fmla="*/ 0 h 49"/>
                <a:gd name="T10" fmla="*/ 0 w 76"/>
                <a:gd name="T11" fmla="*/ 0 h 49"/>
                <a:gd name="T12" fmla="*/ 0 w 76"/>
                <a:gd name="T13" fmla="*/ 0 h 49"/>
                <a:gd name="T14" fmla="*/ 0 w 76"/>
                <a:gd name="T15" fmla="*/ 0 h 49"/>
                <a:gd name="T16" fmla="*/ 0 w 76"/>
                <a:gd name="T17" fmla="*/ 0 h 49"/>
                <a:gd name="T18" fmla="*/ 0 w 76"/>
                <a:gd name="T19" fmla="*/ 0 h 49"/>
                <a:gd name="T20" fmla="*/ 0 w 76"/>
                <a:gd name="T21" fmla="*/ 0 h 49"/>
                <a:gd name="T22" fmla="*/ 0 w 76"/>
                <a:gd name="T23" fmla="*/ 0 h 49"/>
                <a:gd name="T24" fmla="*/ 0 w 76"/>
                <a:gd name="T25" fmla="*/ 0 h 49"/>
                <a:gd name="T26" fmla="*/ 0 w 76"/>
                <a:gd name="T27" fmla="*/ 0 h 49"/>
                <a:gd name="T28" fmla="*/ 0 w 76"/>
                <a:gd name="T29" fmla="*/ 0 h 49"/>
                <a:gd name="T30" fmla="*/ 0 w 76"/>
                <a:gd name="T31" fmla="*/ 0 h 49"/>
                <a:gd name="T32" fmla="*/ 0 w 76"/>
                <a:gd name="T33" fmla="*/ 0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49"/>
                <a:gd name="T53" fmla="*/ 76 w 76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49">
                  <a:moveTo>
                    <a:pt x="76" y="49"/>
                  </a:moveTo>
                  <a:lnTo>
                    <a:pt x="70" y="43"/>
                  </a:lnTo>
                  <a:lnTo>
                    <a:pt x="58" y="34"/>
                  </a:lnTo>
                  <a:lnTo>
                    <a:pt x="45" y="25"/>
                  </a:lnTo>
                  <a:lnTo>
                    <a:pt x="32" y="14"/>
                  </a:lnTo>
                  <a:lnTo>
                    <a:pt x="18" y="7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12" y="19"/>
                  </a:lnTo>
                  <a:lnTo>
                    <a:pt x="22" y="26"/>
                  </a:lnTo>
                  <a:lnTo>
                    <a:pt x="36" y="31"/>
                  </a:lnTo>
                  <a:lnTo>
                    <a:pt x="49" y="37"/>
                  </a:lnTo>
                  <a:lnTo>
                    <a:pt x="61" y="42"/>
                  </a:lnTo>
                  <a:lnTo>
                    <a:pt x="71" y="45"/>
                  </a:lnTo>
                  <a:lnTo>
                    <a:pt x="76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399"/>
            <p:cNvSpPr>
              <a:spLocks/>
            </p:cNvSpPr>
            <p:nvPr/>
          </p:nvSpPr>
          <p:spPr bwMode="auto">
            <a:xfrm flipH="1">
              <a:off x="1140" y="2858"/>
              <a:ext cx="31" cy="13"/>
            </a:xfrm>
            <a:custGeom>
              <a:avLst/>
              <a:gdLst>
                <a:gd name="T0" fmla="*/ 0 w 67"/>
                <a:gd name="T1" fmla="*/ 1 h 25"/>
                <a:gd name="T2" fmla="*/ 0 w 67"/>
                <a:gd name="T3" fmla="*/ 1 h 25"/>
                <a:gd name="T4" fmla="*/ 0 w 67"/>
                <a:gd name="T5" fmla="*/ 1 h 25"/>
                <a:gd name="T6" fmla="*/ 0 w 67"/>
                <a:gd name="T7" fmla="*/ 1 h 25"/>
                <a:gd name="T8" fmla="*/ 0 w 67"/>
                <a:gd name="T9" fmla="*/ 1 h 25"/>
                <a:gd name="T10" fmla="*/ 0 w 67"/>
                <a:gd name="T11" fmla="*/ 0 h 25"/>
                <a:gd name="T12" fmla="*/ 0 w 67"/>
                <a:gd name="T13" fmla="*/ 0 h 25"/>
                <a:gd name="T14" fmla="*/ 0 w 67"/>
                <a:gd name="T15" fmla="*/ 1 h 25"/>
                <a:gd name="T16" fmla="*/ 0 w 67"/>
                <a:gd name="T17" fmla="*/ 1 h 25"/>
                <a:gd name="T18" fmla="*/ 0 w 67"/>
                <a:gd name="T19" fmla="*/ 1 h 25"/>
                <a:gd name="T20" fmla="*/ 0 w 67"/>
                <a:gd name="T21" fmla="*/ 1 h 25"/>
                <a:gd name="T22" fmla="*/ 0 w 67"/>
                <a:gd name="T23" fmla="*/ 1 h 25"/>
                <a:gd name="T24" fmla="*/ 0 w 67"/>
                <a:gd name="T25" fmla="*/ 1 h 25"/>
                <a:gd name="T26" fmla="*/ 0 w 67"/>
                <a:gd name="T27" fmla="*/ 1 h 25"/>
                <a:gd name="T28" fmla="*/ 0 w 67"/>
                <a:gd name="T29" fmla="*/ 1 h 25"/>
                <a:gd name="T30" fmla="*/ 0 w 67"/>
                <a:gd name="T31" fmla="*/ 1 h 25"/>
                <a:gd name="T32" fmla="*/ 0 w 67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7"/>
                <a:gd name="T52" fmla="*/ 0 h 25"/>
                <a:gd name="T53" fmla="*/ 67 w 67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7" h="25">
                  <a:moveTo>
                    <a:pt x="67" y="25"/>
                  </a:moveTo>
                  <a:lnTo>
                    <a:pt x="59" y="20"/>
                  </a:lnTo>
                  <a:lnTo>
                    <a:pt x="49" y="14"/>
                  </a:lnTo>
                  <a:lnTo>
                    <a:pt x="37" y="8"/>
                  </a:lnTo>
                  <a:lnTo>
                    <a:pt x="26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9" y="17"/>
                  </a:lnTo>
                  <a:lnTo>
                    <a:pt x="18" y="20"/>
                  </a:lnTo>
                  <a:lnTo>
                    <a:pt x="29" y="21"/>
                  </a:lnTo>
                  <a:lnTo>
                    <a:pt x="39" y="21"/>
                  </a:lnTo>
                  <a:lnTo>
                    <a:pt x="51" y="22"/>
                  </a:lnTo>
                  <a:lnTo>
                    <a:pt x="60" y="23"/>
                  </a:lnTo>
                  <a:lnTo>
                    <a:pt x="67" y="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400"/>
            <p:cNvSpPr>
              <a:spLocks/>
            </p:cNvSpPr>
            <p:nvPr/>
          </p:nvSpPr>
          <p:spPr bwMode="auto">
            <a:xfrm flipH="1">
              <a:off x="1137" y="2878"/>
              <a:ext cx="26" cy="6"/>
            </a:xfrm>
            <a:custGeom>
              <a:avLst/>
              <a:gdLst>
                <a:gd name="T0" fmla="*/ 0 w 59"/>
                <a:gd name="T1" fmla="*/ 0 h 13"/>
                <a:gd name="T2" fmla="*/ 0 w 59"/>
                <a:gd name="T3" fmla="*/ 0 h 13"/>
                <a:gd name="T4" fmla="*/ 0 w 59"/>
                <a:gd name="T5" fmla="*/ 0 h 13"/>
                <a:gd name="T6" fmla="*/ 0 w 59"/>
                <a:gd name="T7" fmla="*/ 0 h 13"/>
                <a:gd name="T8" fmla="*/ 0 w 59"/>
                <a:gd name="T9" fmla="*/ 0 h 13"/>
                <a:gd name="T10" fmla="*/ 0 w 59"/>
                <a:gd name="T11" fmla="*/ 0 h 13"/>
                <a:gd name="T12" fmla="*/ 0 w 59"/>
                <a:gd name="T13" fmla="*/ 0 h 13"/>
                <a:gd name="T14" fmla="*/ 0 w 59"/>
                <a:gd name="T15" fmla="*/ 0 h 13"/>
                <a:gd name="T16" fmla="*/ 0 w 59"/>
                <a:gd name="T17" fmla="*/ 0 h 13"/>
                <a:gd name="T18" fmla="*/ 0 w 59"/>
                <a:gd name="T19" fmla="*/ 0 h 13"/>
                <a:gd name="T20" fmla="*/ 0 w 59"/>
                <a:gd name="T21" fmla="*/ 0 h 13"/>
                <a:gd name="T22" fmla="*/ 0 w 59"/>
                <a:gd name="T23" fmla="*/ 0 h 13"/>
                <a:gd name="T24" fmla="*/ 0 w 59"/>
                <a:gd name="T25" fmla="*/ 0 h 13"/>
                <a:gd name="T26" fmla="*/ 0 w 59"/>
                <a:gd name="T27" fmla="*/ 0 h 13"/>
                <a:gd name="T28" fmla="*/ 0 w 59"/>
                <a:gd name="T29" fmla="*/ 0 h 13"/>
                <a:gd name="T30" fmla="*/ 0 w 59"/>
                <a:gd name="T31" fmla="*/ 0 h 13"/>
                <a:gd name="T32" fmla="*/ 0 w 59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3"/>
                <a:gd name="T53" fmla="*/ 59 w 59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3">
                  <a:moveTo>
                    <a:pt x="59" y="13"/>
                  </a:moveTo>
                  <a:lnTo>
                    <a:pt x="52" y="11"/>
                  </a:lnTo>
                  <a:lnTo>
                    <a:pt x="43" y="7"/>
                  </a:lnTo>
                  <a:lnTo>
                    <a:pt x="34" y="4"/>
                  </a:lnTo>
                  <a:lnTo>
                    <a:pt x="23" y="1"/>
                  </a:lnTo>
                  <a:lnTo>
                    <a:pt x="14" y="0"/>
                  </a:lnTo>
                  <a:lnTo>
                    <a:pt x="6" y="0"/>
                  </a:lnTo>
                  <a:lnTo>
                    <a:pt x="1" y="1"/>
                  </a:lnTo>
                  <a:lnTo>
                    <a:pt x="0" y="6"/>
                  </a:lnTo>
                  <a:lnTo>
                    <a:pt x="2" y="10"/>
                  </a:lnTo>
                  <a:lnTo>
                    <a:pt x="8" y="12"/>
                  </a:lnTo>
                  <a:lnTo>
                    <a:pt x="14" y="13"/>
                  </a:lnTo>
                  <a:lnTo>
                    <a:pt x="23" y="13"/>
                  </a:lnTo>
                  <a:lnTo>
                    <a:pt x="33" y="12"/>
                  </a:lnTo>
                  <a:lnTo>
                    <a:pt x="42" y="12"/>
                  </a:lnTo>
                  <a:lnTo>
                    <a:pt x="51" y="12"/>
                  </a:lnTo>
                  <a:lnTo>
                    <a:pt x="59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401"/>
            <p:cNvSpPr>
              <a:spLocks/>
            </p:cNvSpPr>
            <p:nvPr/>
          </p:nvSpPr>
          <p:spPr bwMode="auto">
            <a:xfrm flipH="1">
              <a:off x="1134" y="2894"/>
              <a:ext cx="26" cy="7"/>
            </a:xfrm>
            <a:custGeom>
              <a:avLst/>
              <a:gdLst>
                <a:gd name="T0" fmla="*/ 0 w 58"/>
                <a:gd name="T1" fmla="*/ 1 h 14"/>
                <a:gd name="T2" fmla="*/ 0 w 58"/>
                <a:gd name="T3" fmla="*/ 1 h 14"/>
                <a:gd name="T4" fmla="*/ 0 w 58"/>
                <a:gd name="T5" fmla="*/ 1 h 14"/>
                <a:gd name="T6" fmla="*/ 0 w 58"/>
                <a:gd name="T7" fmla="*/ 1 h 14"/>
                <a:gd name="T8" fmla="*/ 0 w 58"/>
                <a:gd name="T9" fmla="*/ 0 h 14"/>
                <a:gd name="T10" fmla="*/ 0 w 58"/>
                <a:gd name="T11" fmla="*/ 0 h 14"/>
                <a:gd name="T12" fmla="*/ 0 w 58"/>
                <a:gd name="T13" fmla="*/ 1 h 14"/>
                <a:gd name="T14" fmla="*/ 0 w 58"/>
                <a:gd name="T15" fmla="*/ 1 h 14"/>
                <a:gd name="T16" fmla="*/ 0 w 58"/>
                <a:gd name="T17" fmla="*/ 1 h 14"/>
                <a:gd name="T18" fmla="*/ 0 w 58"/>
                <a:gd name="T19" fmla="*/ 1 h 14"/>
                <a:gd name="T20" fmla="*/ 0 w 58"/>
                <a:gd name="T21" fmla="*/ 1 h 14"/>
                <a:gd name="T22" fmla="*/ 0 w 58"/>
                <a:gd name="T23" fmla="*/ 1 h 14"/>
                <a:gd name="T24" fmla="*/ 0 w 58"/>
                <a:gd name="T25" fmla="*/ 1 h 14"/>
                <a:gd name="T26" fmla="*/ 0 w 58"/>
                <a:gd name="T27" fmla="*/ 1 h 14"/>
                <a:gd name="T28" fmla="*/ 0 w 58"/>
                <a:gd name="T29" fmla="*/ 1 h 14"/>
                <a:gd name="T30" fmla="*/ 0 w 58"/>
                <a:gd name="T31" fmla="*/ 1 h 14"/>
                <a:gd name="T32" fmla="*/ 0 w 58"/>
                <a:gd name="T33" fmla="*/ 1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14"/>
                <a:gd name="T53" fmla="*/ 58 w 58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14">
                  <a:moveTo>
                    <a:pt x="58" y="7"/>
                  </a:moveTo>
                  <a:lnTo>
                    <a:pt x="53" y="5"/>
                  </a:lnTo>
                  <a:lnTo>
                    <a:pt x="45" y="3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2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5" y="14"/>
                  </a:lnTo>
                  <a:lnTo>
                    <a:pt x="12" y="14"/>
                  </a:lnTo>
                  <a:lnTo>
                    <a:pt x="20" y="13"/>
                  </a:lnTo>
                  <a:lnTo>
                    <a:pt x="29" y="11"/>
                  </a:lnTo>
                  <a:lnTo>
                    <a:pt x="39" y="8"/>
                  </a:lnTo>
                  <a:lnTo>
                    <a:pt x="49" y="7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402"/>
            <p:cNvSpPr>
              <a:spLocks/>
            </p:cNvSpPr>
            <p:nvPr/>
          </p:nvSpPr>
          <p:spPr bwMode="auto">
            <a:xfrm flipH="1">
              <a:off x="1126" y="2906"/>
              <a:ext cx="25" cy="8"/>
            </a:xfrm>
            <a:custGeom>
              <a:avLst/>
              <a:gdLst>
                <a:gd name="T0" fmla="*/ 0 w 57"/>
                <a:gd name="T1" fmla="*/ 1 h 16"/>
                <a:gd name="T2" fmla="*/ 0 w 57"/>
                <a:gd name="T3" fmla="*/ 1 h 16"/>
                <a:gd name="T4" fmla="*/ 0 w 57"/>
                <a:gd name="T5" fmla="*/ 1 h 16"/>
                <a:gd name="T6" fmla="*/ 0 w 57"/>
                <a:gd name="T7" fmla="*/ 1 h 16"/>
                <a:gd name="T8" fmla="*/ 0 w 57"/>
                <a:gd name="T9" fmla="*/ 1 h 16"/>
                <a:gd name="T10" fmla="*/ 0 w 57"/>
                <a:gd name="T11" fmla="*/ 0 h 16"/>
                <a:gd name="T12" fmla="*/ 0 w 57"/>
                <a:gd name="T13" fmla="*/ 0 h 16"/>
                <a:gd name="T14" fmla="*/ 0 w 57"/>
                <a:gd name="T15" fmla="*/ 1 h 16"/>
                <a:gd name="T16" fmla="*/ 0 w 57"/>
                <a:gd name="T17" fmla="*/ 1 h 16"/>
                <a:gd name="T18" fmla="*/ 0 w 57"/>
                <a:gd name="T19" fmla="*/ 1 h 16"/>
                <a:gd name="T20" fmla="*/ 0 w 57"/>
                <a:gd name="T21" fmla="*/ 1 h 16"/>
                <a:gd name="T22" fmla="*/ 0 w 57"/>
                <a:gd name="T23" fmla="*/ 1 h 16"/>
                <a:gd name="T24" fmla="*/ 0 w 57"/>
                <a:gd name="T25" fmla="*/ 1 h 16"/>
                <a:gd name="T26" fmla="*/ 0 w 57"/>
                <a:gd name="T27" fmla="*/ 1 h 16"/>
                <a:gd name="T28" fmla="*/ 0 w 57"/>
                <a:gd name="T29" fmla="*/ 1 h 16"/>
                <a:gd name="T30" fmla="*/ 0 w 57"/>
                <a:gd name="T31" fmla="*/ 1 h 16"/>
                <a:gd name="T32" fmla="*/ 0 w 57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16"/>
                <a:gd name="T53" fmla="*/ 57 w 57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16">
                  <a:moveTo>
                    <a:pt x="57" y="16"/>
                  </a:moveTo>
                  <a:lnTo>
                    <a:pt x="54" y="11"/>
                  </a:lnTo>
                  <a:lnTo>
                    <a:pt x="49" y="8"/>
                  </a:lnTo>
                  <a:lnTo>
                    <a:pt x="41" y="4"/>
                  </a:lnTo>
                  <a:lnTo>
                    <a:pt x="32" y="1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6" y="2"/>
                  </a:lnTo>
                  <a:lnTo>
                    <a:pt x="0" y="7"/>
                  </a:lnTo>
                  <a:lnTo>
                    <a:pt x="0" y="11"/>
                  </a:lnTo>
                  <a:lnTo>
                    <a:pt x="4" y="15"/>
                  </a:lnTo>
                  <a:lnTo>
                    <a:pt x="11" y="16"/>
                  </a:lnTo>
                  <a:lnTo>
                    <a:pt x="20" y="16"/>
                  </a:lnTo>
                  <a:lnTo>
                    <a:pt x="31" y="15"/>
                  </a:lnTo>
                  <a:lnTo>
                    <a:pt x="40" y="15"/>
                  </a:lnTo>
                  <a:lnTo>
                    <a:pt x="49" y="15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403"/>
            <p:cNvSpPr>
              <a:spLocks/>
            </p:cNvSpPr>
            <p:nvPr/>
          </p:nvSpPr>
          <p:spPr bwMode="auto">
            <a:xfrm flipH="1">
              <a:off x="1121" y="2916"/>
              <a:ext cx="28" cy="8"/>
            </a:xfrm>
            <a:custGeom>
              <a:avLst/>
              <a:gdLst>
                <a:gd name="T0" fmla="*/ 0 w 63"/>
                <a:gd name="T1" fmla="*/ 1 h 15"/>
                <a:gd name="T2" fmla="*/ 0 w 63"/>
                <a:gd name="T3" fmla="*/ 1 h 15"/>
                <a:gd name="T4" fmla="*/ 0 w 63"/>
                <a:gd name="T5" fmla="*/ 1 h 15"/>
                <a:gd name="T6" fmla="*/ 0 w 63"/>
                <a:gd name="T7" fmla="*/ 1 h 15"/>
                <a:gd name="T8" fmla="*/ 0 w 63"/>
                <a:gd name="T9" fmla="*/ 1 h 15"/>
                <a:gd name="T10" fmla="*/ 0 w 63"/>
                <a:gd name="T11" fmla="*/ 0 h 15"/>
                <a:gd name="T12" fmla="*/ 0 w 63"/>
                <a:gd name="T13" fmla="*/ 0 h 15"/>
                <a:gd name="T14" fmla="*/ 0 w 63"/>
                <a:gd name="T15" fmla="*/ 1 h 15"/>
                <a:gd name="T16" fmla="*/ 0 w 63"/>
                <a:gd name="T17" fmla="*/ 1 h 15"/>
                <a:gd name="T18" fmla="*/ 0 w 63"/>
                <a:gd name="T19" fmla="*/ 1 h 15"/>
                <a:gd name="T20" fmla="*/ 0 w 63"/>
                <a:gd name="T21" fmla="*/ 1 h 15"/>
                <a:gd name="T22" fmla="*/ 0 w 63"/>
                <a:gd name="T23" fmla="*/ 1 h 15"/>
                <a:gd name="T24" fmla="*/ 0 w 63"/>
                <a:gd name="T25" fmla="*/ 1 h 15"/>
                <a:gd name="T26" fmla="*/ 0 w 63"/>
                <a:gd name="T27" fmla="*/ 1 h 15"/>
                <a:gd name="T28" fmla="*/ 0 w 63"/>
                <a:gd name="T29" fmla="*/ 1 h 15"/>
                <a:gd name="T30" fmla="*/ 0 w 63"/>
                <a:gd name="T31" fmla="*/ 1 h 15"/>
                <a:gd name="T32" fmla="*/ 0 w 63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15"/>
                <a:gd name="T53" fmla="*/ 63 w 6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15">
                  <a:moveTo>
                    <a:pt x="63" y="13"/>
                  </a:moveTo>
                  <a:lnTo>
                    <a:pt x="58" y="11"/>
                  </a:lnTo>
                  <a:lnTo>
                    <a:pt x="50" y="8"/>
                  </a:lnTo>
                  <a:lnTo>
                    <a:pt x="42" y="5"/>
                  </a:lnTo>
                  <a:lnTo>
                    <a:pt x="33" y="3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13" y="15"/>
                  </a:lnTo>
                  <a:lnTo>
                    <a:pt x="25" y="15"/>
                  </a:lnTo>
                  <a:lnTo>
                    <a:pt x="37" y="15"/>
                  </a:lnTo>
                  <a:lnTo>
                    <a:pt x="48" y="15"/>
                  </a:lnTo>
                  <a:lnTo>
                    <a:pt x="58" y="14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404"/>
            <p:cNvSpPr>
              <a:spLocks/>
            </p:cNvSpPr>
            <p:nvPr/>
          </p:nvSpPr>
          <p:spPr bwMode="auto">
            <a:xfrm flipH="1">
              <a:off x="1147" y="2727"/>
              <a:ext cx="26" cy="43"/>
            </a:xfrm>
            <a:custGeom>
              <a:avLst/>
              <a:gdLst>
                <a:gd name="T0" fmla="*/ 0 w 60"/>
                <a:gd name="T1" fmla="*/ 1 h 86"/>
                <a:gd name="T2" fmla="*/ 0 w 60"/>
                <a:gd name="T3" fmla="*/ 1 h 86"/>
                <a:gd name="T4" fmla="*/ 0 w 60"/>
                <a:gd name="T5" fmla="*/ 1 h 86"/>
                <a:gd name="T6" fmla="*/ 0 w 60"/>
                <a:gd name="T7" fmla="*/ 1 h 86"/>
                <a:gd name="T8" fmla="*/ 0 w 60"/>
                <a:gd name="T9" fmla="*/ 1 h 86"/>
                <a:gd name="T10" fmla="*/ 0 w 60"/>
                <a:gd name="T11" fmla="*/ 1 h 86"/>
                <a:gd name="T12" fmla="*/ 0 w 60"/>
                <a:gd name="T13" fmla="*/ 1 h 86"/>
                <a:gd name="T14" fmla="*/ 0 w 60"/>
                <a:gd name="T15" fmla="*/ 1 h 86"/>
                <a:gd name="T16" fmla="*/ 0 w 60"/>
                <a:gd name="T17" fmla="*/ 1 h 86"/>
                <a:gd name="T18" fmla="*/ 0 w 60"/>
                <a:gd name="T19" fmla="*/ 1 h 86"/>
                <a:gd name="T20" fmla="*/ 0 w 60"/>
                <a:gd name="T21" fmla="*/ 1 h 86"/>
                <a:gd name="T22" fmla="*/ 0 w 60"/>
                <a:gd name="T23" fmla="*/ 1 h 86"/>
                <a:gd name="T24" fmla="*/ 0 w 60"/>
                <a:gd name="T25" fmla="*/ 1 h 86"/>
                <a:gd name="T26" fmla="*/ 0 w 60"/>
                <a:gd name="T27" fmla="*/ 1 h 86"/>
                <a:gd name="T28" fmla="*/ 0 w 60"/>
                <a:gd name="T29" fmla="*/ 1 h 86"/>
                <a:gd name="T30" fmla="*/ 0 w 60"/>
                <a:gd name="T31" fmla="*/ 0 h 86"/>
                <a:gd name="T32" fmla="*/ 0 w 60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86"/>
                <a:gd name="T53" fmla="*/ 60 w 60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86">
                  <a:moveTo>
                    <a:pt x="0" y="3"/>
                  </a:moveTo>
                  <a:lnTo>
                    <a:pt x="3" y="7"/>
                  </a:lnTo>
                  <a:lnTo>
                    <a:pt x="8" y="15"/>
                  </a:lnTo>
                  <a:lnTo>
                    <a:pt x="17" y="26"/>
                  </a:lnTo>
                  <a:lnTo>
                    <a:pt x="28" y="37"/>
                  </a:lnTo>
                  <a:lnTo>
                    <a:pt x="40" y="50"/>
                  </a:lnTo>
                  <a:lnTo>
                    <a:pt x="49" y="63"/>
                  </a:lnTo>
                  <a:lnTo>
                    <a:pt x="56" y="75"/>
                  </a:lnTo>
                  <a:lnTo>
                    <a:pt x="60" y="86"/>
                  </a:lnTo>
                  <a:lnTo>
                    <a:pt x="56" y="72"/>
                  </a:lnTo>
                  <a:lnTo>
                    <a:pt x="49" y="57"/>
                  </a:lnTo>
                  <a:lnTo>
                    <a:pt x="41" y="41"/>
                  </a:lnTo>
                  <a:lnTo>
                    <a:pt x="32" y="26"/>
                  </a:lnTo>
                  <a:lnTo>
                    <a:pt x="23" y="13"/>
                  </a:lnTo>
                  <a:lnTo>
                    <a:pt x="13" y="4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405"/>
            <p:cNvSpPr>
              <a:spLocks/>
            </p:cNvSpPr>
            <p:nvPr/>
          </p:nvSpPr>
          <p:spPr bwMode="auto">
            <a:xfrm flipH="1">
              <a:off x="1144" y="2721"/>
              <a:ext cx="18" cy="31"/>
            </a:xfrm>
            <a:custGeom>
              <a:avLst/>
              <a:gdLst>
                <a:gd name="T0" fmla="*/ 0 w 38"/>
                <a:gd name="T1" fmla="*/ 1 h 62"/>
                <a:gd name="T2" fmla="*/ 0 w 38"/>
                <a:gd name="T3" fmla="*/ 1 h 62"/>
                <a:gd name="T4" fmla="*/ 0 w 38"/>
                <a:gd name="T5" fmla="*/ 1 h 62"/>
                <a:gd name="T6" fmla="*/ 0 w 38"/>
                <a:gd name="T7" fmla="*/ 1 h 62"/>
                <a:gd name="T8" fmla="*/ 0 w 38"/>
                <a:gd name="T9" fmla="*/ 0 h 62"/>
                <a:gd name="T10" fmla="*/ 0 w 38"/>
                <a:gd name="T11" fmla="*/ 1 h 62"/>
                <a:gd name="T12" fmla="*/ 0 w 38"/>
                <a:gd name="T13" fmla="*/ 1 h 62"/>
                <a:gd name="T14" fmla="*/ 0 w 38"/>
                <a:gd name="T15" fmla="*/ 1 h 62"/>
                <a:gd name="T16" fmla="*/ 0 w 38"/>
                <a:gd name="T17" fmla="*/ 1 h 62"/>
                <a:gd name="T18" fmla="*/ 0 w 38"/>
                <a:gd name="T19" fmla="*/ 1 h 62"/>
                <a:gd name="T20" fmla="*/ 0 w 38"/>
                <a:gd name="T21" fmla="*/ 1 h 62"/>
                <a:gd name="T22" fmla="*/ 0 w 38"/>
                <a:gd name="T23" fmla="*/ 1 h 62"/>
                <a:gd name="T24" fmla="*/ 0 w 38"/>
                <a:gd name="T25" fmla="*/ 1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8"/>
                <a:gd name="T40" fmla="*/ 0 h 62"/>
                <a:gd name="T41" fmla="*/ 38 w 38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8" h="62">
                  <a:moveTo>
                    <a:pt x="38" y="62"/>
                  </a:moveTo>
                  <a:lnTo>
                    <a:pt x="30" y="42"/>
                  </a:lnTo>
                  <a:lnTo>
                    <a:pt x="18" y="20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4"/>
                  </a:lnTo>
                  <a:lnTo>
                    <a:pt x="4" y="11"/>
                  </a:lnTo>
                  <a:lnTo>
                    <a:pt x="9" y="20"/>
                  </a:lnTo>
                  <a:lnTo>
                    <a:pt x="16" y="30"/>
                  </a:lnTo>
                  <a:lnTo>
                    <a:pt x="22" y="40"/>
                  </a:lnTo>
                  <a:lnTo>
                    <a:pt x="29" y="49"/>
                  </a:lnTo>
                  <a:lnTo>
                    <a:pt x="34" y="56"/>
                  </a:lnTo>
                  <a:lnTo>
                    <a:pt x="38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406"/>
            <p:cNvSpPr>
              <a:spLocks/>
            </p:cNvSpPr>
            <p:nvPr/>
          </p:nvSpPr>
          <p:spPr bwMode="auto">
            <a:xfrm flipH="1">
              <a:off x="1020" y="2838"/>
              <a:ext cx="50" cy="165"/>
            </a:xfrm>
            <a:custGeom>
              <a:avLst/>
              <a:gdLst>
                <a:gd name="T0" fmla="*/ 0 w 109"/>
                <a:gd name="T1" fmla="*/ 2 h 330"/>
                <a:gd name="T2" fmla="*/ 0 w 109"/>
                <a:gd name="T3" fmla="*/ 2 h 330"/>
                <a:gd name="T4" fmla="*/ 0 w 109"/>
                <a:gd name="T5" fmla="*/ 2 h 330"/>
                <a:gd name="T6" fmla="*/ 0 w 109"/>
                <a:gd name="T7" fmla="*/ 2 h 330"/>
                <a:gd name="T8" fmla="*/ 0 w 109"/>
                <a:gd name="T9" fmla="*/ 2 h 330"/>
                <a:gd name="T10" fmla="*/ 0 w 109"/>
                <a:gd name="T11" fmla="*/ 2 h 330"/>
                <a:gd name="T12" fmla="*/ 0 w 109"/>
                <a:gd name="T13" fmla="*/ 1 h 330"/>
                <a:gd name="T14" fmla="*/ 0 w 109"/>
                <a:gd name="T15" fmla="*/ 1 h 330"/>
                <a:gd name="T16" fmla="*/ 0 w 109"/>
                <a:gd name="T17" fmla="*/ 1 h 330"/>
                <a:gd name="T18" fmla="*/ 0 w 109"/>
                <a:gd name="T19" fmla="*/ 1 h 330"/>
                <a:gd name="T20" fmla="*/ 0 w 109"/>
                <a:gd name="T21" fmla="*/ 1 h 330"/>
                <a:gd name="T22" fmla="*/ 0 w 109"/>
                <a:gd name="T23" fmla="*/ 1 h 330"/>
                <a:gd name="T24" fmla="*/ 0 w 109"/>
                <a:gd name="T25" fmla="*/ 0 h 330"/>
                <a:gd name="T26" fmla="*/ 0 w 109"/>
                <a:gd name="T27" fmla="*/ 1 h 330"/>
                <a:gd name="T28" fmla="*/ 0 w 109"/>
                <a:gd name="T29" fmla="*/ 1 h 330"/>
                <a:gd name="T30" fmla="*/ 0 w 109"/>
                <a:gd name="T31" fmla="*/ 1 h 330"/>
                <a:gd name="T32" fmla="*/ 0 w 109"/>
                <a:gd name="T33" fmla="*/ 1 h 330"/>
                <a:gd name="T34" fmla="*/ 0 w 109"/>
                <a:gd name="T35" fmla="*/ 1 h 330"/>
                <a:gd name="T36" fmla="*/ 0 w 109"/>
                <a:gd name="T37" fmla="*/ 2 h 330"/>
                <a:gd name="T38" fmla="*/ 0 w 109"/>
                <a:gd name="T39" fmla="*/ 2 h 330"/>
                <a:gd name="T40" fmla="*/ 0 w 109"/>
                <a:gd name="T41" fmla="*/ 2 h 33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9"/>
                <a:gd name="T64" fmla="*/ 0 h 330"/>
                <a:gd name="T65" fmla="*/ 109 w 109"/>
                <a:gd name="T66" fmla="*/ 330 h 33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9" h="330">
                  <a:moveTo>
                    <a:pt x="16" y="329"/>
                  </a:moveTo>
                  <a:lnTo>
                    <a:pt x="12" y="330"/>
                  </a:lnTo>
                  <a:lnTo>
                    <a:pt x="8" y="329"/>
                  </a:lnTo>
                  <a:lnTo>
                    <a:pt x="4" y="328"/>
                  </a:lnTo>
                  <a:lnTo>
                    <a:pt x="0" y="328"/>
                  </a:lnTo>
                  <a:lnTo>
                    <a:pt x="41" y="288"/>
                  </a:lnTo>
                  <a:lnTo>
                    <a:pt x="68" y="245"/>
                  </a:lnTo>
                  <a:lnTo>
                    <a:pt x="87" y="200"/>
                  </a:lnTo>
                  <a:lnTo>
                    <a:pt x="95" y="154"/>
                  </a:lnTo>
                  <a:lnTo>
                    <a:pt x="97" y="110"/>
                  </a:lnTo>
                  <a:lnTo>
                    <a:pt x="95" y="69"/>
                  </a:lnTo>
                  <a:lnTo>
                    <a:pt x="91" y="32"/>
                  </a:lnTo>
                  <a:lnTo>
                    <a:pt x="85" y="0"/>
                  </a:lnTo>
                  <a:lnTo>
                    <a:pt x="98" y="25"/>
                  </a:lnTo>
                  <a:lnTo>
                    <a:pt x="108" y="64"/>
                  </a:lnTo>
                  <a:lnTo>
                    <a:pt x="109" y="111"/>
                  </a:lnTo>
                  <a:lnTo>
                    <a:pt x="105" y="162"/>
                  </a:lnTo>
                  <a:lnTo>
                    <a:pt x="95" y="214"/>
                  </a:lnTo>
                  <a:lnTo>
                    <a:pt x="76" y="262"/>
                  </a:lnTo>
                  <a:lnTo>
                    <a:pt x="50" y="302"/>
                  </a:lnTo>
                  <a:lnTo>
                    <a:pt x="16" y="3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407"/>
            <p:cNvSpPr>
              <a:spLocks/>
            </p:cNvSpPr>
            <p:nvPr/>
          </p:nvSpPr>
          <p:spPr bwMode="auto">
            <a:xfrm flipH="1">
              <a:off x="1025" y="2842"/>
              <a:ext cx="33" cy="23"/>
            </a:xfrm>
            <a:custGeom>
              <a:avLst/>
              <a:gdLst>
                <a:gd name="T0" fmla="*/ 0 w 74"/>
                <a:gd name="T1" fmla="*/ 1 h 46"/>
                <a:gd name="T2" fmla="*/ 0 w 74"/>
                <a:gd name="T3" fmla="*/ 1 h 46"/>
                <a:gd name="T4" fmla="*/ 0 w 74"/>
                <a:gd name="T5" fmla="*/ 1 h 46"/>
                <a:gd name="T6" fmla="*/ 0 w 74"/>
                <a:gd name="T7" fmla="*/ 1 h 46"/>
                <a:gd name="T8" fmla="*/ 0 w 74"/>
                <a:gd name="T9" fmla="*/ 1 h 46"/>
                <a:gd name="T10" fmla="*/ 0 w 74"/>
                <a:gd name="T11" fmla="*/ 1 h 46"/>
                <a:gd name="T12" fmla="*/ 0 w 74"/>
                <a:gd name="T13" fmla="*/ 1 h 46"/>
                <a:gd name="T14" fmla="*/ 0 w 74"/>
                <a:gd name="T15" fmla="*/ 0 h 46"/>
                <a:gd name="T16" fmla="*/ 0 w 74"/>
                <a:gd name="T17" fmla="*/ 1 h 46"/>
                <a:gd name="T18" fmla="*/ 0 w 74"/>
                <a:gd name="T19" fmla="*/ 1 h 46"/>
                <a:gd name="T20" fmla="*/ 0 w 74"/>
                <a:gd name="T21" fmla="*/ 1 h 46"/>
                <a:gd name="T22" fmla="*/ 0 w 74"/>
                <a:gd name="T23" fmla="*/ 1 h 46"/>
                <a:gd name="T24" fmla="*/ 0 w 74"/>
                <a:gd name="T25" fmla="*/ 1 h 46"/>
                <a:gd name="T26" fmla="*/ 0 w 74"/>
                <a:gd name="T27" fmla="*/ 1 h 46"/>
                <a:gd name="T28" fmla="*/ 0 w 74"/>
                <a:gd name="T29" fmla="*/ 1 h 46"/>
                <a:gd name="T30" fmla="*/ 0 w 74"/>
                <a:gd name="T31" fmla="*/ 1 h 46"/>
                <a:gd name="T32" fmla="*/ 0 w 74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46"/>
                <a:gd name="T53" fmla="*/ 74 w 74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46">
                  <a:moveTo>
                    <a:pt x="74" y="46"/>
                  </a:moveTo>
                  <a:lnTo>
                    <a:pt x="67" y="37"/>
                  </a:lnTo>
                  <a:lnTo>
                    <a:pt x="57" y="27"/>
                  </a:lnTo>
                  <a:lnTo>
                    <a:pt x="46" y="19"/>
                  </a:lnTo>
                  <a:lnTo>
                    <a:pt x="33" y="11"/>
                  </a:lnTo>
                  <a:lnTo>
                    <a:pt x="22" y="5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5" y="9"/>
                  </a:lnTo>
                  <a:lnTo>
                    <a:pt x="15" y="14"/>
                  </a:lnTo>
                  <a:lnTo>
                    <a:pt x="25" y="19"/>
                  </a:lnTo>
                  <a:lnTo>
                    <a:pt x="38" y="25"/>
                  </a:lnTo>
                  <a:lnTo>
                    <a:pt x="51" y="31"/>
                  </a:lnTo>
                  <a:lnTo>
                    <a:pt x="63" y="38"/>
                  </a:lnTo>
                  <a:lnTo>
                    <a:pt x="74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408"/>
            <p:cNvSpPr>
              <a:spLocks/>
            </p:cNvSpPr>
            <p:nvPr/>
          </p:nvSpPr>
          <p:spPr bwMode="auto">
            <a:xfrm flipH="1">
              <a:off x="1024" y="2847"/>
              <a:ext cx="40" cy="34"/>
            </a:xfrm>
            <a:custGeom>
              <a:avLst/>
              <a:gdLst>
                <a:gd name="T0" fmla="*/ 0 w 88"/>
                <a:gd name="T1" fmla="*/ 1 h 68"/>
                <a:gd name="T2" fmla="*/ 0 w 88"/>
                <a:gd name="T3" fmla="*/ 0 h 68"/>
                <a:gd name="T4" fmla="*/ 0 w 88"/>
                <a:gd name="T5" fmla="*/ 1 h 68"/>
                <a:gd name="T6" fmla="*/ 0 w 88"/>
                <a:gd name="T7" fmla="*/ 1 h 68"/>
                <a:gd name="T8" fmla="*/ 0 w 88"/>
                <a:gd name="T9" fmla="*/ 1 h 68"/>
                <a:gd name="T10" fmla="*/ 0 w 88"/>
                <a:gd name="T11" fmla="*/ 1 h 68"/>
                <a:gd name="T12" fmla="*/ 0 w 88"/>
                <a:gd name="T13" fmla="*/ 1 h 68"/>
                <a:gd name="T14" fmla="*/ 0 w 88"/>
                <a:gd name="T15" fmla="*/ 1 h 68"/>
                <a:gd name="T16" fmla="*/ 0 w 88"/>
                <a:gd name="T17" fmla="*/ 1 h 68"/>
                <a:gd name="T18" fmla="*/ 0 w 88"/>
                <a:gd name="T19" fmla="*/ 1 h 68"/>
                <a:gd name="T20" fmla="*/ 0 w 88"/>
                <a:gd name="T21" fmla="*/ 1 h 68"/>
                <a:gd name="T22" fmla="*/ 0 w 88"/>
                <a:gd name="T23" fmla="*/ 1 h 68"/>
                <a:gd name="T24" fmla="*/ 0 w 88"/>
                <a:gd name="T25" fmla="*/ 1 h 68"/>
                <a:gd name="T26" fmla="*/ 0 w 88"/>
                <a:gd name="T27" fmla="*/ 1 h 68"/>
                <a:gd name="T28" fmla="*/ 0 w 88"/>
                <a:gd name="T29" fmla="*/ 1 h 68"/>
                <a:gd name="T30" fmla="*/ 0 w 88"/>
                <a:gd name="T31" fmla="*/ 1 h 68"/>
                <a:gd name="T32" fmla="*/ 0 w 88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68"/>
                <a:gd name="T53" fmla="*/ 88 w 88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68">
                  <a:moveTo>
                    <a:pt x="0" y="1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7" y="9"/>
                  </a:lnTo>
                  <a:lnTo>
                    <a:pt x="42" y="19"/>
                  </a:lnTo>
                  <a:lnTo>
                    <a:pt x="57" y="29"/>
                  </a:lnTo>
                  <a:lnTo>
                    <a:pt x="71" y="42"/>
                  </a:lnTo>
                  <a:lnTo>
                    <a:pt x="82" y="54"/>
                  </a:lnTo>
                  <a:lnTo>
                    <a:pt x="88" y="68"/>
                  </a:lnTo>
                  <a:lnTo>
                    <a:pt x="79" y="60"/>
                  </a:lnTo>
                  <a:lnTo>
                    <a:pt x="66" y="51"/>
                  </a:lnTo>
                  <a:lnTo>
                    <a:pt x="50" y="40"/>
                  </a:lnTo>
                  <a:lnTo>
                    <a:pt x="34" y="30"/>
                  </a:lnTo>
                  <a:lnTo>
                    <a:pt x="20" y="20"/>
                  </a:lnTo>
                  <a:lnTo>
                    <a:pt x="9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409"/>
            <p:cNvSpPr>
              <a:spLocks/>
            </p:cNvSpPr>
            <p:nvPr/>
          </p:nvSpPr>
          <p:spPr bwMode="auto">
            <a:xfrm flipH="1">
              <a:off x="1023" y="2869"/>
              <a:ext cx="47" cy="43"/>
            </a:xfrm>
            <a:custGeom>
              <a:avLst/>
              <a:gdLst>
                <a:gd name="T0" fmla="*/ 0 w 104"/>
                <a:gd name="T1" fmla="*/ 0 h 85"/>
                <a:gd name="T2" fmla="*/ 0 w 104"/>
                <a:gd name="T3" fmla="*/ 0 h 85"/>
                <a:gd name="T4" fmla="*/ 0 w 104"/>
                <a:gd name="T5" fmla="*/ 1 h 85"/>
                <a:gd name="T6" fmla="*/ 0 w 104"/>
                <a:gd name="T7" fmla="*/ 1 h 85"/>
                <a:gd name="T8" fmla="*/ 0 w 104"/>
                <a:gd name="T9" fmla="*/ 1 h 85"/>
                <a:gd name="T10" fmla="*/ 0 w 104"/>
                <a:gd name="T11" fmla="*/ 1 h 85"/>
                <a:gd name="T12" fmla="*/ 0 w 104"/>
                <a:gd name="T13" fmla="*/ 1 h 85"/>
                <a:gd name="T14" fmla="*/ 0 w 104"/>
                <a:gd name="T15" fmla="*/ 1 h 85"/>
                <a:gd name="T16" fmla="*/ 0 w 104"/>
                <a:gd name="T17" fmla="*/ 1 h 85"/>
                <a:gd name="T18" fmla="*/ 0 w 104"/>
                <a:gd name="T19" fmla="*/ 1 h 85"/>
                <a:gd name="T20" fmla="*/ 0 w 104"/>
                <a:gd name="T21" fmla="*/ 1 h 85"/>
                <a:gd name="T22" fmla="*/ 0 w 104"/>
                <a:gd name="T23" fmla="*/ 1 h 85"/>
                <a:gd name="T24" fmla="*/ 0 w 104"/>
                <a:gd name="T25" fmla="*/ 1 h 85"/>
                <a:gd name="T26" fmla="*/ 0 w 104"/>
                <a:gd name="T27" fmla="*/ 1 h 85"/>
                <a:gd name="T28" fmla="*/ 0 w 104"/>
                <a:gd name="T29" fmla="*/ 1 h 85"/>
                <a:gd name="T30" fmla="*/ 0 w 104"/>
                <a:gd name="T31" fmla="*/ 1 h 85"/>
                <a:gd name="T32" fmla="*/ 0 w 104"/>
                <a:gd name="T33" fmla="*/ 0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85"/>
                <a:gd name="T53" fmla="*/ 104 w 104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85">
                  <a:moveTo>
                    <a:pt x="0" y="0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3" y="14"/>
                  </a:lnTo>
                  <a:lnTo>
                    <a:pt x="50" y="26"/>
                  </a:lnTo>
                  <a:lnTo>
                    <a:pt x="67" y="40"/>
                  </a:lnTo>
                  <a:lnTo>
                    <a:pt x="83" y="56"/>
                  </a:lnTo>
                  <a:lnTo>
                    <a:pt x="96" y="71"/>
                  </a:lnTo>
                  <a:lnTo>
                    <a:pt x="104" y="85"/>
                  </a:lnTo>
                  <a:lnTo>
                    <a:pt x="96" y="78"/>
                  </a:lnTo>
                  <a:lnTo>
                    <a:pt x="81" y="68"/>
                  </a:lnTo>
                  <a:lnTo>
                    <a:pt x="64" y="56"/>
                  </a:lnTo>
                  <a:lnTo>
                    <a:pt x="44" y="43"/>
                  </a:lnTo>
                  <a:lnTo>
                    <a:pt x="26" y="29"/>
                  </a:lnTo>
                  <a:lnTo>
                    <a:pt x="12" y="1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410"/>
            <p:cNvSpPr>
              <a:spLocks/>
            </p:cNvSpPr>
            <p:nvPr/>
          </p:nvSpPr>
          <p:spPr bwMode="auto">
            <a:xfrm flipH="1">
              <a:off x="1028" y="2902"/>
              <a:ext cx="51" cy="40"/>
            </a:xfrm>
            <a:custGeom>
              <a:avLst/>
              <a:gdLst>
                <a:gd name="T0" fmla="*/ 0 w 115"/>
                <a:gd name="T1" fmla="*/ 1 h 78"/>
                <a:gd name="T2" fmla="*/ 0 w 115"/>
                <a:gd name="T3" fmla="*/ 0 h 78"/>
                <a:gd name="T4" fmla="*/ 0 w 115"/>
                <a:gd name="T5" fmla="*/ 1 h 78"/>
                <a:gd name="T6" fmla="*/ 0 w 115"/>
                <a:gd name="T7" fmla="*/ 1 h 78"/>
                <a:gd name="T8" fmla="*/ 0 w 115"/>
                <a:gd name="T9" fmla="*/ 1 h 78"/>
                <a:gd name="T10" fmla="*/ 0 w 115"/>
                <a:gd name="T11" fmla="*/ 1 h 78"/>
                <a:gd name="T12" fmla="*/ 0 w 115"/>
                <a:gd name="T13" fmla="*/ 1 h 78"/>
                <a:gd name="T14" fmla="*/ 0 w 115"/>
                <a:gd name="T15" fmla="*/ 1 h 78"/>
                <a:gd name="T16" fmla="*/ 0 w 115"/>
                <a:gd name="T17" fmla="*/ 1 h 78"/>
                <a:gd name="T18" fmla="*/ 0 w 115"/>
                <a:gd name="T19" fmla="*/ 1 h 78"/>
                <a:gd name="T20" fmla="*/ 0 w 115"/>
                <a:gd name="T21" fmla="*/ 1 h 78"/>
                <a:gd name="T22" fmla="*/ 0 w 115"/>
                <a:gd name="T23" fmla="*/ 1 h 78"/>
                <a:gd name="T24" fmla="*/ 0 w 115"/>
                <a:gd name="T25" fmla="*/ 1 h 78"/>
                <a:gd name="T26" fmla="*/ 0 w 115"/>
                <a:gd name="T27" fmla="*/ 1 h 78"/>
                <a:gd name="T28" fmla="*/ 0 w 115"/>
                <a:gd name="T29" fmla="*/ 1 h 78"/>
                <a:gd name="T30" fmla="*/ 0 w 115"/>
                <a:gd name="T31" fmla="*/ 1 h 78"/>
                <a:gd name="T32" fmla="*/ 0 w 115"/>
                <a:gd name="T33" fmla="*/ 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5"/>
                <a:gd name="T52" fmla="*/ 0 h 78"/>
                <a:gd name="T53" fmla="*/ 115 w 11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5" h="78">
                  <a:moveTo>
                    <a:pt x="0" y="1"/>
                  </a:moveTo>
                  <a:lnTo>
                    <a:pt x="7" y="0"/>
                  </a:lnTo>
                  <a:lnTo>
                    <a:pt x="21" y="4"/>
                  </a:lnTo>
                  <a:lnTo>
                    <a:pt x="38" y="12"/>
                  </a:lnTo>
                  <a:lnTo>
                    <a:pt x="58" y="24"/>
                  </a:lnTo>
                  <a:lnTo>
                    <a:pt x="76" y="38"/>
                  </a:lnTo>
                  <a:lnTo>
                    <a:pt x="93" y="52"/>
                  </a:lnTo>
                  <a:lnTo>
                    <a:pt x="108" y="65"/>
                  </a:lnTo>
                  <a:lnTo>
                    <a:pt x="115" y="78"/>
                  </a:lnTo>
                  <a:lnTo>
                    <a:pt x="105" y="73"/>
                  </a:lnTo>
                  <a:lnTo>
                    <a:pt x="91" y="64"/>
                  </a:lnTo>
                  <a:lnTo>
                    <a:pt x="71" y="53"/>
                  </a:lnTo>
                  <a:lnTo>
                    <a:pt x="50" y="39"/>
                  </a:lnTo>
                  <a:lnTo>
                    <a:pt x="30" y="26"/>
                  </a:lnTo>
                  <a:lnTo>
                    <a:pt x="14" y="15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411"/>
            <p:cNvSpPr>
              <a:spLocks/>
            </p:cNvSpPr>
            <p:nvPr/>
          </p:nvSpPr>
          <p:spPr bwMode="auto">
            <a:xfrm flipH="1">
              <a:off x="1034" y="2919"/>
              <a:ext cx="47" cy="35"/>
            </a:xfrm>
            <a:custGeom>
              <a:avLst/>
              <a:gdLst>
                <a:gd name="T0" fmla="*/ 0 w 104"/>
                <a:gd name="T1" fmla="*/ 1 h 69"/>
                <a:gd name="T2" fmla="*/ 0 w 104"/>
                <a:gd name="T3" fmla="*/ 0 h 69"/>
                <a:gd name="T4" fmla="*/ 0 w 104"/>
                <a:gd name="T5" fmla="*/ 1 h 69"/>
                <a:gd name="T6" fmla="*/ 0 w 104"/>
                <a:gd name="T7" fmla="*/ 1 h 69"/>
                <a:gd name="T8" fmla="*/ 0 w 104"/>
                <a:gd name="T9" fmla="*/ 1 h 69"/>
                <a:gd name="T10" fmla="*/ 0 w 104"/>
                <a:gd name="T11" fmla="*/ 1 h 69"/>
                <a:gd name="T12" fmla="*/ 0 w 104"/>
                <a:gd name="T13" fmla="*/ 1 h 69"/>
                <a:gd name="T14" fmla="*/ 0 w 104"/>
                <a:gd name="T15" fmla="*/ 1 h 69"/>
                <a:gd name="T16" fmla="*/ 0 w 104"/>
                <a:gd name="T17" fmla="*/ 1 h 69"/>
                <a:gd name="T18" fmla="*/ 0 w 104"/>
                <a:gd name="T19" fmla="*/ 1 h 69"/>
                <a:gd name="T20" fmla="*/ 0 w 104"/>
                <a:gd name="T21" fmla="*/ 1 h 69"/>
                <a:gd name="T22" fmla="*/ 0 w 104"/>
                <a:gd name="T23" fmla="*/ 1 h 69"/>
                <a:gd name="T24" fmla="*/ 0 w 104"/>
                <a:gd name="T25" fmla="*/ 1 h 69"/>
                <a:gd name="T26" fmla="*/ 0 w 104"/>
                <a:gd name="T27" fmla="*/ 1 h 69"/>
                <a:gd name="T28" fmla="*/ 0 w 104"/>
                <a:gd name="T29" fmla="*/ 1 h 69"/>
                <a:gd name="T30" fmla="*/ 0 w 104"/>
                <a:gd name="T31" fmla="*/ 1 h 69"/>
                <a:gd name="T32" fmla="*/ 0 w 104"/>
                <a:gd name="T33" fmla="*/ 1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4"/>
                <a:gd name="T52" fmla="*/ 0 h 69"/>
                <a:gd name="T53" fmla="*/ 104 w 104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4" h="69">
                  <a:moveTo>
                    <a:pt x="0" y="1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4" y="13"/>
                  </a:lnTo>
                  <a:lnTo>
                    <a:pt x="53" y="23"/>
                  </a:lnTo>
                  <a:lnTo>
                    <a:pt x="70" y="35"/>
                  </a:lnTo>
                  <a:lnTo>
                    <a:pt x="87" y="47"/>
                  </a:lnTo>
                  <a:lnTo>
                    <a:pt x="99" y="59"/>
                  </a:lnTo>
                  <a:lnTo>
                    <a:pt x="104" y="69"/>
                  </a:lnTo>
                  <a:lnTo>
                    <a:pt x="95" y="64"/>
                  </a:lnTo>
                  <a:lnTo>
                    <a:pt x="79" y="55"/>
                  </a:lnTo>
                  <a:lnTo>
                    <a:pt x="61" y="46"/>
                  </a:lnTo>
                  <a:lnTo>
                    <a:pt x="42" y="35"/>
                  </a:lnTo>
                  <a:lnTo>
                    <a:pt x="24" y="24"/>
                  </a:lnTo>
                  <a:lnTo>
                    <a:pt x="11" y="15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412"/>
            <p:cNvSpPr>
              <a:spLocks/>
            </p:cNvSpPr>
            <p:nvPr/>
          </p:nvSpPr>
          <p:spPr bwMode="auto">
            <a:xfrm flipH="1">
              <a:off x="1042" y="2948"/>
              <a:ext cx="38" cy="29"/>
            </a:xfrm>
            <a:custGeom>
              <a:avLst/>
              <a:gdLst>
                <a:gd name="T0" fmla="*/ 0 w 86"/>
                <a:gd name="T1" fmla="*/ 1 h 58"/>
                <a:gd name="T2" fmla="*/ 0 w 86"/>
                <a:gd name="T3" fmla="*/ 0 h 58"/>
                <a:gd name="T4" fmla="*/ 0 w 86"/>
                <a:gd name="T5" fmla="*/ 1 h 58"/>
                <a:gd name="T6" fmla="*/ 0 w 86"/>
                <a:gd name="T7" fmla="*/ 1 h 58"/>
                <a:gd name="T8" fmla="*/ 0 w 86"/>
                <a:gd name="T9" fmla="*/ 1 h 58"/>
                <a:gd name="T10" fmla="*/ 0 w 86"/>
                <a:gd name="T11" fmla="*/ 1 h 58"/>
                <a:gd name="T12" fmla="*/ 0 w 86"/>
                <a:gd name="T13" fmla="*/ 1 h 58"/>
                <a:gd name="T14" fmla="*/ 0 w 86"/>
                <a:gd name="T15" fmla="*/ 1 h 58"/>
                <a:gd name="T16" fmla="*/ 0 w 86"/>
                <a:gd name="T17" fmla="*/ 1 h 58"/>
                <a:gd name="T18" fmla="*/ 0 w 86"/>
                <a:gd name="T19" fmla="*/ 1 h 58"/>
                <a:gd name="T20" fmla="*/ 0 w 86"/>
                <a:gd name="T21" fmla="*/ 1 h 58"/>
                <a:gd name="T22" fmla="*/ 0 w 86"/>
                <a:gd name="T23" fmla="*/ 1 h 58"/>
                <a:gd name="T24" fmla="*/ 0 w 86"/>
                <a:gd name="T25" fmla="*/ 1 h 58"/>
                <a:gd name="T26" fmla="*/ 0 w 86"/>
                <a:gd name="T27" fmla="*/ 1 h 58"/>
                <a:gd name="T28" fmla="*/ 0 w 86"/>
                <a:gd name="T29" fmla="*/ 1 h 58"/>
                <a:gd name="T30" fmla="*/ 0 w 86"/>
                <a:gd name="T31" fmla="*/ 1 h 58"/>
                <a:gd name="T32" fmla="*/ 0 w 86"/>
                <a:gd name="T33" fmla="*/ 1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58"/>
                <a:gd name="T53" fmla="*/ 86 w 86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5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8" y="6"/>
                  </a:lnTo>
                  <a:lnTo>
                    <a:pt x="42" y="13"/>
                  </a:lnTo>
                  <a:lnTo>
                    <a:pt x="57" y="22"/>
                  </a:lnTo>
                  <a:lnTo>
                    <a:pt x="70" y="33"/>
                  </a:lnTo>
                  <a:lnTo>
                    <a:pt x="81" y="45"/>
                  </a:lnTo>
                  <a:lnTo>
                    <a:pt x="86" y="58"/>
                  </a:lnTo>
                  <a:lnTo>
                    <a:pt x="77" y="52"/>
                  </a:lnTo>
                  <a:lnTo>
                    <a:pt x="65" y="44"/>
                  </a:lnTo>
                  <a:lnTo>
                    <a:pt x="49" y="36"/>
                  </a:lnTo>
                  <a:lnTo>
                    <a:pt x="33" y="28"/>
                  </a:lnTo>
                  <a:lnTo>
                    <a:pt x="20" y="18"/>
                  </a:lnTo>
                  <a:lnTo>
                    <a:pt x="8" y="11"/>
                  </a:lnTo>
                  <a:lnTo>
                    <a:pt x="2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413"/>
            <p:cNvSpPr>
              <a:spLocks/>
            </p:cNvSpPr>
            <p:nvPr/>
          </p:nvSpPr>
          <p:spPr bwMode="auto">
            <a:xfrm flipH="1">
              <a:off x="1065" y="2989"/>
              <a:ext cx="24" cy="8"/>
            </a:xfrm>
            <a:custGeom>
              <a:avLst/>
              <a:gdLst>
                <a:gd name="T0" fmla="*/ 0 w 52"/>
                <a:gd name="T1" fmla="*/ 1 h 15"/>
                <a:gd name="T2" fmla="*/ 0 w 52"/>
                <a:gd name="T3" fmla="*/ 1 h 15"/>
                <a:gd name="T4" fmla="*/ 0 w 52"/>
                <a:gd name="T5" fmla="*/ 0 h 15"/>
                <a:gd name="T6" fmla="*/ 0 w 52"/>
                <a:gd name="T7" fmla="*/ 0 h 15"/>
                <a:gd name="T8" fmla="*/ 0 w 52"/>
                <a:gd name="T9" fmla="*/ 0 h 15"/>
                <a:gd name="T10" fmla="*/ 0 w 52"/>
                <a:gd name="T11" fmla="*/ 1 h 15"/>
                <a:gd name="T12" fmla="*/ 0 w 52"/>
                <a:gd name="T13" fmla="*/ 1 h 15"/>
                <a:gd name="T14" fmla="*/ 0 w 52"/>
                <a:gd name="T15" fmla="*/ 1 h 15"/>
                <a:gd name="T16" fmla="*/ 0 w 52"/>
                <a:gd name="T17" fmla="*/ 1 h 15"/>
                <a:gd name="T18" fmla="*/ 0 w 52"/>
                <a:gd name="T19" fmla="*/ 1 h 15"/>
                <a:gd name="T20" fmla="*/ 0 w 52"/>
                <a:gd name="T21" fmla="*/ 1 h 15"/>
                <a:gd name="T22" fmla="*/ 0 w 52"/>
                <a:gd name="T23" fmla="*/ 1 h 15"/>
                <a:gd name="T24" fmla="*/ 0 w 52"/>
                <a:gd name="T25" fmla="*/ 1 h 15"/>
                <a:gd name="T26" fmla="*/ 0 w 52"/>
                <a:gd name="T27" fmla="*/ 1 h 15"/>
                <a:gd name="T28" fmla="*/ 0 w 52"/>
                <a:gd name="T29" fmla="*/ 1 h 15"/>
                <a:gd name="T30" fmla="*/ 0 w 52"/>
                <a:gd name="T31" fmla="*/ 1 h 15"/>
                <a:gd name="T32" fmla="*/ 0 w 52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15"/>
                <a:gd name="T53" fmla="*/ 52 w 5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15">
                  <a:moveTo>
                    <a:pt x="0" y="3"/>
                  </a:moveTo>
                  <a:lnTo>
                    <a:pt x="4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2"/>
                  </a:lnTo>
                  <a:lnTo>
                    <a:pt x="44" y="4"/>
                  </a:lnTo>
                  <a:lnTo>
                    <a:pt x="50" y="9"/>
                  </a:lnTo>
                  <a:lnTo>
                    <a:pt x="52" y="15"/>
                  </a:lnTo>
                  <a:lnTo>
                    <a:pt x="46" y="10"/>
                  </a:lnTo>
                  <a:lnTo>
                    <a:pt x="38" y="8"/>
                  </a:lnTo>
                  <a:lnTo>
                    <a:pt x="27" y="8"/>
                  </a:lnTo>
                  <a:lnTo>
                    <a:pt x="18" y="8"/>
                  </a:lnTo>
                  <a:lnTo>
                    <a:pt x="9" y="8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414"/>
            <p:cNvSpPr>
              <a:spLocks/>
            </p:cNvSpPr>
            <p:nvPr/>
          </p:nvSpPr>
          <p:spPr bwMode="auto">
            <a:xfrm flipH="1">
              <a:off x="1022" y="2860"/>
              <a:ext cx="44" cy="38"/>
            </a:xfrm>
            <a:custGeom>
              <a:avLst/>
              <a:gdLst>
                <a:gd name="T0" fmla="*/ 0 w 96"/>
                <a:gd name="T1" fmla="*/ 1 h 76"/>
                <a:gd name="T2" fmla="*/ 0 w 96"/>
                <a:gd name="T3" fmla="*/ 0 h 76"/>
                <a:gd name="T4" fmla="*/ 0 w 96"/>
                <a:gd name="T5" fmla="*/ 1 h 76"/>
                <a:gd name="T6" fmla="*/ 0 w 96"/>
                <a:gd name="T7" fmla="*/ 1 h 76"/>
                <a:gd name="T8" fmla="*/ 0 w 96"/>
                <a:gd name="T9" fmla="*/ 1 h 76"/>
                <a:gd name="T10" fmla="*/ 0 w 96"/>
                <a:gd name="T11" fmla="*/ 1 h 76"/>
                <a:gd name="T12" fmla="*/ 0 w 96"/>
                <a:gd name="T13" fmla="*/ 1 h 76"/>
                <a:gd name="T14" fmla="*/ 0 w 96"/>
                <a:gd name="T15" fmla="*/ 1 h 76"/>
                <a:gd name="T16" fmla="*/ 0 w 96"/>
                <a:gd name="T17" fmla="*/ 1 h 76"/>
                <a:gd name="T18" fmla="*/ 0 w 96"/>
                <a:gd name="T19" fmla="*/ 1 h 76"/>
                <a:gd name="T20" fmla="*/ 0 w 96"/>
                <a:gd name="T21" fmla="*/ 1 h 76"/>
                <a:gd name="T22" fmla="*/ 0 w 96"/>
                <a:gd name="T23" fmla="*/ 1 h 76"/>
                <a:gd name="T24" fmla="*/ 0 w 96"/>
                <a:gd name="T25" fmla="*/ 1 h 76"/>
                <a:gd name="T26" fmla="*/ 0 w 96"/>
                <a:gd name="T27" fmla="*/ 1 h 76"/>
                <a:gd name="T28" fmla="*/ 0 w 96"/>
                <a:gd name="T29" fmla="*/ 1 h 76"/>
                <a:gd name="T30" fmla="*/ 0 w 96"/>
                <a:gd name="T31" fmla="*/ 1 h 76"/>
                <a:gd name="T32" fmla="*/ 0 w 96"/>
                <a:gd name="T33" fmla="*/ 1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76"/>
                <a:gd name="T53" fmla="*/ 96 w 9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76">
                  <a:moveTo>
                    <a:pt x="0" y="2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0" y="12"/>
                  </a:lnTo>
                  <a:lnTo>
                    <a:pt x="46" y="22"/>
                  </a:lnTo>
                  <a:lnTo>
                    <a:pt x="62" y="35"/>
                  </a:lnTo>
                  <a:lnTo>
                    <a:pt x="76" y="49"/>
                  </a:lnTo>
                  <a:lnTo>
                    <a:pt x="88" y="63"/>
                  </a:lnTo>
                  <a:lnTo>
                    <a:pt x="96" y="76"/>
                  </a:lnTo>
                  <a:lnTo>
                    <a:pt x="88" y="71"/>
                  </a:lnTo>
                  <a:lnTo>
                    <a:pt x="76" y="62"/>
                  </a:lnTo>
                  <a:lnTo>
                    <a:pt x="59" y="50"/>
                  </a:lnTo>
                  <a:lnTo>
                    <a:pt x="42" y="38"/>
                  </a:lnTo>
                  <a:lnTo>
                    <a:pt x="25" y="27"/>
                  </a:lnTo>
                  <a:lnTo>
                    <a:pt x="10" y="17"/>
                  </a:lnTo>
                  <a:lnTo>
                    <a:pt x="1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415"/>
            <p:cNvSpPr>
              <a:spLocks/>
            </p:cNvSpPr>
            <p:nvPr/>
          </p:nvSpPr>
          <p:spPr bwMode="auto">
            <a:xfrm flipH="1">
              <a:off x="1024" y="2887"/>
              <a:ext cx="50" cy="39"/>
            </a:xfrm>
            <a:custGeom>
              <a:avLst/>
              <a:gdLst>
                <a:gd name="T0" fmla="*/ 0 w 111"/>
                <a:gd name="T1" fmla="*/ 1 h 77"/>
                <a:gd name="T2" fmla="*/ 0 w 111"/>
                <a:gd name="T3" fmla="*/ 0 h 77"/>
                <a:gd name="T4" fmla="*/ 0 w 111"/>
                <a:gd name="T5" fmla="*/ 1 h 77"/>
                <a:gd name="T6" fmla="*/ 0 w 111"/>
                <a:gd name="T7" fmla="*/ 1 h 77"/>
                <a:gd name="T8" fmla="*/ 0 w 111"/>
                <a:gd name="T9" fmla="*/ 1 h 77"/>
                <a:gd name="T10" fmla="*/ 0 w 111"/>
                <a:gd name="T11" fmla="*/ 1 h 77"/>
                <a:gd name="T12" fmla="*/ 0 w 111"/>
                <a:gd name="T13" fmla="*/ 1 h 77"/>
                <a:gd name="T14" fmla="*/ 0 w 111"/>
                <a:gd name="T15" fmla="*/ 1 h 77"/>
                <a:gd name="T16" fmla="*/ 0 w 111"/>
                <a:gd name="T17" fmla="*/ 1 h 77"/>
                <a:gd name="T18" fmla="*/ 0 w 111"/>
                <a:gd name="T19" fmla="*/ 1 h 77"/>
                <a:gd name="T20" fmla="*/ 0 w 111"/>
                <a:gd name="T21" fmla="*/ 1 h 77"/>
                <a:gd name="T22" fmla="*/ 0 w 111"/>
                <a:gd name="T23" fmla="*/ 1 h 77"/>
                <a:gd name="T24" fmla="*/ 0 w 111"/>
                <a:gd name="T25" fmla="*/ 1 h 77"/>
                <a:gd name="T26" fmla="*/ 0 w 111"/>
                <a:gd name="T27" fmla="*/ 1 h 77"/>
                <a:gd name="T28" fmla="*/ 0 w 111"/>
                <a:gd name="T29" fmla="*/ 1 h 77"/>
                <a:gd name="T30" fmla="*/ 0 w 111"/>
                <a:gd name="T31" fmla="*/ 1 h 77"/>
                <a:gd name="T32" fmla="*/ 0 w 111"/>
                <a:gd name="T33" fmla="*/ 1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77"/>
                <a:gd name="T53" fmla="*/ 111 w 111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77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7" y="12"/>
                  </a:lnTo>
                  <a:lnTo>
                    <a:pt x="56" y="23"/>
                  </a:lnTo>
                  <a:lnTo>
                    <a:pt x="74" y="37"/>
                  </a:lnTo>
                  <a:lnTo>
                    <a:pt x="91" y="50"/>
                  </a:lnTo>
                  <a:lnTo>
                    <a:pt x="105" y="64"/>
                  </a:lnTo>
                  <a:lnTo>
                    <a:pt x="111" y="77"/>
                  </a:lnTo>
                  <a:lnTo>
                    <a:pt x="103" y="72"/>
                  </a:lnTo>
                  <a:lnTo>
                    <a:pt x="89" y="63"/>
                  </a:lnTo>
                  <a:lnTo>
                    <a:pt x="69" y="52"/>
                  </a:lnTo>
                  <a:lnTo>
                    <a:pt x="49" y="39"/>
                  </a:lnTo>
                  <a:lnTo>
                    <a:pt x="29" y="26"/>
                  </a:lnTo>
                  <a:lnTo>
                    <a:pt x="14" y="15"/>
                  </a:lnTo>
                  <a:lnTo>
                    <a:pt x="3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416"/>
            <p:cNvSpPr>
              <a:spLocks/>
            </p:cNvSpPr>
            <p:nvPr/>
          </p:nvSpPr>
          <p:spPr bwMode="auto">
            <a:xfrm flipH="1">
              <a:off x="1035" y="2937"/>
              <a:ext cx="47" cy="29"/>
            </a:xfrm>
            <a:custGeom>
              <a:avLst/>
              <a:gdLst>
                <a:gd name="T0" fmla="*/ 0 w 107"/>
                <a:gd name="T1" fmla="*/ 1 h 57"/>
                <a:gd name="T2" fmla="*/ 0 w 107"/>
                <a:gd name="T3" fmla="*/ 0 h 57"/>
                <a:gd name="T4" fmla="*/ 0 w 107"/>
                <a:gd name="T5" fmla="*/ 1 h 57"/>
                <a:gd name="T6" fmla="*/ 0 w 107"/>
                <a:gd name="T7" fmla="*/ 1 h 57"/>
                <a:gd name="T8" fmla="*/ 0 w 107"/>
                <a:gd name="T9" fmla="*/ 1 h 57"/>
                <a:gd name="T10" fmla="*/ 0 w 107"/>
                <a:gd name="T11" fmla="*/ 1 h 57"/>
                <a:gd name="T12" fmla="*/ 0 w 107"/>
                <a:gd name="T13" fmla="*/ 1 h 57"/>
                <a:gd name="T14" fmla="*/ 0 w 107"/>
                <a:gd name="T15" fmla="*/ 1 h 57"/>
                <a:gd name="T16" fmla="*/ 0 w 107"/>
                <a:gd name="T17" fmla="*/ 1 h 57"/>
                <a:gd name="T18" fmla="*/ 0 w 107"/>
                <a:gd name="T19" fmla="*/ 1 h 57"/>
                <a:gd name="T20" fmla="*/ 0 w 107"/>
                <a:gd name="T21" fmla="*/ 1 h 57"/>
                <a:gd name="T22" fmla="*/ 0 w 107"/>
                <a:gd name="T23" fmla="*/ 1 h 57"/>
                <a:gd name="T24" fmla="*/ 0 w 107"/>
                <a:gd name="T25" fmla="*/ 1 h 57"/>
                <a:gd name="T26" fmla="*/ 0 w 107"/>
                <a:gd name="T27" fmla="*/ 1 h 57"/>
                <a:gd name="T28" fmla="*/ 0 w 107"/>
                <a:gd name="T29" fmla="*/ 1 h 57"/>
                <a:gd name="T30" fmla="*/ 0 w 107"/>
                <a:gd name="T31" fmla="*/ 1 h 57"/>
                <a:gd name="T32" fmla="*/ 0 w 107"/>
                <a:gd name="T33" fmla="*/ 1 h 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7"/>
                <a:gd name="T52" fmla="*/ 0 h 57"/>
                <a:gd name="T53" fmla="*/ 107 w 107"/>
                <a:gd name="T54" fmla="*/ 57 h 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7" h="57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3" y="7"/>
                  </a:lnTo>
                  <a:lnTo>
                    <a:pt x="51" y="14"/>
                  </a:lnTo>
                  <a:lnTo>
                    <a:pt x="69" y="23"/>
                  </a:lnTo>
                  <a:lnTo>
                    <a:pt x="86" y="33"/>
                  </a:lnTo>
                  <a:lnTo>
                    <a:pt x="99" y="45"/>
                  </a:lnTo>
                  <a:lnTo>
                    <a:pt x="107" y="57"/>
                  </a:lnTo>
                  <a:lnTo>
                    <a:pt x="96" y="52"/>
                  </a:lnTo>
                  <a:lnTo>
                    <a:pt x="82" y="45"/>
                  </a:lnTo>
                  <a:lnTo>
                    <a:pt x="63" y="37"/>
                  </a:lnTo>
                  <a:lnTo>
                    <a:pt x="44" y="28"/>
                  </a:lnTo>
                  <a:lnTo>
                    <a:pt x="26" y="19"/>
                  </a:lnTo>
                  <a:lnTo>
                    <a:pt x="12" y="11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417"/>
            <p:cNvSpPr>
              <a:spLocks/>
            </p:cNvSpPr>
            <p:nvPr/>
          </p:nvSpPr>
          <p:spPr bwMode="auto">
            <a:xfrm flipH="1">
              <a:off x="1048" y="2957"/>
              <a:ext cx="35" cy="29"/>
            </a:xfrm>
            <a:custGeom>
              <a:avLst/>
              <a:gdLst>
                <a:gd name="T0" fmla="*/ 0 w 77"/>
                <a:gd name="T1" fmla="*/ 0 h 58"/>
                <a:gd name="T2" fmla="*/ 0 w 77"/>
                <a:gd name="T3" fmla="*/ 0 h 58"/>
                <a:gd name="T4" fmla="*/ 0 w 77"/>
                <a:gd name="T5" fmla="*/ 1 h 58"/>
                <a:gd name="T6" fmla="*/ 0 w 77"/>
                <a:gd name="T7" fmla="*/ 1 h 58"/>
                <a:gd name="T8" fmla="*/ 0 w 77"/>
                <a:gd name="T9" fmla="*/ 1 h 58"/>
                <a:gd name="T10" fmla="*/ 0 w 77"/>
                <a:gd name="T11" fmla="*/ 1 h 58"/>
                <a:gd name="T12" fmla="*/ 0 w 77"/>
                <a:gd name="T13" fmla="*/ 1 h 58"/>
                <a:gd name="T14" fmla="*/ 0 w 77"/>
                <a:gd name="T15" fmla="*/ 1 h 58"/>
                <a:gd name="T16" fmla="*/ 0 w 77"/>
                <a:gd name="T17" fmla="*/ 1 h 58"/>
                <a:gd name="T18" fmla="*/ 0 w 77"/>
                <a:gd name="T19" fmla="*/ 1 h 58"/>
                <a:gd name="T20" fmla="*/ 0 w 77"/>
                <a:gd name="T21" fmla="*/ 1 h 58"/>
                <a:gd name="T22" fmla="*/ 0 w 77"/>
                <a:gd name="T23" fmla="*/ 1 h 58"/>
                <a:gd name="T24" fmla="*/ 0 w 77"/>
                <a:gd name="T25" fmla="*/ 1 h 58"/>
                <a:gd name="T26" fmla="*/ 0 w 77"/>
                <a:gd name="T27" fmla="*/ 1 h 58"/>
                <a:gd name="T28" fmla="*/ 0 w 77"/>
                <a:gd name="T29" fmla="*/ 1 h 58"/>
                <a:gd name="T30" fmla="*/ 0 w 77"/>
                <a:gd name="T31" fmla="*/ 1 h 58"/>
                <a:gd name="T32" fmla="*/ 0 w 77"/>
                <a:gd name="T33" fmla="*/ 0 h 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58"/>
                <a:gd name="T53" fmla="*/ 77 w 77"/>
                <a:gd name="T54" fmla="*/ 58 h 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58">
                  <a:moveTo>
                    <a:pt x="0" y="0"/>
                  </a:moveTo>
                  <a:lnTo>
                    <a:pt x="5" y="0"/>
                  </a:lnTo>
                  <a:lnTo>
                    <a:pt x="16" y="4"/>
                  </a:lnTo>
                  <a:lnTo>
                    <a:pt x="27" y="12"/>
                  </a:lnTo>
                  <a:lnTo>
                    <a:pt x="42" y="21"/>
                  </a:lnTo>
                  <a:lnTo>
                    <a:pt x="56" y="31"/>
                  </a:lnTo>
                  <a:lnTo>
                    <a:pt x="67" y="43"/>
                  </a:lnTo>
                  <a:lnTo>
                    <a:pt x="75" y="51"/>
                  </a:lnTo>
                  <a:lnTo>
                    <a:pt x="77" y="58"/>
                  </a:lnTo>
                  <a:lnTo>
                    <a:pt x="71" y="53"/>
                  </a:lnTo>
                  <a:lnTo>
                    <a:pt x="60" y="46"/>
                  </a:lnTo>
                  <a:lnTo>
                    <a:pt x="47" y="38"/>
                  </a:lnTo>
                  <a:lnTo>
                    <a:pt x="34" y="29"/>
                  </a:lnTo>
                  <a:lnTo>
                    <a:pt x="21" y="21"/>
                  </a:lnTo>
                  <a:lnTo>
                    <a:pt x="10" y="12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418"/>
            <p:cNvSpPr>
              <a:spLocks/>
            </p:cNvSpPr>
            <p:nvPr/>
          </p:nvSpPr>
          <p:spPr bwMode="auto">
            <a:xfrm flipH="1">
              <a:off x="1053" y="2979"/>
              <a:ext cx="26" cy="12"/>
            </a:xfrm>
            <a:custGeom>
              <a:avLst/>
              <a:gdLst>
                <a:gd name="T0" fmla="*/ 0 w 58"/>
                <a:gd name="T1" fmla="*/ 1 h 23"/>
                <a:gd name="T2" fmla="*/ 0 w 58"/>
                <a:gd name="T3" fmla="*/ 0 h 23"/>
                <a:gd name="T4" fmla="*/ 0 w 58"/>
                <a:gd name="T5" fmla="*/ 0 h 23"/>
                <a:gd name="T6" fmla="*/ 0 w 58"/>
                <a:gd name="T7" fmla="*/ 1 h 23"/>
                <a:gd name="T8" fmla="*/ 0 w 58"/>
                <a:gd name="T9" fmla="*/ 1 h 23"/>
                <a:gd name="T10" fmla="*/ 0 w 58"/>
                <a:gd name="T11" fmla="*/ 1 h 23"/>
                <a:gd name="T12" fmla="*/ 0 w 58"/>
                <a:gd name="T13" fmla="*/ 1 h 23"/>
                <a:gd name="T14" fmla="*/ 0 w 58"/>
                <a:gd name="T15" fmla="*/ 1 h 23"/>
                <a:gd name="T16" fmla="*/ 0 w 58"/>
                <a:gd name="T17" fmla="*/ 1 h 23"/>
                <a:gd name="T18" fmla="*/ 0 w 58"/>
                <a:gd name="T19" fmla="*/ 1 h 23"/>
                <a:gd name="T20" fmla="*/ 0 w 58"/>
                <a:gd name="T21" fmla="*/ 1 h 23"/>
                <a:gd name="T22" fmla="*/ 0 w 58"/>
                <a:gd name="T23" fmla="*/ 1 h 23"/>
                <a:gd name="T24" fmla="*/ 0 w 58"/>
                <a:gd name="T25" fmla="*/ 1 h 23"/>
                <a:gd name="T26" fmla="*/ 0 w 58"/>
                <a:gd name="T27" fmla="*/ 1 h 23"/>
                <a:gd name="T28" fmla="*/ 0 w 58"/>
                <a:gd name="T29" fmla="*/ 1 h 23"/>
                <a:gd name="T30" fmla="*/ 0 w 58"/>
                <a:gd name="T31" fmla="*/ 1 h 23"/>
                <a:gd name="T32" fmla="*/ 0 w 58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8"/>
                <a:gd name="T52" fmla="*/ 0 h 23"/>
                <a:gd name="T53" fmla="*/ 58 w 5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8" h="23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30" y="3"/>
                  </a:lnTo>
                  <a:lnTo>
                    <a:pt x="41" y="7"/>
                  </a:lnTo>
                  <a:lnTo>
                    <a:pt x="49" y="11"/>
                  </a:lnTo>
                  <a:lnTo>
                    <a:pt x="55" y="17"/>
                  </a:lnTo>
                  <a:lnTo>
                    <a:pt x="58" y="23"/>
                  </a:lnTo>
                  <a:lnTo>
                    <a:pt x="51" y="18"/>
                  </a:lnTo>
                  <a:lnTo>
                    <a:pt x="42" y="15"/>
                  </a:lnTo>
                  <a:lnTo>
                    <a:pt x="32" y="13"/>
                  </a:lnTo>
                  <a:lnTo>
                    <a:pt x="21" y="10"/>
                  </a:lnTo>
                  <a:lnTo>
                    <a:pt x="10" y="9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419"/>
            <p:cNvSpPr>
              <a:spLocks/>
            </p:cNvSpPr>
            <p:nvPr/>
          </p:nvSpPr>
          <p:spPr bwMode="auto">
            <a:xfrm flipH="1">
              <a:off x="1028" y="2829"/>
              <a:ext cx="21" cy="23"/>
            </a:xfrm>
            <a:custGeom>
              <a:avLst/>
              <a:gdLst>
                <a:gd name="T0" fmla="*/ 0 w 46"/>
                <a:gd name="T1" fmla="*/ 1 h 46"/>
                <a:gd name="T2" fmla="*/ 0 w 46"/>
                <a:gd name="T3" fmla="*/ 1 h 46"/>
                <a:gd name="T4" fmla="*/ 0 w 46"/>
                <a:gd name="T5" fmla="*/ 1 h 46"/>
                <a:gd name="T6" fmla="*/ 0 w 46"/>
                <a:gd name="T7" fmla="*/ 1 h 46"/>
                <a:gd name="T8" fmla="*/ 0 w 46"/>
                <a:gd name="T9" fmla="*/ 1 h 46"/>
                <a:gd name="T10" fmla="*/ 0 w 46"/>
                <a:gd name="T11" fmla="*/ 1 h 46"/>
                <a:gd name="T12" fmla="*/ 0 w 46"/>
                <a:gd name="T13" fmla="*/ 1 h 46"/>
                <a:gd name="T14" fmla="*/ 0 w 46"/>
                <a:gd name="T15" fmla="*/ 1 h 46"/>
                <a:gd name="T16" fmla="*/ 0 w 46"/>
                <a:gd name="T17" fmla="*/ 1 h 46"/>
                <a:gd name="T18" fmla="*/ 0 w 46"/>
                <a:gd name="T19" fmla="*/ 0 h 46"/>
                <a:gd name="T20" fmla="*/ 0 w 46"/>
                <a:gd name="T21" fmla="*/ 1 h 46"/>
                <a:gd name="T22" fmla="*/ 0 w 46"/>
                <a:gd name="T23" fmla="*/ 1 h 46"/>
                <a:gd name="T24" fmla="*/ 0 w 46"/>
                <a:gd name="T25" fmla="*/ 1 h 46"/>
                <a:gd name="T26" fmla="*/ 0 w 46"/>
                <a:gd name="T27" fmla="*/ 1 h 46"/>
                <a:gd name="T28" fmla="*/ 0 w 46"/>
                <a:gd name="T29" fmla="*/ 1 h 46"/>
                <a:gd name="T30" fmla="*/ 0 w 46"/>
                <a:gd name="T31" fmla="*/ 1 h 46"/>
                <a:gd name="T32" fmla="*/ 0 w 46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6"/>
                <a:gd name="T53" fmla="*/ 46 w 46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6">
                  <a:moveTo>
                    <a:pt x="46" y="46"/>
                  </a:moveTo>
                  <a:lnTo>
                    <a:pt x="42" y="44"/>
                  </a:lnTo>
                  <a:lnTo>
                    <a:pt x="35" y="38"/>
                  </a:lnTo>
                  <a:lnTo>
                    <a:pt x="26" y="32"/>
                  </a:lnTo>
                  <a:lnTo>
                    <a:pt x="17" y="26"/>
                  </a:lnTo>
                  <a:lnTo>
                    <a:pt x="9" y="19"/>
                  </a:lnTo>
                  <a:lnTo>
                    <a:pt x="2" y="12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26" y="16"/>
                  </a:lnTo>
                  <a:lnTo>
                    <a:pt x="31" y="26"/>
                  </a:lnTo>
                  <a:lnTo>
                    <a:pt x="38" y="34"/>
                  </a:lnTo>
                  <a:lnTo>
                    <a:pt x="42" y="42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420"/>
            <p:cNvSpPr>
              <a:spLocks/>
            </p:cNvSpPr>
            <p:nvPr/>
          </p:nvSpPr>
          <p:spPr bwMode="auto">
            <a:xfrm flipH="1">
              <a:off x="1028" y="2820"/>
              <a:ext cx="5" cy="27"/>
            </a:xfrm>
            <a:custGeom>
              <a:avLst/>
              <a:gdLst>
                <a:gd name="T0" fmla="*/ 0 w 12"/>
                <a:gd name="T1" fmla="*/ 1 h 54"/>
                <a:gd name="T2" fmla="*/ 0 w 12"/>
                <a:gd name="T3" fmla="*/ 1 h 54"/>
                <a:gd name="T4" fmla="*/ 0 w 12"/>
                <a:gd name="T5" fmla="*/ 1 h 54"/>
                <a:gd name="T6" fmla="*/ 0 w 12"/>
                <a:gd name="T7" fmla="*/ 1 h 54"/>
                <a:gd name="T8" fmla="*/ 0 w 12"/>
                <a:gd name="T9" fmla="*/ 0 h 54"/>
                <a:gd name="T10" fmla="*/ 0 w 12"/>
                <a:gd name="T11" fmla="*/ 1 h 54"/>
                <a:gd name="T12" fmla="*/ 0 w 12"/>
                <a:gd name="T13" fmla="*/ 1 h 54"/>
                <a:gd name="T14" fmla="*/ 0 w 12"/>
                <a:gd name="T15" fmla="*/ 1 h 54"/>
                <a:gd name="T16" fmla="*/ 0 w 12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54"/>
                <a:gd name="T29" fmla="*/ 12 w 12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54">
                  <a:moveTo>
                    <a:pt x="8" y="54"/>
                  </a:moveTo>
                  <a:lnTo>
                    <a:pt x="9" y="44"/>
                  </a:lnTo>
                  <a:lnTo>
                    <a:pt x="12" y="25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1" y="22"/>
                  </a:lnTo>
                  <a:lnTo>
                    <a:pt x="4" y="40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421"/>
            <p:cNvSpPr>
              <a:spLocks/>
            </p:cNvSpPr>
            <p:nvPr/>
          </p:nvSpPr>
          <p:spPr bwMode="auto">
            <a:xfrm flipH="1">
              <a:off x="1005" y="2827"/>
              <a:ext cx="24" cy="25"/>
            </a:xfrm>
            <a:custGeom>
              <a:avLst/>
              <a:gdLst>
                <a:gd name="T0" fmla="*/ 0 w 52"/>
                <a:gd name="T1" fmla="*/ 1 h 50"/>
                <a:gd name="T2" fmla="*/ 0 w 52"/>
                <a:gd name="T3" fmla="*/ 1 h 50"/>
                <a:gd name="T4" fmla="*/ 0 w 52"/>
                <a:gd name="T5" fmla="*/ 1 h 50"/>
                <a:gd name="T6" fmla="*/ 0 w 52"/>
                <a:gd name="T7" fmla="*/ 1 h 50"/>
                <a:gd name="T8" fmla="*/ 0 w 52"/>
                <a:gd name="T9" fmla="*/ 1 h 50"/>
                <a:gd name="T10" fmla="*/ 0 w 52"/>
                <a:gd name="T11" fmla="*/ 1 h 50"/>
                <a:gd name="T12" fmla="*/ 0 w 52"/>
                <a:gd name="T13" fmla="*/ 1 h 50"/>
                <a:gd name="T14" fmla="*/ 0 w 52"/>
                <a:gd name="T15" fmla="*/ 0 h 50"/>
                <a:gd name="T16" fmla="*/ 0 w 52"/>
                <a:gd name="T17" fmla="*/ 1 h 50"/>
                <a:gd name="T18" fmla="*/ 0 w 52"/>
                <a:gd name="T19" fmla="*/ 1 h 50"/>
                <a:gd name="T20" fmla="*/ 0 w 52"/>
                <a:gd name="T21" fmla="*/ 1 h 50"/>
                <a:gd name="T22" fmla="*/ 0 w 52"/>
                <a:gd name="T23" fmla="*/ 1 h 50"/>
                <a:gd name="T24" fmla="*/ 0 w 52"/>
                <a:gd name="T25" fmla="*/ 1 h 50"/>
                <a:gd name="T26" fmla="*/ 0 w 52"/>
                <a:gd name="T27" fmla="*/ 1 h 50"/>
                <a:gd name="T28" fmla="*/ 0 w 52"/>
                <a:gd name="T29" fmla="*/ 1 h 50"/>
                <a:gd name="T30" fmla="*/ 0 w 52"/>
                <a:gd name="T31" fmla="*/ 1 h 50"/>
                <a:gd name="T32" fmla="*/ 0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0" y="50"/>
                  </a:moveTo>
                  <a:lnTo>
                    <a:pt x="5" y="44"/>
                  </a:lnTo>
                  <a:lnTo>
                    <a:pt x="11" y="35"/>
                  </a:lnTo>
                  <a:lnTo>
                    <a:pt x="19" y="26"/>
                  </a:lnTo>
                  <a:lnTo>
                    <a:pt x="27" y="17"/>
                  </a:lnTo>
                  <a:lnTo>
                    <a:pt x="35" y="9"/>
                  </a:lnTo>
                  <a:lnTo>
                    <a:pt x="43" y="3"/>
                  </a:lnTo>
                  <a:lnTo>
                    <a:pt x="48" y="0"/>
                  </a:lnTo>
                  <a:lnTo>
                    <a:pt x="52" y="1"/>
                  </a:lnTo>
                  <a:lnTo>
                    <a:pt x="52" y="6"/>
                  </a:lnTo>
                  <a:lnTo>
                    <a:pt x="48" y="11"/>
                  </a:lnTo>
                  <a:lnTo>
                    <a:pt x="40" y="18"/>
                  </a:lnTo>
                  <a:lnTo>
                    <a:pt x="32" y="26"/>
                  </a:lnTo>
                  <a:lnTo>
                    <a:pt x="22" y="33"/>
                  </a:lnTo>
                  <a:lnTo>
                    <a:pt x="13" y="40"/>
                  </a:lnTo>
                  <a:lnTo>
                    <a:pt x="5" y="46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422"/>
            <p:cNvSpPr>
              <a:spLocks/>
            </p:cNvSpPr>
            <p:nvPr/>
          </p:nvSpPr>
          <p:spPr bwMode="auto">
            <a:xfrm flipH="1">
              <a:off x="1014" y="2984"/>
              <a:ext cx="34" cy="8"/>
            </a:xfrm>
            <a:custGeom>
              <a:avLst/>
              <a:gdLst>
                <a:gd name="T0" fmla="*/ 0 w 76"/>
                <a:gd name="T1" fmla="*/ 1 h 16"/>
                <a:gd name="T2" fmla="*/ 0 w 76"/>
                <a:gd name="T3" fmla="*/ 1 h 16"/>
                <a:gd name="T4" fmla="*/ 0 w 76"/>
                <a:gd name="T5" fmla="*/ 1 h 16"/>
                <a:gd name="T6" fmla="*/ 0 w 76"/>
                <a:gd name="T7" fmla="*/ 0 h 16"/>
                <a:gd name="T8" fmla="*/ 0 w 76"/>
                <a:gd name="T9" fmla="*/ 0 h 16"/>
                <a:gd name="T10" fmla="*/ 0 w 76"/>
                <a:gd name="T11" fmla="*/ 0 h 16"/>
                <a:gd name="T12" fmla="*/ 0 w 76"/>
                <a:gd name="T13" fmla="*/ 1 h 16"/>
                <a:gd name="T14" fmla="*/ 0 w 76"/>
                <a:gd name="T15" fmla="*/ 1 h 16"/>
                <a:gd name="T16" fmla="*/ 0 w 76"/>
                <a:gd name="T17" fmla="*/ 1 h 16"/>
                <a:gd name="T18" fmla="*/ 0 w 76"/>
                <a:gd name="T19" fmla="*/ 1 h 16"/>
                <a:gd name="T20" fmla="*/ 0 w 76"/>
                <a:gd name="T21" fmla="*/ 1 h 16"/>
                <a:gd name="T22" fmla="*/ 0 w 76"/>
                <a:gd name="T23" fmla="*/ 1 h 16"/>
                <a:gd name="T24" fmla="*/ 0 w 76"/>
                <a:gd name="T25" fmla="*/ 1 h 16"/>
                <a:gd name="T26" fmla="*/ 0 w 76"/>
                <a:gd name="T27" fmla="*/ 1 h 16"/>
                <a:gd name="T28" fmla="*/ 0 w 76"/>
                <a:gd name="T29" fmla="*/ 1 h 16"/>
                <a:gd name="T30" fmla="*/ 0 w 76"/>
                <a:gd name="T31" fmla="*/ 1 h 16"/>
                <a:gd name="T32" fmla="*/ 0 w 76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6"/>
                <a:gd name="T53" fmla="*/ 76 w 76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6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4" y="6"/>
                  </a:lnTo>
                  <a:lnTo>
                    <a:pt x="76" y="11"/>
                  </a:lnTo>
                  <a:lnTo>
                    <a:pt x="74" y="15"/>
                  </a:lnTo>
                  <a:lnTo>
                    <a:pt x="67" y="16"/>
                  </a:lnTo>
                  <a:lnTo>
                    <a:pt x="58" y="15"/>
                  </a:lnTo>
                  <a:lnTo>
                    <a:pt x="46" y="13"/>
                  </a:lnTo>
                  <a:lnTo>
                    <a:pt x="33" y="11"/>
                  </a:lnTo>
                  <a:lnTo>
                    <a:pt x="21" y="7"/>
                  </a:lnTo>
                  <a:lnTo>
                    <a:pt x="9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423"/>
            <p:cNvSpPr>
              <a:spLocks/>
            </p:cNvSpPr>
            <p:nvPr/>
          </p:nvSpPr>
          <p:spPr bwMode="auto">
            <a:xfrm flipH="1">
              <a:off x="1022" y="2991"/>
              <a:ext cx="33" cy="16"/>
            </a:xfrm>
            <a:custGeom>
              <a:avLst/>
              <a:gdLst>
                <a:gd name="T0" fmla="*/ 0 w 73"/>
                <a:gd name="T1" fmla="*/ 0 h 32"/>
                <a:gd name="T2" fmla="*/ 0 w 73"/>
                <a:gd name="T3" fmla="*/ 1 h 32"/>
                <a:gd name="T4" fmla="*/ 0 w 73"/>
                <a:gd name="T5" fmla="*/ 1 h 32"/>
                <a:gd name="T6" fmla="*/ 0 w 73"/>
                <a:gd name="T7" fmla="*/ 1 h 32"/>
                <a:gd name="T8" fmla="*/ 0 w 73"/>
                <a:gd name="T9" fmla="*/ 1 h 32"/>
                <a:gd name="T10" fmla="*/ 0 w 73"/>
                <a:gd name="T11" fmla="*/ 1 h 32"/>
                <a:gd name="T12" fmla="*/ 0 w 73"/>
                <a:gd name="T13" fmla="*/ 1 h 32"/>
                <a:gd name="T14" fmla="*/ 0 w 73"/>
                <a:gd name="T15" fmla="*/ 1 h 32"/>
                <a:gd name="T16" fmla="*/ 0 w 73"/>
                <a:gd name="T17" fmla="*/ 1 h 32"/>
                <a:gd name="T18" fmla="*/ 0 w 73"/>
                <a:gd name="T19" fmla="*/ 1 h 32"/>
                <a:gd name="T20" fmla="*/ 0 w 73"/>
                <a:gd name="T21" fmla="*/ 1 h 32"/>
                <a:gd name="T22" fmla="*/ 0 w 73"/>
                <a:gd name="T23" fmla="*/ 1 h 32"/>
                <a:gd name="T24" fmla="*/ 0 w 73"/>
                <a:gd name="T25" fmla="*/ 1 h 32"/>
                <a:gd name="T26" fmla="*/ 0 w 73"/>
                <a:gd name="T27" fmla="*/ 1 h 32"/>
                <a:gd name="T28" fmla="*/ 0 w 73"/>
                <a:gd name="T29" fmla="*/ 1 h 32"/>
                <a:gd name="T30" fmla="*/ 0 w 73"/>
                <a:gd name="T31" fmla="*/ 1 h 32"/>
                <a:gd name="T32" fmla="*/ 0 w 73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32"/>
                <a:gd name="T53" fmla="*/ 73 w 73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32">
                  <a:moveTo>
                    <a:pt x="0" y="0"/>
                  </a:moveTo>
                  <a:lnTo>
                    <a:pt x="8" y="1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42" y="9"/>
                  </a:lnTo>
                  <a:lnTo>
                    <a:pt x="54" y="14"/>
                  </a:lnTo>
                  <a:lnTo>
                    <a:pt x="64" y="18"/>
                  </a:lnTo>
                  <a:lnTo>
                    <a:pt x="71" y="23"/>
                  </a:lnTo>
                  <a:lnTo>
                    <a:pt x="73" y="29"/>
                  </a:lnTo>
                  <a:lnTo>
                    <a:pt x="71" y="32"/>
                  </a:lnTo>
                  <a:lnTo>
                    <a:pt x="63" y="31"/>
                  </a:lnTo>
                  <a:lnTo>
                    <a:pt x="52" y="28"/>
                  </a:lnTo>
                  <a:lnTo>
                    <a:pt x="40" y="22"/>
                  </a:lnTo>
                  <a:lnTo>
                    <a:pt x="27" y="16"/>
                  </a:lnTo>
                  <a:lnTo>
                    <a:pt x="15" y="9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424"/>
            <p:cNvSpPr>
              <a:spLocks/>
            </p:cNvSpPr>
            <p:nvPr/>
          </p:nvSpPr>
          <p:spPr bwMode="auto">
            <a:xfrm flipH="1">
              <a:off x="1014" y="2970"/>
              <a:ext cx="32" cy="8"/>
            </a:xfrm>
            <a:custGeom>
              <a:avLst/>
              <a:gdLst>
                <a:gd name="T0" fmla="*/ 0 w 74"/>
                <a:gd name="T1" fmla="*/ 1 h 16"/>
                <a:gd name="T2" fmla="*/ 0 w 74"/>
                <a:gd name="T3" fmla="*/ 1 h 16"/>
                <a:gd name="T4" fmla="*/ 0 w 74"/>
                <a:gd name="T5" fmla="*/ 1 h 16"/>
                <a:gd name="T6" fmla="*/ 0 w 74"/>
                <a:gd name="T7" fmla="*/ 1 h 16"/>
                <a:gd name="T8" fmla="*/ 0 w 74"/>
                <a:gd name="T9" fmla="*/ 0 h 16"/>
                <a:gd name="T10" fmla="*/ 0 w 74"/>
                <a:gd name="T11" fmla="*/ 0 h 16"/>
                <a:gd name="T12" fmla="*/ 0 w 74"/>
                <a:gd name="T13" fmla="*/ 1 h 16"/>
                <a:gd name="T14" fmla="*/ 0 w 74"/>
                <a:gd name="T15" fmla="*/ 1 h 16"/>
                <a:gd name="T16" fmla="*/ 0 w 74"/>
                <a:gd name="T17" fmla="*/ 1 h 16"/>
                <a:gd name="T18" fmla="*/ 0 w 74"/>
                <a:gd name="T19" fmla="*/ 1 h 16"/>
                <a:gd name="T20" fmla="*/ 0 w 74"/>
                <a:gd name="T21" fmla="*/ 1 h 16"/>
                <a:gd name="T22" fmla="*/ 0 w 74"/>
                <a:gd name="T23" fmla="*/ 1 h 16"/>
                <a:gd name="T24" fmla="*/ 0 w 74"/>
                <a:gd name="T25" fmla="*/ 1 h 16"/>
                <a:gd name="T26" fmla="*/ 0 w 74"/>
                <a:gd name="T27" fmla="*/ 1 h 16"/>
                <a:gd name="T28" fmla="*/ 0 w 74"/>
                <a:gd name="T29" fmla="*/ 1 h 16"/>
                <a:gd name="T30" fmla="*/ 0 w 74"/>
                <a:gd name="T31" fmla="*/ 1 h 16"/>
                <a:gd name="T32" fmla="*/ 0 w 74"/>
                <a:gd name="T33" fmla="*/ 1 h 1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16"/>
                <a:gd name="T53" fmla="*/ 74 w 74"/>
                <a:gd name="T54" fmla="*/ 16 h 1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16">
                  <a:moveTo>
                    <a:pt x="0" y="8"/>
                  </a:moveTo>
                  <a:lnTo>
                    <a:pt x="4" y="5"/>
                  </a:lnTo>
                  <a:lnTo>
                    <a:pt x="12" y="2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9" y="5"/>
                  </a:lnTo>
                  <a:lnTo>
                    <a:pt x="74" y="10"/>
                  </a:lnTo>
                  <a:lnTo>
                    <a:pt x="74" y="15"/>
                  </a:lnTo>
                  <a:lnTo>
                    <a:pt x="69" y="16"/>
                  </a:lnTo>
                  <a:lnTo>
                    <a:pt x="59" y="16"/>
                  </a:lnTo>
                  <a:lnTo>
                    <a:pt x="47" y="13"/>
                  </a:lnTo>
                  <a:lnTo>
                    <a:pt x="34" y="12"/>
                  </a:lnTo>
                  <a:lnTo>
                    <a:pt x="21" y="10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425"/>
            <p:cNvSpPr>
              <a:spLocks/>
            </p:cNvSpPr>
            <p:nvPr/>
          </p:nvSpPr>
          <p:spPr bwMode="auto">
            <a:xfrm flipH="1">
              <a:off x="1005" y="2958"/>
              <a:ext cx="35" cy="6"/>
            </a:xfrm>
            <a:custGeom>
              <a:avLst/>
              <a:gdLst>
                <a:gd name="T0" fmla="*/ 0 w 78"/>
                <a:gd name="T1" fmla="*/ 1 h 12"/>
                <a:gd name="T2" fmla="*/ 0 w 78"/>
                <a:gd name="T3" fmla="*/ 1 h 12"/>
                <a:gd name="T4" fmla="*/ 0 w 78"/>
                <a:gd name="T5" fmla="*/ 1 h 12"/>
                <a:gd name="T6" fmla="*/ 0 w 78"/>
                <a:gd name="T7" fmla="*/ 1 h 12"/>
                <a:gd name="T8" fmla="*/ 0 w 78"/>
                <a:gd name="T9" fmla="*/ 1 h 12"/>
                <a:gd name="T10" fmla="*/ 0 w 78"/>
                <a:gd name="T11" fmla="*/ 0 h 12"/>
                <a:gd name="T12" fmla="*/ 0 w 78"/>
                <a:gd name="T13" fmla="*/ 0 h 12"/>
                <a:gd name="T14" fmla="*/ 0 w 78"/>
                <a:gd name="T15" fmla="*/ 1 h 12"/>
                <a:gd name="T16" fmla="*/ 0 w 78"/>
                <a:gd name="T17" fmla="*/ 1 h 12"/>
                <a:gd name="T18" fmla="*/ 0 w 78"/>
                <a:gd name="T19" fmla="*/ 1 h 12"/>
                <a:gd name="T20" fmla="*/ 0 w 78"/>
                <a:gd name="T21" fmla="*/ 1 h 12"/>
                <a:gd name="T22" fmla="*/ 0 w 78"/>
                <a:gd name="T23" fmla="*/ 1 h 12"/>
                <a:gd name="T24" fmla="*/ 0 w 78"/>
                <a:gd name="T25" fmla="*/ 1 h 12"/>
                <a:gd name="T26" fmla="*/ 0 w 78"/>
                <a:gd name="T27" fmla="*/ 1 h 12"/>
                <a:gd name="T28" fmla="*/ 0 w 78"/>
                <a:gd name="T29" fmla="*/ 1 h 12"/>
                <a:gd name="T30" fmla="*/ 0 w 78"/>
                <a:gd name="T31" fmla="*/ 1 h 12"/>
                <a:gd name="T32" fmla="*/ 0 w 78"/>
                <a:gd name="T33" fmla="*/ 1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2"/>
                <a:gd name="T53" fmla="*/ 78 w 7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2">
                  <a:moveTo>
                    <a:pt x="0" y="11"/>
                  </a:moveTo>
                  <a:lnTo>
                    <a:pt x="5" y="9"/>
                  </a:lnTo>
                  <a:lnTo>
                    <a:pt x="16" y="5"/>
                  </a:lnTo>
                  <a:lnTo>
                    <a:pt x="28" y="3"/>
                  </a:lnTo>
                  <a:lnTo>
                    <a:pt x="41" y="2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4" y="3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3" y="12"/>
                  </a:lnTo>
                  <a:lnTo>
                    <a:pt x="51" y="12"/>
                  </a:lnTo>
                  <a:lnTo>
                    <a:pt x="38" y="11"/>
                  </a:lnTo>
                  <a:lnTo>
                    <a:pt x="25" y="11"/>
                  </a:lnTo>
                  <a:lnTo>
                    <a:pt x="12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426"/>
            <p:cNvSpPr>
              <a:spLocks/>
            </p:cNvSpPr>
            <p:nvPr/>
          </p:nvSpPr>
          <p:spPr bwMode="auto">
            <a:xfrm flipH="1">
              <a:off x="998" y="2946"/>
              <a:ext cx="35" cy="6"/>
            </a:xfrm>
            <a:custGeom>
              <a:avLst/>
              <a:gdLst>
                <a:gd name="T0" fmla="*/ 0 w 78"/>
                <a:gd name="T1" fmla="*/ 0 h 13"/>
                <a:gd name="T2" fmla="*/ 0 w 78"/>
                <a:gd name="T3" fmla="*/ 0 h 13"/>
                <a:gd name="T4" fmla="*/ 0 w 78"/>
                <a:gd name="T5" fmla="*/ 0 h 13"/>
                <a:gd name="T6" fmla="*/ 0 w 78"/>
                <a:gd name="T7" fmla="*/ 0 h 13"/>
                <a:gd name="T8" fmla="*/ 0 w 78"/>
                <a:gd name="T9" fmla="*/ 0 h 13"/>
                <a:gd name="T10" fmla="*/ 0 w 78"/>
                <a:gd name="T11" fmla="*/ 0 h 13"/>
                <a:gd name="T12" fmla="*/ 0 w 78"/>
                <a:gd name="T13" fmla="*/ 0 h 13"/>
                <a:gd name="T14" fmla="*/ 0 w 78"/>
                <a:gd name="T15" fmla="*/ 0 h 13"/>
                <a:gd name="T16" fmla="*/ 0 w 78"/>
                <a:gd name="T17" fmla="*/ 0 h 13"/>
                <a:gd name="T18" fmla="*/ 0 w 78"/>
                <a:gd name="T19" fmla="*/ 0 h 13"/>
                <a:gd name="T20" fmla="*/ 0 w 78"/>
                <a:gd name="T21" fmla="*/ 0 h 13"/>
                <a:gd name="T22" fmla="*/ 0 w 78"/>
                <a:gd name="T23" fmla="*/ 0 h 13"/>
                <a:gd name="T24" fmla="*/ 0 w 78"/>
                <a:gd name="T25" fmla="*/ 0 h 13"/>
                <a:gd name="T26" fmla="*/ 0 w 78"/>
                <a:gd name="T27" fmla="*/ 0 h 13"/>
                <a:gd name="T28" fmla="*/ 0 w 78"/>
                <a:gd name="T29" fmla="*/ 0 h 13"/>
                <a:gd name="T30" fmla="*/ 0 w 78"/>
                <a:gd name="T31" fmla="*/ 0 h 13"/>
                <a:gd name="T32" fmla="*/ 0 w 78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3"/>
                <a:gd name="T53" fmla="*/ 78 w 78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3">
                  <a:moveTo>
                    <a:pt x="0" y="13"/>
                  </a:moveTo>
                  <a:lnTo>
                    <a:pt x="8" y="11"/>
                  </a:lnTo>
                  <a:lnTo>
                    <a:pt x="19" y="8"/>
                  </a:lnTo>
                  <a:lnTo>
                    <a:pt x="32" y="5"/>
                  </a:lnTo>
                  <a:lnTo>
                    <a:pt x="45" y="2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78" y="5"/>
                  </a:lnTo>
                  <a:lnTo>
                    <a:pt x="75" y="8"/>
                  </a:lnTo>
                  <a:lnTo>
                    <a:pt x="69" y="11"/>
                  </a:lnTo>
                  <a:lnTo>
                    <a:pt x="60" y="12"/>
                  </a:lnTo>
                  <a:lnTo>
                    <a:pt x="48" y="12"/>
                  </a:lnTo>
                  <a:lnTo>
                    <a:pt x="35" y="12"/>
                  </a:lnTo>
                  <a:lnTo>
                    <a:pt x="21" y="12"/>
                  </a:lnTo>
                  <a:lnTo>
                    <a:pt x="1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427"/>
            <p:cNvSpPr>
              <a:spLocks/>
            </p:cNvSpPr>
            <p:nvPr/>
          </p:nvSpPr>
          <p:spPr bwMode="auto">
            <a:xfrm flipH="1">
              <a:off x="991" y="2932"/>
              <a:ext cx="39" cy="8"/>
            </a:xfrm>
            <a:custGeom>
              <a:avLst/>
              <a:gdLst>
                <a:gd name="T0" fmla="*/ 0 w 88"/>
                <a:gd name="T1" fmla="*/ 0 h 17"/>
                <a:gd name="T2" fmla="*/ 0 w 88"/>
                <a:gd name="T3" fmla="*/ 0 h 17"/>
                <a:gd name="T4" fmla="*/ 0 w 88"/>
                <a:gd name="T5" fmla="*/ 0 h 17"/>
                <a:gd name="T6" fmla="*/ 0 w 88"/>
                <a:gd name="T7" fmla="*/ 0 h 17"/>
                <a:gd name="T8" fmla="*/ 0 w 88"/>
                <a:gd name="T9" fmla="*/ 0 h 17"/>
                <a:gd name="T10" fmla="*/ 0 w 88"/>
                <a:gd name="T11" fmla="*/ 0 h 17"/>
                <a:gd name="T12" fmla="*/ 0 w 88"/>
                <a:gd name="T13" fmla="*/ 0 h 17"/>
                <a:gd name="T14" fmla="*/ 0 w 88"/>
                <a:gd name="T15" fmla="*/ 0 h 17"/>
                <a:gd name="T16" fmla="*/ 0 w 88"/>
                <a:gd name="T17" fmla="*/ 0 h 17"/>
                <a:gd name="T18" fmla="*/ 0 w 88"/>
                <a:gd name="T19" fmla="*/ 0 h 17"/>
                <a:gd name="T20" fmla="*/ 0 w 88"/>
                <a:gd name="T21" fmla="*/ 0 h 17"/>
                <a:gd name="T22" fmla="*/ 0 w 88"/>
                <a:gd name="T23" fmla="*/ 0 h 17"/>
                <a:gd name="T24" fmla="*/ 0 w 88"/>
                <a:gd name="T25" fmla="*/ 0 h 17"/>
                <a:gd name="T26" fmla="*/ 0 w 88"/>
                <a:gd name="T27" fmla="*/ 0 h 17"/>
                <a:gd name="T28" fmla="*/ 0 w 88"/>
                <a:gd name="T29" fmla="*/ 0 h 17"/>
                <a:gd name="T30" fmla="*/ 0 w 88"/>
                <a:gd name="T31" fmla="*/ 0 h 17"/>
                <a:gd name="T32" fmla="*/ 0 w 88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7"/>
                <a:gd name="T53" fmla="*/ 88 w 88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7">
                  <a:moveTo>
                    <a:pt x="0" y="17"/>
                  </a:moveTo>
                  <a:lnTo>
                    <a:pt x="10" y="13"/>
                  </a:lnTo>
                  <a:lnTo>
                    <a:pt x="24" y="9"/>
                  </a:lnTo>
                  <a:lnTo>
                    <a:pt x="37" y="5"/>
                  </a:lnTo>
                  <a:lnTo>
                    <a:pt x="53" y="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6" y="3"/>
                  </a:lnTo>
                  <a:lnTo>
                    <a:pt x="88" y="7"/>
                  </a:lnTo>
                  <a:lnTo>
                    <a:pt x="86" y="12"/>
                  </a:lnTo>
                  <a:lnTo>
                    <a:pt x="78" y="15"/>
                  </a:lnTo>
                  <a:lnTo>
                    <a:pt x="66" y="17"/>
                  </a:lnTo>
                  <a:lnTo>
                    <a:pt x="51" y="17"/>
                  </a:lnTo>
                  <a:lnTo>
                    <a:pt x="37" y="15"/>
                  </a:lnTo>
                  <a:lnTo>
                    <a:pt x="22" y="15"/>
                  </a:lnTo>
                  <a:lnTo>
                    <a:pt x="9" y="1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428"/>
            <p:cNvSpPr>
              <a:spLocks/>
            </p:cNvSpPr>
            <p:nvPr/>
          </p:nvSpPr>
          <p:spPr bwMode="auto">
            <a:xfrm flipH="1">
              <a:off x="984" y="2914"/>
              <a:ext cx="44" cy="12"/>
            </a:xfrm>
            <a:custGeom>
              <a:avLst/>
              <a:gdLst>
                <a:gd name="T0" fmla="*/ 0 w 96"/>
                <a:gd name="T1" fmla="*/ 1 h 24"/>
                <a:gd name="T2" fmla="*/ 0 w 96"/>
                <a:gd name="T3" fmla="*/ 1 h 24"/>
                <a:gd name="T4" fmla="*/ 0 w 96"/>
                <a:gd name="T5" fmla="*/ 1 h 24"/>
                <a:gd name="T6" fmla="*/ 0 w 96"/>
                <a:gd name="T7" fmla="*/ 1 h 24"/>
                <a:gd name="T8" fmla="*/ 0 w 96"/>
                <a:gd name="T9" fmla="*/ 1 h 24"/>
                <a:gd name="T10" fmla="*/ 0 w 96"/>
                <a:gd name="T11" fmla="*/ 1 h 24"/>
                <a:gd name="T12" fmla="*/ 0 w 96"/>
                <a:gd name="T13" fmla="*/ 0 h 24"/>
                <a:gd name="T14" fmla="*/ 0 w 96"/>
                <a:gd name="T15" fmla="*/ 0 h 24"/>
                <a:gd name="T16" fmla="*/ 0 w 96"/>
                <a:gd name="T17" fmla="*/ 1 h 24"/>
                <a:gd name="T18" fmla="*/ 0 w 96"/>
                <a:gd name="T19" fmla="*/ 1 h 24"/>
                <a:gd name="T20" fmla="*/ 0 w 96"/>
                <a:gd name="T21" fmla="*/ 1 h 24"/>
                <a:gd name="T22" fmla="*/ 0 w 96"/>
                <a:gd name="T23" fmla="*/ 1 h 24"/>
                <a:gd name="T24" fmla="*/ 0 w 96"/>
                <a:gd name="T25" fmla="*/ 1 h 24"/>
                <a:gd name="T26" fmla="*/ 0 w 96"/>
                <a:gd name="T27" fmla="*/ 1 h 24"/>
                <a:gd name="T28" fmla="*/ 0 w 96"/>
                <a:gd name="T29" fmla="*/ 1 h 24"/>
                <a:gd name="T30" fmla="*/ 0 w 96"/>
                <a:gd name="T31" fmla="*/ 1 h 24"/>
                <a:gd name="T32" fmla="*/ 0 w 96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24"/>
                <a:gd name="T53" fmla="*/ 96 w 9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24">
                  <a:moveTo>
                    <a:pt x="0" y="24"/>
                  </a:moveTo>
                  <a:lnTo>
                    <a:pt x="9" y="20"/>
                  </a:lnTo>
                  <a:lnTo>
                    <a:pt x="23" y="16"/>
                  </a:lnTo>
                  <a:lnTo>
                    <a:pt x="39" y="10"/>
                  </a:lnTo>
                  <a:lnTo>
                    <a:pt x="56" y="6"/>
                  </a:lnTo>
                  <a:lnTo>
                    <a:pt x="72" y="2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96" y="4"/>
                  </a:lnTo>
                  <a:lnTo>
                    <a:pt x="90" y="10"/>
                  </a:lnTo>
                  <a:lnTo>
                    <a:pt x="81" y="15"/>
                  </a:lnTo>
                  <a:lnTo>
                    <a:pt x="67" y="17"/>
                  </a:lnTo>
                  <a:lnTo>
                    <a:pt x="51" y="19"/>
                  </a:lnTo>
                  <a:lnTo>
                    <a:pt x="34" y="20"/>
                  </a:lnTo>
                  <a:lnTo>
                    <a:pt x="19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429"/>
            <p:cNvSpPr>
              <a:spLocks/>
            </p:cNvSpPr>
            <p:nvPr/>
          </p:nvSpPr>
          <p:spPr bwMode="auto">
            <a:xfrm flipH="1">
              <a:off x="979" y="2899"/>
              <a:ext cx="48" cy="17"/>
            </a:xfrm>
            <a:custGeom>
              <a:avLst/>
              <a:gdLst>
                <a:gd name="T0" fmla="*/ 0 w 105"/>
                <a:gd name="T1" fmla="*/ 1 h 33"/>
                <a:gd name="T2" fmla="*/ 0 w 105"/>
                <a:gd name="T3" fmla="*/ 1 h 33"/>
                <a:gd name="T4" fmla="*/ 0 w 105"/>
                <a:gd name="T5" fmla="*/ 1 h 33"/>
                <a:gd name="T6" fmla="*/ 0 w 105"/>
                <a:gd name="T7" fmla="*/ 1 h 33"/>
                <a:gd name="T8" fmla="*/ 0 w 105"/>
                <a:gd name="T9" fmla="*/ 1 h 33"/>
                <a:gd name="T10" fmla="*/ 0 w 105"/>
                <a:gd name="T11" fmla="*/ 1 h 33"/>
                <a:gd name="T12" fmla="*/ 0 w 105"/>
                <a:gd name="T13" fmla="*/ 0 h 33"/>
                <a:gd name="T14" fmla="*/ 0 w 105"/>
                <a:gd name="T15" fmla="*/ 1 h 33"/>
                <a:gd name="T16" fmla="*/ 0 w 105"/>
                <a:gd name="T17" fmla="*/ 1 h 33"/>
                <a:gd name="T18" fmla="*/ 0 w 105"/>
                <a:gd name="T19" fmla="*/ 1 h 33"/>
                <a:gd name="T20" fmla="*/ 0 w 105"/>
                <a:gd name="T21" fmla="*/ 1 h 33"/>
                <a:gd name="T22" fmla="*/ 0 w 105"/>
                <a:gd name="T23" fmla="*/ 1 h 33"/>
                <a:gd name="T24" fmla="*/ 0 w 105"/>
                <a:gd name="T25" fmla="*/ 1 h 33"/>
                <a:gd name="T26" fmla="*/ 0 w 105"/>
                <a:gd name="T27" fmla="*/ 1 h 33"/>
                <a:gd name="T28" fmla="*/ 0 w 105"/>
                <a:gd name="T29" fmla="*/ 1 h 33"/>
                <a:gd name="T30" fmla="*/ 0 w 105"/>
                <a:gd name="T31" fmla="*/ 1 h 33"/>
                <a:gd name="T32" fmla="*/ 0 w 105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5"/>
                <a:gd name="T52" fmla="*/ 0 h 33"/>
                <a:gd name="T53" fmla="*/ 105 w 10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5" h="33">
                  <a:moveTo>
                    <a:pt x="0" y="33"/>
                  </a:moveTo>
                  <a:lnTo>
                    <a:pt x="9" y="25"/>
                  </a:lnTo>
                  <a:lnTo>
                    <a:pt x="24" y="18"/>
                  </a:lnTo>
                  <a:lnTo>
                    <a:pt x="41" y="11"/>
                  </a:lnTo>
                  <a:lnTo>
                    <a:pt x="59" y="6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101" y="2"/>
                  </a:lnTo>
                  <a:lnTo>
                    <a:pt x="105" y="7"/>
                  </a:lnTo>
                  <a:lnTo>
                    <a:pt x="103" y="12"/>
                  </a:lnTo>
                  <a:lnTo>
                    <a:pt x="92" y="18"/>
                  </a:lnTo>
                  <a:lnTo>
                    <a:pt x="79" y="22"/>
                  </a:lnTo>
                  <a:lnTo>
                    <a:pt x="62" y="25"/>
                  </a:lnTo>
                  <a:lnTo>
                    <a:pt x="43" y="29"/>
                  </a:lnTo>
                  <a:lnTo>
                    <a:pt x="26" y="31"/>
                  </a:lnTo>
                  <a:lnTo>
                    <a:pt x="12" y="3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430"/>
            <p:cNvSpPr>
              <a:spLocks/>
            </p:cNvSpPr>
            <p:nvPr/>
          </p:nvSpPr>
          <p:spPr bwMode="auto">
            <a:xfrm flipH="1">
              <a:off x="983" y="2871"/>
              <a:ext cx="44" cy="27"/>
            </a:xfrm>
            <a:custGeom>
              <a:avLst/>
              <a:gdLst>
                <a:gd name="T0" fmla="*/ 0 w 97"/>
                <a:gd name="T1" fmla="*/ 0 h 55"/>
                <a:gd name="T2" fmla="*/ 0 w 97"/>
                <a:gd name="T3" fmla="*/ 0 h 55"/>
                <a:gd name="T4" fmla="*/ 0 w 97"/>
                <a:gd name="T5" fmla="*/ 0 h 55"/>
                <a:gd name="T6" fmla="*/ 0 w 97"/>
                <a:gd name="T7" fmla="*/ 0 h 55"/>
                <a:gd name="T8" fmla="*/ 0 w 97"/>
                <a:gd name="T9" fmla="*/ 0 h 55"/>
                <a:gd name="T10" fmla="*/ 0 w 97"/>
                <a:gd name="T11" fmla="*/ 0 h 55"/>
                <a:gd name="T12" fmla="*/ 0 w 97"/>
                <a:gd name="T13" fmla="*/ 0 h 55"/>
                <a:gd name="T14" fmla="*/ 0 w 97"/>
                <a:gd name="T15" fmla="*/ 0 h 55"/>
                <a:gd name="T16" fmla="*/ 0 w 97"/>
                <a:gd name="T17" fmla="*/ 0 h 55"/>
                <a:gd name="T18" fmla="*/ 0 w 97"/>
                <a:gd name="T19" fmla="*/ 0 h 55"/>
                <a:gd name="T20" fmla="*/ 0 w 97"/>
                <a:gd name="T21" fmla="*/ 0 h 55"/>
                <a:gd name="T22" fmla="*/ 0 w 97"/>
                <a:gd name="T23" fmla="*/ 0 h 55"/>
                <a:gd name="T24" fmla="*/ 0 w 97"/>
                <a:gd name="T25" fmla="*/ 0 h 55"/>
                <a:gd name="T26" fmla="*/ 0 w 97"/>
                <a:gd name="T27" fmla="*/ 0 h 55"/>
                <a:gd name="T28" fmla="*/ 0 w 97"/>
                <a:gd name="T29" fmla="*/ 0 h 55"/>
                <a:gd name="T30" fmla="*/ 0 w 97"/>
                <a:gd name="T31" fmla="*/ 0 h 55"/>
                <a:gd name="T32" fmla="*/ 0 w 97"/>
                <a:gd name="T33" fmla="*/ 0 h 5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55"/>
                <a:gd name="T53" fmla="*/ 97 w 97"/>
                <a:gd name="T54" fmla="*/ 55 h 5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55">
                  <a:moveTo>
                    <a:pt x="0" y="55"/>
                  </a:moveTo>
                  <a:lnTo>
                    <a:pt x="9" y="47"/>
                  </a:lnTo>
                  <a:lnTo>
                    <a:pt x="21" y="36"/>
                  </a:lnTo>
                  <a:lnTo>
                    <a:pt x="37" y="26"/>
                  </a:lnTo>
                  <a:lnTo>
                    <a:pt x="53" y="17"/>
                  </a:lnTo>
                  <a:lnTo>
                    <a:pt x="68" y="9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97" y="3"/>
                  </a:lnTo>
                  <a:lnTo>
                    <a:pt x="97" y="9"/>
                  </a:lnTo>
                  <a:lnTo>
                    <a:pt x="89" y="15"/>
                  </a:lnTo>
                  <a:lnTo>
                    <a:pt x="79" y="24"/>
                  </a:lnTo>
                  <a:lnTo>
                    <a:pt x="63" y="32"/>
                  </a:lnTo>
                  <a:lnTo>
                    <a:pt x="47" y="40"/>
                  </a:lnTo>
                  <a:lnTo>
                    <a:pt x="30" y="47"/>
                  </a:lnTo>
                  <a:lnTo>
                    <a:pt x="13" y="5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431"/>
            <p:cNvSpPr>
              <a:spLocks/>
            </p:cNvSpPr>
            <p:nvPr/>
          </p:nvSpPr>
          <p:spPr bwMode="auto">
            <a:xfrm flipH="1">
              <a:off x="990" y="2848"/>
              <a:ext cx="37" cy="34"/>
            </a:xfrm>
            <a:custGeom>
              <a:avLst/>
              <a:gdLst>
                <a:gd name="T0" fmla="*/ 0 w 83"/>
                <a:gd name="T1" fmla="*/ 0 h 69"/>
                <a:gd name="T2" fmla="*/ 0 w 83"/>
                <a:gd name="T3" fmla="*/ 0 h 69"/>
                <a:gd name="T4" fmla="*/ 0 w 83"/>
                <a:gd name="T5" fmla="*/ 0 h 69"/>
                <a:gd name="T6" fmla="*/ 0 w 83"/>
                <a:gd name="T7" fmla="*/ 0 h 69"/>
                <a:gd name="T8" fmla="*/ 0 w 83"/>
                <a:gd name="T9" fmla="*/ 0 h 69"/>
                <a:gd name="T10" fmla="*/ 0 w 83"/>
                <a:gd name="T11" fmla="*/ 0 h 69"/>
                <a:gd name="T12" fmla="*/ 0 w 83"/>
                <a:gd name="T13" fmla="*/ 0 h 69"/>
                <a:gd name="T14" fmla="*/ 0 w 83"/>
                <a:gd name="T15" fmla="*/ 0 h 69"/>
                <a:gd name="T16" fmla="*/ 0 w 83"/>
                <a:gd name="T17" fmla="*/ 0 h 69"/>
                <a:gd name="T18" fmla="*/ 0 w 83"/>
                <a:gd name="T19" fmla="*/ 0 h 69"/>
                <a:gd name="T20" fmla="*/ 0 w 83"/>
                <a:gd name="T21" fmla="*/ 0 h 69"/>
                <a:gd name="T22" fmla="*/ 0 w 83"/>
                <a:gd name="T23" fmla="*/ 0 h 69"/>
                <a:gd name="T24" fmla="*/ 0 w 83"/>
                <a:gd name="T25" fmla="*/ 0 h 69"/>
                <a:gd name="T26" fmla="*/ 0 w 83"/>
                <a:gd name="T27" fmla="*/ 0 h 69"/>
                <a:gd name="T28" fmla="*/ 0 w 83"/>
                <a:gd name="T29" fmla="*/ 0 h 69"/>
                <a:gd name="T30" fmla="*/ 0 w 83"/>
                <a:gd name="T31" fmla="*/ 0 h 69"/>
                <a:gd name="T32" fmla="*/ 0 w 83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9"/>
                <a:gd name="T53" fmla="*/ 83 w 8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9">
                  <a:moveTo>
                    <a:pt x="0" y="69"/>
                  </a:moveTo>
                  <a:lnTo>
                    <a:pt x="6" y="61"/>
                  </a:lnTo>
                  <a:lnTo>
                    <a:pt x="17" y="50"/>
                  </a:lnTo>
                  <a:lnTo>
                    <a:pt x="29" y="37"/>
                  </a:lnTo>
                  <a:lnTo>
                    <a:pt x="42" y="24"/>
                  </a:lnTo>
                  <a:lnTo>
                    <a:pt x="55" y="13"/>
                  </a:lnTo>
                  <a:lnTo>
                    <a:pt x="67" y="4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3" y="8"/>
                  </a:lnTo>
                  <a:lnTo>
                    <a:pt x="76" y="18"/>
                  </a:lnTo>
                  <a:lnTo>
                    <a:pt x="64" y="29"/>
                  </a:lnTo>
                  <a:lnTo>
                    <a:pt x="51" y="41"/>
                  </a:lnTo>
                  <a:lnTo>
                    <a:pt x="35" y="52"/>
                  </a:lnTo>
                  <a:lnTo>
                    <a:pt x="21" y="61"/>
                  </a:lnTo>
                  <a:lnTo>
                    <a:pt x="8" y="67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432"/>
            <p:cNvSpPr>
              <a:spLocks/>
            </p:cNvSpPr>
            <p:nvPr/>
          </p:nvSpPr>
          <p:spPr bwMode="auto">
            <a:xfrm flipH="1">
              <a:off x="993" y="2836"/>
              <a:ext cx="35" cy="31"/>
            </a:xfrm>
            <a:custGeom>
              <a:avLst/>
              <a:gdLst>
                <a:gd name="T0" fmla="*/ 0 w 77"/>
                <a:gd name="T1" fmla="*/ 1 h 62"/>
                <a:gd name="T2" fmla="*/ 0 w 77"/>
                <a:gd name="T3" fmla="*/ 1 h 62"/>
                <a:gd name="T4" fmla="*/ 0 w 77"/>
                <a:gd name="T5" fmla="*/ 1 h 62"/>
                <a:gd name="T6" fmla="*/ 0 w 77"/>
                <a:gd name="T7" fmla="*/ 1 h 62"/>
                <a:gd name="T8" fmla="*/ 0 w 77"/>
                <a:gd name="T9" fmla="*/ 1 h 62"/>
                <a:gd name="T10" fmla="*/ 0 w 77"/>
                <a:gd name="T11" fmla="*/ 1 h 62"/>
                <a:gd name="T12" fmla="*/ 0 w 77"/>
                <a:gd name="T13" fmla="*/ 1 h 62"/>
                <a:gd name="T14" fmla="*/ 0 w 77"/>
                <a:gd name="T15" fmla="*/ 1 h 62"/>
                <a:gd name="T16" fmla="*/ 0 w 77"/>
                <a:gd name="T17" fmla="*/ 1 h 62"/>
                <a:gd name="T18" fmla="*/ 0 w 77"/>
                <a:gd name="T19" fmla="*/ 1 h 62"/>
                <a:gd name="T20" fmla="*/ 0 w 77"/>
                <a:gd name="T21" fmla="*/ 1 h 62"/>
                <a:gd name="T22" fmla="*/ 0 w 77"/>
                <a:gd name="T23" fmla="*/ 1 h 62"/>
                <a:gd name="T24" fmla="*/ 0 w 77"/>
                <a:gd name="T25" fmla="*/ 1 h 62"/>
                <a:gd name="T26" fmla="*/ 0 w 77"/>
                <a:gd name="T27" fmla="*/ 1 h 62"/>
                <a:gd name="T28" fmla="*/ 0 w 77"/>
                <a:gd name="T29" fmla="*/ 1 h 62"/>
                <a:gd name="T30" fmla="*/ 0 w 77"/>
                <a:gd name="T31" fmla="*/ 0 h 62"/>
                <a:gd name="T32" fmla="*/ 0 w 77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62"/>
                <a:gd name="T53" fmla="*/ 77 w 77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62">
                  <a:moveTo>
                    <a:pt x="77" y="4"/>
                  </a:moveTo>
                  <a:lnTo>
                    <a:pt x="75" y="7"/>
                  </a:lnTo>
                  <a:lnTo>
                    <a:pt x="67" y="13"/>
                  </a:lnTo>
                  <a:lnTo>
                    <a:pt x="57" y="20"/>
                  </a:lnTo>
                  <a:lnTo>
                    <a:pt x="45" y="28"/>
                  </a:lnTo>
                  <a:lnTo>
                    <a:pt x="32" y="37"/>
                  </a:lnTo>
                  <a:lnTo>
                    <a:pt x="19" y="46"/>
                  </a:lnTo>
                  <a:lnTo>
                    <a:pt x="8" y="54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13" y="39"/>
                  </a:lnTo>
                  <a:lnTo>
                    <a:pt x="24" y="27"/>
                  </a:lnTo>
                  <a:lnTo>
                    <a:pt x="36" y="15"/>
                  </a:lnTo>
                  <a:lnTo>
                    <a:pt x="49" y="7"/>
                  </a:lnTo>
                  <a:lnTo>
                    <a:pt x="59" y="1"/>
                  </a:lnTo>
                  <a:lnTo>
                    <a:pt x="70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433"/>
            <p:cNvSpPr>
              <a:spLocks/>
            </p:cNvSpPr>
            <p:nvPr/>
          </p:nvSpPr>
          <p:spPr bwMode="auto">
            <a:xfrm flipH="1">
              <a:off x="1057" y="2677"/>
              <a:ext cx="41" cy="155"/>
            </a:xfrm>
            <a:custGeom>
              <a:avLst/>
              <a:gdLst>
                <a:gd name="T0" fmla="*/ 0 w 91"/>
                <a:gd name="T1" fmla="*/ 1 h 311"/>
                <a:gd name="T2" fmla="*/ 0 w 91"/>
                <a:gd name="T3" fmla="*/ 1 h 311"/>
                <a:gd name="T4" fmla="*/ 0 w 91"/>
                <a:gd name="T5" fmla="*/ 1 h 311"/>
                <a:gd name="T6" fmla="*/ 0 w 91"/>
                <a:gd name="T7" fmla="*/ 1 h 311"/>
                <a:gd name="T8" fmla="*/ 0 w 91"/>
                <a:gd name="T9" fmla="*/ 1 h 311"/>
                <a:gd name="T10" fmla="*/ 0 w 91"/>
                <a:gd name="T11" fmla="*/ 1 h 311"/>
                <a:gd name="T12" fmla="*/ 0 w 91"/>
                <a:gd name="T13" fmla="*/ 0 h 311"/>
                <a:gd name="T14" fmla="*/ 0 w 91"/>
                <a:gd name="T15" fmla="*/ 0 h 311"/>
                <a:gd name="T16" fmla="*/ 0 w 91"/>
                <a:gd name="T17" fmla="*/ 0 h 311"/>
                <a:gd name="T18" fmla="*/ 0 w 91"/>
                <a:gd name="T19" fmla="*/ 0 h 311"/>
                <a:gd name="T20" fmla="*/ 0 w 91"/>
                <a:gd name="T21" fmla="*/ 0 h 311"/>
                <a:gd name="T22" fmla="*/ 0 w 91"/>
                <a:gd name="T23" fmla="*/ 0 h 311"/>
                <a:gd name="T24" fmla="*/ 0 w 91"/>
                <a:gd name="T25" fmla="*/ 0 h 311"/>
                <a:gd name="T26" fmla="*/ 0 w 91"/>
                <a:gd name="T27" fmla="*/ 0 h 311"/>
                <a:gd name="T28" fmla="*/ 0 w 91"/>
                <a:gd name="T29" fmla="*/ 0 h 311"/>
                <a:gd name="T30" fmla="*/ 0 w 91"/>
                <a:gd name="T31" fmla="*/ 0 h 311"/>
                <a:gd name="T32" fmla="*/ 0 w 91"/>
                <a:gd name="T33" fmla="*/ 0 h 311"/>
                <a:gd name="T34" fmla="*/ 0 w 91"/>
                <a:gd name="T35" fmla="*/ 0 h 311"/>
                <a:gd name="T36" fmla="*/ 0 w 91"/>
                <a:gd name="T37" fmla="*/ 0 h 311"/>
                <a:gd name="T38" fmla="*/ 0 w 91"/>
                <a:gd name="T39" fmla="*/ 1 h 311"/>
                <a:gd name="T40" fmla="*/ 0 w 91"/>
                <a:gd name="T41" fmla="*/ 1 h 3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1"/>
                <a:gd name="T64" fmla="*/ 0 h 311"/>
                <a:gd name="T65" fmla="*/ 91 w 91"/>
                <a:gd name="T66" fmla="*/ 311 h 31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1" h="311">
                  <a:moveTo>
                    <a:pt x="9" y="311"/>
                  </a:moveTo>
                  <a:lnTo>
                    <a:pt x="5" y="311"/>
                  </a:lnTo>
                  <a:lnTo>
                    <a:pt x="2" y="309"/>
                  </a:lnTo>
                  <a:lnTo>
                    <a:pt x="1" y="307"/>
                  </a:lnTo>
                  <a:lnTo>
                    <a:pt x="0" y="303"/>
                  </a:lnTo>
                  <a:lnTo>
                    <a:pt x="37" y="265"/>
                  </a:lnTo>
                  <a:lnTo>
                    <a:pt x="59" y="225"/>
                  </a:lnTo>
                  <a:lnTo>
                    <a:pt x="72" y="183"/>
                  </a:lnTo>
                  <a:lnTo>
                    <a:pt x="76" y="142"/>
                  </a:lnTo>
                  <a:lnTo>
                    <a:pt x="74" y="101"/>
                  </a:lnTo>
                  <a:lnTo>
                    <a:pt x="67" y="63"/>
                  </a:lnTo>
                  <a:lnTo>
                    <a:pt x="59" y="29"/>
                  </a:lnTo>
                  <a:lnTo>
                    <a:pt x="51" y="0"/>
                  </a:lnTo>
                  <a:lnTo>
                    <a:pt x="70" y="20"/>
                  </a:lnTo>
                  <a:lnTo>
                    <a:pt x="83" y="53"/>
                  </a:lnTo>
                  <a:lnTo>
                    <a:pt x="91" y="97"/>
                  </a:lnTo>
                  <a:lnTo>
                    <a:pt x="91" y="146"/>
                  </a:lnTo>
                  <a:lnTo>
                    <a:pt x="84" y="196"/>
                  </a:lnTo>
                  <a:lnTo>
                    <a:pt x="68" y="243"/>
                  </a:lnTo>
                  <a:lnTo>
                    <a:pt x="43" y="283"/>
                  </a:lnTo>
                  <a:lnTo>
                    <a:pt x="9" y="3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434"/>
            <p:cNvSpPr>
              <a:spLocks/>
            </p:cNvSpPr>
            <p:nvPr/>
          </p:nvSpPr>
          <p:spPr bwMode="auto">
            <a:xfrm flipH="1">
              <a:off x="1064" y="2678"/>
              <a:ext cx="35" cy="20"/>
            </a:xfrm>
            <a:custGeom>
              <a:avLst/>
              <a:gdLst>
                <a:gd name="T0" fmla="*/ 0 w 77"/>
                <a:gd name="T1" fmla="*/ 0 h 41"/>
                <a:gd name="T2" fmla="*/ 0 w 77"/>
                <a:gd name="T3" fmla="*/ 0 h 41"/>
                <a:gd name="T4" fmla="*/ 0 w 77"/>
                <a:gd name="T5" fmla="*/ 0 h 41"/>
                <a:gd name="T6" fmla="*/ 0 w 77"/>
                <a:gd name="T7" fmla="*/ 0 h 41"/>
                <a:gd name="T8" fmla="*/ 0 w 77"/>
                <a:gd name="T9" fmla="*/ 0 h 41"/>
                <a:gd name="T10" fmla="*/ 0 w 77"/>
                <a:gd name="T11" fmla="*/ 0 h 41"/>
                <a:gd name="T12" fmla="*/ 0 w 77"/>
                <a:gd name="T13" fmla="*/ 0 h 41"/>
                <a:gd name="T14" fmla="*/ 0 w 77"/>
                <a:gd name="T15" fmla="*/ 0 h 41"/>
                <a:gd name="T16" fmla="*/ 0 w 77"/>
                <a:gd name="T17" fmla="*/ 0 h 41"/>
                <a:gd name="T18" fmla="*/ 0 w 77"/>
                <a:gd name="T19" fmla="*/ 0 h 41"/>
                <a:gd name="T20" fmla="*/ 0 w 77"/>
                <a:gd name="T21" fmla="*/ 0 h 41"/>
                <a:gd name="T22" fmla="*/ 0 w 77"/>
                <a:gd name="T23" fmla="*/ 0 h 41"/>
                <a:gd name="T24" fmla="*/ 0 w 77"/>
                <a:gd name="T25" fmla="*/ 0 h 41"/>
                <a:gd name="T26" fmla="*/ 0 w 77"/>
                <a:gd name="T27" fmla="*/ 0 h 41"/>
                <a:gd name="T28" fmla="*/ 0 w 77"/>
                <a:gd name="T29" fmla="*/ 0 h 41"/>
                <a:gd name="T30" fmla="*/ 0 w 77"/>
                <a:gd name="T31" fmla="*/ 0 h 41"/>
                <a:gd name="T32" fmla="*/ 0 w 77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7"/>
                <a:gd name="T52" fmla="*/ 0 h 41"/>
                <a:gd name="T53" fmla="*/ 77 w 77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7" h="41">
                  <a:moveTo>
                    <a:pt x="77" y="41"/>
                  </a:moveTo>
                  <a:lnTo>
                    <a:pt x="69" y="33"/>
                  </a:lnTo>
                  <a:lnTo>
                    <a:pt x="58" y="25"/>
                  </a:lnTo>
                  <a:lnTo>
                    <a:pt x="46" y="18"/>
                  </a:lnTo>
                  <a:lnTo>
                    <a:pt x="34" y="11"/>
                  </a:lnTo>
                  <a:lnTo>
                    <a:pt x="23" y="5"/>
                  </a:lnTo>
                  <a:lnTo>
                    <a:pt x="12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7" y="10"/>
                  </a:lnTo>
                  <a:lnTo>
                    <a:pt x="16" y="13"/>
                  </a:lnTo>
                  <a:lnTo>
                    <a:pt x="27" y="18"/>
                  </a:lnTo>
                  <a:lnTo>
                    <a:pt x="40" y="22"/>
                  </a:lnTo>
                  <a:lnTo>
                    <a:pt x="53" y="28"/>
                  </a:lnTo>
                  <a:lnTo>
                    <a:pt x="66" y="34"/>
                  </a:lnTo>
                  <a:lnTo>
                    <a:pt x="77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435"/>
            <p:cNvSpPr>
              <a:spLocks/>
            </p:cNvSpPr>
            <p:nvPr/>
          </p:nvSpPr>
          <p:spPr bwMode="auto">
            <a:xfrm flipH="1">
              <a:off x="1062" y="2689"/>
              <a:ext cx="38" cy="23"/>
            </a:xfrm>
            <a:custGeom>
              <a:avLst/>
              <a:gdLst>
                <a:gd name="T0" fmla="*/ 0 w 84"/>
                <a:gd name="T1" fmla="*/ 1 h 46"/>
                <a:gd name="T2" fmla="*/ 0 w 84"/>
                <a:gd name="T3" fmla="*/ 0 h 46"/>
                <a:gd name="T4" fmla="*/ 0 w 84"/>
                <a:gd name="T5" fmla="*/ 1 h 46"/>
                <a:gd name="T6" fmla="*/ 0 w 84"/>
                <a:gd name="T7" fmla="*/ 1 h 46"/>
                <a:gd name="T8" fmla="*/ 0 w 84"/>
                <a:gd name="T9" fmla="*/ 1 h 46"/>
                <a:gd name="T10" fmla="*/ 0 w 84"/>
                <a:gd name="T11" fmla="*/ 1 h 46"/>
                <a:gd name="T12" fmla="*/ 0 w 84"/>
                <a:gd name="T13" fmla="*/ 1 h 46"/>
                <a:gd name="T14" fmla="*/ 0 w 84"/>
                <a:gd name="T15" fmla="*/ 1 h 46"/>
                <a:gd name="T16" fmla="*/ 0 w 84"/>
                <a:gd name="T17" fmla="*/ 1 h 46"/>
                <a:gd name="T18" fmla="*/ 0 w 84"/>
                <a:gd name="T19" fmla="*/ 1 h 46"/>
                <a:gd name="T20" fmla="*/ 0 w 84"/>
                <a:gd name="T21" fmla="*/ 1 h 46"/>
                <a:gd name="T22" fmla="*/ 0 w 84"/>
                <a:gd name="T23" fmla="*/ 1 h 46"/>
                <a:gd name="T24" fmla="*/ 0 w 84"/>
                <a:gd name="T25" fmla="*/ 1 h 46"/>
                <a:gd name="T26" fmla="*/ 0 w 84"/>
                <a:gd name="T27" fmla="*/ 1 h 46"/>
                <a:gd name="T28" fmla="*/ 0 w 84"/>
                <a:gd name="T29" fmla="*/ 1 h 46"/>
                <a:gd name="T30" fmla="*/ 0 w 84"/>
                <a:gd name="T31" fmla="*/ 1 h 46"/>
                <a:gd name="T32" fmla="*/ 0 w 84"/>
                <a:gd name="T33" fmla="*/ 1 h 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46"/>
                <a:gd name="T53" fmla="*/ 84 w 84"/>
                <a:gd name="T54" fmla="*/ 46 h 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46">
                  <a:moveTo>
                    <a:pt x="0" y="1"/>
                  </a:moveTo>
                  <a:lnTo>
                    <a:pt x="4" y="0"/>
                  </a:lnTo>
                  <a:lnTo>
                    <a:pt x="12" y="1"/>
                  </a:lnTo>
                  <a:lnTo>
                    <a:pt x="22" y="5"/>
                  </a:lnTo>
                  <a:lnTo>
                    <a:pt x="35" y="11"/>
                  </a:lnTo>
                  <a:lnTo>
                    <a:pt x="50" y="18"/>
                  </a:lnTo>
                  <a:lnTo>
                    <a:pt x="63" y="26"/>
                  </a:lnTo>
                  <a:lnTo>
                    <a:pt x="75" y="36"/>
                  </a:lnTo>
                  <a:lnTo>
                    <a:pt x="84" y="46"/>
                  </a:lnTo>
                  <a:lnTo>
                    <a:pt x="74" y="41"/>
                  </a:lnTo>
                  <a:lnTo>
                    <a:pt x="60" y="35"/>
                  </a:lnTo>
                  <a:lnTo>
                    <a:pt x="46" y="28"/>
                  </a:lnTo>
                  <a:lnTo>
                    <a:pt x="33" y="22"/>
                  </a:lnTo>
                  <a:lnTo>
                    <a:pt x="20" y="15"/>
                  </a:lnTo>
                  <a:lnTo>
                    <a:pt x="9" y="9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436"/>
            <p:cNvSpPr>
              <a:spLocks/>
            </p:cNvSpPr>
            <p:nvPr/>
          </p:nvSpPr>
          <p:spPr bwMode="auto">
            <a:xfrm flipH="1">
              <a:off x="1059" y="2712"/>
              <a:ext cx="49" cy="31"/>
            </a:xfrm>
            <a:custGeom>
              <a:avLst/>
              <a:gdLst>
                <a:gd name="T0" fmla="*/ 0 w 110"/>
                <a:gd name="T1" fmla="*/ 0 h 64"/>
                <a:gd name="T2" fmla="*/ 0 w 110"/>
                <a:gd name="T3" fmla="*/ 0 h 64"/>
                <a:gd name="T4" fmla="*/ 0 w 110"/>
                <a:gd name="T5" fmla="*/ 0 h 64"/>
                <a:gd name="T6" fmla="*/ 0 w 110"/>
                <a:gd name="T7" fmla="*/ 0 h 64"/>
                <a:gd name="T8" fmla="*/ 0 w 110"/>
                <a:gd name="T9" fmla="*/ 0 h 64"/>
                <a:gd name="T10" fmla="*/ 0 w 110"/>
                <a:gd name="T11" fmla="*/ 0 h 64"/>
                <a:gd name="T12" fmla="*/ 0 w 110"/>
                <a:gd name="T13" fmla="*/ 0 h 64"/>
                <a:gd name="T14" fmla="*/ 0 w 110"/>
                <a:gd name="T15" fmla="*/ 0 h 64"/>
                <a:gd name="T16" fmla="*/ 0 w 110"/>
                <a:gd name="T17" fmla="*/ 0 h 64"/>
                <a:gd name="T18" fmla="*/ 0 w 110"/>
                <a:gd name="T19" fmla="*/ 0 h 64"/>
                <a:gd name="T20" fmla="*/ 0 w 110"/>
                <a:gd name="T21" fmla="*/ 0 h 64"/>
                <a:gd name="T22" fmla="*/ 0 w 110"/>
                <a:gd name="T23" fmla="*/ 0 h 64"/>
                <a:gd name="T24" fmla="*/ 0 w 110"/>
                <a:gd name="T25" fmla="*/ 0 h 64"/>
                <a:gd name="T26" fmla="*/ 0 w 110"/>
                <a:gd name="T27" fmla="*/ 0 h 64"/>
                <a:gd name="T28" fmla="*/ 0 w 110"/>
                <a:gd name="T29" fmla="*/ 0 h 64"/>
                <a:gd name="T30" fmla="*/ 0 w 110"/>
                <a:gd name="T31" fmla="*/ 0 h 64"/>
                <a:gd name="T32" fmla="*/ 0 w 110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0"/>
                <a:gd name="T52" fmla="*/ 0 h 64"/>
                <a:gd name="T53" fmla="*/ 110 w 110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0" h="64">
                  <a:moveTo>
                    <a:pt x="0" y="1"/>
                  </a:moveTo>
                  <a:lnTo>
                    <a:pt x="6" y="0"/>
                  </a:lnTo>
                  <a:lnTo>
                    <a:pt x="18" y="3"/>
                  </a:lnTo>
                  <a:lnTo>
                    <a:pt x="33" y="8"/>
                  </a:lnTo>
                  <a:lnTo>
                    <a:pt x="50" y="16"/>
                  </a:lnTo>
                  <a:lnTo>
                    <a:pt x="69" y="27"/>
                  </a:lnTo>
                  <a:lnTo>
                    <a:pt x="86" y="39"/>
                  </a:lnTo>
                  <a:lnTo>
                    <a:pt x="101" y="51"/>
                  </a:lnTo>
                  <a:lnTo>
                    <a:pt x="110" y="64"/>
                  </a:lnTo>
                  <a:lnTo>
                    <a:pt x="101" y="58"/>
                  </a:lnTo>
                  <a:lnTo>
                    <a:pt x="86" y="51"/>
                  </a:lnTo>
                  <a:lnTo>
                    <a:pt x="68" y="42"/>
                  </a:lnTo>
                  <a:lnTo>
                    <a:pt x="48" y="33"/>
                  </a:lnTo>
                  <a:lnTo>
                    <a:pt x="28" y="22"/>
                  </a:lnTo>
                  <a:lnTo>
                    <a:pt x="12" y="14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437"/>
            <p:cNvSpPr>
              <a:spLocks/>
            </p:cNvSpPr>
            <p:nvPr/>
          </p:nvSpPr>
          <p:spPr bwMode="auto">
            <a:xfrm flipH="1">
              <a:off x="1062" y="2738"/>
              <a:ext cx="54" cy="34"/>
            </a:xfrm>
            <a:custGeom>
              <a:avLst/>
              <a:gdLst>
                <a:gd name="T0" fmla="*/ 0 w 120"/>
                <a:gd name="T1" fmla="*/ 1 h 68"/>
                <a:gd name="T2" fmla="*/ 0 w 120"/>
                <a:gd name="T3" fmla="*/ 0 h 68"/>
                <a:gd name="T4" fmla="*/ 0 w 120"/>
                <a:gd name="T5" fmla="*/ 1 h 68"/>
                <a:gd name="T6" fmla="*/ 0 w 120"/>
                <a:gd name="T7" fmla="*/ 1 h 68"/>
                <a:gd name="T8" fmla="*/ 0 w 120"/>
                <a:gd name="T9" fmla="*/ 1 h 68"/>
                <a:gd name="T10" fmla="*/ 0 w 120"/>
                <a:gd name="T11" fmla="*/ 1 h 68"/>
                <a:gd name="T12" fmla="*/ 0 w 120"/>
                <a:gd name="T13" fmla="*/ 1 h 68"/>
                <a:gd name="T14" fmla="*/ 0 w 120"/>
                <a:gd name="T15" fmla="*/ 1 h 68"/>
                <a:gd name="T16" fmla="*/ 0 w 120"/>
                <a:gd name="T17" fmla="*/ 1 h 68"/>
                <a:gd name="T18" fmla="*/ 0 w 120"/>
                <a:gd name="T19" fmla="*/ 1 h 68"/>
                <a:gd name="T20" fmla="*/ 0 w 120"/>
                <a:gd name="T21" fmla="*/ 1 h 68"/>
                <a:gd name="T22" fmla="*/ 0 w 120"/>
                <a:gd name="T23" fmla="*/ 1 h 68"/>
                <a:gd name="T24" fmla="*/ 0 w 120"/>
                <a:gd name="T25" fmla="*/ 1 h 68"/>
                <a:gd name="T26" fmla="*/ 0 w 120"/>
                <a:gd name="T27" fmla="*/ 1 h 68"/>
                <a:gd name="T28" fmla="*/ 0 w 120"/>
                <a:gd name="T29" fmla="*/ 1 h 68"/>
                <a:gd name="T30" fmla="*/ 0 w 120"/>
                <a:gd name="T31" fmla="*/ 1 h 68"/>
                <a:gd name="T32" fmla="*/ 0 w 12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"/>
                <a:gd name="T52" fmla="*/ 0 h 68"/>
                <a:gd name="T53" fmla="*/ 120 w 12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" h="68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9" y="11"/>
                  </a:lnTo>
                  <a:lnTo>
                    <a:pt x="58" y="21"/>
                  </a:lnTo>
                  <a:lnTo>
                    <a:pt x="79" y="32"/>
                  </a:lnTo>
                  <a:lnTo>
                    <a:pt x="98" y="45"/>
                  </a:lnTo>
                  <a:lnTo>
                    <a:pt x="112" y="57"/>
                  </a:lnTo>
                  <a:lnTo>
                    <a:pt x="120" y="68"/>
                  </a:lnTo>
                  <a:lnTo>
                    <a:pt x="111" y="64"/>
                  </a:lnTo>
                  <a:lnTo>
                    <a:pt x="95" y="57"/>
                  </a:lnTo>
                  <a:lnTo>
                    <a:pt x="75" y="46"/>
                  </a:lnTo>
                  <a:lnTo>
                    <a:pt x="53" y="35"/>
                  </a:lnTo>
                  <a:lnTo>
                    <a:pt x="33" y="24"/>
                  </a:lnTo>
                  <a:lnTo>
                    <a:pt x="15" y="14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438"/>
            <p:cNvSpPr>
              <a:spLocks/>
            </p:cNvSpPr>
            <p:nvPr/>
          </p:nvSpPr>
          <p:spPr bwMode="auto">
            <a:xfrm flipH="1">
              <a:off x="1067" y="2754"/>
              <a:ext cx="44" cy="37"/>
            </a:xfrm>
            <a:custGeom>
              <a:avLst/>
              <a:gdLst>
                <a:gd name="T0" fmla="*/ 0 w 97"/>
                <a:gd name="T1" fmla="*/ 0 h 72"/>
                <a:gd name="T2" fmla="*/ 0 w 97"/>
                <a:gd name="T3" fmla="*/ 0 h 72"/>
                <a:gd name="T4" fmla="*/ 0 w 97"/>
                <a:gd name="T5" fmla="*/ 1 h 72"/>
                <a:gd name="T6" fmla="*/ 0 w 97"/>
                <a:gd name="T7" fmla="*/ 1 h 72"/>
                <a:gd name="T8" fmla="*/ 0 w 97"/>
                <a:gd name="T9" fmla="*/ 1 h 72"/>
                <a:gd name="T10" fmla="*/ 0 w 97"/>
                <a:gd name="T11" fmla="*/ 1 h 72"/>
                <a:gd name="T12" fmla="*/ 0 w 97"/>
                <a:gd name="T13" fmla="*/ 1 h 72"/>
                <a:gd name="T14" fmla="*/ 0 w 97"/>
                <a:gd name="T15" fmla="*/ 1 h 72"/>
                <a:gd name="T16" fmla="*/ 0 w 97"/>
                <a:gd name="T17" fmla="*/ 1 h 72"/>
                <a:gd name="T18" fmla="*/ 0 w 97"/>
                <a:gd name="T19" fmla="*/ 1 h 72"/>
                <a:gd name="T20" fmla="*/ 0 w 97"/>
                <a:gd name="T21" fmla="*/ 1 h 72"/>
                <a:gd name="T22" fmla="*/ 0 w 97"/>
                <a:gd name="T23" fmla="*/ 1 h 72"/>
                <a:gd name="T24" fmla="*/ 0 w 97"/>
                <a:gd name="T25" fmla="*/ 1 h 72"/>
                <a:gd name="T26" fmla="*/ 0 w 97"/>
                <a:gd name="T27" fmla="*/ 1 h 72"/>
                <a:gd name="T28" fmla="*/ 0 w 97"/>
                <a:gd name="T29" fmla="*/ 1 h 72"/>
                <a:gd name="T30" fmla="*/ 0 w 97"/>
                <a:gd name="T31" fmla="*/ 1 h 72"/>
                <a:gd name="T32" fmla="*/ 0 w 97"/>
                <a:gd name="T33" fmla="*/ 0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7"/>
                <a:gd name="T52" fmla="*/ 0 h 72"/>
                <a:gd name="T53" fmla="*/ 97 w 97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7" h="72">
                  <a:moveTo>
                    <a:pt x="0" y="0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1" y="15"/>
                  </a:lnTo>
                  <a:lnTo>
                    <a:pt x="49" y="25"/>
                  </a:lnTo>
                  <a:lnTo>
                    <a:pt x="66" y="39"/>
                  </a:lnTo>
                  <a:lnTo>
                    <a:pt x="81" y="51"/>
                  </a:lnTo>
                  <a:lnTo>
                    <a:pt x="92" y="63"/>
                  </a:lnTo>
                  <a:lnTo>
                    <a:pt x="97" y="72"/>
                  </a:lnTo>
                  <a:lnTo>
                    <a:pt x="88" y="66"/>
                  </a:lnTo>
                  <a:lnTo>
                    <a:pt x="74" y="57"/>
                  </a:lnTo>
                  <a:lnTo>
                    <a:pt x="56" y="47"/>
                  </a:lnTo>
                  <a:lnTo>
                    <a:pt x="39" y="35"/>
                  </a:lnTo>
                  <a:lnTo>
                    <a:pt x="22" y="24"/>
                  </a:lnTo>
                  <a:lnTo>
                    <a:pt x="9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439"/>
            <p:cNvSpPr>
              <a:spLocks/>
            </p:cNvSpPr>
            <p:nvPr/>
          </p:nvSpPr>
          <p:spPr bwMode="auto">
            <a:xfrm flipH="1">
              <a:off x="1073" y="2774"/>
              <a:ext cx="36" cy="31"/>
            </a:xfrm>
            <a:custGeom>
              <a:avLst/>
              <a:gdLst>
                <a:gd name="T0" fmla="*/ 0 w 81"/>
                <a:gd name="T1" fmla="*/ 0 h 62"/>
                <a:gd name="T2" fmla="*/ 0 w 81"/>
                <a:gd name="T3" fmla="*/ 0 h 62"/>
                <a:gd name="T4" fmla="*/ 0 w 81"/>
                <a:gd name="T5" fmla="*/ 1 h 62"/>
                <a:gd name="T6" fmla="*/ 0 w 81"/>
                <a:gd name="T7" fmla="*/ 1 h 62"/>
                <a:gd name="T8" fmla="*/ 0 w 81"/>
                <a:gd name="T9" fmla="*/ 1 h 62"/>
                <a:gd name="T10" fmla="*/ 0 w 81"/>
                <a:gd name="T11" fmla="*/ 1 h 62"/>
                <a:gd name="T12" fmla="*/ 0 w 81"/>
                <a:gd name="T13" fmla="*/ 1 h 62"/>
                <a:gd name="T14" fmla="*/ 0 w 81"/>
                <a:gd name="T15" fmla="*/ 1 h 62"/>
                <a:gd name="T16" fmla="*/ 0 w 81"/>
                <a:gd name="T17" fmla="*/ 1 h 62"/>
                <a:gd name="T18" fmla="*/ 0 w 81"/>
                <a:gd name="T19" fmla="*/ 1 h 62"/>
                <a:gd name="T20" fmla="*/ 0 w 81"/>
                <a:gd name="T21" fmla="*/ 1 h 62"/>
                <a:gd name="T22" fmla="*/ 0 w 81"/>
                <a:gd name="T23" fmla="*/ 1 h 62"/>
                <a:gd name="T24" fmla="*/ 0 w 81"/>
                <a:gd name="T25" fmla="*/ 1 h 62"/>
                <a:gd name="T26" fmla="*/ 0 w 81"/>
                <a:gd name="T27" fmla="*/ 1 h 62"/>
                <a:gd name="T28" fmla="*/ 0 w 81"/>
                <a:gd name="T29" fmla="*/ 1 h 62"/>
                <a:gd name="T30" fmla="*/ 0 w 81"/>
                <a:gd name="T31" fmla="*/ 1 h 62"/>
                <a:gd name="T32" fmla="*/ 0 w 81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1"/>
                <a:gd name="T52" fmla="*/ 0 h 62"/>
                <a:gd name="T53" fmla="*/ 81 w 81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1" h="62">
                  <a:moveTo>
                    <a:pt x="0" y="0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9"/>
                  </a:lnTo>
                  <a:lnTo>
                    <a:pt x="41" y="17"/>
                  </a:lnTo>
                  <a:lnTo>
                    <a:pt x="54" y="26"/>
                  </a:lnTo>
                  <a:lnTo>
                    <a:pt x="66" y="38"/>
                  </a:lnTo>
                  <a:lnTo>
                    <a:pt x="76" y="49"/>
                  </a:lnTo>
                  <a:lnTo>
                    <a:pt x="81" y="62"/>
                  </a:lnTo>
                  <a:lnTo>
                    <a:pt x="73" y="55"/>
                  </a:lnTo>
                  <a:lnTo>
                    <a:pt x="61" y="47"/>
                  </a:lnTo>
                  <a:lnTo>
                    <a:pt x="47" y="38"/>
                  </a:lnTo>
                  <a:lnTo>
                    <a:pt x="32" y="27"/>
                  </a:lnTo>
                  <a:lnTo>
                    <a:pt x="19" y="18"/>
                  </a:lnTo>
                  <a:lnTo>
                    <a:pt x="8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440"/>
            <p:cNvSpPr>
              <a:spLocks/>
            </p:cNvSpPr>
            <p:nvPr/>
          </p:nvSpPr>
          <p:spPr bwMode="auto">
            <a:xfrm flipH="1">
              <a:off x="1084" y="2793"/>
              <a:ext cx="25" cy="26"/>
            </a:xfrm>
            <a:custGeom>
              <a:avLst/>
              <a:gdLst>
                <a:gd name="T0" fmla="*/ 0 w 57"/>
                <a:gd name="T1" fmla="*/ 0 h 53"/>
                <a:gd name="T2" fmla="*/ 0 w 57"/>
                <a:gd name="T3" fmla="*/ 0 h 53"/>
                <a:gd name="T4" fmla="*/ 0 w 57"/>
                <a:gd name="T5" fmla="*/ 0 h 53"/>
                <a:gd name="T6" fmla="*/ 0 w 57"/>
                <a:gd name="T7" fmla="*/ 0 h 53"/>
                <a:gd name="T8" fmla="*/ 0 w 57"/>
                <a:gd name="T9" fmla="*/ 0 h 53"/>
                <a:gd name="T10" fmla="*/ 0 w 57"/>
                <a:gd name="T11" fmla="*/ 0 h 53"/>
                <a:gd name="T12" fmla="*/ 0 w 57"/>
                <a:gd name="T13" fmla="*/ 0 h 53"/>
                <a:gd name="T14" fmla="*/ 0 w 57"/>
                <a:gd name="T15" fmla="*/ 0 h 53"/>
                <a:gd name="T16" fmla="*/ 0 w 57"/>
                <a:gd name="T17" fmla="*/ 0 h 53"/>
                <a:gd name="T18" fmla="*/ 0 w 57"/>
                <a:gd name="T19" fmla="*/ 0 h 53"/>
                <a:gd name="T20" fmla="*/ 0 w 57"/>
                <a:gd name="T21" fmla="*/ 0 h 53"/>
                <a:gd name="T22" fmla="*/ 0 w 57"/>
                <a:gd name="T23" fmla="*/ 0 h 53"/>
                <a:gd name="T24" fmla="*/ 0 w 57"/>
                <a:gd name="T25" fmla="*/ 0 h 53"/>
                <a:gd name="T26" fmla="*/ 0 w 57"/>
                <a:gd name="T27" fmla="*/ 0 h 53"/>
                <a:gd name="T28" fmla="*/ 0 w 57"/>
                <a:gd name="T29" fmla="*/ 0 h 53"/>
                <a:gd name="T30" fmla="*/ 0 w 57"/>
                <a:gd name="T31" fmla="*/ 0 h 53"/>
                <a:gd name="T32" fmla="*/ 0 w 57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7"/>
                <a:gd name="T52" fmla="*/ 0 h 53"/>
                <a:gd name="T53" fmla="*/ 57 w 57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7" h="53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10"/>
                  </a:lnTo>
                  <a:lnTo>
                    <a:pt x="33" y="18"/>
                  </a:lnTo>
                  <a:lnTo>
                    <a:pt x="43" y="29"/>
                  </a:lnTo>
                  <a:lnTo>
                    <a:pt x="51" y="38"/>
                  </a:lnTo>
                  <a:lnTo>
                    <a:pt x="56" y="47"/>
                  </a:lnTo>
                  <a:lnTo>
                    <a:pt x="57" y="53"/>
                  </a:lnTo>
                  <a:lnTo>
                    <a:pt x="52" y="47"/>
                  </a:lnTo>
                  <a:lnTo>
                    <a:pt x="43" y="40"/>
                  </a:lnTo>
                  <a:lnTo>
                    <a:pt x="33" y="33"/>
                  </a:lnTo>
                  <a:lnTo>
                    <a:pt x="24" y="25"/>
                  </a:lnTo>
                  <a:lnTo>
                    <a:pt x="15" y="17"/>
                  </a:lnTo>
                  <a:lnTo>
                    <a:pt x="7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441"/>
            <p:cNvSpPr>
              <a:spLocks/>
            </p:cNvSpPr>
            <p:nvPr/>
          </p:nvSpPr>
          <p:spPr bwMode="auto">
            <a:xfrm flipH="1">
              <a:off x="1091" y="2810"/>
              <a:ext cx="17" cy="18"/>
            </a:xfrm>
            <a:custGeom>
              <a:avLst/>
              <a:gdLst>
                <a:gd name="T0" fmla="*/ 0 w 40"/>
                <a:gd name="T1" fmla="*/ 0 h 36"/>
                <a:gd name="T2" fmla="*/ 0 w 40"/>
                <a:gd name="T3" fmla="*/ 0 h 36"/>
                <a:gd name="T4" fmla="*/ 0 w 40"/>
                <a:gd name="T5" fmla="*/ 1 h 36"/>
                <a:gd name="T6" fmla="*/ 0 w 40"/>
                <a:gd name="T7" fmla="*/ 1 h 36"/>
                <a:gd name="T8" fmla="*/ 0 w 40"/>
                <a:gd name="T9" fmla="*/ 1 h 36"/>
                <a:gd name="T10" fmla="*/ 0 w 40"/>
                <a:gd name="T11" fmla="*/ 1 h 36"/>
                <a:gd name="T12" fmla="*/ 0 w 40"/>
                <a:gd name="T13" fmla="*/ 1 h 36"/>
                <a:gd name="T14" fmla="*/ 0 w 40"/>
                <a:gd name="T15" fmla="*/ 1 h 36"/>
                <a:gd name="T16" fmla="*/ 0 w 40"/>
                <a:gd name="T17" fmla="*/ 1 h 36"/>
                <a:gd name="T18" fmla="*/ 0 w 40"/>
                <a:gd name="T19" fmla="*/ 1 h 36"/>
                <a:gd name="T20" fmla="*/ 0 w 40"/>
                <a:gd name="T21" fmla="*/ 1 h 36"/>
                <a:gd name="T22" fmla="*/ 0 w 40"/>
                <a:gd name="T23" fmla="*/ 1 h 36"/>
                <a:gd name="T24" fmla="*/ 0 w 40"/>
                <a:gd name="T25" fmla="*/ 1 h 36"/>
                <a:gd name="T26" fmla="*/ 0 w 40"/>
                <a:gd name="T27" fmla="*/ 1 h 36"/>
                <a:gd name="T28" fmla="*/ 0 w 40"/>
                <a:gd name="T29" fmla="*/ 1 h 36"/>
                <a:gd name="T30" fmla="*/ 0 w 40"/>
                <a:gd name="T31" fmla="*/ 1 h 36"/>
                <a:gd name="T32" fmla="*/ 0 w 4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6"/>
                <a:gd name="T53" fmla="*/ 40 w 40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6">
                  <a:moveTo>
                    <a:pt x="3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20" y="6"/>
                  </a:lnTo>
                  <a:lnTo>
                    <a:pt x="27" y="12"/>
                  </a:lnTo>
                  <a:lnTo>
                    <a:pt x="33" y="18"/>
                  </a:lnTo>
                  <a:lnTo>
                    <a:pt x="37" y="25"/>
                  </a:lnTo>
                  <a:lnTo>
                    <a:pt x="40" y="30"/>
                  </a:lnTo>
                  <a:lnTo>
                    <a:pt x="39" y="36"/>
                  </a:lnTo>
                  <a:lnTo>
                    <a:pt x="36" y="29"/>
                  </a:lnTo>
                  <a:lnTo>
                    <a:pt x="31" y="23"/>
                  </a:lnTo>
                  <a:lnTo>
                    <a:pt x="23" y="18"/>
                  </a:lnTo>
                  <a:lnTo>
                    <a:pt x="15" y="13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442"/>
            <p:cNvSpPr>
              <a:spLocks/>
            </p:cNvSpPr>
            <p:nvPr/>
          </p:nvSpPr>
          <p:spPr bwMode="auto">
            <a:xfrm flipH="1">
              <a:off x="1071" y="2666"/>
              <a:ext cx="21" cy="20"/>
            </a:xfrm>
            <a:custGeom>
              <a:avLst/>
              <a:gdLst>
                <a:gd name="T0" fmla="*/ 0 w 48"/>
                <a:gd name="T1" fmla="*/ 1 h 40"/>
                <a:gd name="T2" fmla="*/ 0 w 48"/>
                <a:gd name="T3" fmla="*/ 1 h 40"/>
                <a:gd name="T4" fmla="*/ 0 w 48"/>
                <a:gd name="T5" fmla="*/ 1 h 40"/>
                <a:gd name="T6" fmla="*/ 0 w 48"/>
                <a:gd name="T7" fmla="*/ 1 h 40"/>
                <a:gd name="T8" fmla="*/ 0 w 48"/>
                <a:gd name="T9" fmla="*/ 1 h 40"/>
                <a:gd name="T10" fmla="*/ 0 w 48"/>
                <a:gd name="T11" fmla="*/ 1 h 40"/>
                <a:gd name="T12" fmla="*/ 0 w 48"/>
                <a:gd name="T13" fmla="*/ 1 h 40"/>
                <a:gd name="T14" fmla="*/ 0 w 48"/>
                <a:gd name="T15" fmla="*/ 1 h 40"/>
                <a:gd name="T16" fmla="*/ 0 w 48"/>
                <a:gd name="T17" fmla="*/ 1 h 40"/>
                <a:gd name="T18" fmla="*/ 0 w 48"/>
                <a:gd name="T19" fmla="*/ 0 h 40"/>
                <a:gd name="T20" fmla="*/ 0 w 48"/>
                <a:gd name="T21" fmla="*/ 1 h 40"/>
                <a:gd name="T22" fmla="*/ 0 w 48"/>
                <a:gd name="T23" fmla="*/ 1 h 40"/>
                <a:gd name="T24" fmla="*/ 0 w 48"/>
                <a:gd name="T25" fmla="*/ 1 h 40"/>
                <a:gd name="T26" fmla="*/ 0 w 48"/>
                <a:gd name="T27" fmla="*/ 1 h 40"/>
                <a:gd name="T28" fmla="*/ 0 w 48"/>
                <a:gd name="T29" fmla="*/ 1 h 40"/>
                <a:gd name="T30" fmla="*/ 0 w 48"/>
                <a:gd name="T31" fmla="*/ 1 h 40"/>
                <a:gd name="T32" fmla="*/ 0 w 48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8"/>
                <a:gd name="T52" fmla="*/ 0 h 40"/>
                <a:gd name="T53" fmla="*/ 48 w 48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8" h="40">
                  <a:moveTo>
                    <a:pt x="48" y="40"/>
                  </a:moveTo>
                  <a:lnTo>
                    <a:pt x="44" y="38"/>
                  </a:lnTo>
                  <a:lnTo>
                    <a:pt x="37" y="35"/>
                  </a:lnTo>
                  <a:lnTo>
                    <a:pt x="27" y="29"/>
                  </a:lnTo>
                  <a:lnTo>
                    <a:pt x="18" y="23"/>
                  </a:lnTo>
                  <a:lnTo>
                    <a:pt x="9" y="16"/>
                  </a:lnTo>
                  <a:lnTo>
                    <a:pt x="2" y="10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2" y="2"/>
                  </a:lnTo>
                  <a:lnTo>
                    <a:pt x="18" y="7"/>
                  </a:lnTo>
                  <a:lnTo>
                    <a:pt x="26" y="14"/>
                  </a:lnTo>
                  <a:lnTo>
                    <a:pt x="33" y="22"/>
                  </a:lnTo>
                  <a:lnTo>
                    <a:pt x="39" y="30"/>
                  </a:lnTo>
                  <a:lnTo>
                    <a:pt x="44" y="36"/>
                  </a:lnTo>
                  <a:lnTo>
                    <a:pt x="48" y="4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443"/>
            <p:cNvSpPr>
              <a:spLocks/>
            </p:cNvSpPr>
            <p:nvPr/>
          </p:nvSpPr>
          <p:spPr bwMode="auto">
            <a:xfrm flipH="1">
              <a:off x="1059" y="2664"/>
              <a:ext cx="11" cy="23"/>
            </a:xfrm>
            <a:custGeom>
              <a:avLst/>
              <a:gdLst>
                <a:gd name="T0" fmla="*/ 0 w 25"/>
                <a:gd name="T1" fmla="*/ 1 h 46"/>
                <a:gd name="T2" fmla="*/ 0 w 25"/>
                <a:gd name="T3" fmla="*/ 1 h 46"/>
                <a:gd name="T4" fmla="*/ 0 w 25"/>
                <a:gd name="T5" fmla="*/ 1 h 46"/>
                <a:gd name="T6" fmla="*/ 0 w 25"/>
                <a:gd name="T7" fmla="*/ 1 h 46"/>
                <a:gd name="T8" fmla="*/ 0 w 25"/>
                <a:gd name="T9" fmla="*/ 0 h 46"/>
                <a:gd name="T10" fmla="*/ 0 w 25"/>
                <a:gd name="T11" fmla="*/ 1 h 46"/>
                <a:gd name="T12" fmla="*/ 0 w 25"/>
                <a:gd name="T13" fmla="*/ 1 h 46"/>
                <a:gd name="T14" fmla="*/ 0 w 25"/>
                <a:gd name="T15" fmla="*/ 1 h 46"/>
                <a:gd name="T16" fmla="*/ 0 w 25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46"/>
                <a:gd name="T29" fmla="*/ 25 w 25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46">
                  <a:moveTo>
                    <a:pt x="0" y="46"/>
                  </a:moveTo>
                  <a:lnTo>
                    <a:pt x="6" y="37"/>
                  </a:lnTo>
                  <a:lnTo>
                    <a:pt x="17" y="23"/>
                  </a:lnTo>
                  <a:lnTo>
                    <a:pt x="25" y="9"/>
                  </a:lnTo>
                  <a:lnTo>
                    <a:pt x="23" y="0"/>
                  </a:lnTo>
                  <a:lnTo>
                    <a:pt x="16" y="2"/>
                  </a:lnTo>
                  <a:lnTo>
                    <a:pt x="9" y="16"/>
                  </a:lnTo>
                  <a:lnTo>
                    <a:pt x="4" y="3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444"/>
            <p:cNvSpPr>
              <a:spLocks/>
            </p:cNvSpPr>
            <p:nvPr/>
          </p:nvSpPr>
          <p:spPr bwMode="auto">
            <a:xfrm flipH="1">
              <a:off x="1072" y="2655"/>
              <a:ext cx="6" cy="27"/>
            </a:xfrm>
            <a:custGeom>
              <a:avLst/>
              <a:gdLst>
                <a:gd name="T0" fmla="*/ 0 w 15"/>
                <a:gd name="T1" fmla="*/ 1 h 53"/>
                <a:gd name="T2" fmla="*/ 0 w 15"/>
                <a:gd name="T3" fmla="*/ 1 h 53"/>
                <a:gd name="T4" fmla="*/ 0 w 15"/>
                <a:gd name="T5" fmla="*/ 1 h 53"/>
                <a:gd name="T6" fmla="*/ 0 w 15"/>
                <a:gd name="T7" fmla="*/ 1 h 53"/>
                <a:gd name="T8" fmla="*/ 0 w 15"/>
                <a:gd name="T9" fmla="*/ 0 h 53"/>
                <a:gd name="T10" fmla="*/ 0 w 15"/>
                <a:gd name="T11" fmla="*/ 1 h 53"/>
                <a:gd name="T12" fmla="*/ 0 w 15"/>
                <a:gd name="T13" fmla="*/ 1 h 53"/>
                <a:gd name="T14" fmla="*/ 0 w 15"/>
                <a:gd name="T15" fmla="*/ 1 h 53"/>
                <a:gd name="T16" fmla="*/ 0 w 15"/>
                <a:gd name="T17" fmla="*/ 1 h 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3"/>
                <a:gd name="T29" fmla="*/ 15 w 15"/>
                <a:gd name="T30" fmla="*/ 53 h 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3">
                  <a:moveTo>
                    <a:pt x="15" y="53"/>
                  </a:moveTo>
                  <a:lnTo>
                    <a:pt x="15" y="43"/>
                  </a:lnTo>
                  <a:lnTo>
                    <a:pt x="15" y="26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4" y="23"/>
                  </a:lnTo>
                  <a:lnTo>
                    <a:pt x="9" y="41"/>
                  </a:lnTo>
                  <a:lnTo>
                    <a:pt x="15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445"/>
            <p:cNvSpPr>
              <a:spLocks/>
            </p:cNvSpPr>
            <p:nvPr/>
          </p:nvSpPr>
          <p:spPr bwMode="auto">
            <a:xfrm flipH="1">
              <a:off x="1045" y="2671"/>
              <a:ext cx="21" cy="24"/>
            </a:xfrm>
            <a:custGeom>
              <a:avLst/>
              <a:gdLst>
                <a:gd name="T0" fmla="*/ 0 w 47"/>
                <a:gd name="T1" fmla="*/ 1 h 47"/>
                <a:gd name="T2" fmla="*/ 0 w 47"/>
                <a:gd name="T3" fmla="*/ 1 h 47"/>
                <a:gd name="T4" fmla="*/ 0 w 47"/>
                <a:gd name="T5" fmla="*/ 1 h 47"/>
                <a:gd name="T6" fmla="*/ 0 w 47"/>
                <a:gd name="T7" fmla="*/ 1 h 47"/>
                <a:gd name="T8" fmla="*/ 0 w 47"/>
                <a:gd name="T9" fmla="*/ 1 h 47"/>
                <a:gd name="T10" fmla="*/ 0 w 47"/>
                <a:gd name="T11" fmla="*/ 1 h 47"/>
                <a:gd name="T12" fmla="*/ 0 w 47"/>
                <a:gd name="T13" fmla="*/ 1 h 47"/>
                <a:gd name="T14" fmla="*/ 0 w 47"/>
                <a:gd name="T15" fmla="*/ 0 h 47"/>
                <a:gd name="T16" fmla="*/ 0 w 47"/>
                <a:gd name="T17" fmla="*/ 1 h 47"/>
                <a:gd name="T18" fmla="*/ 0 w 47"/>
                <a:gd name="T19" fmla="*/ 1 h 47"/>
                <a:gd name="T20" fmla="*/ 0 w 47"/>
                <a:gd name="T21" fmla="*/ 1 h 47"/>
                <a:gd name="T22" fmla="*/ 0 w 47"/>
                <a:gd name="T23" fmla="*/ 1 h 47"/>
                <a:gd name="T24" fmla="*/ 0 w 47"/>
                <a:gd name="T25" fmla="*/ 1 h 47"/>
                <a:gd name="T26" fmla="*/ 0 w 47"/>
                <a:gd name="T27" fmla="*/ 1 h 47"/>
                <a:gd name="T28" fmla="*/ 0 w 47"/>
                <a:gd name="T29" fmla="*/ 1 h 47"/>
                <a:gd name="T30" fmla="*/ 0 w 47"/>
                <a:gd name="T31" fmla="*/ 1 h 47"/>
                <a:gd name="T32" fmla="*/ 0 w 47"/>
                <a:gd name="T33" fmla="*/ 1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7"/>
                <a:gd name="T53" fmla="*/ 47 w 4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7">
                  <a:moveTo>
                    <a:pt x="0" y="47"/>
                  </a:moveTo>
                  <a:lnTo>
                    <a:pt x="4" y="41"/>
                  </a:lnTo>
                  <a:lnTo>
                    <a:pt x="10" y="33"/>
                  </a:lnTo>
                  <a:lnTo>
                    <a:pt x="17" y="24"/>
                  </a:lnTo>
                  <a:lnTo>
                    <a:pt x="23" y="16"/>
                  </a:lnTo>
                  <a:lnTo>
                    <a:pt x="31" y="8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47" y="4"/>
                  </a:lnTo>
                  <a:lnTo>
                    <a:pt x="43" y="10"/>
                  </a:lnTo>
                  <a:lnTo>
                    <a:pt x="36" y="17"/>
                  </a:lnTo>
                  <a:lnTo>
                    <a:pt x="29" y="24"/>
                  </a:lnTo>
                  <a:lnTo>
                    <a:pt x="19" y="32"/>
                  </a:lnTo>
                  <a:lnTo>
                    <a:pt x="11" y="38"/>
                  </a:lnTo>
                  <a:lnTo>
                    <a:pt x="4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446"/>
            <p:cNvSpPr>
              <a:spLocks/>
            </p:cNvSpPr>
            <p:nvPr/>
          </p:nvSpPr>
          <p:spPr bwMode="auto">
            <a:xfrm flipH="1">
              <a:off x="1051" y="2817"/>
              <a:ext cx="35" cy="7"/>
            </a:xfrm>
            <a:custGeom>
              <a:avLst/>
              <a:gdLst>
                <a:gd name="T0" fmla="*/ 0 w 78"/>
                <a:gd name="T1" fmla="*/ 0 h 15"/>
                <a:gd name="T2" fmla="*/ 0 w 78"/>
                <a:gd name="T3" fmla="*/ 0 h 15"/>
                <a:gd name="T4" fmla="*/ 0 w 78"/>
                <a:gd name="T5" fmla="*/ 0 h 15"/>
                <a:gd name="T6" fmla="*/ 0 w 78"/>
                <a:gd name="T7" fmla="*/ 0 h 15"/>
                <a:gd name="T8" fmla="*/ 0 w 78"/>
                <a:gd name="T9" fmla="*/ 0 h 15"/>
                <a:gd name="T10" fmla="*/ 0 w 78"/>
                <a:gd name="T11" fmla="*/ 0 h 15"/>
                <a:gd name="T12" fmla="*/ 0 w 78"/>
                <a:gd name="T13" fmla="*/ 0 h 15"/>
                <a:gd name="T14" fmla="*/ 0 w 78"/>
                <a:gd name="T15" fmla="*/ 0 h 15"/>
                <a:gd name="T16" fmla="*/ 0 w 78"/>
                <a:gd name="T17" fmla="*/ 0 h 15"/>
                <a:gd name="T18" fmla="*/ 0 w 78"/>
                <a:gd name="T19" fmla="*/ 0 h 15"/>
                <a:gd name="T20" fmla="*/ 0 w 78"/>
                <a:gd name="T21" fmla="*/ 0 h 15"/>
                <a:gd name="T22" fmla="*/ 0 w 78"/>
                <a:gd name="T23" fmla="*/ 0 h 15"/>
                <a:gd name="T24" fmla="*/ 0 w 78"/>
                <a:gd name="T25" fmla="*/ 0 h 15"/>
                <a:gd name="T26" fmla="*/ 0 w 78"/>
                <a:gd name="T27" fmla="*/ 0 h 15"/>
                <a:gd name="T28" fmla="*/ 0 w 78"/>
                <a:gd name="T29" fmla="*/ 0 h 15"/>
                <a:gd name="T30" fmla="*/ 0 w 78"/>
                <a:gd name="T31" fmla="*/ 0 h 15"/>
                <a:gd name="T32" fmla="*/ 0 w 78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15"/>
                <a:gd name="T53" fmla="*/ 78 w 78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15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3"/>
                  </a:lnTo>
                  <a:lnTo>
                    <a:pt x="75" y="6"/>
                  </a:lnTo>
                  <a:lnTo>
                    <a:pt x="78" y="10"/>
                  </a:lnTo>
                  <a:lnTo>
                    <a:pt x="75" y="14"/>
                  </a:lnTo>
                  <a:lnTo>
                    <a:pt x="69" y="15"/>
                  </a:lnTo>
                  <a:lnTo>
                    <a:pt x="59" y="14"/>
                  </a:lnTo>
                  <a:lnTo>
                    <a:pt x="48" y="12"/>
                  </a:lnTo>
                  <a:lnTo>
                    <a:pt x="34" y="8"/>
                  </a:lnTo>
                  <a:lnTo>
                    <a:pt x="21" y="6"/>
                  </a:lnTo>
                  <a:lnTo>
                    <a:pt x="9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447"/>
            <p:cNvSpPr>
              <a:spLocks/>
            </p:cNvSpPr>
            <p:nvPr/>
          </p:nvSpPr>
          <p:spPr bwMode="auto">
            <a:xfrm flipH="1">
              <a:off x="1057" y="2825"/>
              <a:ext cx="34" cy="12"/>
            </a:xfrm>
            <a:custGeom>
              <a:avLst/>
              <a:gdLst>
                <a:gd name="T0" fmla="*/ 0 w 73"/>
                <a:gd name="T1" fmla="*/ 0 h 25"/>
                <a:gd name="T2" fmla="*/ 0 w 73"/>
                <a:gd name="T3" fmla="*/ 0 h 25"/>
                <a:gd name="T4" fmla="*/ 0 w 73"/>
                <a:gd name="T5" fmla="*/ 0 h 25"/>
                <a:gd name="T6" fmla="*/ 0 w 73"/>
                <a:gd name="T7" fmla="*/ 0 h 25"/>
                <a:gd name="T8" fmla="*/ 0 w 73"/>
                <a:gd name="T9" fmla="*/ 0 h 25"/>
                <a:gd name="T10" fmla="*/ 0 w 73"/>
                <a:gd name="T11" fmla="*/ 0 h 25"/>
                <a:gd name="T12" fmla="*/ 0 w 73"/>
                <a:gd name="T13" fmla="*/ 0 h 25"/>
                <a:gd name="T14" fmla="*/ 0 w 73"/>
                <a:gd name="T15" fmla="*/ 0 h 25"/>
                <a:gd name="T16" fmla="*/ 0 w 73"/>
                <a:gd name="T17" fmla="*/ 0 h 25"/>
                <a:gd name="T18" fmla="*/ 0 w 73"/>
                <a:gd name="T19" fmla="*/ 0 h 25"/>
                <a:gd name="T20" fmla="*/ 0 w 73"/>
                <a:gd name="T21" fmla="*/ 0 h 25"/>
                <a:gd name="T22" fmla="*/ 0 w 73"/>
                <a:gd name="T23" fmla="*/ 0 h 25"/>
                <a:gd name="T24" fmla="*/ 0 w 73"/>
                <a:gd name="T25" fmla="*/ 0 h 25"/>
                <a:gd name="T26" fmla="*/ 0 w 73"/>
                <a:gd name="T27" fmla="*/ 0 h 25"/>
                <a:gd name="T28" fmla="*/ 0 w 73"/>
                <a:gd name="T29" fmla="*/ 0 h 25"/>
                <a:gd name="T30" fmla="*/ 0 w 73"/>
                <a:gd name="T31" fmla="*/ 0 h 25"/>
                <a:gd name="T32" fmla="*/ 0 w 73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25"/>
                <a:gd name="T53" fmla="*/ 73 w 73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25">
                  <a:moveTo>
                    <a:pt x="0" y="0"/>
                  </a:moveTo>
                  <a:lnTo>
                    <a:pt x="8" y="0"/>
                  </a:lnTo>
                  <a:lnTo>
                    <a:pt x="17" y="1"/>
                  </a:lnTo>
                  <a:lnTo>
                    <a:pt x="29" y="4"/>
                  </a:lnTo>
                  <a:lnTo>
                    <a:pt x="42" y="6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71" y="16"/>
                  </a:lnTo>
                  <a:lnTo>
                    <a:pt x="73" y="21"/>
                  </a:lnTo>
                  <a:lnTo>
                    <a:pt x="71" y="25"/>
                  </a:lnTo>
                  <a:lnTo>
                    <a:pt x="64" y="25"/>
                  </a:lnTo>
                  <a:lnTo>
                    <a:pt x="54" y="22"/>
                  </a:lnTo>
                  <a:lnTo>
                    <a:pt x="40" y="18"/>
                  </a:lnTo>
                  <a:lnTo>
                    <a:pt x="27" y="13"/>
                  </a:lnTo>
                  <a:lnTo>
                    <a:pt x="15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448"/>
            <p:cNvSpPr>
              <a:spLocks/>
            </p:cNvSpPr>
            <p:nvPr/>
          </p:nvSpPr>
          <p:spPr bwMode="auto">
            <a:xfrm flipH="1">
              <a:off x="1042" y="2800"/>
              <a:ext cx="32" cy="7"/>
            </a:xfrm>
            <a:custGeom>
              <a:avLst/>
              <a:gdLst>
                <a:gd name="T0" fmla="*/ 0 w 73"/>
                <a:gd name="T1" fmla="*/ 0 h 15"/>
                <a:gd name="T2" fmla="*/ 0 w 73"/>
                <a:gd name="T3" fmla="*/ 0 h 15"/>
                <a:gd name="T4" fmla="*/ 0 w 73"/>
                <a:gd name="T5" fmla="*/ 0 h 15"/>
                <a:gd name="T6" fmla="*/ 0 w 73"/>
                <a:gd name="T7" fmla="*/ 0 h 15"/>
                <a:gd name="T8" fmla="*/ 0 w 73"/>
                <a:gd name="T9" fmla="*/ 0 h 15"/>
                <a:gd name="T10" fmla="*/ 0 w 73"/>
                <a:gd name="T11" fmla="*/ 0 h 15"/>
                <a:gd name="T12" fmla="*/ 0 w 73"/>
                <a:gd name="T13" fmla="*/ 0 h 15"/>
                <a:gd name="T14" fmla="*/ 0 w 73"/>
                <a:gd name="T15" fmla="*/ 0 h 15"/>
                <a:gd name="T16" fmla="*/ 0 w 73"/>
                <a:gd name="T17" fmla="*/ 0 h 15"/>
                <a:gd name="T18" fmla="*/ 0 w 73"/>
                <a:gd name="T19" fmla="*/ 0 h 15"/>
                <a:gd name="T20" fmla="*/ 0 w 73"/>
                <a:gd name="T21" fmla="*/ 0 h 15"/>
                <a:gd name="T22" fmla="*/ 0 w 73"/>
                <a:gd name="T23" fmla="*/ 0 h 15"/>
                <a:gd name="T24" fmla="*/ 0 w 73"/>
                <a:gd name="T25" fmla="*/ 0 h 15"/>
                <a:gd name="T26" fmla="*/ 0 w 73"/>
                <a:gd name="T27" fmla="*/ 0 h 15"/>
                <a:gd name="T28" fmla="*/ 0 w 73"/>
                <a:gd name="T29" fmla="*/ 0 h 15"/>
                <a:gd name="T30" fmla="*/ 0 w 73"/>
                <a:gd name="T31" fmla="*/ 0 h 15"/>
                <a:gd name="T32" fmla="*/ 0 w 73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5"/>
                <a:gd name="T53" fmla="*/ 73 w 73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5">
                  <a:moveTo>
                    <a:pt x="0" y="7"/>
                  </a:moveTo>
                  <a:lnTo>
                    <a:pt x="3" y="4"/>
                  </a:lnTo>
                  <a:lnTo>
                    <a:pt x="11" y="2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47" y="1"/>
                  </a:lnTo>
                  <a:lnTo>
                    <a:pt x="58" y="2"/>
                  </a:lnTo>
                  <a:lnTo>
                    <a:pt x="68" y="4"/>
                  </a:lnTo>
                  <a:lnTo>
                    <a:pt x="73" y="9"/>
                  </a:lnTo>
                  <a:lnTo>
                    <a:pt x="73" y="12"/>
                  </a:lnTo>
                  <a:lnTo>
                    <a:pt x="68" y="15"/>
                  </a:lnTo>
                  <a:lnTo>
                    <a:pt x="58" y="13"/>
                  </a:lnTo>
                  <a:lnTo>
                    <a:pt x="47" y="12"/>
                  </a:lnTo>
                  <a:lnTo>
                    <a:pt x="35" y="10"/>
                  </a:lnTo>
                  <a:lnTo>
                    <a:pt x="22" y="9"/>
                  </a:lnTo>
                  <a:lnTo>
                    <a:pt x="1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449"/>
            <p:cNvSpPr>
              <a:spLocks/>
            </p:cNvSpPr>
            <p:nvPr/>
          </p:nvSpPr>
          <p:spPr bwMode="auto">
            <a:xfrm flipH="1">
              <a:off x="1031" y="2781"/>
              <a:ext cx="39" cy="10"/>
            </a:xfrm>
            <a:custGeom>
              <a:avLst/>
              <a:gdLst>
                <a:gd name="T0" fmla="*/ 0 w 85"/>
                <a:gd name="T1" fmla="*/ 1 h 20"/>
                <a:gd name="T2" fmla="*/ 0 w 85"/>
                <a:gd name="T3" fmla="*/ 1 h 20"/>
                <a:gd name="T4" fmla="*/ 0 w 85"/>
                <a:gd name="T5" fmla="*/ 1 h 20"/>
                <a:gd name="T6" fmla="*/ 0 w 85"/>
                <a:gd name="T7" fmla="*/ 1 h 20"/>
                <a:gd name="T8" fmla="*/ 0 w 85"/>
                <a:gd name="T9" fmla="*/ 1 h 20"/>
                <a:gd name="T10" fmla="*/ 0 w 85"/>
                <a:gd name="T11" fmla="*/ 1 h 20"/>
                <a:gd name="T12" fmla="*/ 0 w 85"/>
                <a:gd name="T13" fmla="*/ 0 h 20"/>
                <a:gd name="T14" fmla="*/ 0 w 85"/>
                <a:gd name="T15" fmla="*/ 1 h 20"/>
                <a:gd name="T16" fmla="*/ 0 w 85"/>
                <a:gd name="T17" fmla="*/ 1 h 20"/>
                <a:gd name="T18" fmla="*/ 0 w 85"/>
                <a:gd name="T19" fmla="*/ 1 h 20"/>
                <a:gd name="T20" fmla="*/ 0 w 85"/>
                <a:gd name="T21" fmla="*/ 1 h 20"/>
                <a:gd name="T22" fmla="*/ 0 w 85"/>
                <a:gd name="T23" fmla="*/ 1 h 20"/>
                <a:gd name="T24" fmla="*/ 0 w 85"/>
                <a:gd name="T25" fmla="*/ 1 h 20"/>
                <a:gd name="T26" fmla="*/ 0 w 85"/>
                <a:gd name="T27" fmla="*/ 1 h 20"/>
                <a:gd name="T28" fmla="*/ 0 w 85"/>
                <a:gd name="T29" fmla="*/ 1 h 20"/>
                <a:gd name="T30" fmla="*/ 0 w 85"/>
                <a:gd name="T31" fmla="*/ 1 h 20"/>
                <a:gd name="T32" fmla="*/ 0 w 85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20"/>
                <a:gd name="T53" fmla="*/ 85 w 85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20">
                  <a:moveTo>
                    <a:pt x="0" y="20"/>
                  </a:moveTo>
                  <a:lnTo>
                    <a:pt x="9" y="16"/>
                  </a:lnTo>
                  <a:lnTo>
                    <a:pt x="21" y="11"/>
                  </a:lnTo>
                  <a:lnTo>
                    <a:pt x="34" y="6"/>
                  </a:lnTo>
                  <a:lnTo>
                    <a:pt x="48" y="3"/>
                  </a:lnTo>
                  <a:lnTo>
                    <a:pt x="62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5" y="5"/>
                  </a:lnTo>
                  <a:lnTo>
                    <a:pt x="83" y="10"/>
                  </a:lnTo>
                  <a:lnTo>
                    <a:pt x="76" y="13"/>
                  </a:lnTo>
                  <a:lnTo>
                    <a:pt x="64" y="16"/>
                  </a:lnTo>
                  <a:lnTo>
                    <a:pt x="50" y="16"/>
                  </a:lnTo>
                  <a:lnTo>
                    <a:pt x="35" y="17"/>
                  </a:lnTo>
                  <a:lnTo>
                    <a:pt x="21" y="18"/>
                  </a:lnTo>
                  <a:lnTo>
                    <a:pt x="9" y="1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450"/>
            <p:cNvSpPr>
              <a:spLocks/>
            </p:cNvSpPr>
            <p:nvPr/>
          </p:nvSpPr>
          <p:spPr bwMode="auto">
            <a:xfrm flipH="1">
              <a:off x="1021" y="2762"/>
              <a:ext cx="43" cy="12"/>
            </a:xfrm>
            <a:custGeom>
              <a:avLst/>
              <a:gdLst>
                <a:gd name="T0" fmla="*/ 0 w 94"/>
                <a:gd name="T1" fmla="*/ 1 h 24"/>
                <a:gd name="T2" fmla="*/ 0 w 94"/>
                <a:gd name="T3" fmla="*/ 1 h 24"/>
                <a:gd name="T4" fmla="*/ 0 w 94"/>
                <a:gd name="T5" fmla="*/ 1 h 24"/>
                <a:gd name="T6" fmla="*/ 0 w 94"/>
                <a:gd name="T7" fmla="*/ 1 h 24"/>
                <a:gd name="T8" fmla="*/ 0 w 94"/>
                <a:gd name="T9" fmla="*/ 1 h 24"/>
                <a:gd name="T10" fmla="*/ 0 w 94"/>
                <a:gd name="T11" fmla="*/ 1 h 24"/>
                <a:gd name="T12" fmla="*/ 0 w 94"/>
                <a:gd name="T13" fmla="*/ 0 h 24"/>
                <a:gd name="T14" fmla="*/ 0 w 94"/>
                <a:gd name="T15" fmla="*/ 1 h 24"/>
                <a:gd name="T16" fmla="*/ 0 w 94"/>
                <a:gd name="T17" fmla="*/ 1 h 24"/>
                <a:gd name="T18" fmla="*/ 0 w 94"/>
                <a:gd name="T19" fmla="*/ 1 h 24"/>
                <a:gd name="T20" fmla="*/ 0 w 94"/>
                <a:gd name="T21" fmla="*/ 1 h 24"/>
                <a:gd name="T22" fmla="*/ 0 w 94"/>
                <a:gd name="T23" fmla="*/ 1 h 24"/>
                <a:gd name="T24" fmla="*/ 0 w 94"/>
                <a:gd name="T25" fmla="*/ 1 h 24"/>
                <a:gd name="T26" fmla="*/ 0 w 94"/>
                <a:gd name="T27" fmla="*/ 1 h 24"/>
                <a:gd name="T28" fmla="*/ 0 w 94"/>
                <a:gd name="T29" fmla="*/ 1 h 24"/>
                <a:gd name="T30" fmla="*/ 0 w 94"/>
                <a:gd name="T31" fmla="*/ 1 h 24"/>
                <a:gd name="T32" fmla="*/ 0 w 9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4"/>
                <a:gd name="T52" fmla="*/ 0 h 24"/>
                <a:gd name="T53" fmla="*/ 94 w 9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4" h="24">
                  <a:moveTo>
                    <a:pt x="0" y="24"/>
                  </a:moveTo>
                  <a:lnTo>
                    <a:pt x="9" y="20"/>
                  </a:lnTo>
                  <a:lnTo>
                    <a:pt x="23" y="16"/>
                  </a:lnTo>
                  <a:lnTo>
                    <a:pt x="38" y="10"/>
                  </a:lnTo>
                  <a:lnTo>
                    <a:pt x="54" y="5"/>
                  </a:lnTo>
                  <a:lnTo>
                    <a:pt x="70" y="2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4" y="4"/>
                  </a:lnTo>
                  <a:lnTo>
                    <a:pt x="90" y="10"/>
                  </a:lnTo>
                  <a:lnTo>
                    <a:pt x="79" y="14"/>
                  </a:lnTo>
                  <a:lnTo>
                    <a:pt x="66" y="16"/>
                  </a:lnTo>
                  <a:lnTo>
                    <a:pt x="50" y="18"/>
                  </a:lnTo>
                  <a:lnTo>
                    <a:pt x="33" y="20"/>
                  </a:lnTo>
                  <a:lnTo>
                    <a:pt x="19" y="22"/>
                  </a:lnTo>
                  <a:lnTo>
                    <a:pt x="7" y="23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451"/>
            <p:cNvSpPr>
              <a:spLocks/>
            </p:cNvSpPr>
            <p:nvPr/>
          </p:nvSpPr>
          <p:spPr bwMode="auto">
            <a:xfrm flipH="1">
              <a:off x="1018" y="2723"/>
              <a:ext cx="45" cy="20"/>
            </a:xfrm>
            <a:custGeom>
              <a:avLst/>
              <a:gdLst>
                <a:gd name="T0" fmla="*/ 0 w 99"/>
                <a:gd name="T1" fmla="*/ 0 h 42"/>
                <a:gd name="T2" fmla="*/ 0 w 99"/>
                <a:gd name="T3" fmla="*/ 0 h 42"/>
                <a:gd name="T4" fmla="*/ 0 w 99"/>
                <a:gd name="T5" fmla="*/ 0 h 42"/>
                <a:gd name="T6" fmla="*/ 0 w 99"/>
                <a:gd name="T7" fmla="*/ 0 h 42"/>
                <a:gd name="T8" fmla="*/ 0 w 99"/>
                <a:gd name="T9" fmla="*/ 0 h 42"/>
                <a:gd name="T10" fmla="*/ 0 w 99"/>
                <a:gd name="T11" fmla="*/ 0 h 42"/>
                <a:gd name="T12" fmla="*/ 0 w 99"/>
                <a:gd name="T13" fmla="*/ 0 h 42"/>
                <a:gd name="T14" fmla="*/ 0 w 99"/>
                <a:gd name="T15" fmla="*/ 0 h 42"/>
                <a:gd name="T16" fmla="*/ 0 w 99"/>
                <a:gd name="T17" fmla="*/ 0 h 42"/>
                <a:gd name="T18" fmla="*/ 0 w 99"/>
                <a:gd name="T19" fmla="*/ 0 h 42"/>
                <a:gd name="T20" fmla="*/ 0 w 99"/>
                <a:gd name="T21" fmla="*/ 0 h 42"/>
                <a:gd name="T22" fmla="*/ 0 w 99"/>
                <a:gd name="T23" fmla="*/ 0 h 42"/>
                <a:gd name="T24" fmla="*/ 0 w 99"/>
                <a:gd name="T25" fmla="*/ 0 h 42"/>
                <a:gd name="T26" fmla="*/ 0 w 99"/>
                <a:gd name="T27" fmla="*/ 0 h 42"/>
                <a:gd name="T28" fmla="*/ 0 w 99"/>
                <a:gd name="T29" fmla="*/ 0 h 42"/>
                <a:gd name="T30" fmla="*/ 0 w 99"/>
                <a:gd name="T31" fmla="*/ 0 h 42"/>
                <a:gd name="T32" fmla="*/ 0 w 9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42"/>
                <a:gd name="T53" fmla="*/ 99 w 9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42">
                  <a:moveTo>
                    <a:pt x="0" y="42"/>
                  </a:moveTo>
                  <a:lnTo>
                    <a:pt x="9" y="35"/>
                  </a:lnTo>
                  <a:lnTo>
                    <a:pt x="22" y="27"/>
                  </a:lnTo>
                  <a:lnTo>
                    <a:pt x="37" y="19"/>
                  </a:lnTo>
                  <a:lnTo>
                    <a:pt x="54" y="11"/>
                  </a:lnTo>
                  <a:lnTo>
                    <a:pt x="70" y="5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99" y="3"/>
                  </a:lnTo>
                  <a:lnTo>
                    <a:pt x="97" y="7"/>
                  </a:lnTo>
                  <a:lnTo>
                    <a:pt x="87" y="12"/>
                  </a:lnTo>
                  <a:lnTo>
                    <a:pt x="72" y="17"/>
                  </a:lnTo>
                  <a:lnTo>
                    <a:pt x="55" y="22"/>
                  </a:lnTo>
                  <a:lnTo>
                    <a:pt x="37" y="27"/>
                  </a:lnTo>
                  <a:lnTo>
                    <a:pt x="20" y="32"/>
                  </a:lnTo>
                  <a:lnTo>
                    <a:pt x="6" y="37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452"/>
            <p:cNvSpPr>
              <a:spLocks/>
            </p:cNvSpPr>
            <p:nvPr/>
          </p:nvSpPr>
          <p:spPr bwMode="auto">
            <a:xfrm flipH="1">
              <a:off x="1024" y="2685"/>
              <a:ext cx="42" cy="24"/>
            </a:xfrm>
            <a:custGeom>
              <a:avLst/>
              <a:gdLst>
                <a:gd name="T0" fmla="*/ 0 w 92"/>
                <a:gd name="T1" fmla="*/ 0 h 50"/>
                <a:gd name="T2" fmla="*/ 0 w 92"/>
                <a:gd name="T3" fmla="*/ 0 h 50"/>
                <a:gd name="T4" fmla="*/ 0 w 92"/>
                <a:gd name="T5" fmla="*/ 0 h 50"/>
                <a:gd name="T6" fmla="*/ 0 w 92"/>
                <a:gd name="T7" fmla="*/ 0 h 50"/>
                <a:gd name="T8" fmla="*/ 0 w 92"/>
                <a:gd name="T9" fmla="*/ 0 h 50"/>
                <a:gd name="T10" fmla="*/ 0 w 92"/>
                <a:gd name="T11" fmla="*/ 0 h 50"/>
                <a:gd name="T12" fmla="*/ 0 w 92"/>
                <a:gd name="T13" fmla="*/ 0 h 50"/>
                <a:gd name="T14" fmla="*/ 0 w 92"/>
                <a:gd name="T15" fmla="*/ 0 h 50"/>
                <a:gd name="T16" fmla="*/ 0 w 92"/>
                <a:gd name="T17" fmla="*/ 0 h 50"/>
                <a:gd name="T18" fmla="*/ 0 w 92"/>
                <a:gd name="T19" fmla="*/ 0 h 50"/>
                <a:gd name="T20" fmla="*/ 0 w 92"/>
                <a:gd name="T21" fmla="*/ 0 h 50"/>
                <a:gd name="T22" fmla="*/ 0 w 92"/>
                <a:gd name="T23" fmla="*/ 0 h 50"/>
                <a:gd name="T24" fmla="*/ 0 w 92"/>
                <a:gd name="T25" fmla="*/ 0 h 50"/>
                <a:gd name="T26" fmla="*/ 0 w 92"/>
                <a:gd name="T27" fmla="*/ 0 h 50"/>
                <a:gd name="T28" fmla="*/ 0 w 92"/>
                <a:gd name="T29" fmla="*/ 0 h 50"/>
                <a:gd name="T30" fmla="*/ 0 w 92"/>
                <a:gd name="T31" fmla="*/ 0 h 50"/>
                <a:gd name="T32" fmla="*/ 0 w 92"/>
                <a:gd name="T33" fmla="*/ 0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50"/>
                <a:gd name="T53" fmla="*/ 92 w 9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50">
                  <a:moveTo>
                    <a:pt x="0" y="50"/>
                  </a:moveTo>
                  <a:lnTo>
                    <a:pt x="8" y="43"/>
                  </a:lnTo>
                  <a:lnTo>
                    <a:pt x="20" y="35"/>
                  </a:lnTo>
                  <a:lnTo>
                    <a:pt x="34" y="26"/>
                  </a:lnTo>
                  <a:lnTo>
                    <a:pt x="49" y="15"/>
                  </a:lnTo>
                  <a:lnTo>
                    <a:pt x="64" y="8"/>
                  </a:lnTo>
                  <a:lnTo>
                    <a:pt x="78" y="2"/>
                  </a:lnTo>
                  <a:lnTo>
                    <a:pt x="87" y="0"/>
                  </a:lnTo>
                  <a:lnTo>
                    <a:pt x="92" y="2"/>
                  </a:lnTo>
                  <a:lnTo>
                    <a:pt x="91" y="8"/>
                  </a:lnTo>
                  <a:lnTo>
                    <a:pt x="82" y="14"/>
                  </a:lnTo>
                  <a:lnTo>
                    <a:pt x="68" y="21"/>
                  </a:lnTo>
                  <a:lnTo>
                    <a:pt x="53" y="28"/>
                  </a:lnTo>
                  <a:lnTo>
                    <a:pt x="34" y="35"/>
                  </a:lnTo>
                  <a:lnTo>
                    <a:pt x="18" y="40"/>
                  </a:lnTo>
                  <a:lnTo>
                    <a:pt x="7" y="45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453"/>
            <p:cNvSpPr>
              <a:spLocks/>
            </p:cNvSpPr>
            <p:nvPr/>
          </p:nvSpPr>
          <p:spPr bwMode="auto">
            <a:xfrm flipH="1">
              <a:off x="1023" y="2738"/>
              <a:ext cx="38" cy="21"/>
            </a:xfrm>
            <a:custGeom>
              <a:avLst/>
              <a:gdLst>
                <a:gd name="T0" fmla="*/ 0 w 85"/>
                <a:gd name="T1" fmla="*/ 0 h 43"/>
                <a:gd name="T2" fmla="*/ 0 w 85"/>
                <a:gd name="T3" fmla="*/ 0 h 43"/>
                <a:gd name="T4" fmla="*/ 0 w 85"/>
                <a:gd name="T5" fmla="*/ 0 h 43"/>
                <a:gd name="T6" fmla="*/ 0 w 85"/>
                <a:gd name="T7" fmla="*/ 0 h 43"/>
                <a:gd name="T8" fmla="*/ 0 w 85"/>
                <a:gd name="T9" fmla="*/ 0 h 43"/>
                <a:gd name="T10" fmla="*/ 0 w 85"/>
                <a:gd name="T11" fmla="*/ 0 h 43"/>
                <a:gd name="T12" fmla="*/ 0 w 85"/>
                <a:gd name="T13" fmla="*/ 0 h 43"/>
                <a:gd name="T14" fmla="*/ 0 w 85"/>
                <a:gd name="T15" fmla="*/ 0 h 43"/>
                <a:gd name="T16" fmla="*/ 0 w 85"/>
                <a:gd name="T17" fmla="*/ 0 h 43"/>
                <a:gd name="T18" fmla="*/ 0 w 85"/>
                <a:gd name="T19" fmla="*/ 0 h 43"/>
                <a:gd name="T20" fmla="*/ 0 w 85"/>
                <a:gd name="T21" fmla="*/ 0 h 43"/>
                <a:gd name="T22" fmla="*/ 0 w 85"/>
                <a:gd name="T23" fmla="*/ 0 h 43"/>
                <a:gd name="T24" fmla="*/ 0 w 85"/>
                <a:gd name="T25" fmla="*/ 0 h 43"/>
                <a:gd name="T26" fmla="*/ 0 w 85"/>
                <a:gd name="T27" fmla="*/ 0 h 43"/>
                <a:gd name="T28" fmla="*/ 0 w 85"/>
                <a:gd name="T29" fmla="*/ 0 h 43"/>
                <a:gd name="T30" fmla="*/ 0 w 85"/>
                <a:gd name="T31" fmla="*/ 0 h 43"/>
                <a:gd name="T32" fmla="*/ 0 w 8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43"/>
                <a:gd name="T53" fmla="*/ 85 w 85"/>
                <a:gd name="T54" fmla="*/ 43 h 4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43">
                  <a:moveTo>
                    <a:pt x="0" y="43"/>
                  </a:moveTo>
                  <a:lnTo>
                    <a:pt x="8" y="37"/>
                  </a:lnTo>
                  <a:lnTo>
                    <a:pt x="19" y="29"/>
                  </a:lnTo>
                  <a:lnTo>
                    <a:pt x="32" y="21"/>
                  </a:lnTo>
                  <a:lnTo>
                    <a:pt x="47" y="13"/>
                  </a:lnTo>
                  <a:lnTo>
                    <a:pt x="61" y="6"/>
                  </a:lnTo>
                  <a:lnTo>
                    <a:pt x="73" y="1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2" y="10"/>
                  </a:lnTo>
                  <a:lnTo>
                    <a:pt x="73" y="15"/>
                  </a:lnTo>
                  <a:lnTo>
                    <a:pt x="61" y="21"/>
                  </a:lnTo>
                  <a:lnTo>
                    <a:pt x="47" y="27"/>
                  </a:lnTo>
                  <a:lnTo>
                    <a:pt x="32" y="31"/>
                  </a:lnTo>
                  <a:lnTo>
                    <a:pt x="18" y="36"/>
                  </a:lnTo>
                  <a:lnTo>
                    <a:pt x="7" y="39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454"/>
            <p:cNvSpPr>
              <a:spLocks/>
            </p:cNvSpPr>
            <p:nvPr/>
          </p:nvSpPr>
          <p:spPr bwMode="auto">
            <a:xfrm flipH="1">
              <a:off x="1059" y="2723"/>
              <a:ext cx="53" cy="34"/>
            </a:xfrm>
            <a:custGeom>
              <a:avLst/>
              <a:gdLst>
                <a:gd name="T0" fmla="*/ 0 w 119"/>
                <a:gd name="T1" fmla="*/ 1 h 68"/>
                <a:gd name="T2" fmla="*/ 0 w 119"/>
                <a:gd name="T3" fmla="*/ 0 h 68"/>
                <a:gd name="T4" fmla="*/ 0 w 119"/>
                <a:gd name="T5" fmla="*/ 1 h 68"/>
                <a:gd name="T6" fmla="*/ 0 w 119"/>
                <a:gd name="T7" fmla="*/ 1 h 68"/>
                <a:gd name="T8" fmla="*/ 0 w 119"/>
                <a:gd name="T9" fmla="*/ 1 h 68"/>
                <a:gd name="T10" fmla="*/ 0 w 119"/>
                <a:gd name="T11" fmla="*/ 1 h 68"/>
                <a:gd name="T12" fmla="*/ 0 w 119"/>
                <a:gd name="T13" fmla="*/ 1 h 68"/>
                <a:gd name="T14" fmla="*/ 0 w 119"/>
                <a:gd name="T15" fmla="*/ 1 h 68"/>
                <a:gd name="T16" fmla="*/ 0 w 119"/>
                <a:gd name="T17" fmla="*/ 1 h 68"/>
                <a:gd name="T18" fmla="*/ 0 w 119"/>
                <a:gd name="T19" fmla="*/ 1 h 68"/>
                <a:gd name="T20" fmla="*/ 0 w 119"/>
                <a:gd name="T21" fmla="*/ 1 h 68"/>
                <a:gd name="T22" fmla="*/ 0 w 119"/>
                <a:gd name="T23" fmla="*/ 1 h 68"/>
                <a:gd name="T24" fmla="*/ 0 w 119"/>
                <a:gd name="T25" fmla="*/ 1 h 68"/>
                <a:gd name="T26" fmla="*/ 0 w 119"/>
                <a:gd name="T27" fmla="*/ 1 h 68"/>
                <a:gd name="T28" fmla="*/ 0 w 119"/>
                <a:gd name="T29" fmla="*/ 1 h 68"/>
                <a:gd name="T30" fmla="*/ 0 w 119"/>
                <a:gd name="T31" fmla="*/ 1 h 68"/>
                <a:gd name="T32" fmla="*/ 0 w 119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68"/>
                <a:gd name="T53" fmla="*/ 119 w 119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68">
                  <a:moveTo>
                    <a:pt x="0" y="2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8" y="11"/>
                  </a:lnTo>
                  <a:lnTo>
                    <a:pt x="58" y="21"/>
                  </a:lnTo>
                  <a:lnTo>
                    <a:pt x="79" y="33"/>
                  </a:lnTo>
                  <a:lnTo>
                    <a:pt x="96" y="45"/>
                  </a:lnTo>
                  <a:lnTo>
                    <a:pt x="111" y="57"/>
                  </a:lnTo>
                  <a:lnTo>
                    <a:pt x="119" y="68"/>
                  </a:lnTo>
                  <a:lnTo>
                    <a:pt x="110" y="64"/>
                  </a:lnTo>
                  <a:lnTo>
                    <a:pt x="94" y="57"/>
                  </a:lnTo>
                  <a:lnTo>
                    <a:pt x="74" y="46"/>
                  </a:lnTo>
                  <a:lnTo>
                    <a:pt x="53" y="35"/>
                  </a:lnTo>
                  <a:lnTo>
                    <a:pt x="33" y="25"/>
                  </a:lnTo>
                  <a:lnTo>
                    <a:pt x="15" y="14"/>
                  </a:lnTo>
                  <a:lnTo>
                    <a:pt x="4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455"/>
            <p:cNvSpPr>
              <a:spLocks/>
            </p:cNvSpPr>
            <p:nvPr/>
          </p:nvSpPr>
          <p:spPr bwMode="auto">
            <a:xfrm flipH="1">
              <a:off x="1060" y="2701"/>
              <a:ext cx="42" cy="29"/>
            </a:xfrm>
            <a:custGeom>
              <a:avLst/>
              <a:gdLst>
                <a:gd name="T0" fmla="*/ 0 w 93"/>
                <a:gd name="T1" fmla="*/ 0 h 59"/>
                <a:gd name="T2" fmla="*/ 0 w 93"/>
                <a:gd name="T3" fmla="*/ 0 h 59"/>
                <a:gd name="T4" fmla="*/ 0 w 93"/>
                <a:gd name="T5" fmla="*/ 0 h 59"/>
                <a:gd name="T6" fmla="*/ 0 w 93"/>
                <a:gd name="T7" fmla="*/ 0 h 59"/>
                <a:gd name="T8" fmla="*/ 0 w 93"/>
                <a:gd name="T9" fmla="*/ 0 h 59"/>
                <a:gd name="T10" fmla="*/ 0 w 93"/>
                <a:gd name="T11" fmla="*/ 0 h 59"/>
                <a:gd name="T12" fmla="*/ 0 w 93"/>
                <a:gd name="T13" fmla="*/ 0 h 59"/>
                <a:gd name="T14" fmla="*/ 0 w 93"/>
                <a:gd name="T15" fmla="*/ 0 h 59"/>
                <a:gd name="T16" fmla="*/ 0 w 93"/>
                <a:gd name="T17" fmla="*/ 0 h 59"/>
                <a:gd name="T18" fmla="*/ 0 w 93"/>
                <a:gd name="T19" fmla="*/ 0 h 59"/>
                <a:gd name="T20" fmla="*/ 0 w 93"/>
                <a:gd name="T21" fmla="*/ 0 h 59"/>
                <a:gd name="T22" fmla="*/ 0 w 93"/>
                <a:gd name="T23" fmla="*/ 0 h 59"/>
                <a:gd name="T24" fmla="*/ 0 w 93"/>
                <a:gd name="T25" fmla="*/ 0 h 59"/>
                <a:gd name="T26" fmla="*/ 0 w 93"/>
                <a:gd name="T27" fmla="*/ 0 h 59"/>
                <a:gd name="T28" fmla="*/ 0 w 93"/>
                <a:gd name="T29" fmla="*/ 0 h 59"/>
                <a:gd name="T30" fmla="*/ 0 w 93"/>
                <a:gd name="T31" fmla="*/ 0 h 59"/>
                <a:gd name="T32" fmla="*/ 0 w 93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59"/>
                <a:gd name="T53" fmla="*/ 93 w 93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59">
                  <a:moveTo>
                    <a:pt x="0" y="0"/>
                  </a:moveTo>
                  <a:lnTo>
                    <a:pt x="4" y="0"/>
                  </a:lnTo>
                  <a:lnTo>
                    <a:pt x="13" y="3"/>
                  </a:lnTo>
                  <a:lnTo>
                    <a:pt x="26" y="7"/>
                  </a:lnTo>
                  <a:lnTo>
                    <a:pt x="42" y="15"/>
                  </a:lnTo>
                  <a:lnTo>
                    <a:pt x="58" y="25"/>
                  </a:lnTo>
                  <a:lnTo>
                    <a:pt x="73" y="35"/>
                  </a:lnTo>
                  <a:lnTo>
                    <a:pt x="85" y="47"/>
                  </a:lnTo>
                  <a:lnTo>
                    <a:pt x="93" y="59"/>
                  </a:lnTo>
                  <a:lnTo>
                    <a:pt x="83" y="52"/>
                  </a:lnTo>
                  <a:lnTo>
                    <a:pt x="69" y="44"/>
                  </a:lnTo>
                  <a:lnTo>
                    <a:pt x="54" y="35"/>
                  </a:lnTo>
                  <a:lnTo>
                    <a:pt x="36" y="26"/>
                  </a:lnTo>
                  <a:lnTo>
                    <a:pt x="22" y="18"/>
                  </a:lnTo>
                  <a:lnTo>
                    <a:pt x="10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456"/>
            <p:cNvSpPr>
              <a:spLocks/>
            </p:cNvSpPr>
            <p:nvPr/>
          </p:nvSpPr>
          <p:spPr bwMode="auto">
            <a:xfrm flipH="1">
              <a:off x="1021" y="2701"/>
              <a:ext cx="42" cy="25"/>
            </a:xfrm>
            <a:custGeom>
              <a:avLst/>
              <a:gdLst>
                <a:gd name="T0" fmla="*/ 0 w 92"/>
                <a:gd name="T1" fmla="*/ 1 h 49"/>
                <a:gd name="T2" fmla="*/ 0 w 92"/>
                <a:gd name="T3" fmla="*/ 1 h 49"/>
                <a:gd name="T4" fmla="*/ 0 w 92"/>
                <a:gd name="T5" fmla="*/ 1 h 49"/>
                <a:gd name="T6" fmla="*/ 0 w 92"/>
                <a:gd name="T7" fmla="*/ 1 h 49"/>
                <a:gd name="T8" fmla="*/ 0 w 92"/>
                <a:gd name="T9" fmla="*/ 1 h 49"/>
                <a:gd name="T10" fmla="*/ 0 w 92"/>
                <a:gd name="T11" fmla="*/ 1 h 49"/>
                <a:gd name="T12" fmla="*/ 0 w 92"/>
                <a:gd name="T13" fmla="*/ 1 h 49"/>
                <a:gd name="T14" fmla="*/ 0 w 92"/>
                <a:gd name="T15" fmla="*/ 0 h 49"/>
                <a:gd name="T16" fmla="*/ 0 w 92"/>
                <a:gd name="T17" fmla="*/ 1 h 49"/>
                <a:gd name="T18" fmla="*/ 0 w 92"/>
                <a:gd name="T19" fmla="*/ 1 h 49"/>
                <a:gd name="T20" fmla="*/ 0 w 92"/>
                <a:gd name="T21" fmla="*/ 1 h 49"/>
                <a:gd name="T22" fmla="*/ 0 w 92"/>
                <a:gd name="T23" fmla="*/ 1 h 49"/>
                <a:gd name="T24" fmla="*/ 0 w 92"/>
                <a:gd name="T25" fmla="*/ 1 h 49"/>
                <a:gd name="T26" fmla="*/ 0 w 92"/>
                <a:gd name="T27" fmla="*/ 1 h 49"/>
                <a:gd name="T28" fmla="*/ 0 w 92"/>
                <a:gd name="T29" fmla="*/ 1 h 49"/>
                <a:gd name="T30" fmla="*/ 0 w 92"/>
                <a:gd name="T31" fmla="*/ 1 h 49"/>
                <a:gd name="T32" fmla="*/ 0 w 92"/>
                <a:gd name="T33" fmla="*/ 1 h 4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49"/>
                <a:gd name="T53" fmla="*/ 92 w 92"/>
                <a:gd name="T54" fmla="*/ 49 h 4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49">
                  <a:moveTo>
                    <a:pt x="0" y="49"/>
                  </a:moveTo>
                  <a:lnTo>
                    <a:pt x="7" y="43"/>
                  </a:lnTo>
                  <a:lnTo>
                    <a:pt x="18" y="34"/>
                  </a:lnTo>
                  <a:lnTo>
                    <a:pt x="32" y="25"/>
                  </a:lnTo>
                  <a:lnTo>
                    <a:pt x="48" y="16"/>
                  </a:lnTo>
                  <a:lnTo>
                    <a:pt x="63" y="8"/>
                  </a:lnTo>
                  <a:lnTo>
                    <a:pt x="76" y="2"/>
                  </a:lnTo>
                  <a:lnTo>
                    <a:pt x="86" y="0"/>
                  </a:lnTo>
                  <a:lnTo>
                    <a:pt x="92" y="2"/>
                  </a:lnTo>
                  <a:lnTo>
                    <a:pt x="90" y="8"/>
                  </a:lnTo>
                  <a:lnTo>
                    <a:pt x="81" y="15"/>
                  </a:lnTo>
                  <a:lnTo>
                    <a:pt x="67" y="21"/>
                  </a:lnTo>
                  <a:lnTo>
                    <a:pt x="51" y="28"/>
                  </a:lnTo>
                  <a:lnTo>
                    <a:pt x="34" y="34"/>
                  </a:lnTo>
                  <a:lnTo>
                    <a:pt x="18" y="40"/>
                  </a:lnTo>
                  <a:lnTo>
                    <a:pt x="6" y="46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457"/>
            <p:cNvSpPr>
              <a:spLocks/>
            </p:cNvSpPr>
            <p:nvPr/>
          </p:nvSpPr>
          <p:spPr bwMode="auto">
            <a:xfrm flipH="1">
              <a:off x="1123" y="2628"/>
              <a:ext cx="37" cy="31"/>
            </a:xfrm>
            <a:custGeom>
              <a:avLst/>
              <a:gdLst>
                <a:gd name="T0" fmla="*/ 0 w 82"/>
                <a:gd name="T1" fmla="*/ 0 h 62"/>
                <a:gd name="T2" fmla="*/ 0 w 82"/>
                <a:gd name="T3" fmla="*/ 0 h 62"/>
                <a:gd name="T4" fmla="*/ 0 w 82"/>
                <a:gd name="T5" fmla="*/ 1 h 62"/>
                <a:gd name="T6" fmla="*/ 0 w 82"/>
                <a:gd name="T7" fmla="*/ 1 h 62"/>
                <a:gd name="T8" fmla="*/ 0 w 82"/>
                <a:gd name="T9" fmla="*/ 1 h 62"/>
                <a:gd name="T10" fmla="*/ 0 w 82"/>
                <a:gd name="T11" fmla="*/ 1 h 62"/>
                <a:gd name="T12" fmla="*/ 0 w 82"/>
                <a:gd name="T13" fmla="*/ 1 h 62"/>
                <a:gd name="T14" fmla="*/ 0 w 82"/>
                <a:gd name="T15" fmla="*/ 1 h 62"/>
                <a:gd name="T16" fmla="*/ 0 w 82"/>
                <a:gd name="T17" fmla="*/ 1 h 62"/>
                <a:gd name="T18" fmla="*/ 0 w 82"/>
                <a:gd name="T19" fmla="*/ 1 h 62"/>
                <a:gd name="T20" fmla="*/ 0 w 82"/>
                <a:gd name="T21" fmla="*/ 1 h 62"/>
                <a:gd name="T22" fmla="*/ 0 w 82"/>
                <a:gd name="T23" fmla="*/ 1 h 62"/>
                <a:gd name="T24" fmla="*/ 0 w 82"/>
                <a:gd name="T25" fmla="*/ 1 h 62"/>
                <a:gd name="T26" fmla="*/ 0 w 82"/>
                <a:gd name="T27" fmla="*/ 1 h 62"/>
                <a:gd name="T28" fmla="*/ 0 w 82"/>
                <a:gd name="T29" fmla="*/ 1 h 62"/>
                <a:gd name="T30" fmla="*/ 0 w 82"/>
                <a:gd name="T31" fmla="*/ 1 h 62"/>
                <a:gd name="T32" fmla="*/ 0 w 82"/>
                <a:gd name="T33" fmla="*/ 0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62"/>
                <a:gd name="T53" fmla="*/ 82 w 8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62">
                  <a:moveTo>
                    <a:pt x="0" y="0"/>
                  </a:moveTo>
                  <a:lnTo>
                    <a:pt x="4" y="0"/>
                  </a:lnTo>
                  <a:lnTo>
                    <a:pt x="13" y="5"/>
                  </a:lnTo>
                  <a:lnTo>
                    <a:pt x="26" y="13"/>
                  </a:lnTo>
                  <a:lnTo>
                    <a:pt x="41" y="22"/>
                  </a:lnTo>
                  <a:lnTo>
                    <a:pt x="55" y="34"/>
                  </a:lnTo>
                  <a:lnTo>
                    <a:pt x="68" y="44"/>
                  </a:lnTo>
                  <a:lnTo>
                    <a:pt x="78" y="54"/>
                  </a:lnTo>
                  <a:lnTo>
                    <a:pt x="82" y="62"/>
                  </a:lnTo>
                  <a:lnTo>
                    <a:pt x="74" y="57"/>
                  </a:lnTo>
                  <a:lnTo>
                    <a:pt x="62" y="50"/>
                  </a:lnTo>
                  <a:lnTo>
                    <a:pt x="47" y="41"/>
                  </a:lnTo>
                  <a:lnTo>
                    <a:pt x="33" y="31"/>
                  </a:lnTo>
                  <a:lnTo>
                    <a:pt x="18" y="21"/>
                  </a:lnTo>
                  <a:lnTo>
                    <a:pt x="8" y="13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458"/>
            <p:cNvSpPr>
              <a:spLocks/>
            </p:cNvSpPr>
            <p:nvPr/>
          </p:nvSpPr>
          <p:spPr bwMode="auto">
            <a:xfrm flipH="1">
              <a:off x="1128" y="2645"/>
              <a:ext cx="30" cy="26"/>
            </a:xfrm>
            <a:custGeom>
              <a:avLst/>
              <a:gdLst>
                <a:gd name="T0" fmla="*/ 0 w 68"/>
                <a:gd name="T1" fmla="*/ 0 h 53"/>
                <a:gd name="T2" fmla="*/ 0 w 68"/>
                <a:gd name="T3" fmla="*/ 0 h 53"/>
                <a:gd name="T4" fmla="*/ 0 w 68"/>
                <a:gd name="T5" fmla="*/ 0 h 53"/>
                <a:gd name="T6" fmla="*/ 0 w 68"/>
                <a:gd name="T7" fmla="*/ 0 h 53"/>
                <a:gd name="T8" fmla="*/ 0 w 68"/>
                <a:gd name="T9" fmla="*/ 0 h 53"/>
                <a:gd name="T10" fmla="*/ 0 w 68"/>
                <a:gd name="T11" fmla="*/ 0 h 53"/>
                <a:gd name="T12" fmla="*/ 0 w 68"/>
                <a:gd name="T13" fmla="*/ 0 h 53"/>
                <a:gd name="T14" fmla="*/ 0 w 68"/>
                <a:gd name="T15" fmla="*/ 0 h 53"/>
                <a:gd name="T16" fmla="*/ 0 w 68"/>
                <a:gd name="T17" fmla="*/ 0 h 53"/>
                <a:gd name="T18" fmla="*/ 0 w 68"/>
                <a:gd name="T19" fmla="*/ 0 h 53"/>
                <a:gd name="T20" fmla="*/ 0 w 68"/>
                <a:gd name="T21" fmla="*/ 0 h 53"/>
                <a:gd name="T22" fmla="*/ 0 w 68"/>
                <a:gd name="T23" fmla="*/ 0 h 53"/>
                <a:gd name="T24" fmla="*/ 0 w 68"/>
                <a:gd name="T25" fmla="*/ 0 h 53"/>
                <a:gd name="T26" fmla="*/ 0 w 68"/>
                <a:gd name="T27" fmla="*/ 0 h 53"/>
                <a:gd name="T28" fmla="*/ 0 w 68"/>
                <a:gd name="T29" fmla="*/ 0 h 53"/>
                <a:gd name="T30" fmla="*/ 0 w 68"/>
                <a:gd name="T31" fmla="*/ 0 h 53"/>
                <a:gd name="T32" fmla="*/ 0 w 68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53"/>
                <a:gd name="T53" fmla="*/ 68 w 68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53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3" y="7"/>
                  </a:lnTo>
                  <a:lnTo>
                    <a:pt x="35" y="13"/>
                  </a:lnTo>
                  <a:lnTo>
                    <a:pt x="45" y="23"/>
                  </a:lnTo>
                  <a:lnTo>
                    <a:pt x="56" y="32"/>
                  </a:lnTo>
                  <a:lnTo>
                    <a:pt x="64" y="42"/>
                  </a:lnTo>
                  <a:lnTo>
                    <a:pt x="68" y="53"/>
                  </a:lnTo>
                  <a:lnTo>
                    <a:pt x="61" y="47"/>
                  </a:lnTo>
                  <a:lnTo>
                    <a:pt x="51" y="40"/>
                  </a:lnTo>
                  <a:lnTo>
                    <a:pt x="39" y="32"/>
                  </a:lnTo>
                  <a:lnTo>
                    <a:pt x="27" y="24"/>
                  </a:lnTo>
                  <a:lnTo>
                    <a:pt x="15" y="16"/>
                  </a:lnTo>
                  <a:lnTo>
                    <a:pt x="6" y="9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459"/>
            <p:cNvSpPr>
              <a:spLocks/>
            </p:cNvSpPr>
            <p:nvPr/>
          </p:nvSpPr>
          <p:spPr bwMode="auto">
            <a:xfrm flipH="1">
              <a:off x="1137" y="2661"/>
              <a:ext cx="22" cy="22"/>
            </a:xfrm>
            <a:custGeom>
              <a:avLst/>
              <a:gdLst>
                <a:gd name="T0" fmla="*/ 0 w 49"/>
                <a:gd name="T1" fmla="*/ 0 h 45"/>
                <a:gd name="T2" fmla="*/ 0 w 49"/>
                <a:gd name="T3" fmla="*/ 0 h 45"/>
                <a:gd name="T4" fmla="*/ 0 w 49"/>
                <a:gd name="T5" fmla="*/ 0 h 45"/>
                <a:gd name="T6" fmla="*/ 0 w 49"/>
                <a:gd name="T7" fmla="*/ 0 h 45"/>
                <a:gd name="T8" fmla="*/ 0 w 49"/>
                <a:gd name="T9" fmla="*/ 0 h 45"/>
                <a:gd name="T10" fmla="*/ 0 w 49"/>
                <a:gd name="T11" fmla="*/ 0 h 45"/>
                <a:gd name="T12" fmla="*/ 0 w 49"/>
                <a:gd name="T13" fmla="*/ 0 h 45"/>
                <a:gd name="T14" fmla="*/ 0 w 49"/>
                <a:gd name="T15" fmla="*/ 0 h 45"/>
                <a:gd name="T16" fmla="*/ 0 w 49"/>
                <a:gd name="T17" fmla="*/ 0 h 45"/>
                <a:gd name="T18" fmla="*/ 0 w 49"/>
                <a:gd name="T19" fmla="*/ 0 h 45"/>
                <a:gd name="T20" fmla="*/ 0 w 49"/>
                <a:gd name="T21" fmla="*/ 0 h 45"/>
                <a:gd name="T22" fmla="*/ 0 w 49"/>
                <a:gd name="T23" fmla="*/ 0 h 45"/>
                <a:gd name="T24" fmla="*/ 0 w 49"/>
                <a:gd name="T25" fmla="*/ 0 h 45"/>
                <a:gd name="T26" fmla="*/ 0 w 49"/>
                <a:gd name="T27" fmla="*/ 0 h 45"/>
                <a:gd name="T28" fmla="*/ 0 w 49"/>
                <a:gd name="T29" fmla="*/ 0 h 45"/>
                <a:gd name="T30" fmla="*/ 0 w 49"/>
                <a:gd name="T31" fmla="*/ 0 h 45"/>
                <a:gd name="T32" fmla="*/ 0 w 49"/>
                <a:gd name="T33" fmla="*/ 0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9"/>
                <a:gd name="T52" fmla="*/ 0 h 45"/>
                <a:gd name="T53" fmla="*/ 49 w 4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9" h="45">
                  <a:moveTo>
                    <a:pt x="0" y="0"/>
                  </a:moveTo>
                  <a:lnTo>
                    <a:pt x="4" y="0"/>
                  </a:lnTo>
                  <a:lnTo>
                    <a:pt x="11" y="2"/>
                  </a:lnTo>
                  <a:lnTo>
                    <a:pt x="19" y="8"/>
                  </a:lnTo>
                  <a:lnTo>
                    <a:pt x="28" y="16"/>
                  </a:lnTo>
                  <a:lnTo>
                    <a:pt x="36" y="24"/>
                  </a:lnTo>
                  <a:lnTo>
                    <a:pt x="44" y="32"/>
                  </a:lnTo>
                  <a:lnTo>
                    <a:pt x="48" y="39"/>
                  </a:lnTo>
                  <a:lnTo>
                    <a:pt x="49" y="45"/>
                  </a:lnTo>
                  <a:lnTo>
                    <a:pt x="44" y="40"/>
                  </a:lnTo>
                  <a:lnTo>
                    <a:pt x="37" y="34"/>
                  </a:lnTo>
                  <a:lnTo>
                    <a:pt x="29" y="29"/>
                  </a:lnTo>
                  <a:lnTo>
                    <a:pt x="21" y="22"/>
                  </a:lnTo>
                  <a:lnTo>
                    <a:pt x="13" y="15"/>
                  </a:lnTo>
                  <a:lnTo>
                    <a:pt x="7" y="9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460"/>
            <p:cNvSpPr>
              <a:spLocks/>
            </p:cNvSpPr>
            <p:nvPr/>
          </p:nvSpPr>
          <p:spPr bwMode="auto">
            <a:xfrm flipH="1">
              <a:off x="1142" y="2675"/>
              <a:ext cx="15" cy="16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1 h 31"/>
                <a:gd name="T4" fmla="*/ 0 w 33"/>
                <a:gd name="T5" fmla="*/ 1 h 31"/>
                <a:gd name="T6" fmla="*/ 0 w 33"/>
                <a:gd name="T7" fmla="*/ 1 h 31"/>
                <a:gd name="T8" fmla="*/ 0 w 33"/>
                <a:gd name="T9" fmla="*/ 1 h 31"/>
                <a:gd name="T10" fmla="*/ 0 w 33"/>
                <a:gd name="T11" fmla="*/ 1 h 31"/>
                <a:gd name="T12" fmla="*/ 0 w 33"/>
                <a:gd name="T13" fmla="*/ 1 h 31"/>
                <a:gd name="T14" fmla="*/ 0 w 33"/>
                <a:gd name="T15" fmla="*/ 1 h 31"/>
                <a:gd name="T16" fmla="*/ 0 w 33"/>
                <a:gd name="T17" fmla="*/ 1 h 31"/>
                <a:gd name="T18" fmla="*/ 0 w 33"/>
                <a:gd name="T19" fmla="*/ 1 h 31"/>
                <a:gd name="T20" fmla="*/ 0 w 33"/>
                <a:gd name="T21" fmla="*/ 1 h 31"/>
                <a:gd name="T22" fmla="*/ 0 w 33"/>
                <a:gd name="T23" fmla="*/ 1 h 31"/>
                <a:gd name="T24" fmla="*/ 0 w 33"/>
                <a:gd name="T25" fmla="*/ 0 h 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31"/>
                <a:gd name="T41" fmla="*/ 33 w 33"/>
                <a:gd name="T42" fmla="*/ 31 h 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31">
                  <a:moveTo>
                    <a:pt x="3" y="0"/>
                  </a:moveTo>
                  <a:lnTo>
                    <a:pt x="11" y="1"/>
                  </a:lnTo>
                  <a:lnTo>
                    <a:pt x="23" y="9"/>
                  </a:lnTo>
                  <a:lnTo>
                    <a:pt x="33" y="20"/>
                  </a:lnTo>
                  <a:lnTo>
                    <a:pt x="33" y="31"/>
                  </a:lnTo>
                  <a:lnTo>
                    <a:pt x="30" y="25"/>
                  </a:lnTo>
                  <a:lnTo>
                    <a:pt x="26" y="20"/>
                  </a:lnTo>
                  <a:lnTo>
                    <a:pt x="20" y="16"/>
                  </a:lnTo>
                  <a:lnTo>
                    <a:pt x="13" y="11"/>
                  </a:lnTo>
                  <a:lnTo>
                    <a:pt x="7" y="8"/>
                  </a:lnTo>
                  <a:lnTo>
                    <a:pt x="3" y="4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461"/>
            <p:cNvSpPr>
              <a:spLocks/>
            </p:cNvSpPr>
            <p:nvPr/>
          </p:nvSpPr>
          <p:spPr bwMode="auto">
            <a:xfrm flipH="1">
              <a:off x="1109" y="2681"/>
              <a:ext cx="29" cy="6"/>
            </a:xfrm>
            <a:custGeom>
              <a:avLst/>
              <a:gdLst>
                <a:gd name="T0" fmla="*/ 0 w 65"/>
                <a:gd name="T1" fmla="*/ 0 h 13"/>
                <a:gd name="T2" fmla="*/ 0 w 65"/>
                <a:gd name="T3" fmla="*/ 0 h 13"/>
                <a:gd name="T4" fmla="*/ 0 w 65"/>
                <a:gd name="T5" fmla="*/ 0 h 13"/>
                <a:gd name="T6" fmla="*/ 0 w 65"/>
                <a:gd name="T7" fmla="*/ 0 h 13"/>
                <a:gd name="T8" fmla="*/ 0 w 65"/>
                <a:gd name="T9" fmla="*/ 0 h 13"/>
                <a:gd name="T10" fmla="*/ 0 w 65"/>
                <a:gd name="T11" fmla="*/ 0 h 13"/>
                <a:gd name="T12" fmla="*/ 0 w 65"/>
                <a:gd name="T13" fmla="*/ 0 h 13"/>
                <a:gd name="T14" fmla="*/ 0 w 65"/>
                <a:gd name="T15" fmla="*/ 0 h 13"/>
                <a:gd name="T16" fmla="*/ 0 w 65"/>
                <a:gd name="T17" fmla="*/ 0 h 13"/>
                <a:gd name="T18" fmla="*/ 0 w 65"/>
                <a:gd name="T19" fmla="*/ 0 h 13"/>
                <a:gd name="T20" fmla="*/ 0 w 65"/>
                <a:gd name="T21" fmla="*/ 0 h 13"/>
                <a:gd name="T22" fmla="*/ 0 w 65"/>
                <a:gd name="T23" fmla="*/ 0 h 13"/>
                <a:gd name="T24" fmla="*/ 0 w 65"/>
                <a:gd name="T25" fmla="*/ 0 h 13"/>
                <a:gd name="T26" fmla="*/ 0 w 65"/>
                <a:gd name="T27" fmla="*/ 0 h 13"/>
                <a:gd name="T28" fmla="*/ 0 w 65"/>
                <a:gd name="T29" fmla="*/ 0 h 13"/>
                <a:gd name="T30" fmla="*/ 0 w 65"/>
                <a:gd name="T31" fmla="*/ 0 h 13"/>
                <a:gd name="T32" fmla="*/ 0 w 65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13"/>
                <a:gd name="T53" fmla="*/ 65 w 65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13">
                  <a:moveTo>
                    <a:pt x="0" y="1"/>
                  </a:moveTo>
                  <a:lnTo>
                    <a:pt x="8" y="1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3"/>
                  </a:lnTo>
                  <a:lnTo>
                    <a:pt x="62" y="5"/>
                  </a:lnTo>
                  <a:lnTo>
                    <a:pt x="65" y="8"/>
                  </a:lnTo>
                  <a:lnTo>
                    <a:pt x="63" y="12"/>
                  </a:lnTo>
                  <a:lnTo>
                    <a:pt x="57" y="13"/>
                  </a:lnTo>
                  <a:lnTo>
                    <a:pt x="49" y="12"/>
                  </a:lnTo>
                  <a:lnTo>
                    <a:pt x="38" y="9"/>
                  </a:lnTo>
                  <a:lnTo>
                    <a:pt x="28" y="7"/>
                  </a:lnTo>
                  <a:lnTo>
                    <a:pt x="17" y="5"/>
                  </a:lnTo>
                  <a:lnTo>
                    <a:pt x="8" y="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462"/>
            <p:cNvSpPr>
              <a:spLocks/>
            </p:cNvSpPr>
            <p:nvPr/>
          </p:nvSpPr>
          <p:spPr bwMode="auto">
            <a:xfrm flipH="1">
              <a:off x="1115" y="2689"/>
              <a:ext cx="28" cy="9"/>
            </a:xfrm>
            <a:custGeom>
              <a:avLst/>
              <a:gdLst>
                <a:gd name="T0" fmla="*/ 0 w 63"/>
                <a:gd name="T1" fmla="*/ 0 h 20"/>
                <a:gd name="T2" fmla="*/ 0 w 63"/>
                <a:gd name="T3" fmla="*/ 0 h 20"/>
                <a:gd name="T4" fmla="*/ 0 w 63"/>
                <a:gd name="T5" fmla="*/ 0 h 20"/>
                <a:gd name="T6" fmla="*/ 0 w 63"/>
                <a:gd name="T7" fmla="*/ 0 h 20"/>
                <a:gd name="T8" fmla="*/ 0 w 63"/>
                <a:gd name="T9" fmla="*/ 0 h 20"/>
                <a:gd name="T10" fmla="*/ 0 w 63"/>
                <a:gd name="T11" fmla="*/ 0 h 20"/>
                <a:gd name="T12" fmla="*/ 0 w 63"/>
                <a:gd name="T13" fmla="*/ 0 h 20"/>
                <a:gd name="T14" fmla="*/ 0 w 63"/>
                <a:gd name="T15" fmla="*/ 0 h 20"/>
                <a:gd name="T16" fmla="*/ 0 w 63"/>
                <a:gd name="T17" fmla="*/ 0 h 20"/>
                <a:gd name="T18" fmla="*/ 0 w 63"/>
                <a:gd name="T19" fmla="*/ 0 h 20"/>
                <a:gd name="T20" fmla="*/ 0 w 63"/>
                <a:gd name="T21" fmla="*/ 0 h 20"/>
                <a:gd name="T22" fmla="*/ 0 w 63"/>
                <a:gd name="T23" fmla="*/ 0 h 20"/>
                <a:gd name="T24" fmla="*/ 0 w 63"/>
                <a:gd name="T25" fmla="*/ 0 h 20"/>
                <a:gd name="T26" fmla="*/ 0 w 63"/>
                <a:gd name="T27" fmla="*/ 0 h 20"/>
                <a:gd name="T28" fmla="*/ 0 w 63"/>
                <a:gd name="T29" fmla="*/ 0 h 20"/>
                <a:gd name="T30" fmla="*/ 0 w 63"/>
                <a:gd name="T31" fmla="*/ 0 h 20"/>
                <a:gd name="T32" fmla="*/ 0 w 63"/>
                <a:gd name="T33" fmla="*/ 0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20"/>
                <a:gd name="T53" fmla="*/ 63 w 63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20">
                  <a:moveTo>
                    <a:pt x="0" y="0"/>
                  </a:moveTo>
                  <a:lnTo>
                    <a:pt x="6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5" y="5"/>
                  </a:lnTo>
                  <a:lnTo>
                    <a:pt x="46" y="7"/>
                  </a:lnTo>
                  <a:lnTo>
                    <a:pt x="54" y="9"/>
                  </a:lnTo>
                  <a:lnTo>
                    <a:pt x="60" y="13"/>
                  </a:lnTo>
                  <a:lnTo>
                    <a:pt x="63" y="18"/>
                  </a:lnTo>
                  <a:lnTo>
                    <a:pt x="60" y="20"/>
                  </a:lnTo>
                  <a:lnTo>
                    <a:pt x="55" y="20"/>
                  </a:lnTo>
                  <a:lnTo>
                    <a:pt x="46" y="18"/>
                  </a:lnTo>
                  <a:lnTo>
                    <a:pt x="35" y="14"/>
                  </a:lnTo>
                  <a:lnTo>
                    <a:pt x="23" y="11"/>
                  </a:lnTo>
                  <a:lnTo>
                    <a:pt x="13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463"/>
            <p:cNvSpPr>
              <a:spLocks/>
            </p:cNvSpPr>
            <p:nvPr/>
          </p:nvSpPr>
          <p:spPr bwMode="auto">
            <a:xfrm flipH="1">
              <a:off x="1100" y="2667"/>
              <a:ext cx="28" cy="6"/>
            </a:xfrm>
            <a:custGeom>
              <a:avLst/>
              <a:gdLst>
                <a:gd name="T0" fmla="*/ 0 w 62"/>
                <a:gd name="T1" fmla="*/ 0 h 13"/>
                <a:gd name="T2" fmla="*/ 0 w 62"/>
                <a:gd name="T3" fmla="*/ 0 h 13"/>
                <a:gd name="T4" fmla="*/ 0 w 62"/>
                <a:gd name="T5" fmla="*/ 0 h 13"/>
                <a:gd name="T6" fmla="*/ 0 w 62"/>
                <a:gd name="T7" fmla="*/ 0 h 13"/>
                <a:gd name="T8" fmla="*/ 0 w 62"/>
                <a:gd name="T9" fmla="*/ 0 h 13"/>
                <a:gd name="T10" fmla="*/ 0 w 62"/>
                <a:gd name="T11" fmla="*/ 0 h 13"/>
                <a:gd name="T12" fmla="*/ 0 w 62"/>
                <a:gd name="T13" fmla="*/ 0 h 13"/>
                <a:gd name="T14" fmla="*/ 0 w 62"/>
                <a:gd name="T15" fmla="*/ 0 h 13"/>
                <a:gd name="T16" fmla="*/ 0 w 62"/>
                <a:gd name="T17" fmla="*/ 0 h 13"/>
                <a:gd name="T18" fmla="*/ 0 w 62"/>
                <a:gd name="T19" fmla="*/ 0 h 13"/>
                <a:gd name="T20" fmla="*/ 0 w 62"/>
                <a:gd name="T21" fmla="*/ 0 h 13"/>
                <a:gd name="T22" fmla="*/ 0 w 62"/>
                <a:gd name="T23" fmla="*/ 0 h 13"/>
                <a:gd name="T24" fmla="*/ 0 w 62"/>
                <a:gd name="T25" fmla="*/ 0 h 13"/>
                <a:gd name="T26" fmla="*/ 0 w 62"/>
                <a:gd name="T27" fmla="*/ 0 h 13"/>
                <a:gd name="T28" fmla="*/ 0 w 62"/>
                <a:gd name="T29" fmla="*/ 0 h 13"/>
                <a:gd name="T30" fmla="*/ 0 w 62"/>
                <a:gd name="T31" fmla="*/ 0 h 13"/>
                <a:gd name="T32" fmla="*/ 0 w 62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2"/>
                <a:gd name="T52" fmla="*/ 0 h 13"/>
                <a:gd name="T53" fmla="*/ 62 w 62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2" h="13">
                  <a:moveTo>
                    <a:pt x="0" y="7"/>
                  </a:moveTo>
                  <a:lnTo>
                    <a:pt x="3" y="5"/>
                  </a:lnTo>
                  <a:lnTo>
                    <a:pt x="10" y="3"/>
                  </a:lnTo>
                  <a:lnTo>
                    <a:pt x="19" y="2"/>
                  </a:lnTo>
                  <a:lnTo>
                    <a:pt x="29" y="0"/>
                  </a:lnTo>
                  <a:lnTo>
                    <a:pt x="40" y="2"/>
                  </a:lnTo>
                  <a:lnTo>
                    <a:pt x="50" y="3"/>
                  </a:lnTo>
                  <a:lnTo>
                    <a:pt x="58" y="5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58" y="13"/>
                  </a:lnTo>
                  <a:lnTo>
                    <a:pt x="50" y="13"/>
                  </a:lnTo>
                  <a:lnTo>
                    <a:pt x="40" y="11"/>
                  </a:lnTo>
                  <a:lnTo>
                    <a:pt x="29" y="10"/>
                  </a:lnTo>
                  <a:lnTo>
                    <a:pt x="19" y="8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464"/>
            <p:cNvSpPr>
              <a:spLocks/>
            </p:cNvSpPr>
            <p:nvPr/>
          </p:nvSpPr>
          <p:spPr bwMode="auto">
            <a:xfrm flipH="1">
              <a:off x="1092" y="2651"/>
              <a:ext cx="33" cy="8"/>
            </a:xfrm>
            <a:custGeom>
              <a:avLst/>
              <a:gdLst>
                <a:gd name="T0" fmla="*/ 0 w 73"/>
                <a:gd name="T1" fmla="*/ 0 h 17"/>
                <a:gd name="T2" fmla="*/ 0 w 73"/>
                <a:gd name="T3" fmla="*/ 0 h 17"/>
                <a:gd name="T4" fmla="*/ 0 w 73"/>
                <a:gd name="T5" fmla="*/ 0 h 17"/>
                <a:gd name="T6" fmla="*/ 0 w 73"/>
                <a:gd name="T7" fmla="*/ 0 h 17"/>
                <a:gd name="T8" fmla="*/ 0 w 73"/>
                <a:gd name="T9" fmla="*/ 0 h 17"/>
                <a:gd name="T10" fmla="*/ 0 w 73"/>
                <a:gd name="T11" fmla="*/ 0 h 17"/>
                <a:gd name="T12" fmla="*/ 0 w 73"/>
                <a:gd name="T13" fmla="*/ 0 h 17"/>
                <a:gd name="T14" fmla="*/ 0 w 73"/>
                <a:gd name="T15" fmla="*/ 0 h 17"/>
                <a:gd name="T16" fmla="*/ 0 w 73"/>
                <a:gd name="T17" fmla="*/ 0 h 17"/>
                <a:gd name="T18" fmla="*/ 0 w 73"/>
                <a:gd name="T19" fmla="*/ 0 h 17"/>
                <a:gd name="T20" fmla="*/ 0 w 73"/>
                <a:gd name="T21" fmla="*/ 0 h 17"/>
                <a:gd name="T22" fmla="*/ 0 w 73"/>
                <a:gd name="T23" fmla="*/ 0 h 17"/>
                <a:gd name="T24" fmla="*/ 0 w 73"/>
                <a:gd name="T25" fmla="*/ 0 h 17"/>
                <a:gd name="T26" fmla="*/ 0 w 73"/>
                <a:gd name="T27" fmla="*/ 0 h 17"/>
                <a:gd name="T28" fmla="*/ 0 w 73"/>
                <a:gd name="T29" fmla="*/ 0 h 17"/>
                <a:gd name="T30" fmla="*/ 0 w 73"/>
                <a:gd name="T31" fmla="*/ 0 h 17"/>
                <a:gd name="T32" fmla="*/ 0 w 73"/>
                <a:gd name="T33" fmla="*/ 0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17"/>
                <a:gd name="T53" fmla="*/ 73 w 73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17">
                  <a:moveTo>
                    <a:pt x="0" y="17"/>
                  </a:moveTo>
                  <a:lnTo>
                    <a:pt x="8" y="14"/>
                  </a:lnTo>
                  <a:lnTo>
                    <a:pt x="19" y="9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3" y="5"/>
                  </a:lnTo>
                  <a:lnTo>
                    <a:pt x="71" y="8"/>
                  </a:lnTo>
                  <a:lnTo>
                    <a:pt x="65" y="12"/>
                  </a:lnTo>
                  <a:lnTo>
                    <a:pt x="56" y="13"/>
                  </a:lnTo>
                  <a:lnTo>
                    <a:pt x="44" y="14"/>
                  </a:lnTo>
                  <a:lnTo>
                    <a:pt x="31" y="15"/>
                  </a:lnTo>
                  <a:lnTo>
                    <a:pt x="19" y="15"/>
                  </a:lnTo>
                  <a:lnTo>
                    <a:pt x="8" y="1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465"/>
            <p:cNvSpPr>
              <a:spLocks/>
            </p:cNvSpPr>
            <p:nvPr/>
          </p:nvSpPr>
          <p:spPr bwMode="auto">
            <a:xfrm flipH="1">
              <a:off x="1083" y="2635"/>
              <a:ext cx="36" cy="10"/>
            </a:xfrm>
            <a:custGeom>
              <a:avLst/>
              <a:gdLst>
                <a:gd name="T0" fmla="*/ 0 w 79"/>
                <a:gd name="T1" fmla="*/ 1 h 20"/>
                <a:gd name="T2" fmla="*/ 0 w 79"/>
                <a:gd name="T3" fmla="*/ 1 h 20"/>
                <a:gd name="T4" fmla="*/ 0 w 79"/>
                <a:gd name="T5" fmla="*/ 1 h 20"/>
                <a:gd name="T6" fmla="*/ 0 w 79"/>
                <a:gd name="T7" fmla="*/ 1 h 20"/>
                <a:gd name="T8" fmla="*/ 0 w 79"/>
                <a:gd name="T9" fmla="*/ 1 h 20"/>
                <a:gd name="T10" fmla="*/ 0 w 79"/>
                <a:gd name="T11" fmla="*/ 1 h 20"/>
                <a:gd name="T12" fmla="*/ 0 w 79"/>
                <a:gd name="T13" fmla="*/ 0 h 20"/>
                <a:gd name="T14" fmla="*/ 0 w 79"/>
                <a:gd name="T15" fmla="*/ 0 h 20"/>
                <a:gd name="T16" fmla="*/ 0 w 79"/>
                <a:gd name="T17" fmla="*/ 1 h 20"/>
                <a:gd name="T18" fmla="*/ 0 w 79"/>
                <a:gd name="T19" fmla="*/ 1 h 20"/>
                <a:gd name="T20" fmla="*/ 0 w 79"/>
                <a:gd name="T21" fmla="*/ 1 h 20"/>
                <a:gd name="T22" fmla="*/ 0 w 79"/>
                <a:gd name="T23" fmla="*/ 1 h 20"/>
                <a:gd name="T24" fmla="*/ 0 w 79"/>
                <a:gd name="T25" fmla="*/ 1 h 20"/>
                <a:gd name="T26" fmla="*/ 0 w 79"/>
                <a:gd name="T27" fmla="*/ 1 h 20"/>
                <a:gd name="T28" fmla="*/ 0 w 79"/>
                <a:gd name="T29" fmla="*/ 1 h 20"/>
                <a:gd name="T30" fmla="*/ 0 w 79"/>
                <a:gd name="T31" fmla="*/ 1 h 20"/>
                <a:gd name="T32" fmla="*/ 0 w 79"/>
                <a:gd name="T33" fmla="*/ 1 h 2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9"/>
                <a:gd name="T52" fmla="*/ 0 h 20"/>
                <a:gd name="T53" fmla="*/ 79 w 79"/>
                <a:gd name="T54" fmla="*/ 20 h 2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9" h="20">
                  <a:moveTo>
                    <a:pt x="0" y="20"/>
                  </a:moveTo>
                  <a:lnTo>
                    <a:pt x="7" y="17"/>
                  </a:lnTo>
                  <a:lnTo>
                    <a:pt x="19" y="13"/>
                  </a:lnTo>
                  <a:lnTo>
                    <a:pt x="32" y="8"/>
                  </a:lnTo>
                  <a:lnTo>
                    <a:pt x="45" y="5"/>
                  </a:lnTo>
                  <a:lnTo>
                    <a:pt x="58" y="1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9" y="4"/>
                  </a:lnTo>
                  <a:lnTo>
                    <a:pt x="75" y="8"/>
                  </a:lnTo>
                  <a:lnTo>
                    <a:pt x="68" y="12"/>
                  </a:lnTo>
                  <a:lnTo>
                    <a:pt x="56" y="14"/>
                  </a:lnTo>
                  <a:lnTo>
                    <a:pt x="43" y="16"/>
                  </a:lnTo>
                  <a:lnTo>
                    <a:pt x="29" y="17"/>
                  </a:lnTo>
                  <a:lnTo>
                    <a:pt x="16" y="18"/>
                  </a:lnTo>
                  <a:lnTo>
                    <a:pt x="7" y="18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466"/>
            <p:cNvSpPr>
              <a:spLocks/>
            </p:cNvSpPr>
            <p:nvPr/>
          </p:nvSpPr>
          <p:spPr bwMode="auto">
            <a:xfrm flipH="1">
              <a:off x="1708" y="3573"/>
              <a:ext cx="155" cy="58"/>
            </a:xfrm>
            <a:custGeom>
              <a:avLst/>
              <a:gdLst>
                <a:gd name="T0" fmla="*/ 0 w 344"/>
                <a:gd name="T1" fmla="*/ 1 h 116"/>
                <a:gd name="T2" fmla="*/ 0 w 344"/>
                <a:gd name="T3" fmla="*/ 1 h 116"/>
                <a:gd name="T4" fmla="*/ 0 w 344"/>
                <a:gd name="T5" fmla="*/ 1 h 116"/>
                <a:gd name="T6" fmla="*/ 0 w 344"/>
                <a:gd name="T7" fmla="*/ 1 h 116"/>
                <a:gd name="T8" fmla="*/ 0 w 344"/>
                <a:gd name="T9" fmla="*/ 1 h 116"/>
                <a:gd name="T10" fmla="*/ 0 w 344"/>
                <a:gd name="T11" fmla="*/ 1 h 116"/>
                <a:gd name="T12" fmla="*/ 0 w 344"/>
                <a:gd name="T13" fmla="*/ 1 h 116"/>
                <a:gd name="T14" fmla="*/ 0 w 344"/>
                <a:gd name="T15" fmla="*/ 1 h 116"/>
                <a:gd name="T16" fmla="*/ 0 w 344"/>
                <a:gd name="T17" fmla="*/ 1 h 116"/>
                <a:gd name="T18" fmla="*/ 0 w 344"/>
                <a:gd name="T19" fmla="*/ 1 h 116"/>
                <a:gd name="T20" fmla="*/ 0 w 344"/>
                <a:gd name="T21" fmla="*/ 1 h 116"/>
                <a:gd name="T22" fmla="*/ 0 w 344"/>
                <a:gd name="T23" fmla="*/ 1 h 116"/>
                <a:gd name="T24" fmla="*/ 0 w 344"/>
                <a:gd name="T25" fmla="*/ 1 h 116"/>
                <a:gd name="T26" fmla="*/ 0 w 344"/>
                <a:gd name="T27" fmla="*/ 1 h 116"/>
                <a:gd name="T28" fmla="*/ 0 w 344"/>
                <a:gd name="T29" fmla="*/ 1 h 116"/>
                <a:gd name="T30" fmla="*/ 0 w 344"/>
                <a:gd name="T31" fmla="*/ 1 h 116"/>
                <a:gd name="T32" fmla="*/ 0 w 344"/>
                <a:gd name="T33" fmla="*/ 1 h 116"/>
                <a:gd name="T34" fmla="*/ 0 w 344"/>
                <a:gd name="T35" fmla="*/ 1 h 116"/>
                <a:gd name="T36" fmla="*/ 0 w 344"/>
                <a:gd name="T37" fmla="*/ 1 h 116"/>
                <a:gd name="T38" fmla="*/ 0 w 344"/>
                <a:gd name="T39" fmla="*/ 1 h 116"/>
                <a:gd name="T40" fmla="*/ 0 w 344"/>
                <a:gd name="T41" fmla="*/ 1 h 116"/>
                <a:gd name="T42" fmla="*/ 0 w 344"/>
                <a:gd name="T43" fmla="*/ 1 h 116"/>
                <a:gd name="T44" fmla="*/ 0 w 344"/>
                <a:gd name="T45" fmla="*/ 1 h 116"/>
                <a:gd name="T46" fmla="*/ 0 w 344"/>
                <a:gd name="T47" fmla="*/ 1 h 116"/>
                <a:gd name="T48" fmla="*/ 0 w 344"/>
                <a:gd name="T49" fmla="*/ 1 h 116"/>
                <a:gd name="T50" fmla="*/ 0 w 344"/>
                <a:gd name="T51" fmla="*/ 1 h 116"/>
                <a:gd name="T52" fmla="*/ 0 w 344"/>
                <a:gd name="T53" fmla="*/ 1 h 116"/>
                <a:gd name="T54" fmla="*/ 0 w 344"/>
                <a:gd name="T55" fmla="*/ 1 h 116"/>
                <a:gd name="T56" fmla="*/ 0 w 344"/>
                <a:gd name="T57" fmla="*/ 1 h 116"/>
                <a:gd name="T58" fmla="*/ 0 w 344"/>
                <a:gd name="T59" fmla="*/ 1 h 116"/>
                <a:gd name="T60" fmla="*/ 0 w 344"/>
                <a:gd name="T61" fmla="*/ 1 h 116"/>
                <a:gd name="T62" fmla="*/ 0 w 344"/>
                <a:gd name="T63" fmla="*/ 1 h 116"/>
                <a:gd name="T64" fmla="*/ 0 w 344"/>
                <a:gd name="T65" fmla="*/ 0 h 116"/>
                <a:gd name="T66" fmla="*/ 0 w 344"/>
                <a:gd name="T67" fmla="*/ 0 h 116"/>
                <a:gd name="T68" fmla="*/ 0 w 344"/>
                <a:gd name="T69" fmla="*/ 1 h 116"/>
                <a:gd name="T70" fmla="*/ 0 w 344"/>
                <a:gd name="T71" fmla="*/ 1 h 116"/>
                <a:gd name="T72" fmla="*/ 0 w 344"/>
                <a:gd name="T73" fmla="*/ 1 h 11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4"/>
                <a:gd name="T112" fmla="*/ 0 h 116"/>
                <a:gd name="T113" fmla="*/ 344 w 344"/>
                <a:gd name="T114" fmla="*/ 116 h 11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4" h="116">
                  <a:moveTo>
                    <a:pt x="344" y="21"/>
                  </a:moveTo>
                  <a:lnTo>
                    <a:pt x="344" y="22"/>
                  </a:lnTo>
                  <a:lnTo>
                    <a:pt x="340" y="24"/>
                  </a:lnTo>
                  <a:lnTo>
                    <a:pt x="336" y="25"/>
                  </a:lnTo>
                  <a:lnTo>
                    <a:pt x="336" y="28"/>
                  </a:lnTo>
                  <a:lnTo>
                    <a:pt x="309" y="20"/>
                  </a:lnTo>
                  <a:lnTo>
                    <a:pt x="282" y="15"/>
                  </a:lnTo>
                  <a:lnTo>
                    <a:pt x="256" y="14"/>
                  </a:lnTo>
                  <a:lnTo>
                    <a:pt x="230" y="14"/>
                  </a:lnTo>
                  <a:lnTo>
                    <a:pt x="206" y="17"/>
                  </a:lnTo>
                  <a:lnTo>
                    <a:pt x="182" y="22"/>
                  </a:lnTo>
                  <a:lnTo>
                    <a:pt x="158" y="29"/>
                  </a:lnTo>
                  <a:lnTo>
                    <a:pt x="137" y="37"/>
                  </a:lnTo>
                  <a:lnTo>
                    <a:pt x="116" y="46"/>
                  </a:lnTo>
                  <a:lnTo>
                    <a:pt x="95" y="55"/>
                  </a:lnTo>
                  <a:lnTo>
                    <a:pt x="77" y="66"/>
                  </a:lnTo>
                  <a:lnTo>
                    <a:pt x="60" y="77"/>
                  </a:lnTo>
                  <a:lnTo>
                    <a:pt x="43" y="88"/>
                  </a:lnTo>
                  <a:lnTo>
                    <a:pt x="27" y="98"/>
                  </a:lnTo>
                  <a:lnTo>
                    <a:pt x="14" y="107"/>
                  </a:lnTo>
                  <a:lnTo>
                    <a:pt x="0" y="116"/>
                  </a:lnTo>
                  <a:lnTo>
                    <a:pt x="6" y="105"/>
                  </a:lnTo>
                  <a:lnTo>
                    <a:pt x="15" y="93"/>
                  </a:lnTo>
                  <a:lnTo>
                    <a:pt x="28" y="81"/>
                  </a:lnTo>
                  <a:lnTo>
                    <a:pt x="45" y="68"/>
                  </a:lnTo>
                  <a:lnTo>
                    <a:pt x="65" y="56"/>
                  </a:lnTo>
                  <a:lnTo>
                    <a:pt x="87" y="44"/>
                  </a:lnTo>
                  <a:lnTo>
                    <a:pt x="112" y="32"/>
                  </a:lnTo>
                  <a:lnTo>
                    <a:pt x="139" y="23"/>
                  </a:lnTo>
                  <a:lnTo>
                    <a:pt x="166" y="14"/>
                  </a:lnTo>
                  <a:lnTo>
                    <a:pt x="194" y="7"/>
                  </a:lnTo>
                  <a:lnTo>
                    <a:pt x="222" y="2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3"/>
                  </a:lnTo>
                  <a:lnTo>
                    <a:pt x="323" y="10"/>
                  </a:lnTo>
                  <a:lnTo>
                    <a:pt x="34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467"/>
            <p:cNvSpPr>
              <a:spLocks/>
            </p:cNvSpPr>
            <p:nvPr/>
          </p:nvSpPr>
          <p:spPr bwMode="auto">
            <a:xfrm flipH="1">
              <a:off x="1829" y="3602"/>
              <a:ext cx="10" cy="50"/>
            </a:xfrm>
            <a:custGeom>
              <a:avLst/>
              <a:gdLst>
                <a:gd name="T0" fmla="*/ 0 w 24"/>
                <a:gd name="T1" fmla="*/ 1 h 100"/>
                <a:gd name="T2" fmla="*/ 0 w 24"/>
                <a:gd name="T3" fmla="*/ 1 h 100"/>
                <a:gd name="T4" fmla="*/ 0 w 24"/>
                <a:gd name="T5" fmla="*/ 1 h 100"/>
                <a:gd name="T6" fmla="*/ 0 w 24"/>
                <a:gd name="T7" fmla="*/ 1 h 100"/>
                <a:gd name="T8" fmla="*/ 0 w 24"/>
                <a:gd name="T9" fmla="*/ 0 h 100"/>
                <a:gd name="T10" fmla="*/ 0 w 24"/>
                <a:gd name="T11" fmla="*/ 1 h 100"/>
                <a:gd name="T12" fmla="*/ 0 w 24"/>
                <a:gd name="T13" fmla="*/ 1 h 100"/>
                <a:gd name="T14" fmla="*/ 0 w 24"/>
                <a:gd name="T15" fmla="*/ 1 h 100"/>
                <a:gd name="T16" fmla="*/ 0 w 24"/>
                <a:gd name="T17" fmla="*/ 1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100"/>
                <a:gd name="T29" fmla="*/ 24 w 24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100">
                  <a:moveTo>
                    <a:pt x="4" y="100"/>
                  </a:moveTo>
                  <a:lnTo>
                    <a:pt x="0" y="87"/>
                  </a:lnTo>
                  <a:lnTo>
                    <a:pt x="0" y="58"/>
                  </a:lnTo>
                  <a:lnTo>
                    <a:pt x="8" y="26"/>
                  </a:lnTo>
                  <a:lnTo>
                    <a:pt x="24" y="0"/>
                  </a:lnTo>
                  <a:lnTo>
                    <a:pt x="19" y="25"/>
                  </a:lnTo>
                  <a:lnTo>
                    <a:pt x="13" y="58"/>
                  </a:lnTo>
                  <a:lnTo>
                    <a:pt x="9" y="87"/>
                  </a:lnTo>
                  <a:lnTo>
                    <a:pt x="4" y="10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468"/>
            <p:cNvSpPr>
              <a:spLocks/>
            </p:cNvSpPr>
            <p:nvPr/>
          </p:nvSpPr>
          <p:spPr bwMode="auto">
            <a:xfrm flipH="1">
              <a:off x="1815" y="3593"/>
              <a:ext cx="15" cy="60"/>
            </a:xfrm>
            <a:custGeom>
              <a:avLst/>
              <a:gdLst>
                <a:gd name="T0" fmla="*/ 0 w 33"/>
                <a:gd name="T1" fmla="*/ 1 h 120"/>
                <a:gd name="T2" fmla="*/ 0 w 33"/>
                <a:gd name="T3" fmla="*/ 1 h 120"/>
                <a:gd name="T4" fmla="*/ 0 w 33"/>
                <a:gd name="T5" fmla="*/ 1 h 120"/>
                <a:gd name="T6" fmla="*/ 0 w 33"/>
                <a:gd name="T7" fmla="*/ 1 h 120"/>
                <a:gd name="T8" fmla="*/ 0 w 33"/>
                <a:gd name="T9" fmla="*/ 1 h 120"/>
                <a:gd name="T10" fmla="*/ 0 w 33"/>
                <a:gd name="T11" fmla="*/ 1 h 120"/>
                <a:gd name="T12" fmla="*/ 0 w 33"/>
                <a:gd name="T13" fmla="*/ 1 h 120"/>
                <a:gd name="T14" fmla="*/ 0 w 33"/>
                <a:gd name="T15" fmla="*/ 1 h 120"/>
                <a:gd name="T16" fmla="*/ 0 w 33"/>
                <a:gd name="T17" fmla="*/ 0 h 120"/>
                <a:gd name="T18" fmla="*/ 0 w 33"/>
                <a:gd name="T19" fmla="*/ 1 h 120"/>
                <a:gd name="T20" fmla="*/ 0 w 33"/>
                <a:gd name="T21" fmla="*/ 1 h 120"/>
                <a:gd name="T22" fmla="*/ 0 w 33"/>
                <a:gd name="T23" fmla="*/ 1 h 120"/>
                <a:gd name="T24" fmla="*/ 0 w 33"/>
                <a:gd name="T25" fmla="*/ 1 h 1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"/>
                <a:gd name="T40" fmla="*/ 0 h 120"/>
                <a:gd name="T41" fmla="*/ 33 w 33"/>
                <a:gd name="T42" fmla="*/ 120 h 1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" h="120">
                  <a:moveTo>
                    <a:pt x="5" y="120"/>
                  </a:moveTo>
                  <a:lnTo>
                    <a:pt x="1" y="116"/>
                  </a:lnTo>
                  <a:lnTo>
                    <a:pt x="0" y="105"/>
                  </a:lnTo>
                  <a:lnTo>
                    <a:pt x="1" y="89"/>
                  </a:lnTo>
                  <a:lnTo>
                    <a:pt x="4" y="69"/>
                  </a:lnTo>
                  <a:lnTo>
                    <a:pt x="9" y="50"/>
                  </a:lnTo>
                  <a:lnTo>
                    <a:pt x="16" y="30"/>
                  </a:lnTo>
                  <a:lnTo>
                    <a:pt x="24" y="13"/>
                  </a:lnTo>
                  <a:lnTo>
                    <a:pt x="33" y="0"/>
                  </a:lnTo>
                  <a:lnTo>
                    <a:pt x="28" y="26"/>
                  </a:lnTo>
                  <a:lnTo>
                    <a:pt x="21" y="66"/>
                  </a:lnTo>
                  <a:lnTo>
                    <a:pt x="15" y="104"/>
                  </a:lnTo>
                  <a:lnTo>
                    <a:pt x="5" y="12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469"/>
            <p:cNvSpPr>
              <a:spLocks/>
            </p:cNvSpPr>
            <p:nvPr/>
          </p:nvSpPr>
          <p:spPr bwMode="auto">
            <a:xfrm flipH="1">
              <a:off x="1793" y="3583"/>
              <a:ext cx="12" cy="63"/>
            </a:xfrm>
            <a:custGeom>
              <a:avLst/>
              <a:gdLst>
                <a:gd name="T0" fmla="*/ 0 w 25"/>
                <a:gd name="T1" fmla="*/ 1 h 125"/>
                <a:gd name="T2" fmla="*/ 0 w 25"/>
                <a:gd name="T3" fmla="*/ 1 h 125"/>
                <a:gd name="T4" fmla="*/ 0 w 25"/>
                <a:gd name="T5" fmla="*/ 1 h 125"/>
                <a:gd name="T6" fmla="*/ 0 w 25"/>
                <a:gd name="T7" fmla="*/ 1 h 125"/>
                <a:gd name="T8" fmla="*/ 0 w 25"/>
                <a:gd name="T9" fmla="*/ 0 h 125"/>
                <a:gd name="T10" fmla="*/ 0 w 25"/>
                <a:gd name="T11" fmla="*/ 1 h 125"/>
                <a:gd name="T12" fmla="*/ 0 w 25"/>
                <a:gd name="T13" fmla="*/ 1 h 125"/>
                <a:gd name="T14" fmla="*/ 0 w 25"/>
                <a:gd name="T15" fmla="*/ 1 h 125"/>
                <a:gd name="T16" fmla="*/ 0 w 25"/>
                <a:gd name="T17" fmla="*/ 1 h 1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25"/>
                <a:gd name="T29" fmla="*/ 25 w 25"/>
                <a:gd name="T30" fmla="*/ 125 h 1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25">
                  <a:moveTo>
                    <a:pt x="6" y="125"/>
                  </a:moveTo>
                  <a:lnTo>
                    <a:pt x="0" y="108"/>
                  </a:lnTo>
                  <a:lnTo>
                    <a:pt x="2" y="70"/>
                  </a:lnTo>
                  <a:lnTo>
                    <a:pt x="10" y="28"/>
                  </a:lnTo>
                  <a:lnTo>
                    <a:pt x="25" y="0"/>
                  </a:lnTo>
                  <a:lnTo>
                    <a:pt x="22" y="25"/>
                  </a:lnTo>
                  <a:lnTo>
                    <a:pt x="18" y="68"/>
                  </a:lnTo>
                  <a:lnTo>
                    <a:pt x="13" y="108"/>
                  </a:lnTo>
                  <a:lnTo>
                    <a:pt x="6" y="1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470"/>
            <p:cNvSpPr>
              <a:spLocks/>
            </p:cNvSpPr>
            <p:nvPr/>
          </p:nvSpPr>
          <p:spPr bwMode="auto">
            <a:xfrm flipH="1">
              <a:off x="1779" y="3579"/>
              <a:ext cx="9" cy="56"/>
            </a:xfrm>
            <a:custGeom>
              <a:avLst/>
              <a:gdLst>
                <a:gd name="T0" fmla="*/ 0 w 19"/>
                <a:gd name="T1" fmla="*/ 1 h 111"/>
                <a:gd name="T2" fmla="*/ 0 w 19"/>
                <a:gd name="T3" fmla="*/ 1 h 111"/>
                <a:gd name="T4" fmla="*/ 0 w 19"/>
                <a:gd name="T5" fmla="*/ 1 h 111"/>
                <a:gd name="T6" fmla="*/ 0 w 19"/>
                <a:gd name="T7" fmla="*/ 1 h 111"/>
                <a:gd name="T8" fmla="*/ 0 w 19"/>
                <a:gd name="T9" fmla="*/ 0 h 111"/>
                <a:gd name="T10" fmla="*/ 0 w 19"/>
                <a:gd name="T11" fmla="*/ 1 h 111"/>
                <a:gd name="T12" fmla="*/ 0 w 19"/>
                <a:gd name="T13" fmla="*/ 1 h 111"/>
                <a:gd name="T14" fmla="*/ 0 w 19"/>
                <a:gd name="T15" fmla="*/ 1 h 111"/>
                <a:gd name="T16" fmla="*/ 0 w 19"/>
                <a:gd name="T17" fmla="*/ 1 h 1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11"/>
                <a:gd name="T29" fmla="*/ 19 w 19"/>
                <a:gd name="T30" fmla="*/ 111 h 1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11">
                  <a:moveTo>
                    <a:pt x="4" y="111"/>
                  </a:moveTo>
                  <a:lnTo>
                    <a:pt x="0" y="96"/>
                  </a:lnTo>
                  <a:lnTo>
                    <a:pt x="1" y="61"/>
                  </a:lnTo>
                  <a:lnTo>
                    <a:pt x="8" y="23"/>
                  </a:lnTo>
                  <a:lnTo>
                    <a:pt x="19" y="0"/>
                  </a:lnTo>
                  <a:lnTo>
                    <a:pt x="18" y="25"/>
                  </a:lnTo>
                  <a:lnTo>
                    <a:pt x="17" y="63"/>
                  </a:lnTo>
                  <a:lnTo>
                    <a:pt x="13" y="98"/>
                  </a:lnTo>
                  <a:lnTo>
                    <a:pt x="4" y="1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4" name="Freeform 471"/>
            <p:cNvSpPr>
              <a:spLocks/>
            </p:cNvSpPr>
            <p:nvPr/>
          </p:nvSpPr>
          <p:spPr bwMode="auto">
            <a:xfrm flipH="1">
              <a:off x="1753" y="3575"/>
              <a:ext cx="9" cy="48"/>
            </a:xfrm>
            <a:custGeom>
              <a:avLst/>
              <a:gdLst>
                <a:gd name="T0" fmla="*/ 1 w 17"/>
                <a:gd name="T1" fmla="*/ 1 h 94"/>
                <a:gd name="T2" fmla="*/ 1 w 17"/>
                <a:gd name="T3" fmla="*/ 1 h 94"/>
                <a:gd name="T4" fmla="*/ 0 w 17"/>
                <a:gd name="T5" fmla="*/ 1 h 94"/>
                <a:gd name="T6" fmla="*/ 1 w 17"/>
                <a:gd name="T7" fmla="*/ 1 h 94"/>
                <a:gd name="T8" fmla="*/ 1 w 17"/>
                <a:gd name="T9" fmla="*/ 0 h 94"/>
                <a:gd name="T10" fmla="*/ 1 w 17"/>
                <a:gd name="T11" fmla="*/ 1 h 94"/>
                <a:gd name="T12" fmla="*/ 1 w 17"/>
                <a:gd name="T13" fmla="*/ 1 h 94"/>
                <a:gd name="T14" fmla="*/ 1 w 17"/>
                <a:gd name="T15" fmla="*/ 1 h 94"/>
                <a:gd name="T16" fmla="*/ 1 w 17"/>
                <a:gd name="T17" fmla="*/ 1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94"/>
                <a:gd name="T29" fmla="*/ 17 w 17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94">
                  <a:moveTo>
                    <a:pt x="12" y="94"/>
                  </a:moveTo>
                  <a:lnTo>
                    <a:pt x="4" y="83"/>
                  </a:lnTo>
                  <a:lnTo>
                    <a:pt x="0" y="56"/>
                  </a:lnTo>
                  <a:lnTo>
                    <a:pt x="3" y="25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17" y="54"/>
                  </a:lnTo>
                  <a:lnTo>
                    <a:pt x="17" y="83"/>
                  </a:lnTo>
                  <a:lnTo>
                    <a:pt x="12" y="9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5" name="Freeform 472"/>
            <p:cNvSpPr>
              <a:spLocks/>
            </p:cNvSpPr>
            <p:nvPr/>
          </p:nvSpPr>
          <p:spPr bwMode="auto">
            <a:xfrm flipH="1">
              <a:off x="1713" y="3580"/>
              <a:ext cx="8" cy="24"/>
            </a:xfrm>
            <a:custGeom>
              <a:avLst/>
              <a:gdLst>
                <a:gd name="T0" fmla="*/ 0 w 20"/>
                <a:gd name="T1" fmla="*/ 1 h 46"/>
                <a:gd name="T2" fmla="*/ 0 w 20"/>
                <a:gd name="T3" fmla="*/ 1 h 46"/>
                <a:gd name="T4" fmla="*/ 0 w 20"/>
                <a:gd name="T5" fmla="*/ 1 h 46"/>
                <a:gd name="T6" fmla="*/ 0 w 20"/>
                <a:gd name="T7" fmla="*/ 1 h 46"/>
                <a:gd name="T8" fmla="*/ 0 w 20"/>
                <a:gd name="T9" fmla="*/ 0 h 46"/>
                <a:gd name="T10" fmla="*/ 0 w 20"/>
                <a:gd name="T11" fmla="*/ 1 h 46"/>
                <a:gd name="T12" fmla="*/ 0 w 20"/>
                <a:gd name="T13" fmla="*/ 1 h 46"/>
                <a:gd name="T14" fmla="*/ 0 w 20"/>
                <a:gd name="T15" fmla="*/ 1 h 46"/>
                <a:gd name="T16" fmla="*/ 0 w 20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"/>
                <a:gd name="T28" fmla="*/ 0 h 46"/>
                <a:gd name="T29" fmla="*/ 20 w 20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" h="46">
                  <a:moveTo>
                    <a:pt x="17" y="46"/>
                  </a:moveTo>
                  <a:lnTo>
                    <a:pt x="9" y="40"/>
                  </a:lnTo>
                  <a:lnTo>
                    <a:pt x="3" y="26"/>
                  </a:lnTo>
                  <a:lnTo>
                    <a:pt x="0" y="10"/>
                  </a:lnTo>
                  <a:lnTo>
                    <a:pt x="5" y="0"/>
                  </a:lnTo>
                  <a:lnTo>
                    <a:pt x="5" y="15"/>
                  </a:lnTo>
                  <a:lnTo>
                    <a:pt x="13" y="30"/>
                  </a:lnTo>
                  <a:lnTo>
                    <a:pt x="20" y="41"/>
                  </a:lnTo>
                  <a:lnTo>
                    <a:pt x="17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6" name="Freeform 473"/>
            <p:cNvSpPr>
              <a:spLocks/>
            </p:cNvSpPr>
            <p:nvPr/>
          </p:nvSpPr>
          <p:spPr bwMode="auto">
            <a:xfrm flipH="1">
              <a:off x="1843" y="3613"/>
              <a:ext cx="11" cy="42"/>
            </a:xfrm>
            <a:custGeom>
              <a:avLst/>
              <a:gdLst>
                <a:gd name="T0" fmla="*/ 0 w 24"/>
                <a:gd name="T1" fmla="*/ 0 h 86"/>
                <a:gd name="T2" fmla="*/ 0 w 24"/>
                <a:gd name="T3" fmla="*/ 0 h 86"/>
                <a:gd name="T4" fmla="*/ 0 w 24"/>
                <a:gd name="T5" fmla="*/ 0 h 86"/>
                <a:gd name="T6" fmla="*/ 0 w 24"/>
                <a:gd name="T7" fmla="*/ 0 h 86"/>
                <a:gd name="T8" fmla="*/ 0 w 24"/>
                <a:gd name="T9" fmla="*/ 0 h 86"/>
                <a:gd name="T10" fmla="*/ 0 w 24"/>
                <a:gd name="T11" fmla="*/ 0 h 86"/>
                <a:gd name="T12" fmla="*/ 0 w 24"/>
                <a:gd name="T13" fmla="*/ 0 h 86"/>
                <a:gd name="T14" fmla="*/ 0 w 24"/>
                <a:gd name="T15" fmla="*/ 0 h 86"/>
                <a:gd name="T16" fmla="*/ 0 w 24"/>
                <a:gd name="T17" fmla="*/ 0 h 8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"/>
                <a:gd name="T28" fmla="*/ 0 h 86"/>
                <a:gd name="T29" fmla="*/ 24 w 24"/>
                <a:gd name="T30" fmla="*/ 86 h 8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" h="86">
                  <a:moveTo>
                    <a:pt x="4" y="86"/>
                  </a:moveTo>
                  <a:lnTo>
                    <a:pt x="0" y="77"/>
                  </a:lnTo>
                  <a:lnTo>
                    <a:pt x="0" y="52"/>
                  </a:lnTo>
                  <a:lnTo>
                    <a:pt x="8" y="25"/>
                  </a:lnTo>
                  <a:lnTo>
                    <a:pt x="24" y="0"/>
                  </a:lnTo>
                  <a:lnTo>
                    <a:pt x="19" y="25"/>
                  </a:lnTo>
                  <a:lnTo>
                    <a:pt x="13" y="52"/>
                  </a:lnTo>
                  <a:lnTo>
                    <a:pt x="9" y="77"/>
                  </a:lnTo>
                  <a:lnTo>
                    <a:pt x="4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" name="Freeform 474"/>
            <p:cNvSpPr>
              <a:spLocks/>
            </p:cNvSpPr>
            <p:nvPr/>
          </p:nvSpPr>
          <p:spPr bwMode="auto">
            <a:xfrm flipH="1">
              <a:off x="1805" y="3589"/>
              <a:ext cx="11" cy="60"/>
            </a:xfrm>
            <a:custGeom>
              <a:avLst/>
              <a:gdLst>
                <a:gd name="T0" fmla="*/ 0 w 26"/>
                <a:gd name="T1" fmla="*/ 0 h 121"/>
                <a:gd name="T2" fmla="*/ 0 w 26"/>
                <a:gd name="T3" fmla="*/ 0 h 121"/>
                <a:gd name="T4" fmla="*/ 0 w 26"/>
                <a:gd name="T5" fmla="*/ 0 h 121"/>
                <a:gd name="T6" fmla="*/ 0 w 26"/>
                <a:gd name="T7" fmla="*/ 0 h 121"/>
                <a:gd name="T8" fmla="*/ 0 w 26"/>
                <a:gd name="T9" fmla="*/ 0 h 121"/>
                <a:gd name="T10" fmla="*/ 0 w 26"/>
                <a:gd name="T11" fmla="*/ 0 h 121"/>
                <a:gd name="T12" fmla="*/ 0 w 26"/>
                <a:gd name="T13" fmla="*/ 0 h 121"/>
                <a:gd name="T14" fmla="*/ 0 w 26"/>
                <a:gd name="T15" fmla="*/ 0 h 121"/>
                <a:gd name="T16" fmla="*/ 0 w 26"/>
                <a:gd name="T17" fmla="*/ 0 h 1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121"/>
                <a:gd name="T29" fmla="*/ 26 w 26"/>
                <a:gd name="T30" fmla="*/ 121 h 1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121">
                  <a:moveTo>
                    <a:pt x="7" y="121"/>
                  </a:moveTo>
                  <a:lnTo>
                    <a:pt x="0" y="105"/>
                  </a:lnTo>
                  <a:lnTo>
                    <a:pt x="3" y="68"/>
                  </a:lnTo>
                  <a:lnTo>
                    <a:pt x="11" y="28"/>
                  </a:lnTo>
                  <a:lnTo>
                    <a:pt x="26" y="0"/>
                  </a:lnTo>
                  <a:lnTo>
                    <a:pt x="24" y="24"/>
                  </a:lnTo>
                  <a:lnTo>
                    <a:pt x="20" y="66"/>
                  </a:lnTo>
                  <a:lnTo>
                    <a:pt x="13" y="105"/>
                  </a:lnTo>
                  <a:lnTo>
                    <a:pt x="7" y="1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" name="Freeform 475"/>
            <p:cNvSpPr>
              <a:spLocks/>
            </p:cNvSpPr>
            <p:nvPr/>
          </p:nvSpPr>
          <p:spPr bwMode="auto">
            <a:xfrm flipH="1">
              <a:off x="1765" y="3576"/>
              <a:ext cx="7" cy="55"/>
            </a:xfrm>
            <a:custGeom>
              <a:avLst/>
              <a:gdLst>
                <a:gd name="T0" fmla="*/ 0 w 16"/>
                <a:gd name="T1" fmla="*/ 1 h 109"/>
                <a:gd name="T2" fmla="*/ 0 w 16"/>
                <a:gd name="T3" fmla="*/ 1 h 109"/>
                <a:gd name="T4" fmla="*/ 0 w 16"/>
                <a:gd name="T5" fmla="*/ 1 h 109"/>
                <a:gd name="T6" fmla="*/ 0 w 16"/>
                <a:gd name="T7" fmla="*/ 1 h 109"/>
                <a:gd name="T8" fmla="*/ 0 w 16"/>
                <a:gd name="T9" fmla="*/ 0 h 109"/>
                <a:gd name="T10" fmla="*/ 0 w 16"/>
                <a:gd name="T11" fmla="*/ 1 h 109"/>
                <a:gd name="T12" fmla="*/ 0 w 16"/>
                <a:gd name="T13" fmla="*/ 1 h 109"/>
                <a:gd name="T14" fmla="*/ 0 w 16"/>
                <a:gd name="T15" fmla="*/ 1 h 109"/>
                <a:gd name="T16" fmla="*/ 0 w 16"/>
                <a:gd name="T17" fmla="*/ 1 h 1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09"/>
                <a:gd name="T29" fmla="*/ 16 w 16"/>
                <a:gd name="T30" fmla="*/ 109 h 10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09">
                  <a:moveTo>
                    <a:pt x="12" y="109"/>
                  </a:moveTo>
                  <a:lnTo>
                    <a:pt x="4" y="96"/>
                  </a:lnTo>
                  <a:lnTo>
                    <a:pt x="0" y="63"/>
                  </a:lnTo>
                  <a:lnTo>
                    <a:pt x="3" y="28"/>
                  </a:lnTo>
                  <a:lnTo>
                    <a:pt x="14" y="0"/>
                  </a:lnTo>
                  <a:lnTo>
                    <a:pt x="14" y="25"/>
                  </a:lnTo>
                  <a:lnTo>
                    <a:pt x="16" y="62"/>
                  </a:lnTo>
                  <a:lnTo>
                    <a:pt x="16" y="96"/>
                  </a:lnTo>
                  <a:lnTo>
                    <a:pt x="12" y="10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9" name="Freeform 476"/>
            <p:cNvSpPr>
              <a:spLocks/>
            </p:cNvSpPr>
            <p:nvPr/>
          </p:nvSpPr>
          <p:spPr bwMode="auto">
            <a:xfrm flipH="1">
              <a:off x="1742" y="3576"/>
              <a:ext cx="6" cy="44"/>
            </a:xfrm>
            <a:custGeom>
              <a:avLst/>
              <a:gdLst>
                <a:gd name="T0" fmla="*/ 0 w 13"/>
                <a:gd name="T1" fmla="*/ 1 h 88"/>
                <a:gd name="T2" fmla="*/ 0 w 13"/>
                <a:gd name="T3" fmla="*/ 1 h 88"/>
                <a:gd name="T4" fmla="*/ 0 w 13"/>
                <a:gd name="T5" fmla="*/ 1 h 88"/>
                <a:gd name="T6" fmla="*/ 0 w 13"/>
                <a:gd name="T7" fmla="*/ 1 h 88"/>
                <a:gd name="T8" fmla="*/ 0 w 13"/>
                <a:gd name="T9" fmla="*/ 0 h 88"/>
                <a:gd name="T10" fmla="*/ 0 w 13"/>
                <a:gd name="T11" fmla="*/ 1 h 88"/>
                <a:gd name="T12" fmla="*/ 0 w 13"/>
                <a:gd name="T13" fmla="*/ 1 h 88"/>
                <a:gd name="T14" fmla="*/ 0 w 13"/>
                <a:gd name="T15" fmla="*/ 1 h 88"/>
                <a:gd name="T16" fmla="*/ 0 w 13"/>
                <a:gd name="T17" fmla="*/ 1 h 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88"/>
                <a:gd name="T29" fmla="*/ 13 w 13"/>
                <a:gd name="T30" fmla="*/ 88 h 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88">
                  <a:moveTo>
                    <a:pt x="5" y="88"/>
                  </a:moveTo>
                  <a:lnTo>
                    <a:pt x="0" y="76"/>
                  </a:lnTo>
                  <a:lnTo>
                    <a:pt x="0" y="47"/>
                  </a:lnTo>
                  <a:lnTo>
                    <a:pt x="5" y="16"/>
                  </a:lnTo>
                  <a:lnTo>
                    <a:pt x="13" y="0"/>
                  </a:lnTo>
                  <a:lnTo>
                    <a:pt x="12" y="19"/>
                  </a:lnTo>
                  <a:lnTo>
                    <a:pt x="12" y="48"/>
                  </a:lnTo>
                  <a:lnTo>
                    <a:pt x="9" y="75"/>
                  </a:lnTo>
                  <a:lnTo>
                    <a:pt x="5" y="8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0" name="Freeform 477"/>
            <p:cNvSpPr>
              <a:spLocks/>
            </p:cNvSpPr>
            <p:nvPr/>
          </p:nvSpPr>
          <p:spPr bwMode="auto">
            <a:xfrm flipH="1">
              <a:off x="1726" y="3578"/>
              <a:ext cx="9" cy="27"/>
            </a:xfrm>
            <a:custGeom>
              <a:avLst/>
              <a:gdLst>
                <a:gd name="T0" fmla="*/ 1 w 17"/>
                <a:gd name="T1" fmla="*/ 1 h 54"/>
                <a:gd name="T2" fmla="*/ 1 w 17"/>
                <a:gd name="T3" fmla="*/ 1 h 54"/>
                <a:gd name="T4" fmla="*/ 1 w 17"/>
                <a:gd name="T5" fmla="*/ 1 h 54"/>
                <a:gd name="T6" fmla="*/ 0 w 17"/>
                <a:gd name="T7" fmla="*/ 1 h 54"/>
                <a:gd name="T8" fmla="*/ 1 w 17"/>
                <a:gd name="T9" fmla="*/ 0 h 54"/>
                <a:gd name="T10" fmla="*/ 1 w 17"/>
                <a:gd name="T11" fmla="*/ 1 h 54"/>
                <a:gd name="T12" fmla="*/ 1 w 17"/>
                <a:gd name="T13" fmla="*/ 1 h 54"/>
                <a:gd name="T14" fmla="*/ 1 w 17"/>
                <a:gd name="T15" fmla="*/ 1 h 54"/>
                <a:gd name="T16" fmla="*/ 1 w 17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4"/>
                <a:gd name="T29" fmla="*/ 17 w 17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4">
                  <a:moveTo>
                    <a:pt x="13" y="54"/>
                  </a:moveTo>
                  <a:lnTo>
                    <a:pt x="7" y="47"/>
                  </a:lnTo>
                  <a:lnTo>
                    <a:pt x="1" y="30"/>
                  </a:lnTo>
                  <a:lnTo>
                    <a:pt x="0" y="12"/>
                  </a:lnTo>
                  <a:lnTo>
                    <a:pt x="7" y="0"/>
                  </a:lnTo>
                  <a:lnTo>
                    <a:pt x="7" y="15"/>
                  </a:lnTo>
                  <a:lnTo>
                    <a:pt x="12" y="34"/>
                  </a:lnTo>
                  <a:lnTo>
                    <a:pt x="17" y="49"/>
                  </a:lnTo>
                  <a:lnTo>
                    <a:pt x="1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" name="Freeform 478"/>
            <p:cNvSpPr>
              <a:spLocks/>
            </p:cNvSpPr>
            <p:nvPr/>
          </p:nvSpPr>
          <p:spPr bwMode="auto">
            <a:xfrm flipH="1">
              <a:off x="1856" y="3622"/>
              <a:ext cx="11" cy="27"/>
            </a:xfrm>
            <a:custGeom>
              <a:avLst/>
              <a:gdLst>
                <a:gd name="T0" fmla="*/ 0 w 25"/>
                <a:gd name="T1" fmla="*/ 0 h 54"/>
                <a:gd name="T2" fmla="*/ 0 w 25"/>
                <a:gd name="T3" fmla="*/ 1 h 54"/>
                <a:gd name="T4" fmla="*/ 0 w 25"/>
                <a:gd name="T5" fmla="*/ 1 h 54"/>
                <a:gd name="T6" fmla="*/ 0 w 25"/>
                <a:gd name="T7" fmla="*/ 1 h 54"/>
                <a:gd name="T8" fmla="*/ 0 w 25"/>
                <a:gd name="T9" fmla="*/ 1 h 54"/>
                <a:gd name="T10" fmla="*/ 0 w 25"/>
                <a:gd name="T11" fmla="*/ 1 h 54"/>
                <a:gd name="T12" fmla="*/ 0 w 25"/>
                <a:gd name="T13" fmla="*/ 1 h 54"/>
                <a:gd name="T14" fmla="*/ 0 w 25"/>
                <a:gd name="T15" fmla="*/ 1 h 54"/>
                <a:gd name="T16" fmla="*/ 0 w 25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4"/>
                <a:gd name="T29" fmla="*/ 25 w 25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4">
                  <a:moveTo>
                    <a:pt x="25" y="0"/>
                  </a:moveTo>
                  <a:lnTo>
                    <a:pt x="24" y="11"/>
                  </a:lnTo>
                  <a:lnTo>
                    <a:pt x="20" y="31"/>
                  </a:lnTo>
                  <a:lnTo>
                    <a:pt x="13" y="48"/>
                  </a:lnTo>
                  <a:lnTo>
                    <a:pt x="4" y="54"/>
                  </a:lnTo>
                  <a:lnTo>
                    <a:pt x="0" y="45"/>
                  </a:lnTo>
                  <a:lnTo>
                    <a:pt x="7" y="29"/>
                  </a:lnTo>
                  <a:lnTo>
                    <a:pt x="17" y="1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" name="Freeform 479"/>
            <p:cNvSpPr>
              <a:spLocks/>
            </p:cNvSpPr>
            <p:nvPr/>
          </p:nvSpPr>
          <p:spPr bwMode="auto">
            <a:xfrm flipH="1">
              <a:off x="1854" y="3620"/>
              <a:ext cx="27" cy="5"/>
            </a:xfrm>
            <a:custGeom>
              <a:avLst/>
              <a:gdLst>
                <a:gd name="T0" fmla="*/ 0 w 59"/>
                <a:gd name="T1" fmla="*/ 0 h 11"/>
                <a:gd name="T2" fmla="*/ 0 w 59"/>
                <a:gd name="T3" fmla="*/ 0 h 11"/>
                <a:gd name="T4" fmla="*/ 0 w 59"/>
                <a:gd name="T5" fmla="*/ 0 h 11"/>
                <a:gd name="T6" fmla="*/ 0 w 59"/>
                <a:gd name="T7" fmla="*/ 0 h 11"/>
                <a:gd name="T8" fmla="*/ 0 w 59"/>
                <a:gd name="T9" fmla="*/ 0 h 11"/>
                <a:gd name="T10" fmla="*/ 0 w 59"/>
                <a:gd name="T11" fmla="*/ 0 h 11"/>
                <a:gd name="T12" fmla="*/ 0 w 59"/>
                <a:gd name="T13" fmla="*/ 0 h 11"/>
                <a:gd name="T14" fmla="*/ 0 w 59"/>
                <a:gd name="T15" fmla="*/ 0 h 11"/>
                <a:gd name="T16" fmla="*/ 0 w 59"/>
                <a:gd name="T17" fmla="*/ 0 h 11"/>
                <a:gd name="T18" fmla="*/ 0 w 59"/>
                <a:gd name="T19" fmla="*/ 0 h 11"/>
                <a:gd name="T20" fmla="*/ 0 w 59"/>
                <a:gd name="T21" fmla="*/ 0 h 11"/>
                <a:gd name="T22" fmla="*/ 0 w 59"/>
                <a:gd name="T23" fmla="*/ 0 h 11"/>
                <a:gd name="T24" fmla="*/ 0 w 59"/>
                <a:gd name="T25" fmla="*/ 0 h 11"/>
                <a:gd name="T26" fmla="*/ 0 w 59"/>
                <a:gd name="T27" fmla="*/ 0 h 11"/>
                <a:gd name="T28" fmla="*/ 0 w 59"/>
                <a:gd name="T29" fmla="*/ 0 h 11"/>
                <a:gd name="T30" fmla="*/ 0 w 59"/>
                <a:gd name="T31" fmla="*/ 0 h 11"/>
                <a:gd name="T32" fmla="*/ 0 w 59"/>
                <a:gd name="T33" fmla="*/ 0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11"/>
                <a:gd name="T53" fmla="*/ 59 w 59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11">
                  <a:moveTo>
                    <a:pt x="59" y="3"/>
                  </a:moveTo>
                  <a:lnTo>
                    <a:pt x="55" y="3"/>
                  </a:lnTo>
                  <a:lnTo>
                    <a:pt x="47" y="1"/>
                  </a:lnTo>
                  <a:lnTo>
                    <a:pt x="38" y="1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6" y="11"/>
                  </a:lnTo>
                  <a:lnTo>
                    <a:pt x="14" y="11"/>
                  </a:lnTo>
                  <a:lnTo>
                    <a:pt x="24" y="10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3" y="4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" name="Freeform 480"/>
            <p:cNvSpPr>
              <a:spLocks/>
            </p:cNvSpPr>
            <p:nvPr/>
          </p:nvSpPr>
          <p:spPr bwMode="auto">
            <a:xfrm flipH="1">
              <a:off x="1862" y="3630"/>
              <a:ext cx="23" cy="16"/>
            </a:xfrm>
            <a:custGeom>
              <a:avLst/>
              <a:gdLst>
                <a:gd name="T0" fmla="*/ 0 w 50"/>
                <a:gd name="T1" fmla="*/ 0 h 32"/>
                <a:gd name="T2" fmla="*/ 0 w 50"/>
                <a:gd name="T3" fmla="*/ 1 h 32"/>
                <a:gd name="T4" fmla="*/ 0 w 50"/>
                <a:gd name="T5" fmla="*/ 1 h 32"/>
                <a:gd name="T6" fmla="*/ 0 w 50"/>
                <a:gd name="T7" fmla="*/ 1 h 32"/>
                <a:gd name="T8" fmla="*/ 0 w 50"/>
                <a:gd name="T9" fmla="*/ 1 h 32"/>
                <a:gd name="T10" fmla="*/ 0 w 50"/>
                <a:gd name="T11" fmla="*/ 1 h 32"/>
                <a:gd name="T12" fmla="*/ 0 w 50"/>
                <a:gd name="T13" fmla="*/ 1 h 32"/>
                <a:gd name="T14" fmla="*/ 0 w 50"/>
                <a:gd name="T15" fmla="*/ 1 h 32"/>
                <a:gd name="T16" fmla="*/ 0 w 50"/>
                <a:gd name="T17" fmla="*/ 1 h 32"/>
                <a:gd name="T18" fmla="*/ 0 w 50"/>
                <a:gd name="T19" fmla="*/ 1 h 32"/>
                <a:gd name="T20" fmla="*/ 0 w 50"/>
                <a:gd name="T21" fmla="*/ 1 h 32"/>
                <a:gd name="T22" fmla="*/ 0 w 50"/>
                <a:gd name="T23" fmla="*/ 1 h 32"/>
                <a:gd name="T24" fmla="*/ 0 w 50"/>
                <a:gd name="T25" fmla="*/ 1 h 32"/>
                <a:gd name="T26" fmla="*/ 0 w 50"/>
                <a:gd name="T27" fmla="*/ 1 h 32"/>
                <a:gd name="T28" fmla="*/ 0 w 50"/>
                <a:gd name="T29" fmla="*/ 1 h 32"/>
                <a:gd name="T30" fmla="*/ 0 w 50"/>
                <a:gd name="T31" fmla="*/ 1 h 32"/>
                <a:gd name="T32" fmla="*/ 0 w 50"/>
                <a:gd name="T33" fmla="*/ 0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2"/>
                <a:gd name="T53" fmla="*/ 50 w 50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2">
                  <a:moveTo>
                    <a:pt x="50" y="0"/>
                  </a:moveTo>
                  <a:lnTo>
                    <a:pt x="46" y="2"/>
                  </a:lnTo>
                  <a:lnTo>
                    <a:pt x="39" y="5"/>
                  </a:lnTo>
                  <a:lnTo>
                    <a:pt x="31" y="8"/>
                  </a:lnTo>
                  <a:lnTo>
                    <a:pt x="21" y="12"/>
                  </a:lnTo>
                  <a:lnTo>
                    <a:pt x="12" y="16"/>
                  </a:lnTo>
                  <a:lnTo>
                    <a:pt x="5" y="21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2"/>
                  </a:lnTo>
                  <a:lnTo>
                    <a:pt x="9" y="31"/>
                  </a:lnTo>
                  <a:lnTo>
                    <a:pt x="15" y="28"/>
                  </a:lnTo>
                  <a:lnTo>
                    <a:pt x="23" y="22"/>
                  </a:lnTo>
                  <a:lnTo>
                    <a:pt x="31" y="16"/>
                  </a:lnTo>
                  <a:lnTo>
                    <a:pt x="39" y="9"/>
                  </a:lnTo>
                  <a:lnTo>
                    <a:pt x="46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" name="Freeform 481"/>
            <p:cNvSpPr>
              <a:spLocks/>
            </p:cNvSpPr>
            <p:nvPr/>
          </p:nvSpPr>
          <p:spPr bwMode="auto">
            <a:xfrm flipH="1">
              <a:off x="1730" y="3546"/>
              <a:ext cx="7" cy="34"/>
            </a:xfrm>
            <a:custGeom>
              <a:avLst/>
              <a:gdLst>
                <a:gd name="T0" fmla="*/ 0 w 16"/>
                <a:gd name="T1" fmla="*/ 1 h 68"/>
                <a:gd name="T2" fmla="*/ 0 w 16"/>
                <a:gd name="T3" fmla="*/ 1 h 68"/>
                <a:gd name="T4" fmla="*/ 0 w 16"/>
                <a:gd name="T5" fmla="*/ 1 h 68"/>
                <a:gd name="T6" fmla="*/ 0 w 16"/>
                <a:gd name="T7" fmla="*/ 1 h 68"/>
                <a:gd name="T8" fmla="*/ 0 w 16"/>
                <a:gd name="T9" fmla="*/ 0 h 68"/>
                <a:gd name="T10" fmla="*/ 0 w 16"/>
                <a:gd name="T11" fmla="*/ 1 h 68"/>
                <a:gd name="T12" fmla="*/ 0 w 16"/>
                <a:gd name="T13" fmla="*/ 1 h 68"/>
                <a:gd name="T14" fmla="*/ 0 w 16"/>
                <a:gd name="T15" fmla="*/ 1 h 68"/>
                <a:gd name="T16" fmla="*/ 0 w 16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8"/>
                <a:gd name="T29" fmla="*/ 16 w 16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8">
                  <a:moveTo>
                    <a:pt x="13" y="68"/>
                  </a:moveTo>
                  <a:lnTo>
                    <a:pt x="4" y="52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9" y="0"/>
                  </a:lnTo>
                  <a:lnTo>
                    <a:pt x="16" y="7"/>
                  </a:lnTo>
                  <a:lnTo>
                    <a:pt x="16" y="26"/>
                  </a:lnTo>
                  <a:lnTo>
                    <a:pt x="13" y="49"/>
                  </a:lnTo>
                  <a:lnTo>
                    <a:pt x="1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" name="Freeform 482"/>
            <p:cNvSpPr>
              <a:spLocks/>
            </p:cNvSpPr>
            <p:nvPr/>
          </p:nvSpPr>
          <p:spPr bwMode="auto">
            <a:xfrm flipH="1">
              <a:off x="1703" y="3553"/>
              <a:ext cx="14" cy="33"/>
            </a:xfrm>
            <a:custGeom>
              <a:avLst/>
              <a:gdLst>
                <a:gd name="T0" fmla="*/ 0 w 32"/>
                <a:gd name="T1" fmla="*/ 1 h 64"/>
                <a:gd name="T2" fmla="*/ 0 w 32"/>
                <a:gd name="T3" fmla="*/ 1 h 64"/>
                <a:gd name="T4" fmla="*/ 0 w 32"/>
                <a:gd name="T5" fmla="*/ 1 h 64"/>
                <a:gd name="T6" fmla="*/ 0 w 32"/>
                <a:gd name="T7" fmla="*/ 1 h 64"/>
                <a:gd name="T8" fmla="*/ 0 w 32"/>
                <a:gd name="T9" fmla="*/ 0 h 64"/>
                <a:gd name="T10" fmla="*/ 0 w 32"/>
                <a:gd name="T11" fmla="*/ 1 h 64"/>
                <a:gd name="T12" fmla="*/ 0 w 32"/>
                <a:gd name="T13" fmla="*/ 1 h 64"/>
                <a:gd name="T14" fmla="*/ 0 w 32"/>
                <a:gd name="T15" fmla="*/ 1 h 64"/>
                <a:gd name="T16" fmla="*/ 0 w 32"/>
                <a:gd name="T17" fmla="*/ 1 h 64"/>
                <a:gd name="T18" fmla="*/ 0 w 32"/>
                <a:gd name="T19" fmla="*/ 1 h 64"/>
                <a:gd name="T20" fmla="*/ 0 w 32"/>
                <a:gd name="T21" fmla="*/ 1 h 64"/>
                <a:gd name="T22" fmla="*/ 0 w 32"/>
                <a:gd name="T23" fmla="*/ 1 h 64"/>
                <a:gd name="T24" fmla="*/ 0 w 32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2"/>
                <a:gd name="T40" fmla="*/ 0 h 64"/>
                <a:gd name="T41" fmla="*/ 32 w 32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2" h="64">
                  <a:moveTo>
                    <a:pt x="0" y="64"/>
                  </a:moveTo>
                  <a:lnTo>
                    <a:pt x="3" y="49"/>
                  </a:lnTo>
                  <a:lnTo>
                    <a:pt x="10" y="27"/>
                  </a:lnTo>
                  <a:lnTo>
                    <a:pt x="17" y="9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1" y="9"/>
                  </a:lnTo>
                  <a:lnTo>
                    <a:pt x="28" y="18"/>
                  </a:lnTo>
                  <a:lnTo>
                    <a:pt x="23" y="30"/>
                  </a:lnTo>
                  <a:lnTo>
                    <a:pt x="16" y="41"/>
                  </a:lnTo>
                  <a:lnTo>
                    <a:pt x="10" y="52"/>
                  </a:lnTo>
                  <a:lnTo>
                    <a:pt x="4" y="60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6" name="Freeform 483"/>
            <p:cNvSpPr>
              <a:spLocks/>
            </p:cNvSpPr>
            <p:nvPr/>
          </p:nvSpPr>
          <p:spPr bwMode="auto">
            <a:xfrm flipH="1">
              <a:off x="1742" y="3546"/>
              <a:ext cx="8" cy="31"/>
            </a:xfrm>
            <a:custGeom>
              <a:avLst/>
              <a:gdLst>
                <a:gd name="T0" fmla="*/ 0 w 17"/>
                <a:gd name="T1" fmla="*/ 1 h 62"/>
                <a:gd name="T2" fmla="*/ 0 w 17"/>
                <a:gd name="T3" fmla="*/ 1 h 62"/>
                <a:gd name="T4" fmla="*/ 0 w 17"/>
                <a:gd name="T5" fmla="*/ 1 h 62"/>
                <a:gd name="T6" fmla="*/ 0 w 17"/>
                <a:gd name="T7" fmla="*/ 1 h 62"/>
                <a:gd name="T8" fmla="*/ 0 w 17"/>
                <a:gd name="T9" fmla="*/ 0 h 62"/>
                <a:gd name="T10" fmla="*/ 0 w 17"/>
                <a:gd name="T11" fmla="*/ 1 h 62"/>
                <a:gd name="T12" fmla="*/ 0 w 17"/>
                <a:gd name="T13" fmla="*/ 1 h 62"/>
                <a:gd name="T14" fmla="*/ 0 w 17"/>
                <a:gd name="T15" fmla="*/ 1 h 62"/>
                <a:gd name="T16" fmla="*/ 0 w 17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2"/>
                <a:gd name="T29" fmla="*/ 17 w 17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2">
                  <a:moveTo>
                    <a:pt x="17" y="62"/>
                  </a:moveTo>
                  <a:lnTo>
                    <a:pt x="7" y="54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6" y="21"/>
                  </a:lnTo>
                  <a:lnTo>
                    <a:pt x="16" y="44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7" name="Freeform 484"/>
            <p:cNvSpPr>
              <a:spLocks/>
            </p:cNvSpPr>
            <p:nvPr/>
          </p:nvSpPr>
          <p:spPr bwMode="auto">
            <a:xfrm flipH="1">
              <a:off x="1754" y="3544"/>
              <a:ext cx="10" cy="33"/>
            </a:xfrm>
            <a:custGeom>
              <a:avLst/>
              <a:gdLst>
                <a:gd name="T0" fmla="*/ 0 w 23"/>
                <a:gd name="T1" fmla="*/ 0 h 67"/>
                <a:gd name="T2" fmla="*/ 0 w 23"/>
                <a:gd name="T3" fmla="*/ 0 h 67"/>
                <a:gd name="T4" fmla="*/ 0 w 23"/>
                <a:gd name="T5" fmla="*/ 0 h 67"/>
                <a:gd name="T6" fmla="*/ 0 w 23"/>
                <a:gd name="T7" fmla="*/ 0 h 67"/>
                <a:gd name="T8" fmla="*/ 0 w 23"/>
                <a:gd name="T9" fmla="*/ 0 h 67"/>
                <a:gd name="T10" fmla="*/ 0 w 23"/>
                <a:gd name="T11" fmla="*/ 0 h 67"/>
                <a:gd name="T12" fmla="*/ 0 w 23"/>
                <a:gd name="T13" fmla="*/ 0 h 67"/>
                <a:gd name="T14" fmla="*/ 0 w 23"/>
                <a:gd name="T15" fmla="*/ 0 h 67"/>
                <a:gd name="T16" fmla="*/ 0 w 23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3"/>
                <a:gd name="T28" fmla="*/ 0 h 67"/>
                <a:gd name="T29" fmla="*/ 23 w 23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3" h="67">
                  <a:moveTo>
                    <a:pt x="23" y="67"/>
                  </a:moveTo>
                  <a:lnTo>
                    <a:pt x="11" y="54"/>
                  </a:lnTo>
                  <a:lnTo>
                    <a:pt x="3" y="34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1" y="5"/>
                  </a:lnTo>
                  <a:lnTo>
                    <a:pt x="14" y="22"/>
                  </a:lnTo>
                  <a:lnTo>
                    <a:pt x="17" y="45"/>
                  </a:lnTo>
                  <a:lnTo>
                    <a:pt x="23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8" name="Freeform 485"/>
            <p:cNvSpPr>
              <a:spLocks/>
            </p:cNvSpPr>
            <p:nvPr/>
          </p:nvSpPr>
          <p:spPr bwMode="auto">
            <a:xfrm flipH="1">
              <a:off x="1764" y="3546"/>
              <a:ext cx="15" cy="32"/>
            </a:xfrm>
            <a:custGeom>
              <a:avLst/>
              <a:gdLst>
                <a:gd name="T0" fmla="*/ 0 w 31"/>
                <a:gd name="T1" fmla="*/ 1 h 64"/>
                <a:gd name="T2" fmla="*/ 0 w 31"/>
                <a:gd name="T3" fmla="*/ 1 h 64"/>
                <a:gd name="T4" fmla="*/ 0 w 31"/>
                <a:gd name="T5" fmla="*/ 1 h 64"/>
                <a:gd name="T6" fmla="*/ 0 w 31"/>
                <a:gd name="T7" fmla="*/ 1 h 64"/>
                <a:gd name="T8" fmla="*/ 0 w 31"/>
                <a:gd name="T9" fmla="*/ 1 h 64"/>
                <a:gd name="T10" fmla="*/ 0 w 31"/>
                <a:gd name="T11" fmla="*/ 1 h 64"/>
                <a:gd name="T12" fmla="*/ 0 w 31"/>
                <a:gd name="T13" fmla="*/ 1 h 64"/>
                <a:gd name="T14" fmla="*/ 0 w 31"/>
                <a:gd name="T15" fmla="*/ 1 h 64"/>
                <a:gd name="T16" fmla="*/ 0 w 31"/>
                <a:gd name="T17" fmla="*/ 0 h 64"/>
                <a:gd name="T18" fmla="*/ 0 w 31"/>
                <a:gd name="T19" fmla="*/ 1 h 64"/>
                <a:gd name="T20" fmla="*/ 0 w 31"/>
                <a:gd name="T21" fmla="*/ 1 h 64"/>
                <a:gd name="T22" fmla="*/ 0 w 31"/>
                <a:gd name="T23" fmla="*/ 1 h 64"/>
                <a:gd name="T24" fmla="*/ 0 w 31"/>
                <a:gd name="T25" fmla="*/ 1 h 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64"/>
                <a:gd name="T41" fmla="*/ 31 w 31"/>
                <a:gd name="T42" fmla="*/ 64 h 6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64">
                  <a:moveTo>
                    <a:pt x="31" y="64"/>
                  </a:moveTo>
                  <a:lnTo>
                    <a:pt x="23" y="59"/>
                  </a:lnTo>
                  <a:lnTo>
                    <a:pt x="17" y="51"/>
                  </a:lnTo>
                  <a:lnTo>
                    <a:pt x="10" y="40"/>
                  </a:lnTo>
                  <a:lnTo>
                    <a:pt x="6" y="30"/>
                  </a:lnTo>
                  <a:lnTo>
                    <a:pt x="2" y="19"/>
                  </a:lnTo>
                  <a:lnTo>
                    <a:pt x="0" y="10"/>
                  </a:lnTo>
                  <a:lnTo>
                    <a:pt x="1" y="3"/>
                  </a:lnTo>
                  <a:lnTo>
                    <a:pt x="4" y="0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25" y="4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9" name="Freeform 486"/>
            <p:cNvSpPr>
              <a:spLocks/>
            </p:cNvSpPr>
            <p:nvPr/>
          </p:nvSpPr>
          <p:spPr bwMode="auto">
            <a:xfrm flipH="1">
              <a:off x="1777" y="3548"/>
              <a:ext cx="21" cy="32"/>
            </a:xfrm>
            <a:custGeom>
              <a:avLst/>
              <a:gdLst>
                <a:gd name="T0" fmla="*/ 0 w 46"/>
                <a:gd name="T1" fmla="*/ 0 h 66"/>
                <a:gd name="T2" fmla="*/ 0 w 46"/>
                <a:gd name="T3" fmla="*/ 0 h 66"/>
                <a:gd name="T4" fmla="*/ 0 w 46"/>
                <a:gd name="T5" fmla="*/ 0 h 66"/>
                <a:gd name="T6" fmla="*/ 0 w 46"/>
                <a:gd name="T7" fmla="*/ 0 h 66"/>
                <a:gd name="T8" fmla="*/ 0 w 46"/>
                <a:gd name="T9" fmla="*/ 0 h 66"/>
                <a:gd name="T10" fmla="*/ 0 w 46"/>
                <a:gd name="T11" fmla="*/ 0 h 66"/>
                <a:gd name="T12" fmla="*/ 0 w 46"/>
                <a:gd name="T13" fmla="*/ 0 h 66"/>
                <a:gd name="T14" fmla="*/ 0 w 46"/>
                <a:gd name="T15" fmla="*/ 0 h 66"/>
                <a:gd name="T16" fmla="*/ 0 w 46"/>
                <a:gd name="T17" fmla="*/ 0 h 66"/>
                <a:gd name="T18" fmla="*/ 0 w 46"/>
                <a:gd name="T19" fmla="*/ 0 h 66"/>
                <a:gd name="T20" fmla="*/ 0 w 46"/>
                <a:gd name="T21" fmla="*/ 0 h 66"/>
                <a:gd name="T22" fmla="*/ 0 w 46"/>
                <a:gd name="T23" fmla="*/ 0 h 66"/>
                <a:gd name="T24" fmla="*/ 0 w 46"/>
                <a:gd name="T25" fmla="*/ 0 h 66"/>
                <a:gd name="T26" fmla="*/ 0 w 46"/>
                <a:gd name="T27" fmla="*/ 0 h 66"/>
                <a:gd name="T28" fmla="*/ 0 w 46"/>
                <a:gd name="T29" fmla="*/ 0 h 66"/>
                <a:gd name="T30" fmla="*/ 0 w 46"/>
                <a:gd name="T31" fmla="*/ 0 h 66"/>
                <a:gd name="T32" fmla="*/ 0 w 46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66"/>
                <a:gd name="T53" fmla="*/ 46 w 4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66">
                  <a:moveTo>
                    <a:pt x="46" y="66"/>
                  </a:moveTo>
                  <a:lnTo>
                    <a:pt x="38" y="59"/>
                  </a:lnTo>
                  <a:lnTo>
                    <a:pt x="30" y="51"/>
                  </a:lnTo>
                  <a:lnTo>
                    <a:pt x="21" y="41"/>
                  </a:lnTo>
                  <a:lnTo>
                    <a:pt x="13" y="30"/>
                  </a:lnTo>
                  <a:lnTo>
                    <a:pt x="5" y="21"/>
                  </a:lnTo>
                  <a:lnTo>
                    <a:pt x="1" y="12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6"/>
                  </a:lnTo>
                  <a:lnTo>
                    <a:pt x="21" y="15"/>
                  </a:lnTo>
                  <a:lnTo>
                    <a:pt x="27" y="26"/>
                  </a:lnTo>
                  <a:lnTo>
                    <a:pt x="33" y="38"/>
                  </a:lnTo>
                  <a:lnTo>
                    <a:pt x="36" y="50"/>
                  </a:lnTo>
                  <a:lnTo>
                    <a:pt x="42" y="59"/>
                  </a:lnTo>
                  <a:lnTo>
                    <a:pt x="46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0" name="Freeform 487"/>
            <p:cNvSpPr>
              <a:spLocks/>
            </p:cNvSpPr>
            <p:nvPr/>
          </p:nvSpPr>
          <p:spPr bwMode="auto">
            <a:xfrm flipH="1">
              <a:off x="1790" y="3553"/>
              <a:ext cx="29" cy="33"/>
            </a:xfrm>
            <a:custGeom>
              <a:avLst/>
              <a:gdLst>
                <a:gd name="T0" fmla="*/ 0 w 63"/>
                <a:gd name="T1" fmla="*/ 1 h 65"/>
                <a:gd name="T2" fmla="*/ 0 w 63"/>
                <a:gd name="T3" fmla="*/ 1 h 65"/>
                <a:gd name="T4" fmla="*/ 0 w 63"/>
                <a:gd name="T5" fmla="*/ 1 h 65"/>
                <a:gd name="T6" fmla="*/ 0 w 63"/>
                <a:gd name="T7" fmla="*/ 1 h 65"/>
                <a:gd name="T8" fmla="*/ 0 w 63"/>
                <a:gd name="T9" fmla="*/ 1 h 65"/>
                <a:gd name="T10" fmla="*/ 0 w 63"/>
                <a:gd name="T11" fmla="*/ 1 h 65"/>
                <a:gd name="T12" fmla="*/ 0 w 63"/>
                <a:gd name="T13" fmla="*/ 1 h 65"/>
                <a:gd name="T14" fmla="*/ 0 w 63"/>
                <a:gd name="T15" fmla="*/ 1 h 65"/>
                <a:gd name="T16" fmla="*/ 0 w 63"/>
                <a:gd name="T17" fmla="*/ 0 h 65"/>
                <a:gd name="T18" fmla="*/ 0 w 63"/>
                <a:gd name="T19" fmla="*/ 1 h 65"/>
                <a:gd name="T20" fmla="*/ 0 w 63"/>
                <a:gd name="T21" fmla="*/ 1 h 65"/>
                <a:gd name="T22" fmla="*/ 0 w 63"/>
                <a:gd name="T23" fmla="*/ 1 h 65"/>
                <a:gd name="T24" fmla="*/ 0 w 63"/>
                <a:gd name="T25" fmla="*/ 1 h 65"/>
                <a:gd name="T26" fmla="*/ 0 w 63"/>
                <a:gd name="T27" fmla="*/ 1 h 65"/>
                <a:gd name="T28" fmla="*/ 0 w 63"/>
                <a:gd name="T29" fmla="*/ 1 h 65"/>
                <a:gd name="T30" fmla="*/ 0 w 63"/>
                <a:gd name="T31" fmla="*/ 1 h 65"/>
                <a:gd name="T32" fmla="*/ 0 w 63"/>
                <a:gd name="T33" fmla="*/ 1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5"/>
                <a:gd name="T53" fmla="*/ 63 w 6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5">
                  <a:moveTo>
                    <a:pt x="63" y="65"/>
                  </a:moveTo>
                  <a:lnTo>
                    <a:pt x="55" y="60"/>
                  </a:lnTo>
                  <a:lnTo>
                    <a:pt x="45" y="52"/>
                  </a:lnTo>
                  <a:lnTo>
                    <a:pt x="33" y="41"/>
                  </a:lnTo>
                  <a:lnTo>
                    <a:pt x="21" y="31"/>
                  </a:lnTo>
                  <a:lnTo>
                    <a:pt x="10" y="19"/>
                  </a:lnTo>
                  <a:lnTo>
                    <a:pt x="3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8"/>
                  </a:lnTo>
                  <a:lnTo>
                    <a:pt x="28" y="17"/>
                  </a:lnTo>
                  <a:lnTo>
                    <a:pt x="37" y="29"/>
                  </a:lnTo>
                  <a:lnTo>
                    <a:pt x="45" y="41"/>
                  </a:lnTo>
                  <a:lnTo>
                    <a:pt x="53" y="52"/>
                  </a:lnTo>
                  <a:lnTo>
                    <a:pt x="59" y="61"/>
                  </a:lnTo>
                  <a:lnTo>
                    <a:pt x="63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1" name="Freeform 488"/>
            <p:cNvSpPr>
              <a:spLocks/>
            </p:cNvSpPr>
            <p:nvPr/>
          </p:nvSpPr>
          <p:spPr bwMode="auto">
            <a:xfrm flipH="1">
              <a:off x="1807" y="3558"/>
              <a:ext cx="33" cy="34"/>
            </a:xfrm>
            <a:custGeom>
              <a:avLst/>
              <a:gdLst>
                <a:gd name="T0" fmla="*/ 0 w 72"/>
                <a:gd name="T1" fmla="*/ 1 h 68"/>
                <a:gd name="T2" fmla="*/ 0 w 72"/>
                <a:gd name="T3" fmla="*/ 1 h 68"/>
                <a:gd name="T4" fmla="*/ 0 w 72"/>
                <a:gd name="T5" fmla="*/ 1 h 68"/>
                <a:gd name="T6" fmla="*/ 0 w 72"/>
                <a:gd name="T7" fmla="*/ 1 h 68"/>
                <a:gd name="T8" fmla="*/ 0 w 72"/>
                <a:gd name="T9" fmla="*/ 1 h 68"/>
                <a:gd name="T10" fmla="*/ 0 w 72"/>
                <a:gd name="T11" fmla="*/ 1 h 68"/>
                <a:gd name="T12" fmla="*/ 0 w 72"/>
                <a:gd name="T13" fmla="*/ 1 h 68"/>
                <a:gd name="T14" fmla="*/ 0 w 72"/>
                <a:gd name="T15" fmla="*/ 1 h 68"/>
                <a:gd name="T16" fmla="*/ 0 w 72"/>
                <a:gd name="T17" fmla="*/ 0 h 68"/>
                <a:gd name="T18" fmla="*/ 0 w 72"/>
                <a:gd name="T19" fmla="*/ 0 h 68"/>
                <a:gd name="T20" fmla="*/ 0 w 72"/>
                <a:gd name="T21" fmla="*/ 1 h 68"/>
                <a:gd name="T22" fmla="*/ 0 w 72"/>
                <a:gd name="T23" fmla="*/ 1 h 68"/>
                <a:gd name="T24" fmla="*/ 0 w 72"/>
                <a:gd name="T25" fmla="*/ 1 h 68"/>
                <a:gd name="T26" fmla="*/ 0 w 72"/>
                <a:gd name="T27" fmla="*/ 1 h 68"/>
                <a:gd name="T28" fmla="*/ 0 w 72"/>
                <a:gd name="T29" fmla="*/ 1 h 68"/>
                <a:gd name="T30" fmla="*/ 0 w 72"/>
                <a:gd name="T31" fmla="*/ 1 h 68"/>
                <a:gd name="T32" fmla="*/ 0 w 72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68"/>
                <a:gd name="T53" fmla="*/ 72 w 72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68">
                  <a:moveTo>
                    <a:pt x="72" y="68"/>
                  </a:moveTo>
                  <a:lnTo>
                    <a:pt x="63" y="63"/>
                  </a:lnTo>
                  <a:lnTo>
                    <a:pt x="52" y="55"/>
                  </a:lnTo>
                  <a:lnTo>
                    <a:pt x="38" y="46"/>
                  </a:lnTo>
                  <a:lnTo>
                    <a:pt x="25" y="35"/>
                  </a:lnTo>
                  <a:lnTo>
                    <a:pt x="13" y="24"/>
                  </a:lnTo>
                  <a:lnTo>
                    <a:pt x="4" y="14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6"/>
                  </a:lnTo>
                  <a:lnTo>
                    <a:pt x="27" y="15"/>
                  </a:lnTo>
                  <a:lnTo>
                    <a:pt x="38" y="27"/>
                  </a:lnTo>
                  <a:lnTo>
                    <a:pt x="47" y="40"/>
                  </a:lnTo>
                  <a:lnTo>
                    <a:pt x="56" y="52"/>
                  </a:lnTo>
                  <a:lnTo>
                    <a:pt x="66" y="62"/>
                  </a:lnTo>
                  <a:lnTo>
                    <a:pt x="72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2" name="Freeform 489"/>
            <p:cNvSpPr>
              <a:spLocks/>
            </p:cNvSpPr>
            <p:nvPr/>
          </p:nvSpPr>
          <p:spPr bwMode="auto">
            <a:xfrm flipH="1">
              <a:off x="1819" y="3567"/>
              <a:ext cx="38" cy="32"/>
            </a:xfrm>
            <a:custGeom>
              <a:avLst/>
              <a:gdLst>
                <a:gd name="T0" fmla="*/ 0 w 84"/>
                <a:gd name="T1" fmla="*/ 1 h 64"/>
                <a:gd name="T2" fmla="*/ 0 w 84"/>
                <a:gd name="T3" fmla="*/ 1 h 64"/>
                <a:gd name="T4" fmla="*/ 0 w 84"/>
                <a:gd name="T5" fmla="*/ 1 h 64"/>
                <a:gd name="T6" fmla="*/ 0 w 84"/>
                <a:gd name="T7" fmla="*/ 1 h 64"/>
                <a:gd name="T8" fmla="*/ 0 w 84"/>
                <a:gd name="T9" fmla="*/ 1 h 64"/>
                <a:gd name="T10" fmla="*/ 0 w 84"/>
                <a:gd name="T11" fmla="*/ 1 h 64"/>
                <a:gd name="T12" fmla="*/ 0 w 84"/>
                <a:gd name="T13" fmla="*/ 1 h 64"/>
                <a:gd name="T14" fmla="*/ 0 w 84"/>
                <a:gd name="T15" fmla="*/ 1 h 64"/>
                <a:gd name="T16" fmla="*/ 0 w 84"/>
                <a:gd name="T17" fmla="*/ 1 h 64"/>
                <a:gd name="T18" fmla="*/ 0 w 84"/>
                <a:gd name="T19" fmla="*/ 0 h 64"/>
                <a:gd name="T20" fmla="*/ 0 w 84"/>
                <a:gd name="T21" fmla="*/ 1 h 64"/>
                <a:gd name="T22" fmla="*/ 0 w 84"/>
                <a:gd name="T23" fmla="*/ 1 h 64"/>
                <a:gd name="T24" fmla="*/ 0 w 84"/>
                <a:gd name="T25" fmla="*/ 1 h 64"/>
                <a:gd name="T26" fmla="*/ 0 w 84"/>
                <a:gd name="T27" fmla="*/ 1 h 64"/>
                <a:gd name="T28" fmla="*/ 0 w 84"/>
                <a:gd name="T29" fmla="*/ 1 h 64"/>
                <a:gd name="T30" fmla="*/ 0 w 84"/>
                <a:gd name="T31" fmla="*/ 1 h 64"/>
                <a:gd name="T32" fmla="*/ 0 w 84"/>
                <a:gd name="T33" fmla="*/ 1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64"/>
                <a:gd name="T53" fmla="*/ 84 w 8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64">
                  <a:moveTo>
                    <a:pt x="84" y="64"/>
                  </a:moveTo>
                  <a:lnTo>
                    <a:pt x="73" y="60"/>
                  </a:lnTo>
                  <a:lnTo>
                    <a:pt x="60" y="55"/>
                  </a:lnTo>
                  <a:lnTo>
                    <a:pt x="46" y="49"/>
                  </a:lnTo>
                  <a:lnTo>
                    <a:pt x="33" y="41"/>
                  </a:lnTo>
                  <a:lnTo>
                    <a:pt x="19" y="32"/>
                  </a:lnTo>
                  <a:lnTo>
                    <a:pt x="9" y="22"/>
                  </a:lnTo>
                  <a:lnTo>
                    <a:pt x="2" y="13"/>
                  </a:lnTo>
                  <a:lnTo>
                    <a:pt x="0" y="3"/>
                  </a:lnTo>
                  <a:lnTo>
                    <a:pt x="2" y="0"/>
                  </a:lnTo>
                  <a:lnTo>
                    <a:pt x="11" y="5"/>
                  </a:lnTo>
                  <a:lnTo>
                    <a:pt x="23" y="13"/>
                  </a:lnTo>
                  <a:lnTo>
                    <a:pt x="38" y="23"/>
                  </a:lnTo>
                  <a:lnTo>
                    <a:pt x="52" y="36"/>
                  </a:lnTo>
                  <a:lnTo>
                    <a:pt x="65" y="48"/>
                  </a:lnTo>
                  <a:lnTo>
                    <a:pt x="77" y="57"/>
                  </a:lnTo>
                  <a:lnTo>
                    <a:pt x="84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3" name="Freeform 490"/>
            <p:cNvSpPr>
              <a:spLocks/>
            </p:cNvSpPr>
            <p:nvPr/>
          </p:nvSpPr>
          <p:spPr bwMode="auto">
            <a:xfrm flipH="1">
              <a:off x="1829" y="3587"/>
              <a:ext cx="41" cy="16"/>
            </a:xfrm>
            <a:custGeom>
              <a:avLst/>
              <a:gdLst>
                <a:gd name="T0" fmla="*/ 0 w 92"/>
                <a:gd name="T1" fmla="*/ 1 h 31"/>
                <a:gd name="T2" fmla="*/ 0 w 92"/>
                <a:gd name="T3" fmla="*/ 0 h 31"/>
                <a:gd name="T4" fmla="*/ 0 w 92"/>
                <a:gd name="T5" fmla="*/ 1 h 31"/>
                <a:gd name="T6" fmla="*/ 0 w 92"/>
                <a:gd name="T7" fmla="*/ 1 h 31"/>
                <a:gd name="T8" fmla="*/ 0 w 92"/>
                <a:gd name="T9" fmla="*/ 1 h 31"/>
                <a:gd name="T10" fmla="*/ 0 w 92"/>
                <a:gd name="T11" fmla="*/ 1 h 31"/>
                <a:gd name="T12" fmla="*/ 0 w 92"/>
                <a:gd name="T13" fmla="*/ 1 h 31"/>
                <a:gd name="T14" fmla="*/ 0 w 92"/>
                <a:gd name="T15" fmla="*/ 1 h 31"/>
                <a:gd name="T16" fmla="*/ 0 w 92"/>
                <a:gd name="T17" fmla="*/ 1 h 31"/>
                <a:gd name="T18" fmla="*/ 0 w 92"/>
                <a:gd name="T19" fmla="*/ 1 h 31"/>
                <a:gd name="T20" fmla="*/ 0 w 92"/>
                <a:gd name="T21" fmla="*/ 1 h 31"/>
                <a:gd name="T22" fmla="*/ 0 w 92"/>
                <a:gd name="T23" fmla="*/ 1 h 31"/>
                <a:gd name="T24" fmla="*/ 0 w 92"/>
                <a:gd name="T25" fmla="*/ 1 h 31"/>
                <a:gd name="T26" fmla="*/ 0 w 92"/>
                <a:gd name="T27" fmla="*/ 1 h 31"/>
                <a:gd name="T28" fmla="*/ 0 w 92"/>
                <a:gd name="T29" fmla="*/ 1 h 31"/>
                <a:gd name="T30" fmla="*/ 0 w 92"/>
                <a:gd name="T31" fmla="*/ 1 h 31"/>
                <a:gd name="T32" fmla="*/ 0 w 92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2"/>
                <a:gd name="T52" fmla="*/ 0 h 31"/>
                <a:gd name="T53" fmla="*/ 92 w 92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2" h="31">
                  <a:moveTo>
                    <a:pt x="0" y="1"/>
                  </a:moveTo>
                  <a:lnTo>
                    <a:pt x="5" y="0"/>
                  </a:lnTo>
                  <a:lnTo>
                    <a:pt x="14" y="2"/>
                  </a:lnTo>
                  <a:lnTo>
                    <a:pt x="26" y="6"/>
                  </a:lnTo>
                  <a:lnTo>
                    <a:pt x="40" y="11"/>
                  </a:lnTo>
                  <a:lnTo>
                    <a:pt x="55" y="16"/>
                  </a:lnTo>
                  <a:lnTo>
                    <a:pt x="69" y="22"/>
                  </a:lnTo>
                  <a:lnTo>
                    <a:pt x="83" y="26"/>
                  </a:lnTo>
                  <a:lnTo>
                    <a:pt x="92" y="29"/>
                  </a:lnTo>
                  <a:lnTo>
                    <a:pt x="79" y="31"/>
                  </a:lnTo>
                  <a:lnTo>
                    <a:pt x="64" y="30"/>
                  </a:lnTo>
                  <a:lnTo>
                    <a:pt x="47" y="27"/>
                  </a:lnTo>
                  <a:lnTo>
                    <a:pt x="31" y="24"/>
                  </a:lnTo>
                  <a:lnTo>
                    <a:pt x="17" y="19"/>
                  </a:lnTo>
                  <a:lnTo>
                    <a:pt x="5" y="14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4" name="Freeform 491"/>
            <p:cNvSpPr>
              <a:spLocks/>
            </p:cNvSpPr>
            <p:nvPr/>
          </p:nvSpPr>
          <p:spPr bwMode="auto">
            <a:xfrm flipH="1">
              <a:off x="1843" y="3599"/>
              <a:ext cx="40" cy="15"/>
            </a:xfrm>
            <a:custGeom>
              <a:avLst/>
              <a:gdLst>
                <a:gd name="T0" fmla="*/ 0 w 89"/>
                <a:gd name="T1" fmla="*/ 0 h 30"/>
                <a:gd name="T2" fmla="*/ 0 w 89"/>
                <a:gd name="T3" fmla="*/ 0 h 30"/>
                <a:gd name="T4" fmla="*/ 0 w 89"/>
                <a:gd name="T5" fmla="*/ 1 h 30"/>
                <a:gd name="T6" fmla="*/ 0 w 89"/>
                <a:gd name="T7" fmla="*/ 1 h 30"/>
                <a:gd name="T8" fmla="*/ 0 w 89"/>
                <a:gd name="T9" fmla="*/ 1 h 30"/>
                <a:gd name="T10" fmla="*/ 0 w 89"/>
                <a:gd name="T11" fmla="*/ 1 h 30"/>
                <a:gd name="T12" fmla="*/ 0 w 89"/>
                <a:gd name="T13" fmla="*/ 1 h 30"/>
                <a:gd name="T14" fmla="*/ 0 w 89"/>
                <a:gd name="T15" fmla="*/ 1 h 30"/>
                <a:gd name="T16" fmla="*/ 0 w 89"/>
                <a:gd name="T17" fmla="*/ 1 h 30"/>
                <a:gd name="T18" fmla="*/ 0 w 89"/>
                <a:gd name="T19" fmla="*/ 1 h 30"/>
                <a:gd name="T20" fmla="*/ 0 w 89"/>
                <a:gd name="T21" fmla="*/ 1 h 30"/>
                <a:gd name="T22" fmla="*/ 0 w 89"/>
                <a:gd name="T23" fmla="*/ 1 h 30"/>
                <a:gd name="T24" fmla="*/ 0 w 89"/>
                <a:gd name="T25" fmla="*/ 1 h 30"/>
                <a:gd name="T26" fmla="*/ 0 w 89"/>
                <a:gd name="T27" fmla="*/ 1 h 30"/>
                <a:gd name="T28" fmla="*/ 0 w 89"/>
                <a:gd name="T29" fmla="*/ 1 h 30"/>
                <a:gd name="T30" fmla="*/ 0 w 89"/>
                <a:gd name="T31" fmla="*/ 1 h 30"/>
                <a:gd name="T32" fmla="*/ 0 w 89"/>
                <a:gd name="T33" fmla="*/ 0 h 3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9"/>
                <a:gd name="T52" fmla="*/ 0 h 30"/>
                <a:gd name="T53" fmla="*/ 89 w 89"/>
                <a:gd name="T54" fmla="*/ 30 h 3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9" h="30">
                  <a:moveTo>
                    <a:pt x="0" y="0"/>
                  </a:moveTo>
                  <a:lnTo>
                    <a:pt x="5" y="0"/>
                  </a:lnTo>
                  <a:lnTo>
                    <a:pt x="14" y="1"/>
                  </a:lnTo>
                  <a:lnTo>
                    <a:pt x="26" y="6"/>
                  </a:lnTo>
                  <a:lnTo>
                    <a:pt x="40" y="10"/>
                  </a:lnTo>
                  <a:lnTo>
                    <a:pt x="56" y="16"/>
                  </a:lnTo>
                  <a:lnTo>
                    <a:pt x="69" y="21"/>
                  </a:lnTo>
                  <a:lnTo>
                    <a:pt x="81" y="25"/>
                  </a:lnTo>
                  <a:lnTo>
                    <a:pt x="89" y="28"/>
                  </a:lnTo>
                  <a:lnTo>
                    <a:pt x="77" y="30"/>
                  </a:lnTo>
                  <a:lnTo>
                    <a:pt x="63" y="29"/>
                  </a:lnTo>
                  <a:lnTo>
                    <a:pt x="46" y="28"/>
                  </a:lnTo>
                  <a:lnTo>
                    <a:pt x="31" y="24"/>
                  </a:lnTo>
                  <a:lnTo>
                    <a:pt x="17" y="18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5" name="Freeform 492"/>
            <p:cNvSpPr>
              <a:spLocks/>
            </p:cNvSpPr>
            <p:nvPr/>
          </p:nvSpPr>
          <p:spPr bwMode="auto">
            <a:xfrm flipH="1">
              <a:off x="1802" y="3539"/>
              <a:ext cx="202" cy="44"/>
            </a:xfrm>
            <a:custGeom>
              <a:avLst/>
              <a:gdLst>
                <a:gd name="T0" fmla="*/ 1 w 450"/>
                <a:gd name="T1" fmla="*/ 1 h 88"/>
                <a:gd name="T2" fmla="*/ 1 w 450"/>
                <a:gd name="T3" fmla="*/ 1 h 88"/>
                <a:gd name="T4" fmla="*/ 1 w 450"/>
                <a:gd name="T5" fmla="*/ 1 h 88"/>
                <a:gd name="T6" fmla="*/ 1 w 450"/>
                <a:gd name="T7" fmla="*/ 1 h 88"/>
                <a:gd name="T8" fmla="*/ 1 w 450"/>
                <a:gd name="T9" fmla="*/ 0 h 88"/>
                <a:gd name="T10" fmla="*/ 1 w 450"/>
                <a:gd name="T11" fmla="*/ 1 h 88"/>
                <a:gd name="T12" fmla="*/ 0 w 450"/>
                <a:gd name="T13" fmla="*/ 1 h 88"/>
                <a:gd name="T14" fmla="*/ 0 w 450"/>
                <a:gd name="T15" fmla="*/ 1 h 88"/>
                <a:gd name="T16" fmla="*/ 0 w 450"/>
                <a:gd name="T17" fmla="*/ 1 h 88"/>
                <a:gd name="T18" fmla="*/ 0 w 450"/>
                <a:gd name="T19" fmla="*/ 1 h 88"/>
                <a:gd name="T20" fmla="*/ 0 w 450"/>
                <a:gd name="T21" fmla="*/ 1 h 88"/>
                <a:gd name="T22" fmla="*/ 0 w 450"/>
                <a:gd name="T23" fmla="*/ 1 h 88"/>
                <a:gd name="T24" fmla="*/ 0 w 450"/>
                <a:gd name="T25" fmla="*/ 1 h 88"/>
                <a:gd name="T26" fmla="*/ 0 w 450"/>
                <a:gd name="T27" fmla="*/ 1 h 88"/>
                <a:gd name="T28" fmla="*/ 0 w 450"/>
                <a:gd name="T29" fmla="*/ 1 h 88"/>
                <a:gd name="T30" fmla="*/ 0 w 450"/>
                <a:gd name="T31" fmla="*/ 1 h 88"/>
                <a:gd name="T32" fmla="*/ 0 w 450"/>
                <a:gd name="T33" fmla="*/ 1 h 88"/>
                <a:gd name="T34" fmla="*/ 0 w 450"/>
                <a:gd name="T35" fmla="*/ 1 h 88"/>
                <a:gd name="T36" fmla="*/ 0 w 450"/>
                <a:gd name="T37" fmla="*/ 1 h 88"/>
                <a:gd name="T38" fmla="*/ 0 w 450"/>
                <a:gd name="T39" fmla="*/ 1 h 88"/>
                <a:gd name="T40" fmla="*/ 0 w 450"/>
                <a:gd name="T41" fmla="*/ 1 h 88"/>
                <a:gd name="T42" fmla="*/ 0 w 450"/>
                <a:gd name="T43" fmla="*/ 1 h 88"/>
                <a:gd name="T44" fmla="*/ 0 w 450"/>
                <a:gd name="T45" fmla="*/ 1 h 88"/>
                <a:gd name="T46" fmla="*/ 0 w 450"/>
                <a:gd name="T47" fmla="*/ 1 h 88"/>
                <a:gd name="T48" fmla="*/ 0 w 450"/>
                <a:gd name="T49" fmla="*/ 1 h 88"/>
                <a:gd name="T50" fmla="*/ 0 w 450"/>
                <a:gd name="T51" fmla="*/ 1 h 88"/>
                <a:gd name="T52" fmla="*/ 0 w 450"/>
                <a:gd name="T53" fmla="*/ 1 h 88"/>
                <a:gd name="T54" fmla="*/ 0 w 450"/>
                <a:gd name="T55" fmla="*/ 1 h 88"/>
                <a:gd name="T56" fmla="*/ 0 w 450"/>
                <a:gd name="T57" fmla="*/ 1 h 88"/>
                <a:gd name="T58" fmla="*/ 0 w 450"/>
                <a:gd name="T59" fmla="*/ 1 h 88"/>
                <a:gd name="T60" fmla="*/ 0 w 450"/>
                <a:gd name="T61" fmla="*/ 1 h 88"/>
                <a:gd name="T62" fmla="*/ 0 w 450"/>
                <a:gd name="T63" fmla="*/ 1 h 88"/>
                <a:gd name="T64" fmla="*/ 0 w 450"/>
                <a:gd name="T65" fmla="*/ 1 h 88"/>
                <a:gd name="T66" fmla="*/ 0 w 450"/>
                <a:gd name="T67" fmla="*/ 1 h 88"/>
                <a:gd name="T68" fmla="*/ 0 w 450"/>
                <a:gd name="T69" fmla="*/ 1 h 88"/>
                <a:gd name="T70" fmla="*/ 1 w 450"/>
                <a:gd name="T71" fmla="*/ 1 h 88"/>
                <a:gd name="T72" fmla="*/ 1 w 450"/>
                <a:gd name="T73" fmla="*/ 1 h 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50"/>
                <a:gd name="T112" fmla="*/ 0 h 88"/>
                <a:gd name="T113" fmla="*/ 450 w 450"/>
                <a:gd name="T114" fmla="*/ 88 h 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50" h="88">
                  <a:moveTo>
                    <a:pt x="443" y="13"/>
                  </a:moveTo>
                  <a:lnTo>
                    <a:pt x="446" y="10"/>
                  </a:lnTo>
                  <a:lnTo>
                    <a:pt x="447" y="7"/>
                  </a:lnTo>
                  <a:lnTo>
                    <a:pt x="449" y="3"/>
                  </a:lnTo>
                  <a:lnTo>
                    <a:pt x="450" y="0"/>
                  </a:lnTo>
                  <a:lnTo>
                    <a:pt x="416" y="16"/>
                  </a:lnTo>
                  <a:lnTo>
                    <a:pt x="383" y="30"/>
                  </a:lnTo>
                  <a:lnTo>
                    <a:pt x="351" y="41"/>
                  </a:lnTo>
                  <a:lnTo>
                    <a:pt x="318" y="51"/>
                  </a:lnTo>
                  <a:lnTo>
                    <a:pt x="287" y="59"/>
                  </a:lnTo>
                  <a:lnTo>
                    <a:pt x="256" y="65"/>
                  </a:lnTo>
                  <a:lnTo>
                    <a:pt x="226" y="69"/>
                  </a:lnTo>
                  <a:lnTo>
                    <a:pt x="197" y="73"/>
                  </a:lnTo>
                  <a:lnTo>
                    <a:pt x="170" y="75"/>
                  </a:lnTo>
                  <a:lnTo>
                    <a:pt x="142" y="76"/>
                  </a:lnTo>
                  <a:lnTo>
                    <a:pt x="116" y="77"/>
                  </a:lnTo>
                  <a:lnTo>
                    <a:pt x="91" y="77"/>
                  </a:lnTo>
                  <a:lnTo>
                    <a:pt x="66" y="77"/>
                  </a:lnTo>
                  <a:lnTo>
                    <a:pt x="43" y="77"/>
                  </a:lnTo>
                  <a:lnTo>
                    <a:pt x="21" y="76"/>
                  </a:lnTo>
                  <a:lnTo>
                    <a:pt x="0" y="76"/>
                  </a:lnTo>
                  <a:lnTo>
                    <a:pt x="14" y="79"/>
                  </a:lnTo>
                  <a:lnTo>
                    <a:pt x="31" y="83"/>
                  </a:lnTo>
                  <a:lnTo>
                    <a:pt x="54" y="85"/>
                  </a:lnTo>
                  <a:lnTo>
                    <a:pt x="80" y="86"/>
                  </a:lnTo>
                  <a:lnTo>
                    <a:pt x="109" y="88"/>
                  </a:lnTo>
                  <a:lnTo>
                    <a:pt x="139" y="88"/>
                  </a:lnTo>
                  <a:lnTo>
                    <a:pt x="172" y="85"/>
                  </a:lnTo>
                  <a:lnTo>
                    <a:pt x="206" y="83"/>
                  </a:lnTo>
                  <a:lnTo>
                    <a:pt x="239" y="79"/>
                  </a:lnTo>
                  <a:lnTo>
                    <a:pt x="274" y="75"/>
                  </a:lnTo>
                  <a:lnTo>
                    <a:pt x="308" y="68"/>
                  </a:lnTo>
                  <a:lnTo>
                    <a:pt x="339" y="60"/>
                  </a:lnTo>
                  <a:lnTo>
                    <a:pt x="370" y="51"/>
                  </a:lnTo>
                  <a:lnTo>
                    <a:pt x="397" y="40"/>
                  </a:lnTo>
                  <a:lnTo>
                    <a:pt x="422" y="28"/>
                  </a:lnTo>
                  <a:lnTo>
                    <a:pt x="443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6" name="Freeform 493"/>
            <p:cNvSpPr>
              <a:spLocks/>
            </p:cNvSpPr>
            <p:nvPr/>
          </p:nvSpPr>
          <p:spPr bwMode="auto">
            <a:xfrm flipH="1">
              <a:off x="1962" y="3551"/>
              <a:ext cx="30" cy="29"/>
            </a:xfrm>
            <a:custGeom>
              <a:avLst/>
              <a:gdLst>
                <a:gd name="T0" fmla="*/ 0 w 64"/>
                <a:gd name="T1" fmla="*/ 0 h 59"/>
                <a:gd name="T2" fmla="*/ 0 w 64"/>
                <a:gd name="T3" fmla="*/ 0 h 59"/>
                <a:gd name="T4" fmla="*/ 0 w 64"/>
                <a:gd name="T5" fmla="*/ 0 h 59"/>
                <a:gd name="T6" fmla="*/ 0 w 64"/>
                <a:gd name="T7" fmla="*/ 0 h 59"/>
                <a:gd name="T8" fmla="*/ 0 w 64"/>
                <a:gd name="T9" fmla="*/ 0 h 59"/>
                <a:gd name="T10" fmla="*/ 0 w 64"/>
                <a:gd name="T11" fmla="*/ 0 h 59"/>
                <a:gd name="T12" fmla="*/ 0 w 64"/>
                <a:gd name="T13" fmla="*/ 0 h 59"/>
                <a:gd name="T14" fmla="*/ 0 w 64"/>
                <a:gd name="T15" fmla="*/ 0 h 59"/>
                <a:gd name="T16" fmla="*/ 0 w 64"/>
                <a:gd name="T17" fmla="*/ 0 h 59"/>
                <a:gd name="T18" fmla="*/ 0 w 64"/>
                <a:gd name="T19" fmla="*/ 0 h 59"/>
                <a:gd name="T20" fmla="*/ 0 w 64"/>
                <a:gd name="T21" fmla="*/ 0 h 59"/>
                <a:gd name="T22" fmla="*/ 0 w 64"/>
                <a:gd name="T23" fmla="*/ 0 h 59"/>
                <a:gd name="T24" fmla="*/ 0 w 64"/>
                <a:gd name="T25" fmla="*/ 0 h 59"/>
                <a:gd name="T26" fmla="*/ 0 w 64"/>
                <a:gd name="T27" fmla="*/ 0 h 59"/>
                <a:gd name="T28" fmla="*/ 0 w 64"/>
                <a:gd name="T29" fmla="*/ 0 h 59"/>
                <a:gd name="T30" fmla="*/ 0 w 64"/>
                <a:gd name="T31" fmla="*/ 0 h 59"/>
                <a:gd name="T32" fmla="*/ 0 w 64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59"/>
                <a:gd name="T53" fmla="*/ 64 w 64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59">
                  <a:moveTo>
                    <a:pt x="1" y="0"/>
                  </a:moveTo>
                  <a:lnTo>
                    <a:pt x="0" y="3"/>
                  </a:lnTo>
                  <a:lnTo>
                    <a:pt x="1" y="9"/>
                  </a:lnTo>
                  <a:lnTo>
                    <a:pt x="5" y="17"/>
                  </a:lnTo>
                  <a:lnTo>
                    <a:pt x="13" y="28"/>
                  </a:lnTo>
                  <a:lnTo>
                    <a:pt x="22" y="38"/>
                  </a:lnTo>
                  <a:lnTo>
                    <a:pt x="35" y="47"/>
                  </a:lnTo>
                  <a:lnTo>
                    <a:pt x="48" y="54"/>
                  </a:lnTo>
                  <a:lnTo>
                    <a:pt x="64" y="59"/>
                  </a:lnTo>
                  <a:lnTo>
                    <a:pt x="56" y="53"/>
                  </a:lnTo>
                  <a:lnTo>
                    <a:pt x="48" y="44"/>
                  </a:lnTo>
                  <a:lnTo>
                    <a:pt x="39" y="33"/>
                  </a:lnTo>
                  <a:lnTo>
                    <a:pt x="29" y="23"/>
                  </a:lnTo>
                  <a:lnTo>
                    <a:pt x="21" y="14"/>
                  </a:lnTo>
                  <a:lnTo>
                    <a:pt x="12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7" name="Freeform 494"/>
            <p:cNvSpPr>
              <a:spLocks/>
            </p:cNvSpPr>
            <p:nvPr/>
          </p:nvSpPr>
          <p:spPr bwMode="auto">
            <a:xfrm flipH="1">
              <a:off x="1927" y="3547"/>
              <a:ext cx="37" cy="34"/>
            </a:xfrm>
            <a:custGeom>
              <a:avLst/>
              <a:gdLst>
                <a:gd name="T0" fmla="*/ 0 w 83"/>
                <a:gd name="T1" fmla="*/ 0 h 68"/>
                <a:gd name="T2" fmla="*/ 0 w 83"/>
                <a:gd name="T3" fmla="*/ 1 h 68"/>
                <a:gd name="T4" fmla="*/ 0 w 83"/>
                <a:gd name="T5" fmla="*/ 1 h 68"/>
                <a:gd name="T6" fmla="*/ 0 w 83"/>
                <a:gd name="T7" fmla="*/ 1 h 68"/>
                <a:gd name="T8" fmla="*/ 0 w 83"/>
                <a:gd name="T9" fmla="*/ 1 h 68"/>
                <a:gd name="T10" fmla="*/ 0 w 83"/>
                <a:gd name="T11" fmla="*/ 1 h 68"/>
                <a:gd name="T12" fmla="*/ 0 w 83"/>
                <a:gd name="T13" fmla="*/ 1 h 68"/>
                <a:gd name="T14" fmla="*/ 0 w 83"/>
                <a:gd name="T15" fmla="*/ 1 h 68"/>
                <a:gd name="T16" fmla="*/ 0 w 83"/>
                <a:gd name="T17" fmla="*/ 1 h 68"/>
                <a:gd name="T18" fmla="*/ 0 w 83"/>
                <a:gd name="T19" fmla="*/ 1 h 68"/>
                <a:gd name="T20" fmla="*/ 0 w 83"/>
                <a:gd name="T21" fmla="*/ 1 h 68"/>
                <a:gd name="T22" fmla="*/ 0 w 83"/>
                <a:gd name="T23" fmla="*/ 1 h 68"/>
                <a:gd name="T24" fmla="*/ 0 w 83"/>
                <a:gd name="T25" fmla="*/ 1 h 68"/>
                <a:gd name="T26" fmla="*/ 0 w 83"/>
                <a:gd name="T27" fmla="*/ 1 h 68"/>
                <a:gd name="T28" fmla="*/ 0 w 83"/>
                <a:gd name="T29" fmla="*/ 1 h 68"/>
                <a:gd name="T30" fmla="*/ 0 w 83"/>
                <a:gd name="T31" fmla="*/ 1 h 68"/>
                <a:gd name="T32" fmla="*/ 0 w 83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3"/>
                <a:gd name="T52" fmla="*/ 0 h 68"/>
                <a:gd name="T53" fmla="*/ 83 w 83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3" h="68">
                  <a:moveTo>
                    <a:pt x="3" y="0"/>
                  </a:moveTo>
                  <a:lnTo>
                    <a:pt x="0" y="5"/>
                  </a:lnTo>
                  <a:lnTo>
                    <a:pt x="3" y="12"/>
                  </a:lnTo>
                  <a:lnTo>
                    <a:pt x="11" y="22"/>
                  </a:lnTo>
                  <a:lnTo>
                    <a:pt x="21" y="34"/>
                  </a:lnTo>
                  <a:lnTo>
                    <a:pt x="36" y="45"/>
                  </a:lnTo>
                  <a:lnTo>
                    <a:pt x="50" y="55"/>
                  </a:lnTo>
                  <a:lnTo>
                    <a:pt x="67" y="63"/>
                  </a:lnTo>
                  <a:lnTo>
                    <a:pt x="83" y="68"/>
                  </a:lnTo>
                  <a:lnTo>
                    <a:pt x="77" y="63"/>
                  </a:lnTo>
                  <a:lnTo>
                    <a:pt x="67" y="54"/>
                  </a:lnTo>
                  <a:lnTo>
                    <a:pt x="57" y="43"/>
                  </a:lnTo>
                  <a:lnTo>
                    <a:pt x="44" y="30"/>
                  </a:lnTo>
                  <a:lnTo>
                    <a:pt x="32" y="17"/>
                  </a:lnTo>
                  <a:lnTo>
                    <a:pt x="20" y="8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8" name="Freeform 495"/>
            <p:cNvSpPr>
              <a:spLocks/>
            </p:cNvSpPr>
            <p:nvPr/>
          </p:nvSpPr>
          <p:spPr bwMode="auto">
            <a:xfrm flipH="1">
              <a:off x="1908" y="3541"/>
              <a:ext cx="33" cy="38"/>
            </a:xfrm>
            <a:custGeom>
              <a:avLst/>
              <a:gdLst>
                <a:gd name="T0" fmla="*/ 0 w 72"/>
                <a:gd name="T1" fmla="*/ 0 h 76"/>
                <a:gd name="T2" fmla="*/ 0 w 72"/>
                <a:gd name="T3" fmla="*/ 1 h 76"/>
                <a:gd name="T4" fmla="*/ 0 w 72"/>
                <a:gd name="T5" fmla="*/ 1 h 76"/>
                <a:gd name="T6" fmla="*/ 0 w 72"/>
                <a:gd name="T7" fmla="*/ 1 h 76"/>
                <a:gd name="T8" fmla="*/ 0 w 72"/>
                <a:gd name="T9" fmla="*/ 1 h 76"/>
                <a:gd name="T10" fmla="*/ 0 w 72"/>
                <a:gd name="T11" fmla="*/ 1 h 76"/>
                <a:gd name="T12" fmla="*/ 0 w 72"/>
                <a:gd name="T13" fmla="*/ 1 h 76"/>
                <a:gd name="T14" fmla="*/ 0 w 72"/>
                <a:gd name="T15" fmla="*/ 1 h 76"/>
                <a:gd name="T16" fmla="*/ 0 w 72"/>
                <a:gd name="T17" fmla="*/ 1 h 76"/>
                <a:gd name="T18" fmla="*/ 0 w 72"/>
                <a:gd name="T19" fmla="*/ 1 h 76"/>
                <a:gd name="T20" fmla="*/ 0 w 72"/>
                <a:gd name="T21" fmla="*/ 1 h 76"/>
                <a:gd name="T22" fmla="*/ 0 w 72"/>
                <a:gd name="T23" fmla="*/ 1 h 76"/>
                <a:gd name="T24" fmla="*/ 0 w 72"/>
                <a:gd name="T25" fmla="*/ 1 h 76"/>
                <a:gd name="T26" fmla="*/ 0 w 72"/>
                <a:gd name="T27" fmla="*/ 1 h 76"/>
                <a:gd name="T28" fmla="*/ 0 w 72"/>
                <a:gd name="T29" fmla="*/ 1 h 76"/>
                <a:gd name="T30" fmla="*/ 0 w 72"/>
                <a:gd name="T31" fmla="*/ 1 h 76"/>
                <a:gd name="T32" fmla="*/ 0 w 72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2"/>
                <a:gd name="T52" fmla="*/ 0 h 76"/>
                <a:gd name="T53" fmla="*/ 72 w 72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2" h="76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6"/>
                  </a:lnTo>
                  <a:lnTo>
                    <a:pt x="18" y="38"/>
                  </a:lnTo>
                  <a:lnTo>
                    <a:pt x="30" y="51"/>
                  </a:lnTo>
                  <a:lnTo>
                    <a:pt x="43" y="63"/>
                  </a:lnTo>
                  <a:lnTo>
                    <a:pt x="58" y="72"/>
                  </a:lnTo>
                  <a:lnTo>
                    <a:pt x="72" y="76"/>
                  </a:lnTo>
                  <a:lnTo>
                    <a:pt x="68" y="71"/>
                  </a:lnTo>
                  <a:lnTo>
                    <a:pt x="60" y="60"/>
                  </a:lnTo>
                  <a:lnTo>
                    <a:pt x="51" y="48"/>
                  </a:lnTo>
                  <a:lnTo>
                    <a:pt x="39" y="33"/>
                  </a:lnTo>
                  <a:lnTo>
                    <a:pt x="27" y="20"/>
                  </a:lnTo>
                  <a:lnTo>
                    <a:pt x="17" y="8"/>
                  </a:lnTo>
                  <a:lnTo>
                    <a:pt x="7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" name="Freeform 496"/>
            <p:cNvSpPr>
              <a:spLocks/>
            </p:cNvSpPr>
            <p:nvPr/>
          </p:nvSpPr>
          <p:spPr bwMode="auto">
            <a:xfrm flipH="1">
              <a:off x="1874" y="3539"/>
              <a:ext cx="29" cy="35"/>
            </a:xfrm>
            <a:custGeom>
              <a:avLst/>
              <a:gdLst>
                <a:gd name="T0" fmla="*/ 0 w 63"/>
                <a:gd name="T1" fmla="*/ 0 h 70"/>
                <a:gd name="T2" fmla="*/ 0 w 63"/>
                <a:gd name="T3" fmla="*/ 1 h 70"/>
                <a:gd name="T4" fmla="*/ 0 w 63"/>
                <a:gd name="T5" fmla="*/ 1 h 70"/>
                <a:gd name="T6" fmla="*/ 0 w 63"/>
                <a:gd name="T7" fmla="*/ 1 h 70"/>
                <a:gd name="T8" fmla="*/ 0 w 63"/>
                <a:gd name="T9" fmla="*/ 1 h 70"/>
                <a:gd name="T10" fmla="*/ 0 w 63"/>
                <a:gd name="T11" fmla="*/ 1 h 70"/>
                <a:gd name="T12" fmla="*/ 0 w 63"/>
                <a:gd name="T13" fmla="*/ 1 h 70"/>
                <a:gd name="T14" fmla="*/ 0 w 63"/>
                <a:gd name="T15" fmla="*/ 1 h 70"/>
                <a:gd name="T16" fmla="*/ 0 w 63"/>
                <a:gd name="T17" fmla="*/ 1 h 70"/>
                <a:gd name="T18" fmla="*/ 0 w 63"/>
                <a:gd name="T19" fmla="*/ 1 h 70"/>
                <a:gd name="T20" fmla="*/ 0 w 63"/>
                <a:gd name="T21" fmla="*/ 1 h 70"/>
                <a:gd name="T22" fmla="*/ 0 w 63"/>
                <a:gd name="T23" fmla="*/ 1 h 70"/>
                <a:gd name="T24" fmla="*/ 0 w 63"/>
                <a:gd name="T25" fmla="*/ 1 h 70"/>
                <a:gd name="T26" fmla="*/ 0 w 63"/>
                <a:gd name="T27" fmla="*/ 1 h 70"/>
                <a:gd name="T28" fmla="*/ 0 w 63"/>
                <a:gd name="T29" fmla="*/ 1 h 70"/>
                <a:gd name="T30" fmla="*/ 0 w 63"/>
                <a:gd name="T31" fmla="*/ 1 h 70"/>
                <a:gd name="T32" fmla="*/ 0 w 63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70"/>
                <a:gd name="T53" fmla="*/ 63 w 63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70">
                  <a:moveTo>
                    <a:pt x="2" y="0"/>
                  </a:moveTo>
                  <a:lnTo>
                    <a:pt x="0" y="3"/>
                  </a:lnTo>
                  <a:lnTo>
                    <a:pt x="3" y="13"/>
                  </a:lnTo>
                  <a:lnTo>
                    <a:pt x="9" y="23"/>
                  </a:lnTo>
                  <a:lnTo>
                    <a:pt x="17" y="36"/>
                  </a:lnTo>
                  <a:lnTo>
                    <a:pt x="28" y="48"/>
                  </a:lnTo>
                  <a:lnTo>
                    <a:pt x="40" y="59"/>
                  </a:lnTo>
                  <a:lnTo>
                    <a:pt x="52" y="67"/>
                  </a:lnTo>
                  <a:lnTo>
                    <a:pt x="63" y="70"/>
                  </a:lnTo>
                  <a:lnTo>
                    <a:pt x="58" y="63"/>
                  </a:lnTo>
                  <a:lnTo>
                    <a:pt x="52" y="54"/>
                  </a:lnTo>
                  <a:lnTo>
                    <a:pt x="44" y="41"/>
                  </a:lnTo>
                  <a:lnTo>
                    <a:pt x="36" y="29"/>
                  </a:lnTo>
                  <a:lnTo>
                    <a:pt x="27" y="16"/>
                  </a:lnTo>
                  <a:lnTo>
                    <a:pt x="17" y="7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0" name="Freeform 497"/>
            <p:cNvSpPr>
              <a:spLocks/>
            </p:cNvSpPr>
            <p:nvPr/>
          </p:nvSpPr>
          <p:spPr bwMode="auto">
            <a:xfrm flipH="1">
              <a:off x="1860" y="3538"/>
              <a:ext cx="20" cy="32"/>
            </a:xfrm>
            <a:custGeom>
              <a:avLst/>
              <a:gdLst>
                <a:gd name="T0" fmla="*/ 0 w 45"/>
                <a:gd name="T1" fmla="*/ 0 h 63"/>
                <a:gd name="T2" fmla="*/ 0 w 45"/>
                <a:gd name="T3" fmla="*/ 1 h 63"/>
                <a:gd name="T4" fmla="*/ 0 w 45"/>
                <a:gd name="T5" fmla="*/ 1 h 63"/>
                <a:gd name="T6" fmla="*/ 0 w 45"/>
                <a:gd name="T7" fmla="*/ 1 h 63"/>
                <a:gd name="T8" fmla="*/ 0 w 45"/>
                <a:gd name="T9" fmla="*/ 1 h 63"/>
                <a:gd name="T10" fmla="*/ 0 w 45"/>
                <a:gd name="T11" fmla="*/ 1 h 63"/>
                <a:gd name="T12" fmla="*/ 0 w 45"/>
                <a:gd name="T13" fmla="*/ 1 h 63"/>
                <a:gd name="T14" fmla="*/ 0 w 45"/>
                <a:gd name="T15" fmla="*/ 1 h 63"/>
                <a:gd name="T16" fmla="*/ 0 w 45"/>
                <a:gd name="T17" fmla="*/ 1 h 63"/>
                <a:gd name="T18" fmla="*/ 0 w 45"/>
                <a:gd name="T19" fmla="*/ 1 h 63"/>
                <a:gd name="T20" fmla="*/ 0 w 45"/>
                <a:gd name="T21" fmla="*/ 1 h 63"/>
                <a:gd name="T22" fmla="*/ 0 w 45"/>
                <a:gd name="T23" fmla="*/ 1 h 63"/>
                <a:gd name="T24" fmla="*/ 0 w 45"/>
                <a:gd name="T25" fmla="*/ 1 h 63"/>
                <a:gd name="T26" fmla="*/ 0 w 45"/>
                <a:gd name="T27" fmla="*/ 1 h 63"/>
                <a:gd name="T28" fmla="*/ 0 w 45"/>
                <a:gd name="T29" fmla="*/ 1 h 63"/>
                <a:gd name="T30" fmla="*/ 0 w 45"/>
                <a:gd name="T31" fmla="*/ 1 h 63"/>
                <a:gd name="T32" fmla="*/ 0 w 45"/>
                <a:gd name="T33" fmla="*/ 0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63"/>
                <a:gd name="T53" fmla="*/ 45 w 45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63">
                  <a:moveTo>
                    <a:pt x="4" y="0"/>
                  </a:moveTo>
                  <a:lnTo>
                    <a:pt x="2" y="3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5" y="30"/>
                  </a:lnTo>
                  <a:lnTo>
                    <a:pt x="12" y="41"/>
                  </a:lnTo>
                  <a:lnTo>
                    <a:pt x="20" y="50"/>
                  </a:lnTo>
                  <a:lnTo>
                    <a:pt x="32" y="58"/>
                  </a:lnTo>
                  <a:lnTo>
                    <a:pt x="45" y="63"/>
                  </a:lnTo>
                  <a:lnTo>
                    <a:pt x="41" y="56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25" y="25"/>
                  </a:lnTo>
                  <a:lnTo>
                    <a:pt x="20" y="15"/>
                  </a:lnTo>
                  <a:lnTo>
                    <a:pt x="15" y="5"/>
                  </a:lnTo>
                  <a:lnTo>
                    <a:pt x="9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1" name="Freeform 498"/>
            <p:cNvSpPr>
              <a:spLocks/>
            </p:cNvSpPr>
            <p:nvPr/>
          </p:nvSpPr>
          <p:spPr bwMode="auto">
            <a:xfrm flipH="1">
              <a:off x="1829" y="3533"/>
              <a:ext cx="15" cy="24"/>
            </a:xfrm>
            <a:custGeom>
              <a:avLst/>
              <a:gdLst>
                <a:gd name="T0" fmla="*/ 0 w 34"/>
                <a:gd name="T1" fmla="*/ 0 h 49"/>
                <a:gd name="T2" fmla="*/ 0 w 34"/>
                <a:gd name="T3" fmla="*/ 0 h 49"/>
                <a:gd name="T4" fmla="*/ 0 w 34"/>
                <a:gd name="T5" fmla="*/ 0 h 49"/>
                <a:gd name="T6" fmla="*/ 0 w 34"/>
                <a:gd name="T7" fmla="*/ 0 h 49"/>
                <a:gd name="T8" fmla="*/ 0 w 34"/>
                <a:gd name="T9" fmla="*/ 0 h 49"/>
                <a:gd name="T10" fmla="*/ 0 w 34"/>
                <a:gd name="T11" fmla="*/ 0 h 49"/>
                <a:gd name="T12" fmla="*/ 0 w 34"/>
                <a:gd name="T13" fmla="*/ 0 h 49"/>
                <a:gd name="T14" fmla="*/ 0 w 34"/>
                <a:gd name="T15" fmla="*/ 0 h 49"/>
                <a:gd name="T16" fmla="*/ 0 w 34"/>
                <a:gd name="T17" fmla="*/ 0 h 49"/>
                <a:gd name="T18" fmla="*/ 0 w 34"/>
                <a:gd name="T19" fmla="*/ 0 h 49"/>
                <a:gd name="T20" fmla="*/ 0 w 34"/>
                <a:gd name="T21" fmla="*/ 0 h 49"/>
                <a:gd name="T22" fmla="*/ 0 w 34"/>
                <a:gd name="T23" fmla="*/ 0 h 49"/>
                <a:gd name="T24" fmla="*/ 0 w 34"/>
                <a:gd name="T25" fmla="*/ 0 h 4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49"/>
                <a:gd name="T41" fmla="*/ 34 w 34"/>
                <a:gd name="T42" fmla="*/ 49 h 4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49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8"/>
                  </a:lnTo>
                  <a:lnTo>
                    <a:pt x="6" y="26"/>
                  </a:lnTo>
                  <a:lnTo>
                    <a:pt x="13" y="35"/>
                  </a:lnTo>
                  <a:lnTo>
                    <a:pt x="19" y="42"/>
                  </a:lnTo>
                  <a:lnTo>
                    <a:pt x="27" y="47"/>
                  </a:lnTo>
                  <a:lnTo>
                    <a:pt x="34" y="49"/>
                  </a:lnTo>
                  <a:lnTo>
                    <a:pt x="27" y="37"/>
                  </a:lnTo>
                  <a:lnTo>
                    <a:pt x="19" y="21"/>
                  </a:lnTo>
                  <a:lnTo>
                    <a:pt x="11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2" name="Freeform 499"/>
            <p:cNvSpPr>
              <a:spLocks/>
            </p:cNvSpPr>
            <p:nvPr/>
          </p:nvSpPr>
          <p:spPr bwMode="auto">
            <a:xfrm flipH="1">
              <a:off x="1815" y="3536"/>
              <a:ext cx="11" cy="15"/>
            </a:xfrm>
            <a:custGeom>
              <a:avLst/>
              <a:gdLst>
                <a:gd name="T0" fmla="*/ 0 w 25"/>
                <a:gd name="T1" fmla="*/ 0 h 31"/>
                <a:gd name="T2" fmla="*/ 0 w 25"/>
                <a:gd name="T3" fmla="*/ 0 h 31"/>
                <a:gd name="T4" fmla="*/ 0 w 25"/>
                <a:gd name="T5" fmla="*/ 0 h 31"/>
                <a:gd name="T6" fmla="*/ 0 w 25"/>
                <a:gd name="T7" fmla="*/ 0 h 31"/>
                <a:gd name="T8" fmla="*/ 0 w 25"/>
                <a:gd name="T9" fmla="*/ 0 h 31"/>
                <a:gd name="T10" fmla="*/ 0 w 25"/>
                <a:gd name="T11" fmla="*/ 0 h 31"/>
                <a:gd name="T12" fmla="*/ 0 w 25"/>
                <a:gd name="T13" fmla="*/ 0 h 31"/>
                <a:gd name="T14" fmla="*/ 0 w 25"/>
                <a:gd name="T15" fmla="*/ 0 h 31"/>
                <a:gd name="T16" fmla="*/ 0 w 25"/>
                <a:gd name="T17" fmla="*/ 0 h 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31"/>
                <a:gd name="T29" fmla="*/ 25 w 25"/>
                <a:gd name="T30" fmla="*/ 31 h 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31">
                  <a:moveTo>
                    <a:pt x="1" y="1"/>
                  </a:moveTo>
                  <a:lnTo>
                    <a:pt x="0" y="10"/>
                  </a:lnTo>
                  <a:lnTo>
                    <a:pt x="4" y="22"/>
                  </a:lnTo>
                  <a:lnTo>
                    <a:pt x="13" y="31"/>
                  </a:lnTo>
                  <a:lnTo>
                    <a:pt x="25" y="30"/>
                  </a:lnTo>
                  <a:lnTo>
                    <a:pt x="15" y="24"/>
                  </a:lnTo>
                  <a:lnTo>
                    <a:pt x="11" y="10"/>
                  </a:lnTo>
                  <a:lnTo>
                    <a:pt x="8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3" name="Freeform 500"/>
            <p:cNvSpPr>
              <a:spLocks/>
            </p:cNvSpPr>
            <p:nvPr/>
          </p:nvSpPr>
          <p:spPr bwMode="auto">
            <a:xfrm flipH="1">
              <a:off x="1944" y="3549"/>
              <a:ext cx="33" cy="32"/>
            </a:xfrm>
            <a:custGeom>
              <a:avLst/>
              <a:gdLst>
                <a:gd name="T0" fmla="*/ 0 w 74"/>
                <a:gd name="T1" fmla="*/ 0 h 64"/>
                <a:gd name="T2" fmla="*/ 0 w 74"/>
                <a:gd name="T3" fmla="*/ 1 h 64"/>
                <a:gd name="T4" fmla="*/ 0 w 74"/>
                <a:gd name="T5" fmla="*/ 1 h 64"/>
                <a:gd name="T6" fmla="*/ 0 w 74"/>
                <a:gd name="T7" fmla="*/ 1 h 64"/>
                <a:gd name="T8" fmla="*/ 0 w 74"/>
                <a:gd name="T9" fmla="*/ 1 h 64"/>
                <a:gd name="T10" fmla="*/ 0 w 74"/>
                <a:gd name="T11" fmla="*/ 1 h 64"/>
                <a:gd name="T12" fmla="*/ 0 w 74"/>
                <a:gd name="T13" fmla="*/ 1 h 64"/>
                <a:gd name="T14" fmla="*/ 0 w 74"/>
                <a:gd name="T15" fmla="*/ 1 h 64"/>
                <a:gd name="T16" fmla="*/ 0 w 74"/>
                <a:gd name="T17" fmla="*/ 1 h 64"/>
                <a:gd name="T18" fmla="*/ 0 w 74"/>
                <a:gd name="T19" fmla="*/ 1 h 64"/>
                <a:gd name="T20" fmla="*/ 0 w 74"/>
                <a:gd name="T21" fmla="*/ 1 h 64"/>
                <a:gd name="T22" fmla="*/ 0 w 74"/>
                <a:gd name="T23" fmla="*/ 1 h 64"/>
                <a:gd name="T24" fmla="*/ 0 w 74"/>
                <a:gd name="T25" fmla="*/ 1 h 64"/>
                <a:gd name="T26" fmla="*/ 0 w 74"/>
                <a:gd name="T27" fmla="*/ 1 h 64"/>
                <a:gd name="T28" fmla="*/ 0 w 74"/>
                <a:gd name="T29" fmla="*/ 1 h 64"/>
                <a:gd name="T30" fmla="*/ 0 w 74"/>
                <a:gd name="T31" fmla="*/ 1 h 64"/>
                <a:gd name="T32" fmla="*/ 0 w 74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4"/>
                <a:gd name="T52" fmla="*/ 0 h 64"/>
                <a:gd name="T53" fmla="*/ 74 w 74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4" h="64">
                  <a:moveTo>
                    <a:pt x="3" y="0"/>
                  </a:moveTo>
                  <a:lnTo>
                    <a:pt x="0" y="4"/>
                  </a:lnTo>
                  <a:lnTo>
                    <a:pt x="2" y="11"/>
                  </a:lnTo>
                  <a:lnTo>
                    <a:pt x="8" y="20"/>
                  </a:lnTo>
                  <a:lnTo>
                    <a:pt x="17" y="31"/>
                  </a:lnTo>
                  <a:lnTo>
                    <a:pt x="29" y="42"/>
                  </a:lnTo>
                  <a:lnTo>
                    <a:pt x="44" y="51"/>
                  </a:lnTo>
                  <a:lnTo>
                    <a:pt x="58" y="59"/>
                  </a:lnTo>
                  <a:lnTo>
                    <a:pt x="74" y="64"/>
                  </a:lnTo>
                  <a:lnTo>
                    <a:pt x="69" y="58"/>
                  </a:lnTo>
                  <a:lnTo>
                    <a:pt x="60" y="50"/>
                  </a:lnTo>
                  <a:lnTo>
                    <a:pt x="50" y="39"/>
                  </a:lnTo>
                  <a:lnTo>
                    <a:pt x="40" y="27"/>
                  </a:lnTo>
                  <a:lnTo>
                    <a:pt x="29" y="16"/>
                  </a:lnTo>
                  <a:lnTo>
                    <a:pt x="19" y="6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4" name="Freeform 501"/>
            <p:cNvSpPr>
              <a:spLocks/>
            </p:cNvSpPr>
            <p:nvPr/>
          </p:nvSpPr>
          <p:spPr bwMode="auto">
            <a:xfrm flipH="1">
              <a:off x="1980" y="3555"/>
              <a:ext cx="27" cy="25"/>
            </a:xfrm>
            <a:custGeom>
              <a:avLst/>
              <a:gdLst>
                <a:gd name="T0" fmla="*/ 0 w 60"/>
                <a:gd name="T1" fmla="*/ 0 h 51"/>
                <a:gd name="T2" fmla="*/ 0 w 60"/>
                <a:gd name="T3" fmla="*/ 0 h 51"/>
                <a:gd name="T4" fmla="*/ 0 w 60"/>
                <a:gd name="T5" fmla="*/ 0 h 51"/>
                <a:gd name="T6" fmla="*/ 0 w 60"/>
                <a:gd name="T7" fmla="*/ 0 h 51"/>
                <a:gd name="T8" fmla="*/ 0 w 60"/>
                <a:gd name="T9" fmla="*/ 0 h 51"/>
                <a:gd name="T10" fmla="*/ 0 w 60"/>
                <a:gd name="T11" fmla="*/ 0 h 51"/>
                <a:gd name="T12" fmla="*/ 0 w 60"/>
                <a:gd name="T13" fmla="*/ 0 h 51"/>
                <a:gd name="T14" fmla="*/ 0 w 60"/>
                <a:gd name="T15" fmla="*/ 0 h 51"/>
                <a:gd name="T16" fmla="*/ 0 w 60"/>
                <a:gd name="T17" fmla="*/ 0 h 51"/>
                <a:gd name="T18" fmla="*/ 0 w 60"/>
                <a:gd name="T19" fmla="*/ 0 h 51"/>
                <a:gd name="T20" fmla="*/ 0 w 60"/>
                <a:gd name="T21" fmla="*/ 0 h 51"/>
                <a:gd name="T22" fmla="*/ 0 w 60"/>
                <a:gd name="T23" fmla="*/ 0 h 51"/>
                <a:gd name="T24" fmla="*/ 0 w 60"/>
                <a:gd name="T25" fmla="*/ 0 h 51"/>
                <a:gd name="T26" fmla="*/ 0 w 60"/>
                <a:gd name="T27" fmla="*/ 0 h 51"/>
                <a:gd name="T28" fmla="*/ 0 w 60"/>
                <a:gd name="T29" fmla="*/ 0 h 51"/>
                <a:gd name="T30" fmla="*/ 0 w 60"/>
                <a:gd name="T31" fmla="*/ 0 h 51"/>
                <a:gd name="T32" fmla="*/ 0 w 60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51"/>
                <a:gd name="T53" fmla="*/ 60 w 60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51">
                  <a:moveTo>
                    <a:pt x="3" y="0"/>
                  </a:moveTo>
                  <a:lnTo>
                    <a:pt x="0" y="4"/>
                  </a:lnTo>
                  <a:lnTo>
                    <a:pt x="2" y="8"/>
                  </a:lnTo>
                  <a:lnTo>
                    <a:pt x="6" y="16"/>
                  </a:lnTo>
                  <a:lnTo>
                    <a:pt x="12" y="24"/>
                  </a:lnTo>
                  <a:lnTo>
                    <a:pt x="20" y="32"/>
                  </a:lnTo>
                  <a:lnTo>
                    <a:pt x="31" y="40"/>
                  </a:lnTo>
                  <a:lnTo>
                    <a:pt x="44" y="47"/>
                  </a:lnTo>
                  <a:lnTo>
                    <a:pt x="60" y="51"/>
                  </a:lnTo>
                  <a:lnTo>
                    <a:pt x="52" y="45"/>
                  </a:lnTo>
                  <a:lnTo>
                    <a:pt x="44" y="37"/>
                  </a:lnTo>
                  <a:lnTo>
                    <a:pt x="36" y="28"/>
                  </a:lnTo>
                  <a:lnTo>
                    <a:pt x="28" y="20"/>
                  </a:lnTo>
                  <a:lnTo>
                    <a:pt x="20" y="12"/>
                  </a:lnTo>
                  <a:lnTo>
                    <a:pt x="14" y="5"/>
                  </a:lnTo>
                  <a:lnTo>
                    <a:pt x="7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5" name="Freeform 502"/>
            <p:cNvSpPr>
              <a:spLocks/>
            </p:cNvSpPr>
            <p:nvPr/>
          </p:nvSpPr>
          <p:spPr bwMode="auto">
            <a:xfrm flipH="1">
              <a:off x="1888" y="3543"/>
              <a:ext cx="29" cy="35"/>
            </a:xfrm>
            <a:custGeom>
              <a:avLst/>
              <a:gdLst>
                <a:gd name="T0" fmla="*/ 0 w 63"/>
                <a:gd name="T1" fmla="*/ 0 h 69"/>
                <a:gd name="T2" fmla="*/ 0 w 63"/>
                <a:gd name="T3" fmla="*/ 1 h 69"/>
                <a:gd name="T4" fmla="*/ 0 w 63"/>
                <a:gd name="T5" fmla="*/ 1 h 69"/>
                <a:gd name="T6" fmla="*/ 0 w 63"/>
                <a:gd name="T7" fmla="*/ 1 h 69"/>
                <a:gd name="T8" fmla="*/ 0 w 63"/>
                <a:gd name="T9" fmla="*/ 1 h 69"/>
                <a:gd name="T10" fmla="*/ 0 w 63"/>
                <a:gd name="T11" fmla="*/ 1 h 69"/>
                <a:gd name="T12" fmla="*/ 0 w 63"/>
                <a:gd name="T13" fmla="*/ 1 h 69"/>
                <a:gd name="T14" fmla="*/ 0 w 63"/>
                <a:gd name="T15" fmla="*/ 1 h 69"/>
                <a:gd name="T16" fmla="*/ 0 w 63"/>
                <a:gd name="T17" fmla="*/ 1 h 69"/>
                <a:gd name="T18" fmla="*/ 0 w 63"/>
                <a:gd name="T19" fmla="*/ 1 h 69"/>
                <a:gd name="T20" fmla="*/ 0 w 63"/>
                <a:gd name="T21" fmla="*/ 1 h 69"/>
                <a:gd name="T22" fmla="*/ 0 w 63"/>
                <a:gd name="T23" fmla="*/ 1 h 69"/>
                <a:gd name="T24" fmla="*/ 0 w 63"/>
                <a:gd name="T25" fmla="*/ 1 h 69"/>
                <a:gd name="T26" fmla="*/ 0 w 63"/>
                <a:gd name="T27" fmla="*/ 1 h 69"/>
                <a:gd name="T28" fmla="*/ 0 w 63"/>
                <a:gd name="T29" fmla="*/ 1 h 69"/>
                <a:gd name="T30" fmla="*/ 0 w 63"/>
                <a:gd name="T31" fmla="*/ 0 h 69"/>
                <a:gd name="T32" fmla="*/ 0 w 63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69"/>
                <a:gd name="T53" fmla="*/ 63 w 63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69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3"/>
                  </a:lnTo>
                  <a:lnTo>
                    <a:pt x="17" y="36"/>
                  </a:lnTo>
                  <a:lnTo>
                    <a:pt x="27" y="47"/>
                  </a:lnTo>
                  <a:lnTo>
                    <a:pt x="39" y="59"/>
                  </a:lnTo>
                  <a:lnTo>
                    <a:pt x="51" y="66"/>
                  </a:lnTo>
                  <a:lnTo>
                    <a:pt x="63" y="69"/>
                  </a:lnTo>
                  <a:lnTo>
                    <a:pt x="58" y="62"/>
                  </a:lnTo>
                  <a:lnTo>
                    <a:pt x="51" y="53"/>
                  </a:lnTo>
                  <a:lnTo>
                    <a:pt x="43" y="40"/>
                  </a:lnTo>
                  <a:lnTo>
                    <a:pt x="35" y="28"/>
                  </a:lnTo>
                  <a:lnTo>
                    <a:pt x="26" y="16"/>
                  </a:lnTo>
                  <a:lnTo>
                    <a:pt x="17" y="6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6" name="Freeform 503"/>
            <p:cNvSpPr>
              <a:spLocks/>
            </p:cNvSpPr>
            <p:nvPr/>
          </p:nvSpPr>
          <p:spPr bwMode="auto">
            <a:xfrm flipH="1">
              <a:off x="1844" y="3536"/>
              <a:ext cx="21" cy="29"/>
            </a:xfrm>
            <a:custGeom>
              <a:avLst/>
              <a:gdLst>
                <a:gd name="T0" fmla="*/ 0 w 47"/>
                <a:gd name="T1" fmla="*/ 0 h 59"/>
                <a:gd name="T2" fmla="*/ 0 w 47"/>
                <a:gd name="T3" fmla="*/ 0 h 59"/>
                <a:gd name="T4" fmla="*/ 0 w 47"/>
                <a:gd name="T5" fmla="*/ 0 h 59"/>
                <a:gd name="T6" fmla="*/ 0 w 47"/>
                <a:gd name="T7" fmla="*/ 0 h 59"/>
                <a:gd name="T8" fmla="*/ 0 w 47"/>
                <a:gd name="T9" fmla="*/ 0 h 59"/>
                <a:gd name="T10" fmla="*/ 0 w 47"/>
                <a:gd name="T11" fmla="*/ 0 h 59"/>
                <a:gd name="T12" fmla="*/ 0 w 47"/>
                <a:gd name="T13" fmla="*/ 0 h 59"/>
                <a:gd name="T14" fmla="*/ 0 w 47"/>
                <a:gd name="T15" fmla="*/ 0 h 59"/>
                <a:gd name="T16" fmla="*/ 0 w 47"/>
                <a:gd name="T17" fmla="*/ 0 h 59"/>
                <a:gd name="T18" fmla="*/ 0 w 47"/>
                <a:gd name="T19" fmla="*/ 0 h 59"/>
                <a:gd name="T20" fmla="*/ 0 w 47"/>
                <a:gd name="T21" fmla="*/ 0 h 59"/>
                <a:gd name="T22" fmla="*/ 0 w 47"/>
                <a:gd name="T23" fmla="*/ 0 h 59"/>
                <a:gd name="T24" fmla="*/ 0 w 47"/>
                <a:gd name="T25" fmla="*/ 0 h 59"/>
                <a:gd name="T26" fmla="*/ 0 w 47"/>
                <a:gd name="T27" fmla="*/ 0 h 59"/>
                <a:gd name="T28" fmla="*/ 0 w 47"/>
                <a:gd name="T29" fmla="*/ 0 h 59"/>
                <a:gd name="T30" fmla="*/ 0 w 47"/>
                <a:gd name="T31" fmla="*/ 0 h 59"/>
                <a:gd name="T32" fmla="*/ 0 w 47"/>
                <a:gd name="T33" fmla="*/ 0 h 5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59"/>
                <a:gd name="T53" fmla="*/ 47 w 47"/>
                <a:gd name="T54" fmla="*/ 59 h 5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59">
                  <a:moveTo>
                    <a:pt x="3" y="0"/>
                  </a:moveTo>
                  <a:lnTo>
                    <a:pt x="0" y="4"/>
                  </a:lnTo>
                  <a:lnTo>
                    <a:pt x="2" y="10"/>
                  </a:lnTo>
                  <a:lnTo>
                    <a:pt x="7" y="20"/>
                  </a:lnTo>
                  <a:lnTo>
                    <a:pt x="14" y="31"/>
                  </a:lnTo>
                  <a:lnTo>
                    <a:pt x="22" y="42"/>
                  </a:lnTo>
                  <a:lnTo>
                    <a:pt x="31" y="50"/>
                  </a:lnTo>
                  <a:lnTo>
                    <a:pt x="39" y="57"/>
                  </a:lnTo>
                  <a:lnTo>
                    <a:pt x="47" y="59"/>
                  </a:lnTo>
                  <a:lnTo>
                    <a:pt x="44" y="53"/>
                  </a:lnTo>
                  <a:lnTo>
                    <a:pt x="39" y="45"/>
                  </a:lnTo>
                  <a:lnTo>
                    <a:pt x="33" y="36"/>
                  </a:lnTo>
                  <a:lnTo>
                    <a:pt x="27" y="25"/>
                  </a:lnTo>
                  <a:lnTo>
                    <a:pt x="20" y="16"/>
                  </a:lnTo>
                  <a:lnTo>
                    <a:pt x="14" y="8"/>
                  </a:lnTo>
                  <a:lnTo>
                    <a:pt x="8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7" name="Freeform 504"/>
            <p:cNvSpPr>
              <a:spLocks/>
            </p:cNvSpPr>
            <p:nvPr/>
          </p:nvSpPr>
          <p:spPr bwMode="auto">
            <a:xfrm flipH="1">
              <a:off x="1994" y="3575"/>
              <a:ext cx="31" cy="5"/>
            </a:xfrm>
            <a:custGeom>
              <a:avLst/>
              <a:gdLst>
                <a:gd name="T0" fmla="*/ 0 w 70"/>
                <a:gd name="T1" fmla="*/ 1 h 9"/>
                <a:gd name="T2" fmla="*/ 0 w 70"/>
                <a:gd name="T3" fmla="*/ 1 h 9"/>
                <a:gd name="T4" fmla="*/ 0 w 70"/>
                <a:gd name="T5" fmla="*/ 1 h 9"/>
                <a:gd name="T6" fmla="*/ 0 w 70"/>
                <a:gd name="T7" fmla="*/ 1 h 9"/>
                <a:gd name="T8" fmla="*/ 0 w 70"/>
                <a:gd name="T9" fmla="*/ 1 h 9"/>
                <a:gd name="T10" fmla="*/ 0 w 70"/>
                <a:gd name="T11" fmla="*/ 1 h 9"/>
                <a:gd name="T12" fmla="*/ 0 w 70"/>
                <a:gd name="T13" fmla="*/ 1 h 9"/>
                <a:gd name="T14" fmla="*/ 0 w 70"/>
                <a:gd name="T15" fmla="*/ 1 h 9"/>
                <a:gd name="T16" fmla="*/ 0 w 70"/>
                <a:gd name="T17" fmla="*/ 1 h 9"/>
                <a:gd name="T18" fmla="*/ 0 w 70"/>
                <a:gd name="T19" fmla="*/ 1 h 9"/>
                <a:gd name="T20" fmla="*/ 0 w 70"/>
                <a:gd name="T21" fmla="*/ 1 h 9"/>
                <a:gd name="T22" fmla="*/ 0 w 70"/>
                <a:gd name="T23" fmla="*/ 0 h 9"/>
                <a:gd name="T24" fmla="*/ 0 w 70"/>
                <a:gd name="T25" fmla="*/ 0 h 9"/>
                <a:gd name="T26" fmla="*/ 0 w 70"/>
                <a:gd name="T27" fmla="*/ 1 h 9"/>
                <a:gd name="T28" fmla="*/ 0 w 70"/>
                <a:gd name="T29" fmla="*/ 1 h 9"/>
                <a:gd name="T30" fmla="*/ 0 w 70"/>
                <a:gd name="T31" fmla="*/ 1 h 9"/>
                <a:gd name="T32" fmla="*/ 0 w 70"/>
                <a:gd name="T33" fmla="*/ 1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9"/>
                <a:gd name="T53" fmla="*/ 70 w 70"/>
                <a:gd name="T54" fmla="*/ 9 h 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9">
                  <a:moveTo>
                    <a:pt x="70" y="4"/>
                  </a:moveTo>
                  <a:lnTo>
                    <a:pt x="64" y="4"/>
                  </a:lnTo>
                  <a:lnTo>
                    <a:pt x="55" y="5"/>
                  </a:lnTo>
                  <a:lnTo>
                    <a:pt x="43" y="6"/>
                  </a:lnTo>
                  <a:lnTo>
                    <a:pt x="32" y="8"/>
                  </a:lnTo>
                  <a:lnTo>
                    <a:pt x="20" y="9"/>
                  </a:lnTo>
                  <a:lnTo>
                    <a:pt x="9" y="9"/>
                  </a:lnTo>
                  <a:lnTo>
                    <a:pt x="3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10" y="1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53" y="2"/>
                  </a:lnTo>
                  <a:lnTo>
                    <a:pt x="63" y="3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8" name="Freeform 505"/>
            <p:cNvSpPr>
              <a:spLocks/>
            </p:cNvSpPr>
            <p:nvPr/>
          </p:nvSpPr>
          <p:spPr bwMode="auto">
            <a:xfrm flipH="1">
              <a:off x="1959" y="3581"/>
              <a:ext cx="43" cy="33"/>
            </a:xfrm>
            <a:custGeom>
              <a:avLst/>
              <a:gdLst>
                <a:gd name="T0" fmla="*/ 0 w 96"/>
                <a:gd name="T1" fmla="*/ 0 h 66"/>
                <a:gd name="T2" fmla="*/ 0 w 96"/>
                <a:gd name="T3" fmla="*/ 1 h 66"/>
                <a:gd name="T4" fmla="*/ 0 w 96"/>
                <a:gd name="T5" fmla="*/ 1 h 66"/>
                <a:gd name="T6" fmla="*/ 0 w 96"/>
                <a:gd name="T7" fmla="*/ 1 h 66"/>
                <a:gd name="T8" fmla="*/ 0 w 96"/>
                <a:gd name="T9" fmla="*/ 1 h 66"/>
                <a:gd name="T10" fmla="*/ 0 w 96"/>
                <a:gd name="T11" fmla="*/ 1 h 66"/>
                <a:gd name="T12" fmla="*/ 0 w 96"/>
                <a:gd name="T13" fmla="*/ 1 h 66"/>
                <a:gd name="T14" fmla="*/ 0 w 96"/>
                <a:gd name="T15" fmla="*/ 1 h 66"/>
                <a:gd name="T16" fmla="*/ 0 w 96"/>
                <a:gd name="T17" fmla="*/ 1 h 66"/>
                <a:gd name="T18" fmla="*/ 0 w 96"/>
                <a:gd name="T19" fmla="*/ 1 h 66"/>
                <a:gd name="T20" fmla="*/ 0 w 96"/>
                <a:gd name="T21" fmla="*/ 1 h 66"/>
                <a:gd name="T22" fmla="*/ 0 w 96"/>
                <a:gd name="T23" fmla="*/ 1 h 66"/>
                <a:gd name="T24" fmla="*/ 0 w 96"/>
                <a:gd name="T25" fmla="*/ 1 h 66"/>
                <a:gd name="T26" fmla="*/ 0 w 96"/>
                <a:gd name="T27" fmla="*/ 1 h 66"/>
                <a:gd name="T28" fmla="*/ 0 w 96"/>
                <a:gd name="T29" fmla="*/ 1 h 66"/>
                <a:gd name="T30" fmla="*/ 0 w 96"/>
                <a:gd name="T31" fmla="*/ 1 h 66"/>
                <a:gd name="T32" fmla="*/ 0 w 96"/>
                <a:gd name="T33" fmla="*/ 0 h 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66"/>
                <a:gd name="T53" fmla="*/ 96 w 96"/>
                <a:gd name="T54" fmla="*/ 66 h 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66">
                  <a:moveTo>
                    <a:pt x="96" y="0"/>
                  </a:moveTo>
                  <a:lnTo>
                    <a:pt x="86" y="5"/>
                  </a:lnTo>
                  <a:lnTo>
                    <a:pt x="70" y="12"/>
                  </a:lnTo>
                  <a:lnTo>
                    <a:pt x="53" y="21"/>
                  </a:lnTo>
                  <a:lnTo>
                    <a:pt x="35" y="31"/>
                  </a:lnTo>
                  <a:lnTo>
                    <a:pt x="19" y="43"/>
                  </a:lnTo>
                  <a:lnTo>
                    <a:pt x="7" y="52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9" y="66"/>
                  </a:lnTo>
                  <a:lnTo>
                    <a:pt x="20" y="60"/>
                  </a:lnTo>
                  <a:lnTo>
                    <a:pt x="33" y="51"/>
                  </a:lnTo>
                  <a:lnTo>
                    <a:pt x="48" y="39"/>
                  </a:lnTo>
                  <a:lnTo>
                    <a:pt x="61" y="27"/>
                  </a:lnTo>
                  <a:lnTo>
                    <a:pt x="75" y="15"/>
                  </a:lnTo>
                  <a:lnTo>
                    <a:pt x="87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9" name="Freeform 506"/>
            <p:cNvSpPr>
              <a:spLocks/>
            </p:cNvSpPr>
            <p:nvPr/>
          </p:nvSpPr>
          <p:spPr bwMode="auto">
            <a:xfrm flipH="1">
              <a:off x="1943" y="3580"/>
              <a:ext cx="40" cy="35"/>
            </a:xfrm>
            <a:custGeom>
              <a:avLst/>
              <a:gdLst>
                <a:gd name="T0" fmla="*/ 0 w 87"/>
                <a:gd name="T1" fmla="*/ 0 h 70"/>
                <a:gd name="T2" fmla="*/ 0 w 87"/>
                <a:gd name="T3" fmla="*/ 1 h 70"/>
                <a:gd name="T4" fmla="*/ 0 w 87"/>
                <a:gd name="T5" fmla="*/ 1 h 70"/>
                <a:gd name="T6" fmla="*/ 0 w 87"/>
                <a:gd name="T7" fmla="*/ 1 h 70"/>
                <a:gd name="T8" fmla="*/ 0 w 87"/>
                <a:gd name="T9" fmla="*/ 1 h 70"/>
                <a:gd name="T10" fmla="*/ 0 w 87"/>
                <a:gd name="T11" fmla="*/ 1 h 70"/>
                <a:gd name="T12" fmla="*/ 0 w 87"/>
                <a:gd name="T13" fmla="*/ 1 h 70"/>
                <a:gd name="T14" fmla="*/ 0 w 87"/>
                <a:gd name="T15" fmla="*/ 1 h 70"/>
                <a:gd name="T16" fmla="*/ 0 w 87"/>
                <a:gd name="T17" fmla="*/ 1 h 70"/>
                <a:gd name="T18" fmla="*/ 0 w 87"/>
                <a:gd name="T19" fmla="*/ 1 h 70"/>
                <a:gd name="T20" fmla="*/ 0 w 87"/>
                <a:gd name="T21" fmla="*/ 1 h 70"/>
                <a:gd name="T22" fmla="*/ 0 w 87"/>
                <a:gd name="T23" fmla="*/ 1 h 70"/>
                <a:gd name="T24" fmla="*/ 0 w 87"/>
                <a:gd name="T25" fmla="*/ 1 h 70"/>
                <a:gd name="T26" fmla="*/ 0 w 87"/>
                <a:gd name="T27" fmla="*/ 1 h 70"/>
                <a:gd name="T28" fmla="*/ 0 w 87"/>
                <a:gd name="T29" fmla="*/ 1 h 70"/>
                <a:gd name="T30" fmla="*/ 0 w 87"/>
                <a:gd name="T31" fmla="*/ 1 h 70"/>
                <a:gd name="T32" fmla="*/ 0 w 87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7"/>
                <a:gd name="T52" fmla="*/ 0 h 70"/>
                <a:gd name="T53" fmla="*/ 87 w 87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7" h="70">
                  <a:moveTo>
                    <a:pt x="87" y="0"/>
                  </a:moveTo>
                  <a:lnTo>
                    <a:pt x="77" y="6"/>
                  </a:lnTo>
                  <a:lnTo>
                    <a:pt x="62" y="15"/>
                  </a:lnTo>
                  <a:lnTo>
                    <a:pt x="47" y="25"/>
                  </a:lnTo>
                  <a:lnTo>
                    <a:pt x="29" y="38"/>
                  </a:lnTo>
                  <a:lnTo>
                    <a:pt x="16" y="49"/>
                  </a:lnTo>
                  <a:lnTo>
                    <a:pt x="6" y="59"/>
                  </a:lnTo>
                  <a:lnTo>
                    <a:pt x="0" y="67"/>
                  </a:lnTo>
                  <a:lnTo>
                    <a:pt x="3" y="70"/>
                  </a:lnTo>
                  <a:lnTo>
                    <a:pt x="11" y="68"/>
                  </a:lnTo>
                  <a:lnTo>
                    <a:pt x="21" y="61"/>
                  </a:lnTo>
                  <a:lnTo>
                    <a:pt x="35" y="50"/>
                  </a:lnTo>
                  <a:lnTo>
                    <a:pt x="47" y="38"/>
                  </a:lnTo>
                  <a:lnTo>
                    <a:pt x="60" y="25"/>
                  </a:lnTo>
                  <a:lnTo>
                    <a:pt x="70" y="14"/>
                  </a:lnTo>
                  <a:lnTo>
                    <a:pt x="81" y="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0" name="Freeform 507"/>
            <p:cNvSpPr>
              <a:spLocks/>
            </p:cNvSpPr>
            <p:nvPr/>
          </p:nvSpPr>
          <p:spPr bwMode="auto">
            <a:xfrm flipH="1">
              <a:off x="1926" y="3579"/>
              <a:ext cx="35" cy="38"/>
            </a:xfrm>
            <a:custGeom>
              <a:avLst/>
              <a:gdLst>
                <a:gd name="T0" fmla="*/ 0 w 78"/>
                <a:gd name="T1" fmla="*/ 0 h 75"/>
                <a:gd name="T2" fmla="*/ 0 w 78"/>
                <a:gd name="T3" fmla="*/ 1 h 75"/>
                <a:gd name="T4" fmla="*/ 0 w 78"/>
                <a:gd name="T5" fmla="*/ 1 h 75"/>
                <a:gd name="T6" fmla="*/ 0 w 78"/>
                <a:gd name="T7" fmla="*/ 1 h 75"/>
                <a:gd name="T8" fmla="*/ 0 w 78"/>
                <a:gd name="T9" fmla="*/ 1 h 75"/>
                <a:gd name="T10" fmla="*/ 0 w 78"/>
                <a:gd name="T11" fmla="*/ 1 h 75"/>
                <a:gd name="T12" fmla="*/ 0 w 78"/>
                <a:gd name="T13" fmla="*/ 1 h 75"/>
                <a:gd name="T14" fmla="*/ 0 w 78"/>
                <a:gd name="T15" fmla="*/ 1 h 75"/>
                <a:gd name="T16" fmla="*/ 0 w 78"/>
                <a:gd name="T17" fmla="*/ 1 h 75"/>
                <a:gd name="T18" fmla="*/ 0 w 78"/>
                <a:gd name="T19" fmla="*/ 1 h 75"/>
                <a:gd name="T20" fmla="*/ 0 w 78"/>
                <a:gd name="T21" fmla="*/ 1 h 75"/>
                <a:gd name="T22" fmla="*/ 0 w 78"/>
                <a:gd name="T23" fmla="*/ 1 h 75"/>
                <a:gd name="T24" fmla="*/ 0 w 78"/>
                <a:gd name="T25" fmla="*/ 1 h 75"/>
                <a:gd name="T26" fmla="*/ 0 w 78"/>
                <a:gd name="T27" fmla="*/ 1 h 75"/>
                <a:gd name="T28" fmla="*/ 0 w 78"/>
                <a:gd name="T29" fmla="*/ 1 h 75"/>
                <a:gd name="T30" fmla="*/ 0 w 78"/>
                <a:gd name="T31" fmla="*/ 1 h 75"/>
                <a:gd name="T32" fmla="*/ 0 w 78"/>
                <a:gd name="T33" fmla="*/ 0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"/>
                <a:gd name="T52" fmla="*/ 0 h 75"/>
                <a:gd name="T53" fmla="*/ 78 w 78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" h="75">
                  <a:moveTo>
                    <a:pt x="78" y="0"/>
                  </a:moveTo>
                  <a:lnTo>
                    <a:pt x="66" y="7"/>
                  </a:lnTo>
                  <a:lnTo>
                    <a:pt x="52" y="17"/>
                  </a:lnTo>
                  <a:lnTo>
                    <a:pt x="38" y="28"/>
                  </a:lnTo>
                  <a:lnTo>
                    <a:pt x="24" y="41"/>
                  </a:lnTo>
                  <a:lnTo>
                    <a:pt x="12" y="54"/>
                  </a:lnTo>
                  <a:lnTo>
                    <a:pt x="4" y="63"/>
                  </a:lnTo>
                  <a:lnTo>
                    <a:pt x="0" y="71"/>
                  </a:lnTo>
                  <a:lnTo>
                    <a:pt x="2" y="75"/>
                  </a:lnTo>
                  <a:lnTo>
                    <a:pt x="9" y="72"/>
                  </a:lnTo>
                  <a:lnTo>
                    <a:pt x="18" y="65"/>
                  </a:lnTo>
                  <a:lnTo>
                    <a:pt x="29" y="54"/>
                  </a:lnTo>
                  <a:lnTo>
                    <a:pt x="39" y="41"/>
                  </a:lnTo>
                  <a:lnTo>
                    <a:pt x="50" y="27"/>
                  </a:lnTo>
                  <a:lnTo>
                    <a:pt x="60" y="15"/>
                  </a:lnTo>
                  <a:lnTo>
                    <a:pt x="70" y="5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1" name="Freeform 508"/>
            <p:cNvSpPr>
              <a:spLocks/>
            </p:cNvSpPr>
            <p:nvPr/>
          </p:nvSpPr>
          <p:spPr bwMode="auto">
            <a:xfrm flipH="1">
              <a:off x="1909" y="3576"/>
              <a:ext cx="27" cy="36"/>
            </a:xfrm>
            <a:custGeom>
              <a:avLst/>
              <a:gdLst>
                <a:gd name="T0" fmla="*/ 0 w 60"/>
                <a:gd name="T1" fmla="*/ 0 h 70"/>
                <a:gd name="T2" fmla="*/ 0 w 60"/>
                <a:gd name="T3" fmla="*/ 1 h 70"/>
                <a:gd name="T4" fmla="*/ 0 w 60"/>
                <a:gd name="T5" fmla="*/ 1 h 70"/>
                <a:gd name="T6" fmla="*/ 0 w 60"/>
                <a:gd name="T7" fmla="*/ 1 h 70"/>
                <a:gd name="T8" fmla="*/ 0 w 60"/>
                <a:gd name="T9" fmla="*/ 1 h 70"/>
                <a:gd name="T10" fmla="*/ 0 w 60"/>
                <a:gd name="T11" fmla="*/ 1 h 70"/>
                <a:gd name="T12" fmla="*/ 0 w 60"/>
                <a:gd name="T13" fmla="*/ 1 h 70"/>
                <a:gd name="T14" fmla="*/ 0 w 60"/>
                <a:gd name="T15" fmla="*/ 1 h 70"/>
                <a:gd name="T16" fmla="*/ 0 w 60"/>
                <a:gd name="T17" fmla="*/ 1 h 70"/>
                <a:gd name="T18" fmla="*/ 0 w 60"/>
                <a:gd name="T19" fmla="*/ 1 h 70"/>
                <a:gd name="T20" fmla="*/ 0 w 60"/>
                <a:gd name="T21" fmla="*/ 1 h 70"/>
                <a:gd name="T22" fmla="*/ 0 w 60"/>
                <a:gd name="T23" fmla="*/ 1 h 70"/>
                <a:gd name="T24" fmla="*/ 0 w 60"/>
                <a:gd name="T25" fmla="*/ 1 h 70"/>
                <a:gd name="T26" fmla="*/ 0 w 60"/>
                <a:gd name="T27" fmla="*/ 1 h 70"/>
                <a:gd name="T28" fmla="*/ 0 w 60"/>
                <a:gd name="T29" fmla="*/ 1 h 70"/>
                <a:gd name="T30" fmla="*/ 0 w 60"/>
                <a:gd name="T31" fmla="*/ 1 h 70"/>
                <a:gd name="T32" fmla="*/ 0 w 60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70"/>
                <a:gd name="T53" fmla="*/ 60 w 60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70">
                  <a:moveTo>
                    <a:pt x="60" y="0"/>
                  </a:moveTo>
                  <a:lnTo>
                    <a:pt x="52" y="7"/>
                  </a:lnTo>
                  <a:lnTo>
                    <a:pt x="40" y="16"/>
                  </a:lnTo>
                  <a:lnTo>
                    <a:pt x="28" y="28"/>
                  </a:lnTo>
                  <a:lnTo>
                    <a:pt x="18" y="39"/>
                  </a:lnTo>
                  <a:lnTo>
                    <a:pt x="8" y="51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6" y="70"/>
                  </a:lnTo>
                  <a:lnTo>
                    <a:pt x="14" y="68"/>
                  </a:lnTo>
                  <a:lnTo>
                    <a:pt x="22" y="61"/>
                  </a:lnTo>
                  <a:lnTo>
                    <a:pt x="29" y="52"/>
                  </a:lnTo>
                  <a:lnTo>
                    <a:pt x="36" y="40"/>
                  </a:lnTo>
                  <a:lnTo>
                    <a:pt x="43" y="28"/>
                  </a:lnTo>
                  <a:lnTo>
                    <a:pt x="48" y="16"/>
                  </a:lnTo>
                  <a:lnTo>
                    <a:pt x="54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2" name="Freeform 509"/>
            <p:cNvSpPr>
              <a:spLocks/>
            </p:cNvSpPr>
            <p:nvPr/>
          </p:nvSpPr>
          <p:spPr bwMode="auto">
            <a:xfrm flipH="1">
              <a:off x="1889" y="3574"/>
              <a:ext cx="25" cy="35"/>
            </a:xfrm>
            <a:custGeom>
              <a:avLst/>
              <a:gdLst>
                <a:gd name="T0" fmla="*/ 0 w 54"/>
                <a:gd name="T1" fmla="*/ 0 h 69"/>
                <a:gd name="T2" fmla="*/ 0 w 54"/>
                <a:gd name="T3" fmla="*/ 1 h 69"/>
                <a:gd name="T4" fmla="*/ 0 w 54"/>
                <a:gd name="T5" fmla="*/ 1 h 69"/>
                <a:gd name="T6" fmla="*/ 0 w 54"/>
                <a:gd name="T7" fmla="*/ 1 h 69"/>
                <a:gd name="T8" fmla="*/ 0 w 54"/>
                <a:gd name="T9" fmla="*/ 1 h 69"/>
                <a:gd name="T10" fmla="*/ 0 w 54"/>
                <a:gd name="T11" fmla="*/ 1 h 69"/>
                <a:gd name="T12" fmla="*/ 0 w 54"/>
                <a:gd name="T13" fmla="*/ 1 h 69"/>
                <a:gd name="T14" fmla="*/ 0 w 54"/>
                <a:gd name="T15" fmla="*/ 1 h 69"/>
                <a:gd name="T16" fmla="*/ 0 w 54"/>
                <a:gd name="T17" fmla="*/ 1 h 69"/>
                <a:gd name="T18" fmla="*/ 0 w 54"/>
                <a:gd name="T19" fmla="*/ 1 h 69"/>
                <a:gd name="T20" fmla="*/ 0 w 54"/>
                <a:gd name="T21" fmla="*/ 1 h 69"/>
                <a:gd name="T22" fmla="*/ 0 w 54"/>
                <a:gd name="T23" fmla="*/ 1 h 69"/>
                <a:gd name="T24" fmla="*/ 0 w 54"/>
                <a:gd name="T25" fmla="*/ 1 h 69"/>
                <a:gd name="T26" fmla="*/ 0 w 54"/>
                <a:gd name="T27" fmla="*/ 1 h 69"/>
                <a:gd name="T28" fmla="*/ 0 w 54"/>
                <a:gd name="T29" fmla="*/ 1 h 69"/>
                <a:gd name="T30" fmla="*/ 0 w 54"/>
                <a:gd name="T31" fmla="*/ 1 h 69"/>
                <a:gd name="T32" fmla="*/ 0 w 54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69"/>
                <a:gd name="T53" fmla="*/ 54 w 54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69">
                  <a:moveTo>
                    <a:pt x="54" y="0"/>
                  </a:moveTo>
                  <a:lnTo>
                    <a:pt x="48" y="7"/>
                  </a:lnTo>
                  <a:lnTo>
                    <a:pt x="37" y="16"/>
                  </a:lnTo>
                  <a:lnTo>
                    <a:pt x="27" y="29"/>
                  </a:lnTo>
                  <a:lnTo>
                    <a:pt x="16" y="41"/>
                  </a:lnTo>
                  <a:lnTo>
                    <a:pt x="7" y="52"/>
                  </a:lnTo>
                  <a:lnTo>
                    <a:pt x="1" y="61"/>
                  </a:lnTo>
                  <a:lnTo>
                    <a:pt x="0" y="68"/>
                  </a:lnTo>
                  <a:lnTo>
                    <a:pt x="5" y="69"/>
                  </a:lnTo>
                  <a:lnTo>
                    <a:pt x="13" y="66"/>
                  </a:lnTo>
                  <a:lnTo>
                    <a:pt x="21" y="58"/>
                  </a:lnTo>
                  <a:lnTo>
                    <a:pt x="29" y="49"/>
                  </a:lnTo>
                  <a:lnTo>
                    <a:pt x="36" y="36"/>
                  </a:lnTo>
                  <a:lnTo>
                    <a:pt x="41" y="24"/>
                  </a:lnTo>
                  <a:lnTo>
                    <a:pt x="46" y="14"/>
                  </a:lnTo>
                  <a:lnTo>
                    <a:pt x="50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3" name="Freeform 510"/>
            <p:cNvSpPr>
              <a:spLocks/>
            </p:cNvSpPr>
            <p:nvPr/>
          </p:nvSpPr>
          <p:spPr bwMode="auto">
            <a:xfrm flipH="1">
              <a:off x="1872" y="3571"/>
              <a:ext cx="13" cy="30"/>
            </a:xfrm>
            <a:custGeom>
              <a:avLst/>
              <a:gdLst>
                <a:gd name="T0" fmla="*/ 0 w 29"/>
                <a:gd name="T1" fmla="*/ 0 h 59"/>
                <a:gd name="T2" fmla="*/ 0 w 29"/>
                <a:gd name="T3" fmla="*/ 1 h 59"/>
                <a:gd name="T4" fmla="*/ 0 w 29"/>
                <a:gd name="T5" fmla="*/ 1 h 59"/>
                <a:gd name="T6" fmla="*/ 0 w 29"/>
                <a:gd name="T7" fmla="*/ 1 h 59"/>
                <a:gd name="T8" fmla="*/ 0 w 29"/>
                <a:gd name="T9" fmla="*/ 1 h 59"/>
                <a:gd name="T10" fmla="*/ 0 w 29"/>
                <a:gd name="T11" fmla="*/ 1 h 59"/>
                <a:gd name="T12" fmla="*/ 0 w 29"/>
                <a:gd name="T13" fmla="*/ 1 h 59"/>
                <a:gd name="T14" fmla="*/ 0 w 29"/>
                <a:gd name="T15" fmla="*/ 1 h 59"/>
                <a:gd name="T16" fmla="*/ 0 w 29"/>
                <a:gd name="T17" fmla="*/ 1 h 59"/>
                <a:gd name="T18" fmla="*/ 0 w 29"/>
                <a:gd name="T19" fmla="*/ 1 h 59"/>
                <a:gd name="T20" fmla="*/ 0 w 29"/>
                <a:gd name="T21" fmla="*/ 1 h 59"/>
                <a:gd name="T22" fmla="*/ 0 w 29"/>
                <a:gd name="T23" fmla="*/ 1 h 59"/>
                <a:gd name="T24" fmla="*/ 0 w 29"/>
                <a:gd name="T25" fmla="*/ 0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59"/>
                <a:gd name="T41" fmla="*/ 29 w 29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59">
                  <a:moveTo>
                    <a:pt x="29" y="0"/>
                  </a:moveTo>
                  <a:lnTo>
                    <a:pt x="22" y="6"/>
                  </a:lnTo>
                  <a:lnTo>
                    <a:pt x="15" y="16"/>
                  </a:lnTo>
                  <a:lnTo>
                    <a:pt x="9" y="26"/>
                  </a:lnTo>
                  <a:lnTo>
                    <a:pt x="5" y="36"/>
                  </a:lnTo>
                  <a:lnTo>
                    <a:pt x="1" y="46"/>
                  </a:lnTo>
                  <a:lnTo>
                    <a:pt x="0" y="53"/>
                  </a:lnTo>
                  <a:lnTo>
                    <a:pt x="2" y="58"/>
                  </a:lnTo>
                  <a:lnTo>
                    <a:pt x="9" y="59"/>
                  </a:lnTo>
                  <a:lnTo>
                    <a:pt x="21" y="51"/>
                  </a:lnTo>
                  <a:lnTo>
                    <a:pt x="23" y="33"/>
                  </a:lnTo>
                  <a:lnTo>
                    <a:pt x="25" y="1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4" name="Freeform 511"/>
            <p:cNvSpPr>
              <a:spLocks/>
            </p:cNvSpPr>
            <p:nvPr/>
          </p:nvSpPr>
          <p:spPr bwMode="auto">
            <a:xfrm flipH="1">
              <a:off x="1858" y="3568"/>
              <a:ext cx="5" cy="26"/>
            </a:xfrm>
            <a:custGeom>
              <a:avLst/>
              <a:gdLst>
                <a:gd name="T0" fmla="*/ 0 w 13"/>
                <a:gd name="T1" fmla="*/ 0 h 51"/>
                <a:gd name="T2" fmla="*/ 0 w 13"/>
                <a:gd name="T3" fmla="*/ 1 h 51"/>
                <a:gd name="T4" fmla="*/ 0 w 13"/>
                <a:gd name="T5" fmla="*/ 1 h 51"/>
                <a:gd name="T6" fmla="*/ 0 w 13"/>
                <a:gd name="T7" fmla="*/ 1 h 51"/>
                <a:gd name="T8" fmla="*/ 0 w 13"/>
                <a:gd name="T9" fmla="*/ 1 h 51"/>
                <a:gd name="T10" fmla="*/ 0 w 13"/>
                <a:gd name="T11" fmla="*/ 1 h 51"/>
                <a:gd name="T12" fmla="*/ 0 w 13"/>
                <a:gd name="T13" fmla="*/ 1 h 51"/>
                <a:gd name="T14" fmla="*/ 0 w 13"/>
                <a:gd name="T15" fmla="*/ 1 h 51"/>
                <a:gd name="T16" fmla="*/ 0 w 13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1"/>
                <a:gd name="T29" fmla="*/ 13 w 13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1">
                  <a:moveTo>
                    <a:pt x="13" y="0"/>
                  </a:moveTo>
                  <a:lnTo>
                    <a:pt x="7" y="12"/>
                  </a:lnTo>
                  <a:lnTo>
                    <a:pt x="1" y="31"/>
                  </a:lnTo>
                  <a:lnTo>
                    <a:pt x="0" y="46"/>
                  </a:lnTo>
                  <a:lnTo>
                    <a:pt x="7" y="51"/>
                  </a:lnTo>
                  <a:lnTo>
                    <a:pt x="13" y="45"/>
                  </a:lnTo>
                  <a:lnTo>
                    <a:pt x="13" y="31"/>
                  </a:lnTo>
                  <a:lnTo>
                    <a:pt x="12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5" name="Freeform 512"/>
            <p:cNvSpPr>
              <a:spLocks/>
            </p:cNvSpPr>
            <p:nvPr/>
          </p:nvSpPr>
          <p:spPr bwMode="auto">
            <a:xfrm flipH="1">
              <a:off x="1841" y="3564"/>
              <a:ext cx="7" cy="25"/>
            </a:xfrm>
            <a:custGeom>
              <a:avLst/>
              <a:gdLst>
                <a:gd name="T0" fmla="*/ 0 w 17"/>
                <a:gd name="T1" fmla="*/ 0 h 50"/>
                <a:gd name="T2" fmla="*/ 0 w 17"/>
                <a:gd name="T3" fmla="*/ 1 h 50"/>
                <a:gd name="T4" fmla="*/ 0 w 17"/>
                <a:gd name="T5" fmla="*/ 1 h 50"/>
                <a:gd name="T6" fmla="*/ 0 w 17"/>
                <a:gd name="T7" fmla="*/ 1 h 50"/>
                <a:gd name="T8" fmla="*/ 0 w 17"/>
                <a:gd name="T9" fmla="*/ 1 h 50"/>
                <a:gd name="T10" fmla="*/ 0 w 17"/>
                <a:gd name="T11" fmla="*/ 1 h 50"/>
                <a:gd name="T12" fmla="*/ 0 w 17"/>
                <a:gd name="T13" fmla="*/ 1 h 50"/>
                <a:gd name="T14" fmla="*/ 0 w 17"/>
                <a:gd name="T15" fmla="*/ 1 h 50"/>
                <a:gd name="T16" fmla="*/ 0 w 17"/>
                <a:gd name="T17" fmla="*/ 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0"/>
                <a:gd name="T29" fmla="*/ 17 w 17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0">
                  <a:moveTo>
                    <a:pt x="8" y="0"/>
                  </a:moveTo>
                  <a:lnTo>
                    <a:pt x="3" y="11"/>
                  </a:lnTo>
                  <a:lnTo>
                    <a:pt x="0" y="28"/>
                  </a:lnTo>
                  <a:lnTo>
                    <a:pt x="3" y="43"/>
                  </a:lnTo>
                  <a:lnTo>
                    <a:pt x="11" y="50"/>
                  </a:lnTo>
                  <a:lnTo>
                    <a:pt x="17" y="46"/>
                  </a:lnTo>
                  <a:lnTo>
                    <a:pt x="15" y="33"/>
                  </a:lnTo>
                  <a:lnTo>
                    <a:pt x="10" y="1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6" name="Freeform 513"/>
            <p:cNvSpPr>
              <a:spLocks/>
            </p:cNvSpPr>
            <p:nvPr/>
          </p:nvSpPr>
          <p:spPr bwMode="auto">
            <a:xfrm flipH="1">
              <a:off x="1827" y="3556"/>
              <a:ext cx="8" cy="25"/>
            </a:xfrm>
            <a:custGeom>
              <a:avLst/>
              <a:gdLst>
                <a:gd name="T0" fmla="*/ 0 w 19"/>
                <a:gd name="T1" fmla="*/ 0 h 49"/>
                <a:gd name="T2" fmla="*/ 0 w 19"/>
                <a:gd name="T3" fmla="*/ 1 h 49"/>
                <a:gd name="T4" fmla="*/ 0 w 19"/>
                <a:gd name="T5" fmla="*/ 1 h 49"/>
                <a:gd name="T6" fmla="*/ 0 w 19"/>
                <a:gd name="T7" fmla="*/ 1 h 49"/>
                <a:gd name="T8" fmla="*/ 0 w 19"/>
                <a:gd name="T9" fmla="*/ 1 h 49"/>
                <a:gd name="T10" fmla="*/ 0 w 19"/>
                <a:gd name="T11" fmla="*/ 1 h 49"/>
                <a:gd name="T12" fmla="*/ 0 w 19"/>
                <a:gd name="T13" fmla="*/ 1 h 49"/>
                <a:gd name="T14" fmla="*/ 0 w 19"/>
                <a:gd name="T15" fmla="*/ 1 h 49"/>
                <a:gd name="T16" fmla="*/ 0 w 19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49"/>
                <a:gd name="T29" fmla="*/ 19 w 19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49">
                  <a:moveTo>
                    <a:pt x="17" y="0"/>
                  </a:moveTo>
                  <a:lnTo>
                    <a:pt x="10" y="6"/>
                  </a:lnTo>
                  <a:lnTo>
                    <a:pt x="2" y="21"/>
                  </a:lnTo>
                  <a:lnTo>
                    <a:pt x="0" y="39"/>
                  </a:lnTo>
                  <a:lnTo>
                    <a:pt x="8" y="49"/>
                  </a:lnTo>
                  <a:lnTo>
                    <a:pt x="17" y="46"/>
                  </a:lnTo>
                  <a:lnTo>
                    <a:pt x="19" y="32"/>
                  </a:lnTo>
                  <a:lnTo>
                    <a:pt x="17" y="1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7" name="Freeform 514"/>
            <p:cNvSpPr>
              <a:spLocks/>
            </p:cNvSpPr>
            <p:nvPr/>
          </p:nvSpPr>
          <p:spPr bwMode="auto">
            <a:xfrm flipH="1">
              <a:off x="1817" y="3551"/>
              <a:ext cx="8" cy="27"/>
            </a:xfrm>
            <a:custGeom>
              <a:avLst/>
              <a:gdLst>
                <a:gd name="T0" fmla="*/ 0 w 17"/>
                <a:gd name="T1" fmla="*/ 0 h 54"/>
                <a:gd name="T2" fmla="*/ 0 w 17"/>
                <a:gd name="T3" fmla="*/ 1 h 54"/>
                <a:gd name="T4" fmla="*/ 0 w 17"/>
                <a:gd name="T5" fmla="*/ 1 h 54"/>
                <a:gd name="T6" fmla="*/ 0 w 17"/>
                <a:gd name="T7" fmla="*/ 1 h 54"/>
                <a:gd name="T8" fmla="*/ 0 w 17"/>
                <a:gd name="T9" fmla="*/ 1 h 54"/>
                <a:gd name="T10" fmla="*/ 0 w 17"/>
                <a:gd name="T11" fmla="*/ 1 h 54"/>
                <a:gd name="T12" fmla="*/ 0 w 17"/>
                <a:gd name="T13" fmla="*/ 1 h 54"/>
                <a:gd name="T14" fmla="*/ 0 w 17"/>
                <a:gd name="T15" fmla="*/ 1 h 54"/>
                <a:gd name="T16" fmla="*/ 0 w 17"/>
                <a:gd name="T17" fmla="*/ 0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54"/>
                <a:gd name="T29" fmla="*/ 17 w 17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54">
                  <a:moveTo>
                    <a:pt x="13" y="0"/>
                  </a:moveTo>
                  <a:lnTo>
                    <a:pt x="8" y="12"/>
                  </a:lnTo>
                  <a:lnTo>
                    <a:pt x="2" y="27"/>
                  </a:lnTo>
                  <a:lnTo>
                    <a:pt x="0" y="43"/>
                  </a:lnTo>
                  <a:lnTo>
                    <a:pt x="6" y="54"/>
                  </a:lnTo>
                  <a:lnTo>
                    <a:pt x="14" y="51"/>
                  </a:lnTo>
                  <a:lnTo>
                    <a:pt x="17" y="34"/>
                  </a:lnTo>
                  <a:lnTo>
                    <a:pt x="16" y="14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8" name="Freeform 515"/>
            <p:cNvSpPr>
              <a:spLocks/>
            </p:cNvSpPr>
            <p:nvPr/>
          </p:nvSpPr>
          <p:spPr bwMode="auto">
            <a:xfrm flipH="1">
              <a:off x="1975" y="3580"/>
              <a:ext cx="44" cy="27"/>
            </a:xfrm>
            <a:custGeom>
              <a:avLst/>
              <a:gdLst>
                <a:gd name="T0" fmla="*/ 0 w 98"/>
                <a:gd name="T1" fmla="*/ 1 h 54"/>
                <a:gd name="T2" fmla="*/ 0 w 98"/>
                <a:gd name="T3" fmla="*/ 1 h 54"/>
                <a:gd name="T4" fmla="*/ 0 w 98"/>
                <a:gd name="T5" fmla="*/ 1 h 54"/>
                <a:gd name="T6" fmla="*/ 0 w 98"/>
                <a:gd name="T7" fmla="*/ 1 h 54"/>
                <a:gd name="T8" fmla="*/ 0 w 98"/>
                <a:gd name="T9" fmla="*/ 1 h 54"/>
                <a:gd name="T10" fmla="*/ 0 w 98"/>
                <a:gd name="T11" fmla="*/ 1 h 54"/>
                <a:gd name="T12" fmla="*/ 0 w 98"/>
                <a:gd name="T13" fmla="*/ 1 h 54"/>
                <a:gd name="T14" fmla="*/ 0 w 98"/>
                <a:gd name="T15" fmla="*/ 1 h 54"/>
                <a:gd name="T16" fmla="*/ 0 w 98"/>
                <a:gd name="T17" fmla="*/ 0 h 54"/>
                <a:gd name="T18" fmla="*/ 0 w 98"/>
                <a:gd name="T19" fmla="*/ 1 h 54"/>
                <a:gd name="T20" fmla="*/ 0 w 98"/>
                <a:gd name="T21" fmla="*/ 1 h 54"/>
                <a:gd name="T22" fmla="*/ 0 w 98"/>
                <a:gd name="T23" fmla="*/ 1 h 54"/>
                <a:gd name="T24" fmla="*/ 0 w 98"/>
                <a:gd name="T25" fmla="*/ 1 h 54"/>
                <a:gd name="T26" fmla="*/ 0 w 98"/>
                <a:gd name="T27" fmla="*/ 1 h 54"/>
                <a:gd name="T28" fmla="*/ 0 w 98"/>
                <a:gd name="T29" fmla="*/ 1 h 54"/>
                <a:gd name="T30" fmla="*/ 0 w 98"/>
                <a:gd name="T31" fmla="*/ 1 h 54"/>
                <a:gd name="T32" fmla="*/ 0 w 98"/>
                <a:gd name="T33" fmla="*/ 1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"/>
                <a:gd name="T52" fmla="*/ 0 h 54"/>
                <a:gd name="T53" fmla="*/ 98 w 98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" h="54">
                  <a:moveTo>
                    <a:pt x="3" y="54"/>
                  </a:moveTo>
                  <a:lnTo>
                    <a:pt x="8" y="52"/>
                  </a:lnTo>
                  <a:lnTo>
                    <a:pt x="17" y="46"/>
                  </a:lnTo>
                  <a:lnTo>
                    <a:pt x="28" y="38"/>
                  </a:lnTo>
                  <a:lnTo>
                    <a:pt x="42" y="29"/>
                  </a:lnTo>
                  <a:lnTo>
                    <a:pt x="57" y="18"/>
                  </a:lnTo>
                  <a:lnTo>
                    <a:pt x="71" y="9"/>
                  </a:lnTo>
                  <a:lnTo>
                    <a:pt x="86" y="3"/>
                  </a:lnTo>
                  <a:lnTo>
                    <a:pt x="98" y="0"/>
                  </a:lnTo>
                  <a:lnTo>
                    <a:pt x="82" y="3"/>
                  </a:lnTo>
                  <a:lnTo>
                    <a:pt x="65" y="9"/>
                  </a:lnTo>
                  <a:lnTo>
                    <a:pt x="46" y="17"/>
                  </a:lnTo>
                  <a:lnTo>
                    <a:pt x="29" y="25"/>
                  </a:lnTo>
                  <a:lnTo>
                    <a:pt x="15" y="34"/>
                  </a:lnTo>
                  <a:lnTo>
                    <a:pt x="4" y="42"/>
                  </a:lnTo>
                  <a:lnTo>
                    <a:pt x="0" y="49"/>
                  </a:lnTo>
                  <a:lnTo>
                    <a:pt x="3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9" name="Freeform 516"/>
            <p:cNvSpPr>
              <a:spLocks/>
            </p:cNvSpPr>
            <p:nvPr/>
          </p:nvSpPr>
          <p:spPr bwMode="auto">
            <a:xfrm flipH="1">
              <a:off x="1994" y="3578"/>
              <a:ext cx="32" cy="17"/>
            </a:xfrm>
            <a:custGeom>
              <a:avLst/>
              <a:gdLst>
                <a:gd name="T0" fmla="*/ 0 w 71"/>
                <a:gd name="T1" fmla="*/ 0 h 35"/>
                <a:gd name="T2" fmla="*/ 0 w 71"/>
                <a:gd name="T3" fmla="*/ 0 h 35"/>
                <a:gd name="T4" fmla="*/ 0 w 71"/>
                <a:gd name="T5" fmla="*/ 0 h 35"/>
                <a:gd name="T6" fmla="*/ 0 w 71"/>
                <a:gd name="T7" fmla="*/ 0 h 35"/>
                <a:gd name="T8" fmla="*/ 0 w 71"/>
                <a:gd name="T9" fmla="*/ 0 h 35"/>
                <a:gd name="T10" fmla="*/ 0 w 71"/>
                <a:gd name="T11" fmla="*/ 0 h 35"/>
                <a:gd name="T12" fmla="*/ 0 w 71"/>
                <a:gd name="T13" fmla="*/ 0 h 35"/>
                <a:gd name="T14" fmla="*/ 0 w 71"/>
                <a:gd name="T15" fmla="*/ 0 h 35"/>
                <a:gd name="T16" fmla="*/ 0 w 71"/>
                <a:gd name="T17" fmla="*/ 0 h 35"/>
                <a:gd name="T18" fmla="*/ 0 w 71"/>
                <a:gd name="T19" fmla="*/ 0 h 35"/>
                <a:gd name="T20" fmla="*/ 0 w 71"/>
                <a:gd name="T21" fmla="*/ 0 h 35"/>
                <a:gd name="T22" fmla="*/ 0 w 71"/>
                <a:gd name="T23" fmla="*/ 0 h 35"/>
                <a:gd name="T24" fmla="*/ 0 w 71"/>
                <a:gd name="T25" fmla="*/ 0 h 35"/>
                <a:gd name="T26" fmla="*/ 0 w 71"/>
                <a:gd name="T27" fmla="*/ 0 h 35"/>
                <a:gd name="T28" fmla="*/ 0 w 71"/>
                <a:gd name="T29" fmla="*/ 0 h 35"/>
                <a:gd name="T30" fmla="*/ 0 w 71"/>
                <a:gd name="T31" fmla="*/ 0 h 35"/>
                <a:gd name="T32" fmla="*/ 0 w 71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1"/>
                <a:gd name="T52" fmla="*/ 0 h 35"/>
                <a:gd name="T53" fmla="*/ 71 w 71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1" h="35">
                  <a:moveTo>
                    <a:pt x="71" y="0"/>
                  </a:moveTo>
                  <a:lnTo>
                    <a:pt x="62" y="4"/>
                  </a:lnTo>
                  <a:lnTo>
                    <a:pt x="50" y="8"/>
                  </a:lnTo>
                  <a:lnTo>
                    <a:pt x="37" y="14"/>
                  </a:lnTo>
                  <a:lnTo>
                    <a:pt x="25" y="19"/>
                  </a:lnTo>
                  <a:lnTo>
                    <a:pt x="13" y="24"/>
                  </a:lnTo>
                  <a:lnTo>
                    <a:pt x="6" y="29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7" y="35"/>
                  </a:lnTo>
                  <a:lnTo>
                    <a:pt x="15" y="31"/>
                  </a:lnTo>
                  <a:lnTo>
                    <a:pt x="25" y="27"/>
                  </a:lnTo>
                  <a:lnTo>
                    <a:pt x="36" y="21"/>
                  </a:lnTo>
                  <a:lnTo>
                    <a:pt x="48" y="14"/>
                  </a:lnTo>
                  <a:lnTo>
                    <a:pt x="57" y="8"/>
                  </a:lnTo>
                  <a:lnTo>
                    <a:pt x="66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0" name="Freeform 517"/>
            <p:cNvSpPr>
              <a:spLocks/>
            </p:cNvSpPr>
            <p:nvPr/>
          </p:nvSpPr>
          <p:spPr bwMode="auto">
            <a:xfrm flipH="1">
              <a:off x="1737" y="3454"/>
              <a:ext cx="171" cy="46"/>
            </a:xfrm>
            <a:custGeom>
              <a:avLst/>
              <a:gdLst>
                <a:gd name="T0" fmla="*/ 0 w 380"/>
                <a:gd name="T1" fmla="*/ 1 h 91"/>
                <a:gd name="T2" fmla="*/ 0 w 380"/>
                <a:gd name="T3" fmla="*/ 1 h 91"/>
                <a:gd name="T4" fmla="*/ 0 w 380"/>
                <a:gd name="T5" fmla="*/ 1 h 91"/>
                <a:gd name="T6" fmla="*/ 0 w 380"/>
                <a:gd name="T7" fmla="*/ 1 h 91"/>
                <a:gd name="T8" fmla="*/ 0 w 380"/>
                <a:gd name="T9" fmla="*/ 1 h 91"/>
                <a:gd name="T10" fmla="*/ 0 w 380"/>
                <a:gd name="T11" fmla="*/ 1 h 91"/>
                <a:gd name="T12" fmla="*/ 0 w 380"/>
                <a:gd name="T13" fmla="*/ 1 h 91"/>
                <a:gd name="T14" fmla="*/ 0 w 380"/>
                <a:gd name="T15" fmla="*/ 1 h 91"/>
                <a:gd name="T16" fmla="*/ 0 w 380"/>
                <a:gd name="T17" fmla="*/ 1 h 91"/>
                <a:gd name="T18" fmla="*/ 0 w 380"/>
                <a:gd name="T19" fmla="*/ 1 h 91"/>
                <a:gd name="T20" fmla="*/ 0 w 380"/>
                <a:gd name="T21" fmla="*/ 1 h 91"/>
                <a:gd name="T22" fmla="*/ 0 w 380"/>
                <a:gd name="T23" fmla="*/ 1 h 91"/>
                <a:gd name="T24" fmla="*/ 0 w 380"/>
                <a:gd name="T25" fmla="*/ 1 h 91"/>
                <a:gd name="T26" fmla="*/ 0 w 380"/>
                <a:gd name="T27" fmla="*/ 1 h 91"/>
                <a:gd name="T28" fmla="*/ 0 w 380"/>
                <a:gd name="T29" fmla="*/ 1 h 91"/>
                <a:gd name="T30" fmla="*/ 0 w 380"/>
                <a:gd name="T31" fmla="*/ 1 h 91"/>
                <a:gd name="T32" fmla="*/ 0 w 380"/>
                <a:gd name="T33" fmla="*/ 1 h 91"/>
                <a:gd name="T34" fmla="*/ 0 w 380"/>
                <a:gd name="T35" fmla="*/ 1 h 91"/>
                <a:gd name="T36" fmla="*/ 0 w 380"/>
                <a:gd name="T37" fmla="*/ 1 h 91"/>
                <a:gd name="T38" fmla="*/ 0 w 380"/>
                <a:gd name="T39" fmla="*/ 1 h 91"/>
                <a:gd name="T40" fmla="*/ 0 w 380"/>
                <a:gd name="T41" fmla="*/ 1 h 91"/>
                <a:gd name="T42" fmla="*/ 0 w 380"/>
                <a:gd name="T43" fmla="*/ 1 h 91"/>
                <a:gd name="T44" fmla="*/ 0 w 380"/>
                <a:gd name="T45" fmla="*/ 1 h 91"/>
                <a:gd name="T46" fmla="*/ 0 w 380"/>
                <a:gd name="T47" fmla="*/ 1 h 91"/>
                <a:gd name="T48" fmla="*/ 0 w 380"/>
                <a:gd name="T49" fmla="*/ 1 h 91"/>
                <a:gd name="T50" fmla="*/ 0 w 380"/>
                <a:gd name="T51" fmla="*/ 1 h 91"/>
                <a:gd name="T52" fmla="*/ 0 w 380"/>
                <a:gd name="T53" fmla="*/ 0 h 91"/>
                <a:gd name="T54" fmla="*/ 0 w 380"/>
                <a:gd name="T55" fmla="*/ 1 h 91"/>
                <a:gd name="T56" fmla="*/ 0 w 380"/>
                <a:gd name="T57" fmla="*/ 1 h 91"/>
                <a:gd name="T58" fmla="*/ 0 w 380"/>
                <a:gd name="T59" fmla="*/ 1 h 91"/>
                <a:gd name="T60" fmla="*/ 0 w 380"/>
                <a:gd name="T61" fmla="*/ 1 h 91"/>
                <a:gd name="T62" fmla="*/ 0 w 380"/>
                <a:gd name="T63" fmla="*/ 1 h 91"/>
                <a:gd name="T64" fmla="*/ 0 w 380"/>
                <a:gd name="T65" fmla="*/ 1 h 91"/>
                <a:gd name="T66" fmla="*/ 0 w 380"/>
                <a:gd name="T67" fmla="*/ 1 h 91"/>
                <a:gd name="T68" fmla="*/ 0 w 380"/>
                <a:gd name="T69" fmla="*/ 1 h 91"/>
                <a:gd name="T70" fmla="*/ 0 w 380"/>
                <a:gd name="T71" fmla="*/ 1 h 91"/>
                <a:gd name="T72" fmla="*/ 0 w 380"/>
                <a:gd name="T73" fmla="*/ 1 h 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0"/>
                <a:gd name="T112" fmla="*/ 0 h 91"/>
                <a:gd name="T113" fmla="*/ 380 w 380"/>
                <a:gd name="T114" fmla="*/ 91 h 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0" h="91">
                  <a:moveTo>
                    <a:pt x="378" y="77"/>
                  </a:moveTo>
                  <a:lnTo>
                    <a:pt x="380" y="80"/>
                  </a:lnTo>
                  <a:lnTo>
                    <a:pt x="378" y="84"/>
                  </a:lnTo>
                  <a:lnTo>
                    <a:pt x="377" y="87"/>
                  </a:lnTo>
                  <a:lnTo>
                    <a:pt x="377" y="91"/>
                  </a:lnTo>
                  <a:lnTo>
                    <a:pt x="355" y="72"/>
                  </a:lnTo>
                  <a:lnTo>
                    <a:pt x="331" y="56"/>
                  </a:lnTo>
                  <a:lnTo>
                    <a:pt x="306" y="42"/>
                  </a:lnTo>
                  <a:lnTo>
                    <a:pt x="281" y="32"/>
                  </a:lnTo>
                  <a:lnTo>
                    <a:pt x="254" y="24"/>
                  </a:lnTo>
                  <a:lnTo>
                    <a:pt x="228" y="18"/>
                  </a:lnTo>
                  <a:lnTo>
                    <a:pt x="203" y="13"/>
                  </a:lnTo>
                  <a:lnTo>
                    <a:pt x="177" y="11"/>
                  </a:lnTo>
                  <a:lnTo>
                    <a:pt x="152" y="10"/>
                  </a:lnTo>
                  <a:lnTo>
                    <a:pt x="127" y="10"/>
                  </a:lnTo>
                  <a:lnTo>
                    <a:pt x="102" y="11"/>
                  </a:lnTo>
                  <a:lnTo>
                    <a:pt x="79" y="13"/>
                  </a:lnTo>
                  <a:lnTo>
                    <a:pt x="57" y="16"/>
                  </a:lnTo>
                  <a:lnTo>
                    <a:pt x="37" y="18"/>
                  </a:lnTo>
                  <a:lnTo>
                    <a:pt x="17" y="20"/>
                  </a:lnTo>
                  <a:lnTo>
                    <a:pt x="0" y="23"/>
                  </a:lnTo>
                  <a:lnTo>
                    <a:pt x="12" y="16"/>
                  </a:lnTo>
                  <a:lnTo>
                    <a:pt x="29" y="10"/>
                  </a:lnTo>
                  <a:lnTo>
                    <a:pt x="50" y="5"/>
                  </a:lnTo>
                  <a:lnTo>
                    <a:pt x="73" y="3"/>
                  </a:lnTo>
                  <a:lnTo>
                    <a:pt x="99" y="1"/>
                  </a:lnTo>
                  <a:lnTo>
                    <a:pt x="127" y="0"/>
                  </a:lnTo>
                  <a:lnTo>
                    <a:pt x="156" y="1"/>
                  </a:lnTo>
                  <a:lnTo>
                    <a:pt x="186" y="2"/>
                  </a:lnTo>
                  <a:lnTo>
                    <a:pt x="216" y="5"/>
                  </a:lnTo>
                  <a:lnTo>
                    <a:pt x="245" y="11"/>
                  </a:lnTo>
                  <a:lnTo>
                    <a:pt x="273" y="17"/>
                  </a:lnTo>
                  <a:lnTo>
                    <a:pt x="301" y="26"/>
                  </a:lnTo>
                  <a:lnTo>
                    <a:pt x="324" y="35"/>
                  </a:lnTo>
                  <a:lnTo>
                    <a:pt x="347" y="48"/>
                  </a:lnTo>
                  <a:lnTo>
                    <a:pt x="364" y="61"/>
                  </a:lnTo>
                  <a:lnTo>
                    <a:pt x="378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1" name="Freeform 518"/>
            <p:cNvSpPr>
              <a:spLocks/>
            </p:cNvSpPr>
            <p:nvPr/>
          </p:nvSpPr>
          <p:spPr bwMode="auto">
            <a:xfrm flipH="1">
              <a:off x="1881" y="3459"/>
              <a:ext cx="23" cy="33"/>
            </a:xfrm>
            <a:custGeom>
              <a:avLst/>
              <a:gdLst>
                <a:gd name="T0" fmla="*/ 0 w 50"/>
                <a:gd name="T1" fmla="*/ 0 h 67"/>
                <a:gd name="T2" fmla="*/ 0 w 50"/>
                <a:gd name="T3" fmla="*/ 0 h 67"/>
                <a:gd name="T4" fmla="*/ 0 w 50"/>
                <a:gd name="T5" fmla="*/ 0 h 67"/>
                <a:gd name="T6" fmla="*/ 0 w 50"/>
                <a:gd name="T7" fmla="*/ 0 h 67"/>
                <a:gd name="T8" fmla="*/ 0 w 50"/>
                <a:gd name="T9" fmla="*/ 0 h 67"/>
                <a:gd name="T10" fmla="*/ 0 w 50"/>
                <a:gd name="T11" fmla="*/ 0 h 67"/>
                <a:gd name="T12" fmla="*/ 0 w 50"/>
                <a:gd name="T13" fmla="*/ 0 h 67"/>
                <a:gd name="T14" fmla="*/ 0 w 50"/>
                <a:gd name="T15" fmla="*/ 0 h 67"/>
                <a:gd name="T16" fmla="*/ 0 w 50"/>
                <a:gd name="T17" fmla="*/ 0 h 67"/>
                <a:gd name="T18" fmla="*/ 0 w 50"/>
                <a:gd name="T19" fmla="*/ 0 h 67"/>
                <a:gd name="T20" fmla="*/ 0 w 50"/>
                <a:gd name="T21" fmla="*/ 0 h 67"/>
                <a:gd name="T22" fmla="*/ 0 w 50"/>
                <a:gd name="T23" fmla="*/ 0 h 67"/>
                <a:gd name="T24" fmla="*/ 0 w 50"/>
                <a:gd name="T25" fmla="*/ 0 h 67"/>
                <a:gd name="T26" fmla="*/ 0 w 50"/>
                <a:gd name="T27" fmla="*/ 0 h 67"/>
                <a:gd name="T28" fmla="*/ 0 w 50"/>
                <a:gd name="T29" fmla="*/ 0 h 67"/>
                <a:gd name="T30" fmla="*/ 0 w 50"/>
                <a:gd name="T31" fmla="*/ 0 h 67"/>
                <a:gd name="T32" fmla="*/ 0 w 50"/>
                <a:gd name="T33" fmla="*/ 0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7"/>
                <a:gd name="T53" fmla="*/ 50 w 50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7">
                  <a:moveTo>
                    <a:pt x="50" y="0"/>
                  </a:moveTo>
                  <a:lnTo>
                    <a:pt x="41" y="7"/>
                  </a:lnTo>
                  <a:lnTo>
                    <a:pt x="30" y="15"/>
                  </a:lnTo>
                  <a:lnTo>
                    <a:pt x="21" y="25"/>
                  </a:lnTo>
                  <a:lnTo>
                    <a:pt x="12" y="37"/>
                  </a:lnTo>
                  <a:lnTo>
                    <a:pt x="5" y="47"/>
                  </a:lnTo>
                  <a:lnTo>
                    <a:pt x="1" y="56"/>
                  </a:lnTo>
                  <a:lnTo>
                    <a:pt x="0" y="63"/>
                  </a:lnTo>
                  <a:lnTo>
                    <a:pt x="1" y="67"/>
                  </a:lnTo>
                  <a:lnTo>
                    <a:pt x="5" y="65"/>
                  </a:lnTo>
                  <a:lnTo>
                    <a:pt x="10" y="61"/>
                  </a:lnTo>
                  <a:lnTo>
                    <a:pt x="16" y="53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34" y="21"/>
                  </a:lnTo>
                  <a:lnTo>
                    <a:pt x="42" y="9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2" name="Freeform 519"/>
            <p:cNvSpPr>
              <a:spLocks/>
            </p:cNvSpPr>
            <p:nvPr/>
          </p:nvSpPr>
          <p:spPr bwMode="auto">
            <a:xfrm flipH="1">
              <a:off x="1864" y="3458"/>
              <a:ext cx="34" cy="39"/>
            </a:xfrm>
            <a:custGeom>
              <a:avLst/>
              <a:gdLst>
                <a:gd name="T0" fmla="*/ 0 w 75"/>
                <a:gd name="T1" fmla="*/ 1 h 78"/>
                <a:gd name="T2" fmla="*/ 0 w 75"/>
                <a:gd name="T3" fmla="*/ 1 h 78"/>
                <a:gd name="T4" fmla="*/ 0 w 75"/>
                <a:gd name="T5" fmla="*/ 1 h 78"/>
                <a:gd name="T6" fmla="*/ 0 w 75"/>
                <a:gd name="T7" fmla="*/ 1 h 78"/>
                <a:gd name="T8" fmla="*/ 0 w 75"/>
                <a:gd name="T9" fmla="*/ 1 h 78"/>
                <a:gd name="T10" fmla="*/ 0 w 75"/>
                <a:gd name="T11" fmla="*/ 1 h 78"/>
                <a:gd name="T12" fmla="*/ 0 w 75"/>
                <a:gd name="T13" fmla="*/ 1 h 78"/>
                <a:gd name="T14" fmla="*/ 0 w 75"/>
                <a:gd name="T15" fmla="*/ 1 h 78"/>
                <a:gd name="T16" fmla="*/ 0 w 75"/>
                <a:gd name="T17" fmla="*/ 0 h 78"/>
                <a:gd name="T18" fmla="*/ 0 w 75"/>
                <a:gd name="T19" fmla="*/ 1 h 78"/>
                <a:gd name="T20" fmla="*/ 0 w 75"/>
                <a:gd name="T21" fmla="*/ 1 h 78"/>
                <a:gd name="T22" fmla="*/ 0 w 75"/>
                <a:gd name="T23" fmla="*/ 1 h 78"/>
                <a:gd name="T24" fmla="*/ 0 w 75"/>
                <a:gd name="T25" fmla="*/ 1 h 78"/>
                <a:gd name="T26" fmla="*/ 0 w 75"/>
                <a:gd name="T27" fmla="*/ 1 h 78"/>
                <a:gd name="T28" fmla="*/ 0 w 75"/>
                <a:gd name="T29" fmla="*/ 1 h 78"/>
                <a:gd name="T30" fmla="*/ 0 w 75"/>
                <a:gd name="T31" fmla="*/ 1 h 78"/>
                <a:gd name="T32" fmla="*/ 0 w 75"/>
                <a:gd name="T33" fmla="*/ 1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78"/>
                <a:gd name="T53" fmla="*/ 75 w 75"/>
                <a:gd name="T54" fmla="*/ 78 h 7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78">
                  <a:moveTo>
                    <a:pt x="1" y="78"/>
                  </a:moveTo>
                  <a:lnTo>
                    <a:pt x="0" y="74"/>
                  </a:lnTo>
                  <a:lnTo>
                    <a:pt x="4" y="65"/>
                  </a:lnTo>
                  <a:lnTo>
                    <a:pt x="10" y="55"/>
                  </a:lnTo>
                  <a:lnTo>
                    <a:pt x="19" y="41"/>
                  </a:lnTo>
                  <a:lnTo>
                    <a:pt x="31" y="28"/>
                  </a:lnTo>
                  <a:lnTo>
                    <a:pt x="44" y="16"/>
                  </a:lnTo>
                  <a:lnTo>
                    <a:pt x="59" y="5"/>
                  </a:lnTo>
                  <a:lnTo>
                    <a:pt x="75" y="0"/>
                  </a:lnTo>
                  <a:lnTo>
                    <a:pt x="66" y="8"/>
                  </a:lnTo>
                  <a:lnTo>
                    <a:pt x="56" y="20"/>
                  </a:lnTo>
                  <a:lnTo>
                    <a:pt x="44" y="33"/>
                  </a:lnTo>
                  <a:lnTo>
                    <a:pt x="33" y="47"/>
                  </a:lnTo>
                  <a:lnTo>
                    <a:pt x="22" y="59"/>
                  </a:lnTo>
                  <a:lnTo>
                    <a:pt x="13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3" name="Freeform 520"/>
            <p:cNvSpPr>
              <a:spLocks/>
            </p:cNvSpPr>
            <p:nvPr/>
          </p:nvSpPr>
          <p:spPr bwMode="auto">
            <a:xfrm flipH="1">
              <a:off x="1833" y="3457"/>
              <a:ext cx="43" cy="46"/>
            </a:xfrm>
            <a:custGeom>
              <a:avLst/>
              <a:gdLst>
                <a:gd name="T0" fmla="*/ 0 w 96"/>
                <a:gd name="T1" fmla="*/ 1 h 92"/>
                <a:gd name="T2" fmla="*/ 0 w 96"/>
                <a:gd name="T3" fmla="*/ 1 h 92"/>
                <a:gd name="T4" fmla="*/ 0 w 96"/>
                <a:gd name="T5" fmla="*/ 1 h 92"/>
                <a:gd name="T6" fmla="*/ 0 w 96"/>
                <a:gd name="T7" fmla="*/ 1 h 92"/>
                <a:gd name="T8" fmla="*/ 0 w 96"/>
                <a:gd name="T9" fmla="*/ 1 h 92"/>
                <a:gd name="T10" fmla="*/ 0 w 96"/>
                <a:gd name="T11" fmla="*/ 1 h 92"/>
                <a:gd name="T12" fmla="*/ 0 w 96"/>
                <a:gd name="T13" fmla="*/ 1 h 92"/>
                <a:gd name="T14" fmla="*/ 0 w 96"/>
                <a:gd name="T15" fmla="*/ 1 h 92"/>
                <a:gd name="T16" fmla="*/ 0 w 96"/>
                <a:gd name="T17" fmla="*/ 0 h 92"/>
                <a:gd name="T18" fmla="*/ 0 w 96"/>
                <a:gd name="T19" fmla="*/ 1 h 92"/>
                <a:gd name="T20" fmla="*/ 0 w 96"/>
                <a:gd name="T21" fmla="*/ 1 h 92"/>
                <a:gd name="T22" fmla="*/ 0 w 96"/>
                <a:gd name="T23" fmla="*/ 1 h 92"/>
                <a:gd name="T24" fmla="*/ 0 w 96"/>
                <a:gd name="T25" fmla="*/ 1 h 92"/>
                <a:gd name="T26" fmla="*/ 0 w 96"/>
                <a:gd name="T27" fmla="*/ 1 h 92"/>
                <a:gd name="T28" fmla="*/ 0 w 96"/>
                <a:gd name="T29" fmla="*/ 1 h 92"/>
                <a:gd name="T30" fmla="*/ 0 w 96"/>
                <a:gd name="T31" fmla="*/ 1 h 92"/>
                <a:gd name="T32" fmla="*/ 0 w 96"/>
                <a:gd name="T33" fmla="*/ 1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6"/>
                <a:gd name="T52" fmla="*/ 0 h 92"/>
                <a:gd name="T53" fmla="*/ 96 w 9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6" h="92">
                  <a:moveTo>
                    <a:pt x="1" y="92"/>
                  </a:moveTo>
                  <a:lnTo>
                    <a:pt x="0" y="88"/>
                  </a:lnTo>
                  <a:lnTo>
                    <a:pt x="5" y="77"/>
                  </a:lnTo>
                  <a:lnTo>
                    <a:pt x="16" y="64"/>
                  </a:lnTo>
                  <a:lnTo>
                    <a:pt x="29" y="49"/>
                  </a:lnTo>
                  <a:lnTo>
                    <a:pt x="45" y="32"/>
                  </a:lnTo>
                  <a:lnTo>
                    <a:pt x="62" y="19"/>
                  </a:lnTo>
                  <a:lnTo>
                    <a:pt x="80" y="7"/>
                  </a:lnTo>
                  <a:lnTo>
                    <a:pt x="96" y="0"/>
                  </a:lnTo>
                  <a:lnTo>
                    <a:pt x="88" y="7"/>
                  </a:lnTo>
                  <a:lnTo>
                    <a:pt x="77" y="20"/>
                  </a:lnTo>
                  <a:lnTo>
                    <a:pt x="63" y="35"/>
                  </a:lnTo>
                  <a:lnTo>
                    <a:pt x="47" y="52"/>
                  </a:lnTo>
                  <a:lnTo>
                    <a:pt x="33" y="68"/>
                  </a:lnTo>
                  <a:lnTo>
                    <a:pt x="18" y="82"/>
                  </a:lnTo>
                  <a:lnTo>
                    <a:pt x="8" y="90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4" name="Freeform 521"/>
            <p:cNvSpPr>
              <a:spLocks/>
            </p:cNvSpPr>
            <p:nvPr/>
          </p:nvSpPr>
          <p:spPr bwMode="auto">
            <a:xfrm flipH="1">
              <a:off x="1801" y="3460"/>
              <a:ext cx="40" cy="51"/>
            </a:xfrm>
            <a:custGeom>
              <a:avLst/>
              <a:gdLst>
                <a:gd name="T0" fmla="*/ 0 w 88"/>
                <a:gd name="T1" fmla="*/ 1 h 102"/>
                <a:gd name="T2" fmla="*/ 0 w 88"/>
                <a:gd name="T3" fmla="*/ 1 h 102"/>
                <a:gd name="T4" fmla="*/ 0 w 88"/>
                <a:gd name="T5" fmla="*/ 1 h 102"/>
                <a:gd name="T6" fmla="*/ 0 w 88"/>
                <a:gd name="T7" fmla="*/ 1 h 102"/>
                <a:gd name="T8" fmla="*/ 0 w 88"/>
                <a:gd name="T9" fmla="*/ 1 h 102"/>
                <a:gd name="T10" fmla="*/ 0 w 88"/>
                <a:gd name="T11" fmla="*/ 1 h 102"/>
                <a:gd name="T12" fmla="*/ 0 w 88"/>
                <a:gd name="T13" fmla="*/ 1 h 102"/>
                <a:gd name="T14" fmla="*/ 0 w 88"/>
                <a:gd name="T15" fmla="*/ 1 h 102"/>
                <a:gd name="T16" fmla="*/ 0 w 88"/>
                <a:gd name="T17" fmla="*/ 0 h 102"/>
                <a:gd name="T18" fmla="*/ 0 w 88"/>
                <a:gd name="T19" fmla="*/ 1 h 102"/>
                <a:gd name="T20" fmla="*/ 0 w 88"/>
                <a:gd name="T21" fmla="*/ 1 h 102"/>
                <a:gd name="T22" fmla="*/ 0 w 88"/>
                <a:gd name="T23" fmla="*/ 1 h 102"/>
                <a:gd name="T24" fmla="*/ 0 w 88"/>
                <a:gd name="T25" fmla="*/ 1 h 102"/>
                <a:gd name="T26" fmla="*/ 0 w 88"/>
                <a:gd name="T27" fmla="*/ 1 h 102"/>
                <a:gd name="T28" fmla="*/ 0 w 88"/>
                <a:gd name="T29" fmla="*/ 1 h 102"/>
                <a:gd name="T30" fmla="*/ 0 w 88"/>
                <a:gd name="T31" fmla="*/ 1 h 102"/>
                <a:gd name="T32" fmla="*/ 0 w 88"/>
                <a:gd name="T33" fmla="*/ 1 h 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8"/>
                <a:gd name="T52" fmla="*/ 0 h 102"/>
                <a:gd name="T53" fmla="*/ 88 w 88"/>
                <a:gd name="T54" fmla="*/ 102 h 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8" h="102">
                  <a:moveTo>
                    <a:pt x="1" y="102"/>
                  </a:moveTo>
                  <a:lnTo>
                    <a:pt x="0" y="95"/>
                  </a:lnTo>
                  <a:lnTo>
                    <a:pt x="5" y="83"/>
                  </a:lnTo>
                  <a:lnTo>
                    <a:pt x="15" y="68"/>
                  </a:lnTo>
                  <a:lnTo>
                    <a:pt x="28" y="51"/>
                  </a:lnTo>
                  <a:lnTo>
                    <a:pt x="42" y="34"/>
                  </a:lnTo>
                  <a:lnTo>
                    <a:pt x="58" y="19"/>
                  </a:lnTo>
                  <a:lnTo>
                    <a:pt x="74" y="7"/>
                  </a:lnTo>
                  <a:lnTo>
                    <a:pt x="88" y="0"/>
                  </a:lnTo>
                  <a:lnTo>
                    <a:pt x="83" y="8"/>
                  </a:lnTo>
                  <a:lnTo>
                    <a:pt x="73" y="21"/>
                  </a:lnTo>
                  <a:lnTo>
                    <a:pt x="59" y="38"/>
                  </a:lnTo>
                  <a:lnTo>
                    <a:pt x="45" y="57"/>
                  </a:lnTo>
                  <a:lnTo>
                    <a:pt x="30" y="74"/>
                  </a:lnTo>
                  <a:lnTo>
                    <a:pt x="17" y="89"/>
                  </a:lnTo>
                  <a:lnTo>
                    <a:pt x="8" y="99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5" name="Freeform 522"/>
            <p:cNvSpPr>
              <a:spLocks/>
            </p:cNvSpPr>
            <p:nvPr/>
          </p:nvSpPr>
          <p:spPr bwMode="auto">
            <a:xfrm flipH="1">
              <a:off x="1789" y="3466"/>
              <a:ext cx="35" cy="46"/>
            </a:xfrm>
            <a:custGeom>
              <a:avLst/>
              <a:gdLst>
                <a:gd name="T0" fmla="*/ 0 w 76"/>
                <a:gd name="T1" fmla="*/ 1 h 92"/>
                <a:gd name="T2" fmla="*/ 0 w 76"/>
                <a:gd name="T3" fmla="*/ 1 h 92"/>
                <a:gd name="T4" fmla="*/ 0 w 76"/>
                <a:gd name="T5" fmla="*/ 1 h 92"/>
                <a:gd name="T6" fmla="*/ 0 w 76"/>
                <a:gd name="T7" fmla="*/ 1 h 92"/>
                <a:gd name="T8" fmla="*/ 0 w 76"/>
                <a:gd name="T9" fmla="*/ 1 h 92"/>
                <a:gd name="T10" fmla="*/ 0 w 76"/>
                <a:gd name="T11" fmla="*/ 1 h 92"/>
                <a:gd name="T12" fmla="*/ 0 w 76"/>
                <a:gd name="T13" fmla="*/ 1 h 92"/>
                <a:gd name="T14" fmla="*/ 0 w 76"/>
                <a:gd name="T15" fmla="*/ 1 h 92"/>
                <a:gd name="T16" fmla="*/ 0 w 76"/>
                <a:gd name="T17" fmla="*/ 0 h 92"/>
                <a:gd name="T18" fmla="*/ 0 w 76"/>
                <a:gd name="T19" fmla="*/ 1 h 92"/>
                <a:gd name="T20" fmla="*/ 0 w 76"/>
                <a:gd name="T21" fmla="*/ 1 h 92"/>
                <a:gd name="T22" fmla="*/ 0 w 76"/>
                <a:gd name="T23" fmla="*/ 1 h 92"/>
                <a:gd name="T24" fmla="*/ 0 w 76"/>
                <a:gd name="T25" fmla="*/ 1 h 92"/>
                <a:gd name="T26" fmla="*/ 0 w 76"/>
                <a:gd name="T27" fmla="*/ 1 h 92"/>
                <a:gd name="T28" fmla="*/ 0 w 76"/>
                <a:gd name="T29" fmla="*/ 1 h 92"/>
                <a:gd name="T30" fmla="*/ 0 w 76"/>
                <a:gd name="T31" fmla="*/ 1 h 92"/>
                <a:gd name="T32" fmla="*/ 0 w 76"/>
                <a:gd name="T33" fmla="*/ 1 h 9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92"/>
                <a:gd name="T53" fmla="*/ 76 w 76"/>
                <a:gd name="T54" fmla="*/ 92 h 9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92">
                  <a:moveTo>
                    <a:pt x="0" y="92"/>
                  </a:moveTo>
                  <a:lnTo>
                    <a:pt x="0" y="87"/>
                  </a:lnTo>
                  <a:lnTo>
                    <a:pt x="4" y="77"/>
                  </a:lnTo>
                  <a:lnTo>
                    <a:pt x="13" y="62"/>
                  </a:lnTo>
                  <a:lnTo>
                    <a:pt x="25" y="46"/>
                  </a:lnTo>
                  <a:lnTo>
                    <a:pt x="38" y="30"/>
                  </a:lnTo>
                  <a:lnTo>
                    <a:pt x="52" y="15"/>
                  </a:lnTo>
                  <a:lnTo>
                    <a:pt x="64" y="4"/>
                  </a:lnTo>
                  <a:lnTo>
                    <a:pt x="76" y="0"/>
                  </a:lnTo>
                  <a:lnTo>
                    <a:pt x="69" y="8"/>
                  </a:lnTo>
                  <a:lnTo>
                    <a:pt x="60" y="22"/>
                  </a:lnTo>
                  <a:lnTo>
                    <a:pt x="50" y="38"/>
                  </a:lnTo>
                  <a:lnTo>
                    <a:pt x="38" y="54"/>
                  </a:lnTo>
                  <a:lnTo>
                    <a:pt x="27" y="70"/>
                  </a:lnTo>
                  <a:lnTo>
                    <a:pt x="15" y="83"/>
                  </a:lnTo>
                  <a:lnTo>
                    <a:pt x="6" y="91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6" name="Freeform 523"/>
            <p:cNvSpPr>
              <a:spLocks/>
            </p:cNvSpPr>
            <p:nvPr/>
          </p:nvSpPr>
          <p:spPr bwMode="auto">
            <a:xfrm flipH="1">
              <a:off x="1764" y="3473"/>
              <a:ext cx="30" cy="38"/>
            </a:xfrm>
            <a:custGeom>
              <a:avLst/>
              <a:gdLst>
                <a:gd name="T0" fmla="*/ 0 w 65"/>
                <a:gd name="T1" fmla="*/ 0 h 77"/>
                <a:gd name="T2" fmla="*/ 0 w 65"/>
                <a:gd name="T3" fmla="*/ 0 h 77"/>
                <a:gd name="T4" fmla="*/ 0 w 65"/>
                <a:gd name="T5" fmla="*/ 0 h 77"/>
                <a:gd name="T6" fmla="*/ 0 w 65"/>
                <a:gd name="T7" fmla="*/ 0 h 77"/>
                <a:gd name="T8" fmla="*/ 0 w 65"/>
                <a:gd name="T9" fmla="*/ 0 h 77"/>
                <a:gd name="T10" fmla="*/ 0 w 65"/>
                <a:gd name="T11" fmla="*/ 0 h 77"/>
                <a:gd name="T12" fmla="*/ 0 w 65"/>
                <a:gd name="T13" fmla="*/ 0 h 77"/>
                <a:gd name="T14" fmla="*/ 0 w 65"/>
                <a:gd name="T15" fmla="*/ 0 h 77"/>
                <a:gd name="T16" fmla="*/ 0 w 65"/>
                <a:gd name="T17" fmla="*/ 0 h 77"/>
                <a:gd name="T18" fmla="*/ 0 w 65"/>
                <a:gd name="T19" fmla="*/ 0 h 77"/>
                <a:gd name="T20" fmla="*/ 0 w 65"/>
                <a:gd name="T21" fmla="*/ 0 h 77"/>
                <a:gd name="T22" fmla="*/ 0 w 65"/>
                <a:gd name="T23" fmla="*/ 0 h 77"/>
                <a:gd name="T24" fmla="*/ 0 w 65"/>
                <a:gd name="T25" fmla="*/ 0 h 77"/>
                <a:gd name="T26" fmla="*/ 0 w 65"/>
                <a:gd name="T27" fmla="*/ 0 h 77"/>
                <a:gd name="T28" fmla="*/ 0 w 65"/>
                <a:gd name="T29" fmla="*/ 0 h 77"/>
                <a:gd name="T30" fmla="*/ 0 w 65"/>
                <a:gd name="T31" fmla="*/ 0 h 77"/>
                <a:gd name="T32" fmla="*/ 0 w 65"/>
                <a:gd name="T33" fmla="*/ 0 h 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77"/>
                <a:gd name="T53" fmla="*/ 65 w 65"/>
                <a:gd name="T54" fmla="*/ 77 h 7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77">
                  <a:moveTo>
                    <a:pt x="2" y="77"/>
                  </a:moveTo>
                  <a:lnTo>
                    <a:pt x="0" y="72"/>
                  </a:lnTo>
                  <a:lnTo>
                    <a:pt x="2" y="64"/>
                  </a:lnTo>
                  <a:lnTo>
                    <a:pt x="7" y="52"/>
                  </a:lnTo>
                  <a:lnTo>
                    <a:pt x="16" y="40"/>
                  </a:lnTo>
                  <a:lnTo>
                    <a:pt x="26" y="27"/>
                  </a:lnTo>
                  <a:lnTo>
                    <a:pt x="37" y="15"/>
                  </a:lnTo>
                  <a:lnTo>
                    <a:pt x="51" y="6"/>
                  </a:lnTo>
                  <a:lnTo>
                    <a:pt x="65" y="0"/>
                  </a:lnTo>
                  <a:lnTo>
                    <a:pt x="58" y="9"/>
                  </a:lnTo>
                  <a:lnTo>
                    <a:pt x="51" y="20"/>
                  </a:lnTo>
                  <a:lnTo>
                    <a:pt x="41" y="33"/>
                  </a:lnTo>
                  <a:lnTo>
                    <a:pt x="32" y="47"/>
                  </a:lnTo>
                  <a:lnTo>
                    <a:pt x="22" y="59"/>
                  </a:lnTo>
                  <a:lnTo>
                    <a:pt x="14" y="70"/>
                  </a:lnTo>
                  <a:lnTo>
                    <a:pt x="7" y="75"/>
                  </a:lnTo>
                  <a:lnTo>
                    <a:pt x="2" y="7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7" name="Freeform 524"/>
            <p:cNvSpPr>
              <a:spLocks/>
            </p:cNvSpPr>
            <p:nvPr/>
          </p:nvSpPr>
          <p:spPr bwMode="auto">
            <a:xfrm flipH="1">
              <a:off x="1744" y="3495"/>
              <a:ext cx="8" cy="23"/>
            </a:xfrm>
            <a:custGeom>
              <a:avLst/>
              <a:gdLst>
                <a:gd name="T0" fmla="*/ 0 w 17"/>
                <a:gd name="T1" fmla="*/ 1 h 46"/>
                <a:gd name="T2" fmla="*/ 0 w 17"/>
                <a:gd name="T3" fmla="*/ 1 h 46"/>
                <a:gd name="T4" fmla="*/ 0 w 17"/>
                <a:gd name="T5" fmla="*/ 1 h 46"/>
                <a:gd name="T6" fmla="*/ 0 w 17"/>
                <a:gd name="T7" fmla="*/ 1 h 46"/>
                <a:gd name="T8" fmla="*/ 0 w 17"/>
                <a:gd name="T9" fmla="*/ 0 h 46"/>
                <a:gd name="T10" fmla="*/ 0 w 17"/>
                <a:gd name="T11" fmla="*/ 1 h 46"/>
                <a:gd name="T12" fmla="*/ 0 w 17"/>
                <a:gd name="T13" fmla="*/ 1 h 46"/>
                <a:gd name="T14" fmla="*/ 0 w 17"/>
                <a:gd name="T15" fmla="*/ 1 h 46"/>
                <a:gd name="T16" fmla="*/ 0 w 17"/>
                <a:gd name="T17" fmla="*/ 1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46"/>
                <a:gd name="T29" fmla="*/ 17 w 1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46">
                  <a:moveTo>
                    <a:pt x="5" y="46"/>
                  </a:moveTo>
                  <a:lnTo>
                    <a:pt x="0" y="38"/>
                  </a:lnTo>
                  <a:lnTo>
                    <a:pt x="0" y="23"/>
                  </a:lnTo>
                  <a:lnTo>
                    <a:pt x="5" y="7"/>
                  </a:lnTo>
                  <a:lnTo>
                    <a:pt x="17" y="0"/>
                  </a:lnTo>
                  <a:lnTo>
                    <a:pt x="11" y="13"/>
                  </a:lnTo>
                  <a:lnTo>
                    <a:pt x="11" y="30"/>
                  </a:lnTo>
                  <a:lnTo>
                    <a:pt x="11" y="44"/>
                  </a:lnTo>
                  <a:lnTo>
                    <a:pt x="5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8" name="Freeform 525"/>
            <p:cNvSpPr>
              <a:spLocks/>
            </p:cNvSpPr>
            <p:nvPr/>
          </p:nvSpPr>
          <p:spPr bwMode="auto">
            <a:xfrm flipH="1">
              <a:off x="1846" y="3456"/>
              <a:ext cx="39" cy="43"/>
            </a:xfrm>
            <a:custGeom>
              <a:avLst/>
              <a:gdLst>
                <a:gd name="T0" fmla="*/ 0 w 85"/>
                <a:gd name="T1" fmla="*/ 1 h 85"/>
                <a:gd name="T2" fmla="*/ 0 w 85"/>
                <a:gd name="T3" fmla="*/ 1 h 85"/>
                <a:gd name="T4" fmla="*/ 0 w 85"/>
                <a:gd name="T5" fmla="*/ 1 h 85"/>
                <a:gd name="T6" fmla="*/ 0 w 85"/>
                <a:gd name="T7" fmla="*/ 1 h 85"/>
                <a:gd name="T8" fmla="*/ 0 w 85"/>
                <a:gd name="T9" fmla="*/ 1 h 85"/>
                <a:gd name="T10" fmla="*/ 0 w 85"/>
                <a:gd name="T11" fmla="*/ 1 h 85"/>
                <a:gd name="T12" fmla="*/ 0 w 85"/>
                <a:gd name="T13" fmla="*/ 1 h 85"/>
                <a:gd name="T14" fmla="*/ 0 w 85"/>
                <a:gd name="T15" fmla="*/ 1 h 85"/>
                <a:gd name="T16" fmla="*/ 0 w 85"/>
                <a:gd name="T17" fmla="*/ 0 h 85"/>
                <a:gd name="T18" fmla="*/ 0 w 85"/>
                <a:gd name="T19" fmla="*/ 1 h 85"/>
                <a:gd name="T20" fmla="*/ 0 w 85"/>
                <a:gd name="T21" fmla="*/ 1 h 85"/>
                <a:gd name="T22" fmla="*/ 0 w 85"/>
                <a:gd name="T23" fmla="*/ 1 h 85"/>
                <a:gd name="T24" fmla="*/ 0 w 85"/>
                <a:gd name="T25" fmla="*/ 1 h 85"/>
                <a:gd name="T26" fmla="*/ 0 w 85"/>
                <a:gd name="T27" fmla="*/ 1 h 85"/>
                <a:gd name="T28" fmla="*/ 0 w 85"/>
                <a:gd name="T29" fmla="*/ 1 h 85"/>
                <a:gd name="T30" fmla="*/ 0 w 85"/>
                <a:gd name="T31" fmla="*/ 1 h 85"/>
                <a:gd name="T32" fmla="*/ 0 w 85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85"/>
                <a:gd name="T53" fmla="*/ 85 w 8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85">
                  <a:moveTo>
                    <a:pt x="1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2" y="59"/>
                  </a:lnTo>
                  <a:lnTo>
                    <a:pt x="23" y="45"/>
                  </a:lnTo>
                  <a:lnTo>
                    <a:pt x="38" y="30"/>
                  </a:lnTo>
                  <a:lnTo>
                    <a:pt x="54" y="17"/>
                  </a:lnTo>
                  <a:lnTo>
                    <a:pt x="69" y="7"/>
                  </a:lnTo>
                  <a:lnTo>
                    <a:pt x="85" y="0"/>
                  </a:lnTo>
                  <a:lnTo>
                    <a:pt x="79" y="7"/>
                  </a:lnTo>
                  <a:lnTo>
                    <a:pt x="68" y="18"/>
                  </a:lnTo>
                  <a:lnTo>
                    <a:pt x="56" y="33"/>
                  </a:lnTo>
                  <a:lnTo>
                    <a:pt x="43" y="48"/>
                  </a:lnTo>
                  <a:lnTo>
                    <a:pt x="30" y="63"/>
                  </a:lnTo>
                  <a:lnTo>
                    <a:pt x="17" y="76"/>
                  </a:lnTo>
                  <a:lnTo>
                    <a:pt x="8" y="84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9" name="Freeform 526"/>
            <p:cNvSpPr>
              <a:spLocks/>
            </p:cNvSpPr>
            <p:nvPr/>
          </p:nvSpPr>
          <p:spPr bwMode="auto">
            <a:xfrm flipH="1">
              <a:off x="1818" y="3457"/>
              <a:ext cx="38" cy="50"/>
            </a:xfrm>
            <a:custGeom>
              <a:avLst/>
              <a:gdLst>
                <a:gd name="T0" fmla="*/ 0 w 85"/>
                <a:gd name="T1" fmla="*/ 1 h 99"/>
                <a:gd name="T2" fmla="*/ 0 w 85"/>
                <a:gd name="T3" fmla="*/ 1 h 99"/>
                <a:gd name="T4" fmla="*/ 0 w 85"/>
                <a:gd name="T5" fmla="*/ 1 h 99"/>
                <a:gd name="T6" fmla="*/ 0 w 85"/>
                <a:gd name="T7" fmla="*/ 1 h 99"/>
                <a:gd name="T8" fmla="*/ 0 w 85"/>
                <a:gd name="T9" fmla="*/ 1 h 99"/>
                <a:gd name="T10" fmla="*/ 0 w 85"/>
                <a:gd name="T11" fmla="*/ 1 h 99"/>
                <a:gd name="T12" fmla="*/ 0 w 85"/>
                <a:gd name="T13" fmla="*/ 1 h 99"/>
                <a:gd name="T14" fmla="*/ 0 w 85"/>
                <a:gd name="T15" fmla="*/ 1 h 99"/>
                <a:gd name="T16" fmla="*/ 0 w 85"/>
                <a:gd name="T17" fmla="*/ 0 h 99"/>
                <a:gd name="T18" fmla="*/ 0 w 85"/>
                <a:gd name="T19" fmla="*/ 1 h 99"/>
                <a:gd name="T20" fmla="*/ 0 w 85"/>
                <a:gd name="T21" fmla="*/ 1 h 99"/>
                <a:gd name="T22" fmla="*/ 0 w 85"/>
                <a:gd name="T23" fmla="*/ 1 h 99"/>
                <a:gd name="T24" fmla="*/ 0 w 85"/>
                <a:gd name="T25" fmla="*/ 1 h 99"/>
                <a:gd name="T26" fmla="*/ 0 w 85"/>
                <a:gd name="T27" fmla="*/ 1 h 99"/>
                <a:gd name="T28" fmla="*/ 0 w 85"/>
                <a:gd name="T29" fmla="*/ 1 h 99"/>
                <a:gd name="T30" fmla="*/ 0 w 85"/>
                <a:gd name="T31" fmla="*/ 1 h 99"/>
                <a:gd name="T32" fmla="*/ 0 w 85"/>
                <a:gd name="T33" fmla="*/ 1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5"/>
                <a:gd name="T52" fmla="*/ 0 h 99"/>
                <a:gd name="T53" fmla="*/ 85 w 85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5" h="99">
                  <a:moveTo>
                    <a:pt x="2" y="99"/>
                  </a:moveTo>
                  <a:lnTo>
                    <a:pt x="0" y="94"/>
                  </a:lnTo>
                  <a:lnTo>
                    <a:pt x="4" y="82"/>
                  </a:lnTo>
                  <a:lnTo>
                    <a:pt x="13" y="67"/>
                  </a:lnTo>
                  <a:lnTo>
                    <a:pt x="25" y="50"/>
                  </a:lnTo>
                  <a:lnTo>
                    <a:pt x="40" y="33"/>
                  </a:lnTo>
                  <a:lnTo>
                    <a:pt x="56" y="18"/>
                  </a:lnTo>
                  <a:lnTo>
                    <a:pt x="70" y="6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69" y="21"/>
                  </a:lnTo>
                  <a:lnTo>
                    <a:pt x="57" y="38"/>
                  </a:lnTo>
                  <a:lnTo>
                    <a:pt x="44" y="56"/>
                  </a:lnTo>
                  <a:lnTo>
                    <a:pt x="29" y="73"/>
                  </a:lnTo>
                  <a:lnTo>
                    <a:pt x="17" y="88"/>
                  </a:lnTo>
                  <a:lnTo>
                    <a:pt x="7" y="97"/>
                  </a:lnTo>
                  <a:lnTo>
                    <a:pt x="2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0" name="Freeform 527"/>
            <p:cNvSpPr>
              <a:spLocks/>
            </p:cNvSpPr>
            <p:nvPr/>
          </p:nvSpPr>
          <p:spPr bwMode="auto">
            <a:xfrm flipH="1">
              <a:off x="1777" y="3466"/>
              <a:ext cx="28" cy="48"/>
            </a:xfrm>
            <a:custGeom>
              <a:avLst/>
              <a:gdLst>
                <a:gd name="T0" fmla="*/ 0 w 64"/>
                <a:gd name="T1" fmla="*/ 1 h 95"/>
                <a:gd name="T2" fmla="*/ 0 w 64"/>
                <a:gd name="T3" fmla="*/ 1 h 95"/>
                <a:gd name="T4" fmla="*/ 0 w 64"/>
                <a:gd name="T5" fmla="*/ 1 h 95"/>
                <a:gd name="T6" fmla="*/ 0 w 64"/>
                <a:gd name="T7" fmla="*/ 1 h 95"/>
                <a:gd name="T8" fmla="*/ 0 w 64"/>
                <a:gd name="T9" fmla="*/ 1 h 95"/>
                <a:gd name="T10" fmla="*/ 0 w 64"/>
                <a:gd name="T11" fmla="*/ 1 h 95"/>
                <a:gd name="T12" fmla="*/ 0 w 64"/>
                <a:gd name="T13" fmla="*/ 1 h 95"/>
                <a:gd name="T14" fmla="*/ 0 w 64"/>
                <a:gd name="T15" fmla="*/ 1 h 95"/>
                <a:gd name="T16" fmla="*/ 0 w 64"/>
                <a:gd name="T17" fmla="*/ 0 h 95"/>
                <a:gd name="T18" fmla="*/ 0 w 64"/>
                <a:gd name="T19" fmla="*/ 1 h 95"/>
                <a:gd name="T20" fmla="*/ 0 w 64"/>
                <a:gd name="T21" fmla="*/ 1 h 95"/>
                <a:gd name="T22" fmla="*/ 0 w 64"/>
                <a:gd name="T23" fmla="*/ 1 h 95"/>
                <a:gd name="T24" fmla="*/ 0 w 64"/>
                <a:gd name="T25" fmla="*/ 1 h 95"/>
                <a:gd name="T26" fmla="*/ 0 w 64"/>
                <a:gd name="T27" fmla="*/ 1 h 95"/>
                <a:gd name="T28" fmla="*/ 0 w 64"/>
                <a:gd name="T29" fmla="*/ 1 h 95"/>
                <a:gd name="T30" fmla="*/ 0 w 64"/>
                <a:gd name="T31" fmla="*/ 1 h 95"/>
                <a:gd name="T32" fmla="*/ 0 w 64"/>
                <a:gd name="T33" fmla="*/ 1 h 9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95"/>
                <a:gd name="T53" fmla="*/ 64 w 64"/>
                <a:gd name="T54" fmla="*/ 95 h 9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95">
                  <a:moveTo>
                    <a:pt x="2" y="95"/>
                  </a:moveTo>
                  <a:lnTo>
                    <a:pt x="0" y="90"/>
                  </a:lnTo>
                  <a:lnTo>
                    <a:pt x="2" y="79"/>
                  </a:lnTo>
                  <a:lnTo>
                    <a:pt x="7" y="65"/>
                  </a:lnTo>
                  <a:lnTo>
                    <a:pt x="15" y="49"/>
                  </a:lnTo>
                  <a:lnTo>
                    <a:pt x="24" y="33"/>
                  </a:lnTo>
                  <a:lnTo>
                    <a:pt x="36" y="18"/>
                  </a:lnTo>
                  <a:lnTo>
                    <a:pt x="49" y="7"/>
                  </a:lnTo>
                  <a:lnTo>
                    <a:pt x="64" y="0"/>
                  </a:lnTo>
                  <a:lnTo>
                    <a:pt x="57" y="9"/>
                  </a:lnTo>
                  <a:lnTo>
                    <a:pt x="49" y="22"/>
                  </a:lnTo>
                  <a:lnTo>
                    <a:pt x="40" y="38"/>
                  </a:lnTo>
                  <a:lnTo>
                    <a:pt x="31" y="55"/>
                  </a:lnTo>
                  <a:lnTo>
                    <a:pt x="22" y="71"/>
                  </a:lnTo>
                  <a:lnTo>
                    <a:pt x="14" y="85"/>
                  </a:lnTo>
                  <a:lnTo>
                    <a:pt x="7" y="93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1" name="Freeform 528"/>
            <p:cNvSpPr>
              <a:spLocks/>
            </p:cNvSpPr>
            <p:nvPr/>
          </p:nvSpPr>
          <p:spPr bwMode="auto">
            <a:xfrm flipH="1">
              <a:off x="1755" y="3478"/>
              <a:ext cx="30" cy="36"/>
            </a:xfrm>
            <a:custGeom>
              <a:avLst/>
              <a:gdLst>
                <a:gd name="T0" fmla="*/ 0 w 66"/>
                <a:gd name="T1" fmla="*/ 1 h 70"/>
                <a:gd name="T2" fmla="*/ 0 w 66"/>
                <a:gd name="T3" fmla="*/ 1 h 70"/>
                <a:gd name="T4" fmla="*/ 0 w 66"/>
                <a:gd name="T5" fmla="*/ 1 h 70"/>
                <a:gd name="T6" fmla="*/ 0 w 66"/>
                <a:gd name="T7" fmla="*/ 1 h 70"/>
                <a:gd name="T8" fmla="*/ 0 w 66"/>
                <a:gd name="T9" fmla="*/ 1 h 70"/>
                <a:gd name="T10" fmla="*/ 0 w 66"/>
                <a:gd name="T11" fmla="*/ 1 h 70"/>
                <a:gd name="T12" fmla="*/ 0 w 66"/>
                <a:gd name="T13" fmla="*/ 1 h 70"/>
                <a:gd name="T14" fmla="*/ 0 w 66"/>
                <a:gd name="T15" fmla="*/ 1 h 70"/>
                <a:gd name="T16" fmla="*/ 0 w 66"/>
                <a:gd name="T17" fmla="*/ 0 h 70"/>
                <a:gd name="T18" fmla="*/ 0 w 66"/>
                <a:gd name="T19" fmla="*/ 1 h 70"/>
                <a:gd name="T20" fmla="*/ 0 w 66"/>
                <a:gd name="T21" fmla="*/ 1 h 70"/>
                <a:gd name="T22" fmla="*/ 0 w 66"/>
                <a:gd name="T23" fmla="*/ 1 h 70"/>
                <a:gd name="T24" fmla="*/ 0 w 66"/>
                <a:gd name="T25" fmla="*/ 1 h 70"/>
                <a:gd name="T26" fmla="*/ 0 w 66"/>
                <a:gd name="T27" fmla="*/ 1 h 70"/>
                <a:gd name="T28" fmla="*/ 0 w 66"/>
                <a:gd name="T29" fmla="*/ 1 h 70"/>
                <a:gd name="T30" fmla="*/ 0 w 66"/>
                <a:gd name="T31" fmla="*/ 1 h 70"/>
                <a:gd name="T32" fmla="*/ 0 w 66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0"/>
                <a:gd name="T53" fmla="*/ 66 w 66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0">
                  <a:moveTo>
                    <a:pt x="2" y="70"/>
                  </a:moveTo>
                  <a:lnTo>
                    <a:pt x="0" y="66"/>
                  </a:lnTo>
                  <a:lnTo>
                    <a:pt x="6" y="56"/>
                  </a:lnTo>
                  <a:lnTo>
                    <a:pt x="13" y="45"/>
                  </a:lnTo>
                  <a:lnTo>
                    <a:pt x="24" y="32"/>
                  </a:lnTo>
                  <a:lnTo>
                    <a:pt x="36" y="21"/>
                  </a:lnTo>
                  <a:lnTo>
                    <a:pt x="48" y="9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3" y="16"/>
                  </a:lnTo>
                  <a:lnTo>
                    <a:pt x="44" y="28"/>
                  </a:lnTo>
                  <a:lnTo>
                    <a:pt x="34" y="39"/>
                  </a:lnTo>
                  <a:lnTo>
                    <a:pt x="24" y="51"/>
                  </a:lnTo>
                  <a:lnTo>
                    <a:pt x="15" y="61"/>
                  </a:lnTo>
                  <a:lnTo>
                    <a:pt x="7" y="68"/>
                  </a:lnTo>
                  <a:lnTo>
                    <a:pt x="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2" name="Freeform 529"/>
            <p:cNvSpPr>
              <a:spLocks/>
            </p:cNvSpPr>
            <p:nvPr/>
          </p:nvSpPr>
          <p:spPr bwMode="auto">
            <a:xfrm flipH="1">
              <a:off x="1751" y="3483"/>
              <a:ext cx="12" cy="26"/>
            </a:xfrm>
            <a:custGeom>
              <a:avLst/>
              <a:gdLst>
                <a:gd name="T0" fmla="*/ 0 w 25"/>
                <a:gd name="T1" fmla="*/ 1 h 52"/>
                <a:gd name="T2" fmla="*/ 0 w 25"/>
                <a:gd name="T3" fmla="*/ 1 h 52"/>
                <a:gd name="T4" fmla="*/ 0 w 25"/>
                <a:gd name="T5" fmla="*/ 1 h 52"/>
                <a:gd name="T6" fmla="*/ 0 w 25"/>
                <a:gd name="T7" fmla="*/ 1 h 52"/>
                <a:gd name="T8" fmla="*/ 0 w 25"/>
                <a:gd name="T9" fmla="*/ 0 h 52"/>
                <a:gd name="T10" fmla="*/ 0 w 25"/>
                <a:gd name="T11" fmla="*/ 1 h 52"/>
                <a:gd name="T12" fmla="*/ 0 w 25"/>
                <a:gd name="T13" fmla="*/ 1 h 52"/>
                <a:gd name="T14" fmla="*/ 0 w 25"/>
                <a:gd name="T15" fmla="*/ 1 h 52"/>
                <a:gd name="T16" fmla="*/ 0 w 25"/>
                <a:gd name="T17" fmla="*/ 1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52"/>
                <a:gd name="T29" fmla="*/ 25 w 25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52">
                  <a:moveTo>
                    <a:pt x="3" y="52"/>
                  </a:moveTo>
                  <a:lnTo>
                    <a:pt x="0" y="43"/>
                  </a:lnTo>
                  <a:lnTo>
                    <a:pt x="4" y="26"/>
                  </a:lnTo>
                  <a:lnTo>
                    <a:pt x="12" y="8"/>
                  </a:lnTo>
                  <a:lnTo>
                    <a:pt x="25" y="0"/>
                  </a:lnTo>
                  <a:lnTo>
                    <a:pt x="16" y="14"/>
                  </a:lnTo>
                  <a:lnTo>
                    <a:pt x="13" y="32"/>
                  </a:lnTo>
                  <a:lnTo>
                    <a:pt x="10" y="49"/>
                  </a:lnTo>
                  <a:lnTo>
                    <a:pt x="3" y="5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3" name="Freeform 530"/>
            <p:cNvSpPr>
              <a:spLocks/>
            </p:cNvSpPr>
            <p:nvPr/>
          </p:nvSpPr>
          <p:spPr bwMode="auto">
            <a:xfrm flipH="1">
              <a:off x="1894" y="3463"/>
              <a:ext cx="23" cy="20"/>
            </a:xfrm>
            <a:custGeom>
              <a:avLst/>
              <a:gdLst>
                <a:gd name="T0" fmla="*/ 0 w 51"/>
                <a:gd name="T1" fmla="*/ 0 h 40"/>
                <a:gd name="T2" fmla="*/ 0 w 51"/>
                <a:gd name="T3" fmla="*/ 1 h 40"/>
                <a:gd name="T4" fmla="*/ 0 w 51"/>
                <a:gd name="T5" fmla="*/ 1 h 40"/>
                <a:gd name="T6" fmla="*/ 0 w 51"/>
                <a:gd name="T7" fmla="*/ 1 h 40"/>
                <a:gd name="T8" fmla="*/ 0 w 51"/>
                <a:gd name="T9" fmla="*/ 1 h 40"/>
                <a:gd name="T10" fmla="*/ 0 w 51"/>
                <a:gd name="T11" fmla="*/ 1 h 40"/>
                <a:gd name="T12" fmla="*/ 0 w 51"/>
                <a:gd name="T13" fmla="*/ 1 h 40"/>
                <a:gd name="T14" fmla="*/ 0 w 51"/>
                <a:gd name="T15" fmla="*/ 1 h 40"/>
                <a:gd name="T16" fmla="*/ 0 w 51"/>
                <a:gd name="T17" fmla="*/ 1 h 40"/>
                <a:gd name="T18" fmla="*/ 0 w 51"/>
                <a:gd name="T19" fmla="*/ 1 h 40"/>
                <a:gd name="T20" fmla="*/ 0 w 51"/>
                <a:gd name="T21" fmla="*/ 1 h 40"/>
                <a:gd name="T22" fmla="*/ 0 w 51"/>
                <a:gd name="T23" fmla="*/ 1 h 40"/>
                <a:gd name="T24" fmla="*/ 0 w 51"/>
                <a:gd name="T25" fmla="*/ 1 h 40"/>
                <a:gd name="T26" fmla="*/ 0 w 51"/>
                <a:gd name="T27" fmla="*/ 1 h 40"/>
                <a:gd name="T28" fmla="*/ 0 w 51"/>
                <a:gd name="T29" fmla="*/ 1 h 40"/>
                <a:gd name="T30" fmla="*/ 0 w 51"/>
                <a:gd name="T31" fmla="*/ 1 h 40"/>
                <a:gd name="T32" fmla="*/ 0 w 51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40"/>
                <a:gd name="T53" fmla="*/ 51 w 51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40">
                  <a:moveTo>
                    <a:pt x="51" y="0"/>
                  </a:moveTo>
                  <a:lnTo>
                    <a:pt x="47" y="3"/>
                  </a:lnTo>
                  <a:lnTo>
                    <a:pt x="42" y="9"/>
                  </a:lnTo>
                  <a:lnTo>
                    <a:pt x="35" y="17"/>
                  </a:lnTo>
                  <a:lnTo>
                    <a:pt x="29" y="25"/>
                  </a:lnTo>
                  <a:lnTo>
                    <a:pt x="21" y="32"/>
                  </a:lnTo>
                  <a:lnTo>
                    <a:pt x="13" y="38"/>
                  </a:lnTo>
                  <a:lnTo>
                    <a:pt x="6" y="40"/>
                  </a:lnTo>
                  <a:lnTo>
                    <a:pt x="1" y="39"/>
                  </a:lnTo>
                  <a:lnTo>
                    <a:pt x="0" y="34"/>
                  </a:lnTo>
                  <a:lnTo>
                    <a:pt x="2" y="30"/>
                  </a:lnTo>
                  <a:lnTo>
                    <a:pt x="9" y="24"/>
                  </a:lnTo>
                  <a:lnTo>
                    <a:pt x="17" y="18"/>
                  </a:lnTo>
                  <a:lnTo>
                    <a:pt x="27" y="13"/>
                  </a:lnTo>
                  <a:lnTo>
                    <a:pt x="36" y="8"/>
                  </a:lnTo>
                  <a:lnTo>
                    <a:pt x="44" y="3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4" name="Freeform 531"/>
            <p:cNvSpPr>
              <a:spLocks/>
            </p:cNvSpPr>
            <p:nvPr/>
          </p:nvSpPr>
          <p:spPr bwMode="auto">
            <a:xfrm flipH="1">
              <a:off x="1898" y="3462"/>
              <a:ext cx="28" cy="6"/>
            </a:xfrm>
            <a:custGeom>
              <a:avLst/>
              <a:gdLst>
                <a:gd name="T0" fmla="*/ 0 w 61"/>
                <a:gd name="T1" fmla="*/ 1 h 11"/>
                <a:gd name="T2" fmla="*/ 0 w 61"/>
                <a:gd name="T3" fmla="*/ 1 h 11"/>
                <a:gd name="T4" fmla="*/ 0 w 61"/>
                <a:gd name="T5" fmla="*/ 1 h 11"/>
                <a:gd name="T6" fmla="*/ 0 w 61"/>
                <a:gd name="T7" fmla="*/ 1 h 11"/>
                <a:gd name="T8" fmla="*/ 0 w 61"/>
                <a:gd name="T9" fmla="*/ 1 h 11"/>
                <a:gd name="T10" fmla="*/ 0 w 61"/>
                <a:gd name="T11" fmla="*/ 0 h 11"/>
                <a:gd name="T12" fmla="*/ 0 w 61"/>
                <a:gd name="T13" fmla="*/ 1 h 11"/>
                <a:gd name="T14" fmla="*/ 0 w 61"/>
                <a:gd name="T15" fmla="*/ 1 h 11"/>
                <a:gd name="T16" fmla="*/ 0 w 61"/>
                <a:gd name="T17" fmla="*/ 1 h 11"/>
                <a:gd name="T18" fmla="*/ 0 w 61"/>
                <a:gd name="T19" fmla="*/ 1 h 11"/>
                <a:gd name="T20" fmla="*/ 0 w 61"/>
                <a:gd name="T21" fmla="*/ 1 h 11"/>
                <a:gd name="T22" fmla="*/ 0 w 61"/>
                <a:gd name="T23" fmla="*/ 1 h 11"/>
                <a:gd name="T24" fmla="*/ 0 w 61"/>
                <a:gd name="T25" fmla="*/ 1 h 11"/>
                <a:gd name="T26" fmla="*/ 0 w 61"/>
                <a:gd name="T27" fmla="*/ 1 h 11"/>
                <a:gd name="T28" fmla="*/ 0 w 61"/>
                <a:gd name="T29" fmla="*/ 1 h 11"/>
                <a:gd name="T30" fmla="*/ 0 w 61"/>
                <a:gd name="T31" fmla="*/ 1 h 11"/>
                <a:gd name="T32" fmla="*/ 0 w 61"/>
                <a:gd name="T33" fmla="*/ 1 h 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11"/>
                <a:gd name="T53" fmla="*/ 61 w 61"/>
                <a:gd name="T54" fmla="*/ 11 h 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11">
                  <a:moveTo>
                    <a:pt x="61" y="3"/>
                  </a:moveTo>
                  <a:lnTo>
                    <a:pt x="57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5" y="11"/>
                  </a:lnTo>
                  <a:lnTo>
                    <a:pt x="25" y="10"/>
                  </a:lnTo>
                  <a:lnTo>
                    <a:pt x="35" y="9"/>
                  </a:lnTo>
                  <a:lnTo>
                    <a:pt x="46" y="6"/>
                  </a:lnTo>
                  <a:lnTo>
                    <a:pt x="55" y="4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5" name="Freeform 532"/>
            <p:cNvSpPr>
              <a:spLocks/>
            </p:cNvSpPr>
            <p:nvPr/>
          </p:nvSpPr>
          <p:spPr bwMode="auto">
            <a:xfrm flipH="1">
              <a:off x="1893" y="3441"/>
              <a:ext cx="27" cy="23"/>
            </a:xfrm>
            <a:custGeom>
              <a:avLst/>
              <a:gdLst>
                <a:gd name="T0" fmla="*/ 0 w 59"/>
                <a:gd name="T1" fmla="*/ 1 h 45"/>
                <a:gd name="T2" fmla="*/ 0 w 59"/>
                <a:gd name="T3" fmla="*/ 1 h 45"/>
                <a:gd name="T4" fmla="*/ 0 w 59"/>
                <a:gd name="T5" fmla="*/ 1 h 45"/>
                <a:gd name="T6" fmla="*/ 0 w 59"/>
                <a:gd name="T7" fmla="*/ 1 h 45"/>
                <a:gd name="T8" fmla="*/ 0 w 59"/>
                <a:gd name="T9" fmla="*/ 1 h 45"/>
                <a:gd name="T10" fmla="*/ 0 w 59"/>
                <a:gd name="T11" fmla="*/ 1 h 45"/>
                <a:gd name="T12" fmla="*/ 0 w 59"/>
                <a:gd name="T13" fmla="*/ 1 h 45"/>
                <a:gd name="T14" fmla="*/ 0 w 59"/>
                <a:gd name="T15" fmla="*/ 1 h 45"/>
                <a:gd name="T16" fmla="*/ 0 w 59"/>
                <a:gd name="T17" fmla="*/ 0 h 45"/>
                <a:gd name="T18" fmla="*/ 0 w 59"/>
                <a:gd name="T19" fmla="*/ 0 h 45"/>
                <a:gd name="T20" fmla="*/ 0 w 59"/>
                <a:gd name="T21" fmla="*/ 1 h 45"/>
                <a:gd name="T22" fmla="*/ 0 w 59"/>
                <a:gd name="T23" fmla="*/ 1 h 45"/>
                <a:gd name="T24" fmla="*/ 0 w 59"/>
                <a:gd name="T25" fmla="*/ 1 h 45"/>
                <a:gd name="T26" fmla="*/ 0 w 59"/>
                <a:gd name="T27" fmla="*/ 1 h 45"/>
                <a:gd name="T28" fmla="*/ 0 w 59"/>
                <a:gd name="T29" fmla="*/ 1 h 45"/>
                <a:gd name="T30" fmla="*/ 0 w 59"/>
                <a:gd name="T31" fmla="*/ 1 h 45"/>
                <a:gd name="T32" fmla="*/ 0 w 59"/>
                <a:gd name="T33" fmla="*/ 1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45"/>
                <a:gd name="T53" fmla="*/ 59 w 59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45">
                  <a:moveTo>
                    <a:pt x="59" y="45"/>
                  </a:moveTo>
                  <a:lnTo>
                    <a:pt x="51" y="40"/>
                  </a:lnTo>
                  <a:lnTo>
                    <a:pt x="41" y="35"/>
                  </a:lnTo>
                  <a:lnTo>
                    <a:pt x="30" y="28"/>
                  </a:lnTo>
                  <a:lnTo>
                    <a:pt x="20" y="21"/>
                  </a:lnTo>
                  <a:lnTo>
                    <a:pt x="11" y="14"/>
                  </a:lnTo>
                  <a:lnTo>
                    <a:pt x="4" y="8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4"/>
                  </a:lnTo>
                  <a:lnTo>
                    <a:pt x="21" y="9"/>
                  </a:lnTo>
                  <a:lnTo>
                    <a:pt x="30" y="17"/>
                  </a:lnTo>
                  <a:lnTo>
                    <a:pt x="40" y="25"/>
                  </a:lnTo>
                  <a:lnTo>
                    <a:pt x="47" y="34"/>
                  </a:lnTo>
                  <a:lnTo>
                    <a:pt x="54" y="40"/>
                  </a:lnTo>
                  <a:lnTo>
                    <a:pt x="59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6" name="Freeform 533"/>
            <p:cNvSpPr>
              <a:spLocks/>
            </p:cNvSpPr>
            <p:nvPr/>
          </p:nvSpPr>
          <p:spPr bwMode="auto">
            <a:xfrm flipH="1">
              <a:off x="1751" y="3446"/>
              <a:ext cx="7" cy="34"/>
            </a:xfrm>
            <a:custGeom>
              <a:avLst/>
              <a:gdLst>
                <a:gd name="T0" fmla="*/ 0 w 17"/>
                <a:gd name="T1" fmla="*/ 1 h 68"/>
                <a:gd name="T2" fmla="*/ 0 w 17"/>
                <a:gd name="T3" fmla="*/ 1 h 68"/>
                <a:gd name="T4" fmla="*/ 0 w 17"/>
                <a:gd name="T5" fmla="*/ 1 h 68"/>
                <a:gd name="T6" fmla="*/ 0 w 17"/>
                <a:gd name="T7" fmla="*/ 1 h 68"/>
                <a:gd name="T8" fmla="*/ 0 w 17"/>
                <a:gd name="T9" fmla="*/ 0 h 68"/>
                <a:gd name="T10" fmla="*/ 0 w 17"/>
                <a:gd name="T11" fmla="*/ 1 h 68"/>
                <a:gd name="T12" fmla="*/ 0 w 17"/>
                <a:gd name="T13" fmla="*/ 1 h 68"/>
                <a:gd name="T14" fmla="*/ 0 w 17"/>
                <a:gd name="T15" fmla="*/ 1 h 68"/>
                <a:gd name="T16" fmla="*/ 0 w 17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8"/>
                <a:gd name="T29" fmla="*/ 17 w 17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8">
                  <a:moveTo>
                    <a:pt x="3" y="68"/>
                  </a:moveTo>
                  <a:lnTo>
                    <a:pt x="1" y="51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10" y="0"/>
                  </a:lnTo>
                  <a:lnTo>
                    <a:pt x="17" y="8"/>
                  </a:lnTo>
                  <a:lnTo>
                    <a:pt x="14" y="27"/>
                  </a:lnTo>
                  <a:lnTo>
                    <a:pt x="7" y="50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7" name="Freeform 534"/>
            <p:cNvSpPr>
              <a:spLocks/>
            </p:cNvSpPr>
            <p:nvPr/>
          </p:nvSpPr>
          <p:spPr bwMode="auto">
            <a:xfrm flipH="1">
              <a:off x="1736" y="3453"/>
              <a:ext cx="15" cy="32"/>
            </a:xfrm>
            <a:custGeom>
              <a:avLst/>
              <a:gdLst>
                <a:gd name="T0" fmla="*/ 0 w 34"/>
                <a:gd name="T1" fmla="*/ 0 h 65"/>
                <a:gd name="T2" fmla="*/ 0 w 34"/>
                <a:gd name="T3" fmla="*/ 0 h 65"/>
                <a:gd name="T4" fmla="*/ 0 w 34"/>
                <a:gd name="T5" fmla="*/ 0 h 65"/>
                <a:gd name="T6" fmla="*/ 0 w 34"/>
                <a:gd name="T7" fmla="*/ 0 h 65"/>
                <a:gd name="T8" fmla="*/ 0 w 34"/>
                <a:gd name="T9" fmla="*/ 0 h 65"/>
                <a:gd name="T10" fmla="*/ 0 w 34"/>
                <a:gd name="T11" fmla="*/ 0 h 65"/>
                <a:gd name="T12" fmla="*/ 0 w 34"/>
                <a:gd name="T13" fmla="*/ 0 h 65"/>
                <a:gd name="T14" fmla="*/ 0 w 34"/>
                <a:gd name="T15" fmla="*/ 0 h 65"/>
                <a:gd name="T16" fmla="*/ 0 w 34"/>
                <a:gd name="T17" fmla="*/ 0 h 65"/>
                <a:gd name="T18" fmla="*/ 0 w 34"/>
                <a:gd name="T19" fmla="*/ 0 h 65"/>
                <a:gd name="T20" fmla="*/ 0 w 34"/>
                <a:gd name="T21" fmla="*/ 0 h 65"/>
                <a:gd name="T22" fmla="*/ 0 w 34"/>
                <a:gd name="T23" fmla="*/ 0 h 65"/>
                <a:gd name="T24" fmla="*/ 0 w 34"/>
                <a:gd name="T25" fmla="*/ 0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4"/>
                <a:gd name="T40" fmla="*/ 0 h 65"/>
                <a:gd name="T41" fmla="*/ 34 w 34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4" h="65">
                  <a:moveTo>
                    <a:pt x="0" y="65"/>
                  </a:moveTo>
                  <a:lnTo>
                    <a:pt x="2" y="49"/>
                  </a:lnTo>
                  <a:lnTo>
                    <a:pt x="9" y="28"/>
                  </a:lnTo>
                  <a:lnTo>
                    <a:pt x="18" y="8"/>
                  </a:lnTo>
                  <a:lnTo>
                    <a:pt x="30" y="0"/>
                  </a:lnTo>
                  <a:lnTo>
                    <a:pt x="34" y="3"/>
                  </a:lnTo>
                  <a:lnTo>
                    <a:pt x="33" y="8"/>
                  </a:lnTo>
                  <a:lnTo>
                    <a:pt x="29" y="18"/>
                  </a:lnTo>
                  <a:lnTo>
                    <a:pt x="23" y="29"/>
                  </a:lnTo>
                  <a:lnTo>
                    <a:pt x="15" y="41"/>
                  </a:lnTo>
                  <a:lnTo>
                    <a:pt x="9" y="51"/>
                  </a:lnTo>
                  <a:lnTo>
                    <a:pt x="4" y="6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8" name="Freeform 535"/>
            <p:cNvSpPr>
              <a:spLocks/>
            </p:cNvSpPr>
            <p:nvPr/>
          </p:nvSpPr>
          <p:spPr bwMode="auto">
            <a:xfrm flipH="1">
              <a:off x="1764" y="3446"/>
              <a:ext cx="8" cy="32"/>
            </a:xfrm>
            <a:custGeom>
              <a:avLst/>
              <a:gdLst>
                <a:gd name="T0" fmla="*/ 0 w 17"/>
                <a:gd name="T1" fmla="*/ 0 h 65"/>
                <a:gd name="T2" fmla="*/ 0 w 17"/>
                <a:gd name="T3" fmla="*/ 0 h 65"/>
                <a:gd name="T4" fmla="*/ 0 w 17"/>
                <a:gd name="T5" fmla="*/ 0 h 65"/>
                <a:gd name="T6" fmla="*/ 0 w 17"/>
                <a:gd name="T7" fmla="*/ 0 h 65"/>
                <a:gd name="T8" fmla="*/ 0 w 17"/>
                <a:gd name="T9" fmla="*/ 0 h 65"/>
                <a:gd name="T10" fmla="*/ 0 w 17"/>
                <a:gd name="T11" fmla="*/ 0 h 65"/>
                <a:gd name="T12" fmla="*/ 0 w 17"/>
                <a:gd name="T13" fmla="*/ 0 h 65"/>
                <a:gd name="T14" fmla="*/ 0 w 17"/>
                <a:gd name="T15" fmla="*/ 0 h 65"/>
                <a:gd name="T16" fmla="*/ 0 w 17"/>
                <a:gd name="T17" fmla="*/ 0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5"/>
                <a:gd name="T29" fmla="*/ 17 w 17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5">
                  <a:moveTo>
                    <a:pt x="9" y="65"/>
                  </a:moveTo>
                  <a:lnTo>
                    <a:pt x="3" y="54"/>
                  </a:lnTo>
                  <a:lnTo>
                    <a:pt x="0" y="34"/>
                  </a:lnTo>
                  <a:lnTo>
                    <a:pt x="1" y="13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6" y="23"/>
                  </a:lnTo>
                  <a:lnTo>
                    <a:pt x="12" y="46"/>
                  </a:lnTo>
                  <a:lnTo>
                    <a:pt x="9" y="6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9" name="Freeform 536"/>
            <p:cNvSpPr>
              <a:spLocks/>
            </p:cNvSpPr>
            <p:nvPr/>
          </p:nvSpPr>
          <p:spPr bwMode="auto">
            <a:xfrm flipH="1">
              <a:off x="1779" y="3437"/>
              <a:ext cx="6" cy="35"/>
            </a:xfrm>
            <a:custGeom>
              <a:avLst/>
              <a:gdLst>
                <a:gd name="T0" fmla="*/ 0 w 13"/>
                <a:gd name="T1" fmla="*/ 1 h 69"/>
                <a:gd name="T2" fmla="*/ 0 w 13"/>
                <a:gd name="T3" fmla="*/ 1 h 69"/>
                <a:gd name="T4" fmla="*/ 0 w 13"/>
                <a:gd name="T5" fmla="*/ 1 h 69"/>
                <a:gd name="T6" fmla="*/ 0 w 13"/>
                <a:gd name="T7" fmla="*/ 1 h 69"/>
                <a:gd name="T8" fmla="*/ 0 w 13"/>
                <a:gd name="T9" fmla="*/ 0 h 69"/>
                <a:gd name="T10" fmla="*/ 0 w 13"/>
                <a:gd name="T11" fmla="*/ 1 h 69"/>
                <a:gd name="T12" fmla="*/ 0 w 13"/>
                <a:gd name="T13" fmla="*/ 1 h 69"/>
                <a:gd name="T14" fmla="*/ 0 w 13"/>
                <a:gd name="T15" fmla="*/ 1 h 69"/>
                <a:gd name="T16" fmla="*/ 0 w 13"/>
                <a:gd name="T17" fmla="*/ 1 h 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69"/>
                <a:gd name="T29" fmla="*/ 13 w 13"/>
                <a:gd name="T30" fmla="*/ 69 h 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69">
                  <a:moveTo>
                    <a:pt x="13" y="69"/>
                  </a:moveTo>
                  <a:lnTo>
                    <a:pt x="7" y="55"/>
                  </a:lnTo>
                  <a:lnTo>
                    <a:pt x="2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3"/>
                  </a:lnTo>
                  <a:lnTo>
                    <a:pt x="12" y="47"/>
                  </a:lnTo>
                  <a:lnTo>
                    <a:pt x="13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0" name="Freeform 537"/>
            <p:cNvSpPr>
              <a:spLocks/>
            </p:cNvSpPr>
            <p:nvPr/>
          </p:nvSpPr>
          <p:spPr bwMode="auto">
            <a:xfrm flipH="1">
              <a:off x="1790" y="3431"/>
              <a:ext cx="9" cy="34"/>
            </a:xfrm>
            <a:custGeom>
              <a:avLst/>
              <a:gdLst>
                <a:gd name="T0" fmla="*/ 1 w 17"/>
                <a:gd name="T1" fmla="*/ 1 h 68"/>
                <a:gd name="T2" fmla="*/ 1 w 17"/>
                <a:gd name="T3" fmla="*/ 1 h 68"/>
                <a:gd name="T4" fmla="*/ 1 w 17"/>
                <a:gd name="T5" fmla="*/ 1 h 68"/>
                <a:gd name="T6" fmla="*/ 0 w 17"/>
                <a:gd name="T7" fmla="*/ 1 h 68"/>
                <a:gd name="T8" fmla="*/ 1 w 17"/>
                <a:gd name="T9" fmla="*/ 0 h 68"/>
                <a:gd name="T10" fmla="*/ 1 w 17"/>
                <a:gd name="T11" fmla="*/ 1 h 68"/>
                <a:gd name="T12" fmla="*/ 1 w 17"/>
                <a:gd name="T13" fmla="*/ 1 h 68"/>
                <a:gd name="T14" fmla="*/ 1 w 17"/>
                <a:gd name="T15" fmla="*/ 1 h 68"/>
                <a:gd name="T16" fmla="*/ 1 w 17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68"/>
                <a:gd name="T29" fmla="*/ 17 w 17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68">
                  <a:moveTo>
                    <a:pt x="17" y="68"/>
                  </a:moveTo>
                  <a:lnTo>
                    <a:pt x="10" y="52"/>
                  </a:lnTo>
                  <a:lnTo>
                    <a:pt x="4" y="29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2" y="9"/>
                  </a:lnTo>
                  <a:lnTo>
                    <a:pt x="14" y="27"/>
                  </a:lnTo>
                  <a:lnTo>
                    <a:pt x="14" y="50"/>
                  </a:lnTo>
                  <a:lnTo>
                    <a:pt x="17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1" name="Freeform 538"/>
            <p:cNvSpPr>
              <a:spLocks/>
            </p:cNvSpPr>
            <p:nvPr/>
          </p:nvSpPr>
          <p:spPr bwMode="auto">
            <a:xfrm flipH="1">
              <a:off x="1803" y="3424"/>
              <a:ext cx="10" cy="38"/>
            </a:xfrm>
            <a:custGeom>
              <a:avLst/>
              <a:gdLst>
                <a:gd name="T0" fmla="*/ 0 w 21"/>
                <a:gd name="T1" fmla="*/ 1 h 76"/>
                <a:gd name="T2" fmla="*/ 0 w 21"/>
                <a:gd name="T3" fmla="*/ 1 h 76"/>
                <a:gd name="T4" fmla="*/ 0 w 21"/>
                <a:gd name="T5" fmla="*/ 1 h 76"/>
                <a:gd name="T6" fmla="*/ 0 w 21"/>
                <a:gd name="T7" fmla="*/ 1 h 76"/>
                <a:gd name="T8" fmla="*/ 0 w 21"/>
                <a:gd name="T9" fmla="*/ 0 h 76"/>
                <a:gd name="T10" fmla="*/ 0 w 21"/>
                <a:gd name="T11" fmla="*/ 1 h 76"/>
                <a:gd name="T12" fmla="*/ 0 w 21"/>
                <a:gd name="T13" fmla="*/ 1 h 76"/>
                <a:gd name="T14" fmla="*/ 0 w 21"/>
                <a:gd name="T15" fmla="*/ 1 h 76"/>
                <a:gd name="T16" fmla="*/ 0 w 21"/>
                <a:gd name="T17" fmla="*/ 1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76"/>
                <a:gd name="T29" fmla="*/ 21 w 21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76">
                  <a:moveTo>
                    <a:pt x="21" y="76"/>
                  </a:moveTo>
                  <a:lnTo>
                    <a:pt x="12" y="56"/>
                  </a:lnTo>
                  <a:lnTo>
                    <a:pt x="3" y="31"/>
                  </a:lnTo>
                  <a:lnTo>
                    <a:pt x="0" y="9"/>
                  </a:lnTo>
                  <a:lnTo>
                    <a:pt x="8" y="0"/>
                  </a:lnTo>
                  <a:lnTo>
                    <a:pt x="17" y="9"/>
                  </a:lnTo>
                  <a:lnTo>
                    <a:pt x="20" y="31"/>
                  </a:lnTo>
                  <a:lnTo>
                    <a:pt x="19" y="57"/>
                  </a:lnTo>
                  <a:lnTo>
                    <a:pt x="21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2" name="Freeform 539"/>
            <p:cNvSpPr>
              <a:spLocks/>
            </p:cNvSpPr>
            <p:nvPr/>
          </p:nvSpPr>
          <p:spPr bwMode="auto">
            <a:xfrm flipH="1">
              <a:off x="1817" y="3418"/>
              <a:ext cx="14" cy="42"/>
            </a:xfrm>
            <a:custGeom>
              <a:avLst/>
              <a:gdLst>
                <a:gd name="T0" fmla="*/ 0 w 30"/>
                <a:gd name="T1" fmla="*/ 1 h 84"/>
                <a:gd name="T2" fmla="*/ 0 w 30"/>
                <a:gd name="T3" fmla="*/ 1 h 84"/>
                <a:gd name="T4" fmla="*/ 0 w 30"/>
                <a:gd name="T5" fmla="*/ 1 h 84"/>
                <a:gd name="T6" fmla="*/ 0 w 30"/>
                <a:gd name="T7" fmla="*/ 1 h 84"/>
                <a:gd name="T8" fmla="*/ 0 w 30"/>
                <a:gd name="T9" fmla="*/ 1 h 84"/>
                <a:gd name="T10" fmla="*/ 0 w 30"/>
                <a:gd name="T11" fmla="*/ 1 h 84"/>
                <a:gd name="T12" fmla="*/ 0 w 30"/>
                <a:gd name="T13" fmla="*/ 1 h 84"/>
                <a:gd name="T14" fmla="*/ 0 w 30"/>
                <a:gd name="T15" fmla="*/ 1 h 84"/>
                <a:gd name="T16" fmla="*/ 0 w 30"/>
                <a:gd name="T17" fmla="*/ 0 h 84"/>
                <a:gd name="T18" fmla="*/ 0 w 30"/>
                <a:gd name="T19" fmla="*/ 1 h 84"/>
                <a:gd name="T20" fmla="*/ 0 w 30"/>
                <a:gd name="T21" fmla="*/ 1 h 84"/>
                <a:gd name="T22" fmla="*/ 0 w 30"/>
                <a:gd name="T23" fmla="*/ 1 h 84"/>
                <a:gd name="T24" fmla="*/ 0 w 30"/>
                <a:gd name="T25" fmla="*/ 1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"/>
                <a:gd name="T40" fmla="*/ 0 h 84"/>
                <a:gd name="T41" fmla="*/ 30 w 30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" h="84">
                  <a:moveTo>
                    <a:pt x="30" y="84"/>
                  </a:moveTo>
                  <a:lnTo>
                    <a:pt x="26" y="76"/>
                  </a:lnTo>
                  <a:lnTo>
                    <a:pt x="19" y="63"/>
                  </a:lnTo>
                  <a:lnTo>
                    <a:pt x="13" y="50"/>
                  </a:lnTo>
                  <a:lnTo>
                    <a:pt x="7" y="35"/>
                  </a:lnTo>
                  <a:lnTo>
                    <a:pt x="2" y="21"/>
                  </a:lnTo>
                  <a:lnTo>
                    <a:pt x="0" y="9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3"/>
                  </a:lnTo>
                  <a:lnTo>
                    <a:pt x="23" y="39"/>
                  </a:lnTo>
                  <a:lnTo>
                    <a:pt x="26" y="67"/>
                  </a:lnTo>
                  <a:lnTo>
                    <a:pt x="30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3" name="Freeform 540"/>
            <p:cNvSpPr>
              <a:spLocks/>
            </p:cNvSpPr>
            <p:nvPr/>
          </p:nvSpPr>
          <p:spPr bwMode="auto">
            <a:xfrm flipH="1">
              <a:off x="1829" y="3414"/>
              <a:ext cx="17" cy="45"/>
            </a:xfrm>
            <a:custGeom>
              <a:avLst/>
              <a:gdLst>
                <a:gd name="T0" fmla="*/ 0 w 40"/>
                <a:gd name="T1" fmla="*/ 0 h 91"/>
                <a:gd name="T2" fmla="*/ 0 w 40"/>
                <a:gd name="T3" fmla="*/ 0 h 91"/>
                <a:gd name="T4" fmla="*/ 0 w 40"/>
                <a:gd name="T5" fmla="*/ 0 h 91"/>
                <a:gd name="T6" fmla="*/ 0 w 40"/>
                <a:gd name="T7" fmla="*/ 0 h 91"/>
                <a:gd name="T8" fmla="*/ 0 w 40"/>
                <a:gd name="T9" fmla="*/ 0 h 91"/>
                <a:gd name="T10" fmla="*/ 0 w 40"/>
                <a:gd name="T11" fmla="*/ 0 h 91"/>
                <a:gd name="T12" fmla="*/ 0 w 40"/>
                <a:gd name="T13" fmla="*/ 0 h 91"/>
                <a:gd name="T14" fmla="*/ 0 w 40"/>
                <a:gd name="T15" fmla="*/ 0 h 91"/>
                <a:gd name="T16" fmla="*/ 0 w 40"/>
                <a:gd name="T17" fmla="*/ 0 h 91"/>
                <a:gd name="T18" fmla="*/ 0 w 40"/>
                <a:gd name="T19" fmla="*/ 0 h 91"/>
                <a:gd name="T20" fmla="*/ 0 w 40"/>
                <a:gd name="T21" fmla="*/ 0 h 91"/>
                <a:gd name="T22" fmla="*/ 0 w 40"/>
                <a:gd name="T23" fmla="*/ 0 h 91"/>
                <a:gd name="T24" fmla="*/ 0 w 40"/>
                <a:gd name="T25" fmla="*/ 0 h 9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91"/>
                <a:gd name="T41" fmla="*/ 40 w 40"/>
                <a:gd name="T42" fmla="*/ 91 h 9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91">
                  <a:moveTo>
                    <a:pt x="40" y="91"/>
                  </a:moveTo>
                  <a:lnTo>
                    <a:pt x="31" y="83"/>
                  </a:lnTo>
                  <a:lnTo>
                    <a:pt x="21" y="70"/>
                  </a:lnTo>
                  <a:lnTo>
                    <a:pt x="13" y="56"/>
                  </a:lnTo>
                  <a:lnTo>
                    <a:pt x="7" y="40"/>
                  </a:lnTo>
                  <a:lnTo>
                    <a:pt x="2" y="25"/>
                  </a:lnTo>
                  <a:lnTo>
                    <a:pt x="0" y="13"/>
                  </a:lnTo>
                  <a:lnTo>
                    <a:pt x="2" y="3"/>
                  </a:lnTo>
                  <a:lnTo>
                    <a:pt x="7" y="0"/>
                  </a:lnTo>
                  <a:lnTo>
                    <a:pt x="20" y="10"/>
                  </a:lnTo>
                  <a:lnTo>
                    <a:pt x="31" y="37"/>
                  </a:lnTo>
                  <a:lnTo>
                    <a:pt x="37" y="68"/>
                  </a:lnTo>
                  <a:lnTo>
                    <a:pt x="40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4" name="Freeform 541"/>
            <p:cNvSpPr>
              <a:spLocks/>
            </p:cNvSpPr>
            <p:nvPr/>
          </p:nvSpPr>
          <p:spPr bwMode="auto">
            <a:xfrm flipH="1">
              <a:off x="1846" y="3418"/>
              <a:ext cx="29" cy="43"/>
            </a:xfrm>
            <a:custGeom>
              <a:avLst/>
              <a:gdLst>
                <a:gd name="T0" fmla="*/ 0 w 65"/>
                <a:gd name="T1" fmla="*/ 1 h 85"/>
                <a:gd name="T2" fmla="*/ 0 w 65"/>
                <a:gd name="T3" fmla="*/ 1 h 85"/>
                <a:gd name="T4" fmla="*/ 0 w 65"/>
                <a:gd name="T5" fmla="*/ 1 h 85"/>
                <a:gd name="T6" fmla="*/ 0 w 65"/>
                <a:gd name="T7" fmla="*/ 1 h 85"/>
                <a:gd name="T8" fmla="*/ 0 w 65"/>
                <a:gd name="T9" fmla="*/ 1 h 85"/>
                <a:gd name="T10" fmla="*/ 0 w 65"/>
                <a:gd name="T11" fmla="*/ 1 h 85"/>
                <a:gd name="T12" fmla="*/ 0 w 65"/>
                <a:gd name="T13" fmla="*/ 1 h 85"/>
                <a:gd name="T14" fmla="*/ 0 w 65"/>
                <a:gd name="T15" fmla="*/ 1 h 85"/>
                <a:gd name="T16" fmla="*/ 0 w 65"/>
                <a:gd name="T17" fmla="*/ 0 h 85"/>
                <a:gd name="T18" fmla="*/ 0 w 65"/>
                <a:gd name="T19" fmla="*/ 0 h 85"/>
                <a:gd name="T20" fmla="*/ 0 w 65"/>
                <a:gd name="T21" fmla="*/ 1 h 85"/>
                <a:gd name="T22" fmla="*/ 0 w 65"/>
                <a:gd name="T23" fmla="*/ 1 h 85"/>
                <a:gd name="T24" fmla="*/ 0 w 65"/>
                <a:gd name="T25" fmla="*/ 1 h 85"/>
                <a:gd name="T26" fmla="*/ 0 w 65"/>
                <a:gd name="T27" fmla="*/ 1 h 85"/>
                <a:gd name="T28" fmla="*/ 0 w 65"/>
                <a:gd name="T29" fmla="*/ 1 h 85"/>
                <a:gd name="T30" fmla="*/ 0 w 65"/>
                <a:gd name="T31" fmla="*/ 1 h 85"/>
                <a:gd name="T32" fmla="*/ 0 w 65"/>
                <a:gd name="T33" fmla="*/ 1 h 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5"/>
                <a:gd name="T53" fmla="*/ 65 w 65"/>
                <a:gd name="T54" fmla="*/ 85 h 8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5">
                  <a:moveTo>
                    <a:pt x="65" y="85"/>
                  </a:moveTo>
                  <a:lnTo>
                    <a:pt x="54" y="77"/>
                  </a:lnTo>
                  <a:lnTo>
                    <a:pt x="44" y="67"/>
                  </a:lnTo>
                  <a:lnTo>
                    <a:pt x="30" y="53"/>
                  </a:lnTo>
                  <a:lnTo>
                    <a:pt x="20" y="39"/>
                  </a:lnTo>
                  <a:lnTo>
                    <a:pt x="9" y="25"/>
                  </a:lnTo>
                  <a:lnTo>
                    <a:pt x="3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6" y="16"/>
                  </a:lnTo>
                  <a:lnTo>
                    <a:pt x="37" y="29"/>
                  </a:lnTo>
                  <a:lnTo>
                    <a:pt x="46" y="44"/>
                  </a:lnTo>
                  <a:lnTo>
                    <a:pt x="54" y="59"/>
                  </a:lnTo>
                  <a:lnTo>
                    <a:pt x="61" y="73"/>
                  </a:lnTo>
                  <a:lnTo>
                    <a:pt x="65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5" name="Freeform 542"/>
            <p:cNvSpPr>
              <a:spLocks/>
            </p:cNvSpPr>
            <p:nvPr/>
          </p:nvSpPr>
          <p:spPr bwMode="auto">
            <a:xfrm flipH="1">
              <a:off x="1862" y="3425"/>
              <a:ext cx="37" cy="35"/>
            </a:xfrm>
            <a:custGeom>
              <a:avLst/>
              <a:gdLst>
                <a:gd name="T0" fmla="*/ 0 w 82"/>
                <a:gd name="T1" fmla="*/ 1 h 70"/>
                <a:gd name="T2" fmla="*/ 0 w 82"/>
                <a:gd name="T3" fmla="*/ 1 h 70"/>
                <a:gd name="T4" fmla="*/ 0 w 82"/>
                <a:gd name="T5" fmla="*/ 1 h 70"/>
                <a:gd name="T6" fmla="*/ 0 w 82"/>
                <a:gd name="T7" fmla="*/ 1 h 70"/>
                <a:gd name="T8" fmla="*/ 0 w 82"/>
                <a:gd name="T9" fmla="*/ 1 h 70"/>
                <a:gd name="T10" fmla="*/ 0 w 82"/>
                <a:gd name="T11" fmla="*/ 1 h 70"/>
                <a:gd name="T12" fmla="*/ 0 w 82"/>
                <a:gd name="T13" fmla="*/ 1 h 70"/>
                <a:gd name="T14" fmla="*/ 0 w 82"/>
                <a:gd name="T15" fmla="*/ 1 h 70"/>
                <a:gd name="T16" fmla="*/ 0 w 82"/>
                <a:gd name="T17" fmla="*/ 0 h 70"/>
                <a:gd name="T18" fmla="*/ 0 w 82"/>
                <a:gd name="T19" fmla="*/ 0 h 70"/>
                <a:gd name="T20" fmla="*/ 0 w 82"/>
                <a:gd name="T21" fmla="*/ 1 h 70"/>
                <a:gd name="T22" fmla="*/ 0 w 82"/>
                <a:gd name="T23" fmla="*/ 1 h 70"/>
                <a:gd name="T24" fmla="*/ 0 w 82"/>
                <a:gd name="T25" fmla="*/ 1 h 70"/>
                <a:gd name="T26" fmla="*/ 0 w 82"/>
                <a:gd name="T27" fmla="*/ 1 h 70"/>
                <a:gd name="T28" fmla="*/ 0 w 82"/>
                <a:gd name="T29" fmla="*/ 1 h 70"/>
                <a:gd name="T30" fmla="*/ 0 w 82"/>
                <a:gd name="T31" fmla="*/ 1 h 70"/>
                <a:gd name="T32" fmla="*/ 0 w 82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70"/>
                <a:gd name="T53" fmla="*/ 82 w 82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70">
                  <a:moveTo>
                    <a:pt x="82" y="70"/>
                  </a:moveTo>
                  <a:lnTo>
                    <a:pt x="73" y="64"/>
                  </a:lnTo>
                  <a:lnTo>
                    <a:pt x="58" y="56"/>
                  </a:lnTo>
                  <a:lnTo>
                    <a:pt x="44" y="46"/>
                  </a:lnTo>
                  <a:lnTo>
                    <a:pt x="28" y="34"/>
                  </a:lnTo>
                  <a:lnTo>
                    <a:pt x="15" y="23"/>
                  </a:lnTo>
                  <a:lnTo>
                    <a:pt x="4" y="12"/>
                  </a:lnTo>
                  <a:lnTo>
                    <a:pt x="0" y="4"/>
                  </a:lnTo>
                  <a:lnTo>
                    <a:pt x="1" y="0"/>
                  </a:lnTo>
                  <a:lnTo>
                    <a:pt x="9" y="0"/>
                  </a:lnTo>
                  <a:lnTo>
                    <a:pt x="21" y="6"/>
                  </a:lnTo>
                  <a:lnTo>
                    <a:pt x="34" y="15"/>
                  </a:lnTo>
                  <a:lnTo>
                    <a:pt x="47" y="26"/>
                  </a:lnTo>
                  <a:lnTo>
                    <a:pt x="61" y="40"/>
                  </a:lnTo>
                  <a:lnTo>
                    <a:pt x="71" y="52"/>
                  </a:lnTo>
                  <a:lnTo>
                    <a:pt x="79" y="63"/>
                  </a:lnTo>
                  <a:lnTo>
                    <a:pt x="82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6" name="Freeform 543"/>
            <p:cNvSpPr>
              <a:spLocks/>
            </p:cNvSpPr>
            <p:nvPr/>
          </p:nvSpPr>
          <p:spPr bwMode="auto">
            <a:xfrm flipH="1">
              <a:off x="1878" y="3430"/>
              <a:ext cx="33" cy="32"/>
            </a:xfrm>
            <a:custGeom>
              <a:avLst/>
              <a:gdLst>
                <a:gd name="T0" fmla="*/ 0 w 73"/>
                <a:gd name="T1" fmla="*/ 0 h 65"/>
                <a:gd name="T2" fmla="*/ 0 w 73"/>
                <a:gd name="T3" fmla="*/ 0 h 65"/>
                <a:gd name="T4" fmla="*/ 0 w 73"/>
                <a:gd name="T5" fmla="*/ 0 h 65"/>
                <a:gd name="T6" fmla="*/ 0 w 73"/>
                <a:gd name="T7" fmla="*/ 0 h 65"/>
                <a:gd name="T8" fmla="*/ 0 w 73"/>
                <a:gd name="T9" fmla="*/ 0 h 65"/>
                <a:gd name="T10" fmla="*/ 0 w 73"/>
                <a:gd name="T11" fmla="*/ 0 h 65"/>
                <a:gd name="T12" fmla="*/ 0 w 73"/>
                <a:gd name="T13" fmla="*/ 0 h 65"/>
                <a:gd name="T14" fmla="*/ 0 w 73"/>
                <a:gd name="T15" fmla="*/ 0 h 65"/>
                <a:gd name="T16" fmla="*/ 0 w 73"/>
                <a:gd name="T17" fmla="*/ 0 h 65"/>
                <a:gd name="T18" fmla="*/ 0 w 73"/>
                <a:gd name="T19" fmla="*/ 0 h 65"/>
                <a:gd name="T20" fmla="*/ 0 w 73"/>
                <a:gd name="T21" fmla="*/ 0 h 65"/>
                <a:gd name="T22" fmla="*/ 0 w 73"/>
                <a:gd name="T23" fmla="*/ 0 h 65"/>
                <a:gd name="T24" fmla="*/ 0 w 73"/>
                <a:gd name="T25" fmla="*/ 0 h 65"/>
                <a:gd name="T26" fmla="*/ 0 w 73"/>
                <a:gd name="T27" fmla="*/ 0 h 65"/>
                <a:gd name="T28" fmla="*/ 0 w 73"/>
                <a:gd name="T29" fmla="*/ 0 h 65"/>
                <a:gd name="T30" fmla="*/ 0 w 73"/>
                <a:gd name="T31" fmla="*/ 0 h 65"/>
                <a:gd name="T32" fmla="*/ 0 w 73"/>
                <a:gd name="T33" fmla="*/ 0 h 6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3"/>
                <a:gd name="T52" fmla="*/ 0 h 65"/>
                <a:gd name="T53" fmla="*/ 73 w 73"/>
                <a:gd name="T54" fmla="*/ 65 h 6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3" h="65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3" y="16"/>
                  </a:lnTo>
                  <a:lnTo>
                    <a:pt x="33" y="27"/>
                  </a:lnTo>
                  <a:lnTo>
                    <a:pt x="43" y="38"/>
                  </a:lnTo>
                  <a:lnTo>
                    <a:pt x="54" y="48"/>
                  </a:lnTo>
                  <a:lnTo>
                    <a:pt x="64" y="58"/>
                  </a:lnTo>
                  <a:lnTo>
                    <a:pt x="73" y="65"/>
                  </a:lnTo>
                  <a:lnTo>
                    <a:pt x="60" y="61"/>
                  </a:lnTo>
                  <a:lnTo>
                    <a:pt x="46" y="53"/>
                  </a:lnTo>
                  <a:lnTo>
                    <a:pt x="33" y="44"/>
                  </a:lnTo>
                  <a:lnTo>
                    <a:pt x="20" y="33"/>
                  </a:lnTo>
                  <a:lnTo>
                    <a:pt x="9" y="23"/>
                  </a:lnTo>
                  <a:lnTo>
                    <a:pt x="2" y="14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7" name="Freeform 544"/>
            <p:cNvSpPr>
              <a:spLocks/>
            </p:cNvSpPr>
            <p:nvPr/>
          </p:nvSpPr>
          <p:spPr bwMode="auto">
            <a:xfrm flipH="1">
              <a:off x="1912" y="3493"/>
              <a:ext cx="161" cy="38"/>
            </a:xfrm>
            <a:custGeom>
              <a:avLst/>
              <a:gdLst>
                <a:gd name="T0" fmla="*/ 0 w 357"/>
                <a:gd name="T1" fmla="*/ 1 h 76"/>
                <a:gd name="T2" fmla="*/ 0 w 357"/>
                <a:gd name="T3" fmla="*/ 1 h 76"/>
                <a:gd name="T4" fmla="*/ 0 w 357"/>
                <a:gd name="T5" fmla="*/ 1 h 76"/>
                <a:gd name="T6" fmla="*/ 0 w 357"/>
                <a:gd name="T7" fmla="*/ 1 h 76"/>
                <a:gd name="T8" fmla="*/ 0 w 357"/>
                <a:gd name="T9" fmla="*/ 1 h 76"/>
                <a:gd name="T10" fmla="*/ 0 w 357"/>
                <a:gd name="T11" fmla="*/ 1 h 76"/>
                <a:gd name="T12" fmla="*/ 0 w 357"/>
                <a:gd name="T13" fmla="*/ 1 h 76"/>
                <a:gd name="T14" fmla="*/ 0 w 357"/>
                <a:gd name="T15" fmla="*/ 1 h 76"/>
                <a:gd name="T16" fmla="*/ 0 w 357"/>
                <a:gd name="T17" fmla="*/ 1 h 76"/>
                <a:gd name="T18" fmla="*/ 0 w 357"/>
                <a:gd name="T19" fmla="*/ 1 h 76"/>
                <a:gd name="T20" fmla="*/ 0 w 357"/>
                <a:gd name="T21" fmla="*/ 1 h 76"/>
                <a:gd name="T22" fmla="*/ 0 w 357"/>
                <a:gd name="T23" fmla="*/ 1 h 76"/>
                <a:gd name="T24" fmla="*/ 0 w 357"/>
                <a:gd name="T25" fmla="*/ 1 h 76"/>
                <a:gd name="T26" fmla="*/ 0 w 357"/>
                <a:gd name="T27" fmla="*/ 1 h 76"/>
                <a:gd name="T28" fmla="*/ 0 w 357"/>
                <a:gd name="T29" fmla="*/ 1 h 76"/>
                <a:gd name="T30" fmla="*/ 0 w 357"/>
                <a:gd name="T31" fmla="*/ 1 h 76"/>
                <a:gd name="T32" fmla="*/ 0 w 357"/>
                <a:gd name="T33" fmla="*/ 1 h 76"/>
                <a:gd name="T34" fmla="*/ 0 w 357"/>
                <a:gd name="T35" fmla="*/ 1 h 76"/>
                <a:gd name="T36" fmla="*/ 0 w 357"/>
                <a:gd name="T37" fmla="*/ 1 h 76"/>
                <a:gd name="T38" fmla="*/ 0 w 357"/>
                <a:gd name="T39" fmla="*/ 1 h 76"/>
                <a:gd name="T40" fmla="*/ 0 w 357"/>
                <a:gd name="T41" fmla="*/ 1 h 76"/>
                <a:gd name="T42" fmla="*/ 0 w 357"/>
                <a:gd name="T43" fmla="*/ 1 h 76"/>
                <a:gd name="T44" fmla="*/ 0 w 357"/>
                <a:gd name="T45" fmla="*/ 1 h 76"/>
                <a:gd name="T46" fmla="*/ 0 w 357"/>
                <a:gd name="T47" fmla="*/ 1 h 76"/>
                <a:gd name="T48" fmla="*/ 0 w 357"/>
                <a:gd name="T49" fmla="*/ 1 h 76"/>
                <a:gd name="T50" fmla="*/ 0 w 357"/>
                <a:gd name="T51" fmla="*/ 1 h 76"/>
                <a:gd name="T52" fmla="*/ 0 w 357"/>
                <a:gd name="T53" fmla="*/ 1 h 76"/>
                <a:gd name="T54" fmla="*/ 0 w 357"/>
                <a:gd name="T55" fmla="*/ 0 h 76"/>
                <a:gd name="T56" fmla="*/ 0 w 357"/>
                <a:gd name="T57" fmla="*/ 0 h 76"/>
                <a:gd name="T58" fmla="*/ 0 w 357"/>
                <a:gd name="T59" fmla="*/ 1 h 76"/>
                <a:gd name="T60" fmla="*/ 0 w 357"/>
                <a:gd name="T61" fmla="*/ 1 h 76"/>
                <a:gd name="T62" fmla="*/ 0 w 357"/>
                <a:gd name="T63" fmla="*/ 1 h 76"/>
                <a:gd name="T64" fmla="*/ 0 w 357"/>
                <a:gd name="T65" fmla="*/ 1 h 76"/>
                <a:gd name="T66" fmla="*/ 0 w 357"/>
                <a:gd name="T67" fmla="*/ 1 h 76"/>
                <a:gd name="T68" fmla="*/ 0 w 357"/>
                <a:gd name="T69" fmla="*/ 1 h 76"/>
                <a:gd name="T70" fmla="*/ 0 w 357"/>
                <a:gd name="T71" fmla="*/ 1 h 76"/>
                <a:gd name="T72" fmla="*/ 0 w 357"/>
                <a:gd name="T73" fmla="*/ 1 h 7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57"/>
                <a:gd name="T112" fmla="*/ 0 h 76"/>
                <a:gd name="T113" fmla="*/ 357 w 357"/>
                <a:gd name="T114" fmla="*/ 76 h 7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57" h="76">
                  <a:moveTo>
                    <a:pt x="356" y="68"/>
                  </a:moveTo>
                  <a:lnTo>
                    <a:pt x="357" y="70"/>
                  </a:lnTo>
                  <a:lnTo>
                    <a:pt x="354" y="72"/>
                  </a:lnTo>
                  <a:lnTo>
                    <a:pt x="351" y="75"/>
                  </a:lnTo>
                  <a:lnTo>
                    <a:pt x="348" y="76"/>
                  </a:lnTo>
                  <a:lnTo>
                    <a:pt x="327" y="59"/>
                  </a:lnTo>
                  <a:lnTo>
                    <a:pt x="303" y="45"/>
                  </a:lnTo>
                  <a:lnTo>
                    <a:pt x="281" y="34"/>
                  </a:lnTo>
                  <a:lnTo>
                    <a:pt x="257" y="25"/>
                  </a:lnTo>
                  <a:lnTo>
                    <a:pt x="233" y="19"/>
                  </a:lnTo>
                  <a:lnTo>
                    <a:pt x="208" y="16"/>
                  </a:lnTo>
                  <a:lnTo>
                    <a:pt x="185" y="14"/>
                  </a:lnTo>
                  <a:lnTo>
                    <a:pt x="161" y="12"/>
                  </a:lnTo>
                  <a:lnTo>
                    <a:pt x="139" y="14"/>
                  </a:lnTo>
                  <a:lnTo>
                    <a:pt x="115" y="16"/>
                  </a:lnTo>
                  <a:lnTo>
                    <a:pt x="92" y="18"/>
                  </a:lnTo>
                  <a:lnTo>
                    <a:pt x="71" y="22"/>
                  </a:lnTo>
                  <a:lnTo>
                    <a:pt x="52" y="26"/>
                  </a:lnTo>
                  <a:lnTo>
                    <a:pt x="33" y="30"/>
                  </a:lnTo>
                  <a:lnTo>
                    <a:pt x="16" y="34"/>
                  </a:lnTo>
                  <a:lnTo>
                    <a:pt x="0" y="38"/>
                  </a:lnTo>
                  <a:lnTo>
                    <a:pt x="8" y="29"/>
                  </a:lnTo>
                  <a:lnTo>
                    <a:pt x="21" y="22"/>
                  </a:lnTo>
                  <a:lnTo>
                    <a:pt x="40" y="15"/>
                  </a:lnTo>
                  <a:lnTo>
                    <a:pt x="60" y="9"/>
                  </a:lnTo>
                  <a:lnTo>
                    <a:pt x="83" y="4"/>
                  </a:lnTo>
                  <a:lnTo>
                    <a:pt x="110" y="1"/>
                  </a:lnTo>
                  <a:lnTo>
                    <a:pt x="137" y="0"/>
                  </a:lnTo>
                  <a:lnTo>
                    <a:pt x="166" y="0"/>
                  </a:lnTo>
                  <a:lnTo>
                    <a:pt x="195" y="1"/>
                  </a:lnTo>
                  <a:lnTo>
                    <a:pt x="223" y="4"/>
                  </a:lnTo>
                  <a:lnTo>
                    <a:pt x="250" y="10"/>
                  </a:lnTo>
                  <a:lnTo>
                    <a:pt x="278" y="17"/>
                  </a:lnTo>
                  <a:lnTo>
                    <a:pt x="302" y="26"/>
                  </a:lnTo>
                  <a:lnTo>
                    <a:pt x="323" y="38"/>
                  </a:lnTo>
                  <a:lnTo>
                    <a:pt x="341" y="52"/>
                  </a:lnTo>
                  <a:lnTo>
                    <a:pt x="356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8" name="Freeform 545"/>
            <p:cNvSpPr>
              <a:spLocks/>
            </p:cNvSpPr>
            <p:nvPr/>
          </p:nvSpPr>
          <p:spPr bwMode="auto">
            <a:xfrm flipH="1">
              <a:off x="2051" y="3502"/>
              <a:ext cx="19" cy="34"/>
            </a:xfrm>
            <a:custGeom>
              <a:avLst/>
              <a:gdLst>
                <a:gd name="T0" fmla="*/ 0 w 43"/>
                <a:gd name="T1" fmla="*/ 0 h 68"/>
                <a:gd name="T2" fmla="*/ 0 w 43"/>
                <a:gd name="T3" fmla="*/ 1 h 68"/>
                <a:gd name="T4" fmla="*/ 0 w 43"/>
                <a:gd name="T5" fmla="*/ 1 h 68"/>
                <a:gd name="T6" fmla="*/ 0 w 43"/>
                <a:gd name="T7" fmla="*/ 1 h 68"/>
                <a:gd name="T8" fmla="*/ 0 w 43"/>
                <a:gd name="T9" fmla="*/ 1 h 68"/>
                <a:gd name="T10" fmla="*/ 0 w 43"/>
                <a:gd name="T11" fmla="*/ 1 h 68"/>
                <a:gd name="T12" fmla="*/ 0 w 43"/>
                <a:gd name="T13" fmla="*/ 1 h 68"/>
                <a:gd name="T14" fmla="*/ 0 w 43"/>
                <a:gd name="T15" fmla="*/ 1 h 68"/>
                <a:gd name="T16" fmla="*/ 0 w 43"/>
                <a:gd name="T17" fmla="*/ 1 h 68"/>
                <a:gd name="T18" fmla="*/ 0 w 43"/>
                <a:gd name="T19" fmla="*/ 1 h 68"/>
                <a:gd name="T20" fmla="*/ 0 w 43"/>
                <a:gd name="T21" fmla="*/ 1 h 68"/>
                <a:gd name="T22" fmla="*/ 0 w 43"/>
                <a:gd name="T23" fmla="*/ 1 h 68"/>
                <a:gd name="T24" fmla="*/ 0 w 43"/>
                <a:gd name="T25" fmla="*/ 1 h 68"/>
                <a:gd name="T26" fmla="*/ 0 w 43"/>
                <a:gd name="T27" fmla="*/ 1 h 68"/>
                <a:gd name="T28" fmla="*/ 0 w 43"/>
                <a:gd name="T29" fmla="*/ 1 h 68"/>
                <a:gd name="T30" fmla="*/ 0 w 43"/>
                <a:gd name="T31" fmla="*/ 1 h 68"/>
                <a:gd name="T32" fmla="*/ 0 w 43"/>
                <a:gd name="T33" fmla="*/ 0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8"/>
                <a:gd name="T53" fmla="*/ 43 w 43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8">
                  <a:moveTo>
                    <a:pt x="43" y="0"/>
                  </a:moveTo>
                  <a:lnTo>
                    <a:pt x="34" y="7"/>
                  </a:lnTo>
                  <a:lnTo>
                    <a:pt x="26" y="16"/>
                  </a:lnTo>
                  <a:lnTo>
                    <a:pt x="18" y="27"/>
                  </a:lnTo>
                  <a:lnTo>
                    <a:pt x="10" y="38"/>
                  </a:lnTo>
                  <a:lnTo>
                    <a:pt x="5" y="48"/>
                  </a:lnTo>
                  <a:lnTo>
                    <a:pt x="1" y="58"/>
                  </a:lnTo>
                  <a:lnTo>
                    <a:pt x="0" y="65"/>
                  </a:lnTo>
                  <a:lnTo>
                    <a:pt x="1" y="68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3" y="54"/>
                  </a:lnTo>
                  <a:lnTo>
                    <a:pt x="18" y="44"/>
                  </a:lnTo>
                  <a:lnTo>
                    <a:pt x="23" y="32"/>
                  </a:lnTo>
                  <a:lnTo>
                    <a:pt x="30" y="21"/>
                  </a:lnTo>
                  <a:lnTo>
                    <a:pt x="36" y="9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9" name="Freeform 546"/>
            <p:cNvSpPr>
              <a:spLocks/>
            </p:cNvSpPr>
            <p:nvPr/>
          </p:nvSpPr>
          <p:spPr bwMode="auto">
            <a:xfrm flipH="1">
              <a:off x="2037" y="3498"/>
              <a:ext cx="23" cy="38"/>
            </a:xfrm>
            <a:custGeom>
              <a:avLst/>
              <a:gdLst>
                <a:gd name="T0" fmla="*/ 0 w 52"/>
                <a:gd name="T1" fmla="*/ 1 h 75"/>
                <a:gd name="T2" fmla="*/ 0 w 52"/>
                <a:gd name="T3" fmla="*/ 1 h 75"/>
                <a:gd name="T4" fmla="*/ 0 w 52"/>
                <a:gd name="T5" fmla="*/ 1 h 75"/>
                <a:gd name="T6" fmla="*/ 0 w 52"/>
                <a:gd name="T7" fmla="*/ 1 h 75"/>
                <a:gd name="T8" fmla="*/ 0 w 52"/>
                <a:gd name="T9" fmla="*/ 1 h 75"/>
                <a:gd name="T10" fmla="*/ 0 w 52"/>
                <a:gd name="T11" fmla="*/ 1 h 75"/>
                <a:gd name="T12" fmla="*/ 0 w 52"/>
                <a:gd name="T13" fmla="*/ 1 h 75"/>
                <a:gd name="T14" fmla="*/ 0 w 52"/>
                <a:gd name="T15" fmla="*/ 1 h 75"/>
                <a:gd name="T16" fmla="*/ 0 w 52"/>
                <a:gd name="T17" fmla="*/ 0 h 75"/>
                <a:gd name="T18" fmla="*/ 0 w 52"/>
                <a:gd name="T19" fmla="*/ 1 h 75"/>
                <a:gd name="T20" fmla="*/ 0 w 52"/>
                <a:gd name="T21" fmla="*/ 1 h 75"/>
                <a:gd name="T22" fmla="*/ 0 w 52"/>
                <a:gd name="T23" fmla="*/ 1 h 75"/>
                <a:gd name="T24" fmla="*/ 0 w 52"/>
                <a:gd name="T25" fmla="*/ 1 h 75"/>
                <a:gd name="T26" fmla="*/ 0 w 52"/>
                <a:gd name="T27" fmla="*/ 1 h 75"/>
                <a:gd name="T28" fmla="*/ 0 w 52"/>
                <a:gd name="T29" fmla="*/ 1 h 75"/>
                <a:gd name="T30" fmla="*/ 0 w 52"/>
                <a:gd name="T31" fmla="*/ 1 h 75"/>
                <a:gd name="T32" fmla="*/ 0 w 52"/>
                <a:gd name="T33" fmla="*/ 1 h 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5"/>
                <a:gd name="T53" fmla="*/ 52 w 52"/>
                <a:gd name="T54" fmla="*/ 75 h 7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5">
                  <a:moveTo>
                    <a:pt x="2" y="75"/>
                  </a:moveTo>
                  <a:lnTo>
                    <a:pt x="0" y="72"/>
                  </a:lnTo>
                  <a:lnTo>
                    <a:pt x="2" y="65"/>
                  </a:lnTo>
                  <a:lnTo>
                    <a:pt x="5" y="55"/>
                  </a:lnTo>
                  <a:lnTo>
                    <a:pt x="11" y="44"/>
                  </a:lnTo>
                  <a:lnTo>
                    <a:pt x="19" y="31"/>
                  </a:lnTo>
                  <a:lnTo>
                    <a:pt x="28" y="20"/>
                  </a:lnTo>
                  <a:lnTo>
                    <a:pt x="40" y="8"/>
                  </a:lnTo>
                  <a:lnTo>
                    <a:pt x="52" y="0"/>
                  </a:lnTo>
                  <a:lnTo>
                    <a:pt x="45" y="9"/>
                  </a:lnTo>
                  <a:lnTo>
                    <a:pt x="38" y="21"/>
                  </a:lnTo>
                  <a:lnTo>
                    <a:pt x="31" y="34"/>
                  </a:lnTo>
                  <a:lnTo>
                    <a:pt x="24" y="46"/>
                  </a:lnTo>
                  <a:lnTo>
                    <a:pt x="16" y="58"/>
                  </a:lnTo>
                  <a:lnTo>
                    <a:pt x="11" y="67"/>
                  </a:lnTo>
                  <a:lnTo>
                    <a:pt x="5" y="74"/>
                  </a:lnTo>
                  <a:lnTo>
                    <a:pt x="2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0" name="Freeform 547"/>
            <p:cNvSpPr>
              <a:spLocks/>
            </p:cNvSpPr>
            <p:nvPr/>
          </p:nvSpPr>
          <p:spPr bwMode="auto">
            <a:xfrm flipH="1">
              <a:off x="2006" y="3495"/>
              <a:ext cx="30" cy="49"/>
            </a:xfrm>
            <a:custGeom>
              <a:avLst/>
              <a:gdLst>
                <a:gd name="T0" fmla="*/ 0 w 68"/>
                <a:gd name="T1" fmla="*/ 1 h 98"/>
                <a:gd name="T2" fmla="*/ 0 w 68"/>
                <a:gd name="T3" fmla="*/ 1 h 98"/>
                <a:gd name="T4" fmla="*/ 0 w 68"/>
                <a:gd name="T5" fmla="*/ 1 h 98"/>
                <a:gd name="T6" fmla="*/ 0 w 68"/>
                <a:gd name="T7" fmla="*/ 1 h 98"/>
                <a:gd name="T8" fmla="*/ 0 w 68"/>
                <a:gd name="T9" fmla="*/ 1 h 98"/>
                <a:gd name="T10" fmla="*/ 0 w 68"/>
                <a:gd name="T11" fmla="*/ 1 h 98"/>
                <a:gd name="T12" fmla="*/ 0 w 68"/>
                <a:gd name="T13" fmla="*/ 1 h 98"/>
                <a:gd name="T14" fmla="*/ 0 w 68"/>
                <a:gd name="T15" fmla="*/ 1 h 98"/>
                <a:gd name="T16" fmla="*/ 0 w 68"/>
                <a:gd name="T17" fmla="*/ 0 h 98"/>
                <a:gd name="T18" fmla="*/ 0 w 68"/>
                <a:gd name="T19" fmla="*/ 1 h 98"/>
                <a:gd name="T20" fmla="*/ 0 w 68"/>
                <a:gd name="T21" fmla="*/ 1 h 98"/>
                <a:gd name="T22" fmla="*/ 0 w 68"/>
                <a:gd name="T23" fmla="*/ 1 h 98"/>
                <a:gd name="T24" fmla="*/ 0 w 68"/>
                <a:gd name="T25" fmla="*/ 1 h 98"/>
                <a:gd name="T26" fmla="*/ 0 w 68"/>
                <a:gd name="T27" fmla="*/ 1 h 98"/>
                <a:gd name="T28" fmla="*/ 0 w 68"/>
                <a:gd name="T29" fmla="*/ 1 h 98"/>
                <a:gd name="T30" fmla="*/ 0 w 68"/>
                <a:gd name="T31" fmla="*/ 1 h 98"/>
                <a:gd name="T32" fmla="*/ 0 w 68"/>
                <a:gd name="T33" fmla="*/ 1 h 9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98"/>
                <a:gd name="T53" fmla="*/ 68 w 68"/>
                <a:gd name="T54" fmla="*/ 98 h 9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98">
                  <a:moveTo>
                    <a:pt x="1" y="98"/>
                  </a:moveTo>
                  <a:lnTo>
                    <a:pt x="0" y="92"/>
                  </a:lnTo>
                  <a:lnTo>
                    <a:pt x="3" y="82"/>
                  </a:lnTo>
                  <a:lnTo>
                    <a:pt x="9" y="68"/>
                  </a:lnTo>
                  <a:lnTo>
                    <a:pt x="17" y="52"/>
                  </a:lnTo>
                  <a:lnTo>
                    <a:pt x="29" y="36"/>
                  </a:lnTo>
                  <a:lnTo>
                    <a:pt x="42" y="21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21"/>
                  </a:lnTo>
                  <a:lnTo>
                    <a:pt x="46" y="37"/>
                  </a:lnTo>
                  <a:lnTo>
                    <a:pt x="35" y="56"/>
                  </a:lnTo>
                  <a:lnTo>
                    <a:pt x="25" y="72"/>
                  </a:lnTo>
                  <a:lnTo>
                    <a:pt x="16" y="87"/>
                  </a:lnTo>
                  <a:lnTo>
                    <a:pt x="6" y="96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1" name="Freeform 548"/>
            <p:cNvSpPr>
              <a:spLocks/>
            </p:cNvSpPr>
            <p:nvPr/>
          </p:nvSpPr>
          <p:spPr bwMode="auto">
            <a:xfrm flipH="1">
              <a:off x="1976" y="3498"/>
              <a:ext cx="33" cy="52"/>
            </a:xfrm>
            <a:custGeom>
              <a:avLst/>
              <a:gdLst>
                <a:gd name="T0" fmla="*/ 0 w 75"/>
                <a:gd name="T1" fmla="*/ 0 h 105"/>
                <a:gd name="T2" fmla="*/ 0 w 75"/>
                <a:gd name="T3" fmla="*/ 0 h 105"/>
                <a:gd name="T4" fmla="*/ 0 w 75"/>
                <a:gd name="T5" fmla="*/ 0 h 105"/>
                <a:gd name="T6" fmla="*/ 0 w 75"/>
                <a:gd name="T7" fmla="*/ 0 h 105"/>
                <a:gd name="T8" fmla="*/ 0 w 75"/>
                <a:gd name="T9" fmla="*/ 0 h 105"/>
                <a:gd name="T10" fmla="*/ 0 w 75"/>
                <a:gd name="T11" fmla="*/ 0 h 105"/>
                <a:gd name="T12" fmla="*/ 0 w 75"/>
                <a:gd name="T13" fmla="*/ 0 h 105"/>
                <a:gd name="T14" fmla="*/ 0 w 75"/>
                <a:gd name="T15" fmla="*/ 0 h 105"/>
                <a:gd name="T16" fmla="*/ 0 w 75"/>
                <a:gd name="T17" fmla="*/ 0 h 105"/>
                <a:gd name="T18" fmla="*/ 0 w 75"/>
                <a:gd name="T19" fmla="*/ 0 h 105"/>
                <a:gd name="T20" fmla="*/ 0 w 75"/>
                <a:gd name="T21" fmla="*/ 0 h 105"/>
                <a:gd name="T22" fmla="*/ 0 w 75"/>
                <a:gd name="T23" fmla="*/ 0 h 105"/>
                <a:gd name="T24" fmla="*/ 0 w 75"/>
                <a:gd name="T25" fmla="*/ 0 h 105"/>
                <a:gd name="T26" fmla="*/ 0 w 75"/>
                <a:gd name="T27" fmla="*/ 0 h 105"/>
                <a:gd name="T28" fmla="*/ 0 w 75"/>
                <a:gd name="T29" fmla="*/ 0 h 105"/>
                <a:gd name="T30" fmla="*/ 0 w 75"/>
                <a:gd name="T31" fmla="*/ 0 h 105"/>
                <a:gd name="T32" fmla="*/ 0 w 75"/>
                <a:gd name="T33" fmla="*/ 0 h 1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5"/>
                <a:gd name="T52" fmla="*/ 0 h 105"/>
                <a:gd name="T53" fmla="*/ 75 w 75"/>
                <a:gd name="T54" fmla="*/ 105 h 1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5" h="105">
                  <a:moveTo>
                    <a:pt x="1" y="105"/>
                  </a:moveTo>
                  <a:lnTo>
                    <a:pt x="0" y="99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23" y="54"/>
                  </a:lnTo>
                  <a:lnTo>
                    <a:pt x="34" y="36"/>
                  </a:lnTo>
                  <a:lnTo>
                    <a:pt x="49" y="20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8"/>
                  </a:lnTo>
                  <a:lnTo>
                    <a:pt x="62" y="22"/>
                  </a:lnTo>
                  <a:lnTo>
                    <a:pt x="52" y="39"/>
                  </a:lnTo>
                  <a:lnTo>
                    <a:pt x="38" y="58"/>
                  </a:lnTo>
                  <a:lnTo>
                    <a:pt x="26" y="76"/>
                  </a:lnTo>
                  <a:lnTo>
                    <a:pt x="16" y="91"/>
                  </a:lnTo>
                  <a:lnTo>
                    <a:pt x="7" y="101"/>
                  </a:lnTo>
                  <a:lnTo>
                    <a:pt x="1" y="10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2" name="Freeform 549"/>
            <p:cNvSpPr>
              <a:spLocks/>
            </p:cNvSpPr>
            <p:nvPr/>
          </p:nvSpPr>
          <p:spPr bwMode="auto">
            <a:xfrm flipH="1">
              <a:off x="1956" y="3502"/>
              <a:ext cx="36" cy="43"/>
            </a:xfrm>
            <a:custGeom>
              <a:avLst/>
              <a:gdLst>
                <a:gd name="T0" fmla="*/ 0 w 82"/>
                <a:gd name="T1" fmla="*/ 0 h 87"/>
                <a:gd name="T2" fmla="*/ 0 w 82"/>
                <a:gd name="T3" fmla="*/ 0 h 87"/>
                <a:gd name="T4" fmla="*/ 0 w 82"/>
                <a:gd name="T5" fmla="*/ 0 h 87"/>
                <a:gd name="T6" fmla="*/ 0 w 82"/>
                <a:gd name="T7" fmla="*/ 0 h 87"/>
                <a:gd name="T8" fmla="*/ 0 w 82"/>
                <a:gd name="T9" fmla="*/ 0 h 87"/>
                <a:gd name="T10" fmla="*/ 0 w 82"/>
                <a:gd name="T11" fmla="*/ 0 h 87"/>
                <a:gd name="T12" fmla="*/ 0 w 82"/>
                <a:gd name="T13" fmla="*/ 0 h 87"/>
                <a:gd name="T14" fmla="*/ 0 w 82"/>
                <a:gd name="T15" fmla="*/ 0 h 87"/>
                <a:gd name="T16" fmla="*/ 0 w 82"/>
                <a:gd name="T17" fmla="*/ 0 h 87"/>
                <a:gd name="T18" fmla="*/ 0 w 82"/>
                <a:gd name="T19" fmla="*/ 0 h 87"/>
                <a:gd name="T20" fmla="*/ 0 w 82"/>
                <a:gd name="T21" fmla="*/ 0 h 87"/>
                <a:gd name="T22" fmla="*/ 0 w 82"/>
                <a:gd name="T23" fmla="*/ 0 h 87"/>
                <a:gd name="T24" fmla="*/ 0 w 82"/>
                <a:gd name="T25" fmla="*/ 0 h 87"/>
                <a:gd name="T26" fmla="*/ 0 w 82"/>
                <a:gd name="T27" fmla="*/ 0 h 87"/>
                <a:gd name="T28" fmla="*/ 0 w 82"/>
                <a:gd name="T29" fmla="*/ 0 h 87"/>
                <a:gd name="T30" fmla="*/ 0 w 82"/>
                <a:gd name="T31" fmla="*/ 0 h 87"/>
                <a:gd name="T32" fmla="*/ 0 w 82"/>
                <a:gd name="T33" fmla="*/ 0 h 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2"/>
                <a:gd name="T52" fmla="*/ 0 h 87"/>
                <a:gd name="T53" fmla="*/ 82 w 82"/>
                <a:gd name="T54" fmla="*/ 87 h 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2" h="87">
                  <a:moveTo>
                    <a:pt x="0" y="87"/>
                  </a:moveTo>
                  <a:lnTo>
                    <a:pt x="0" y="82"/>
                  </a:lnTo>
                  <a:lnTo>
                    <a:pt x="6" y="72"/>
                  </a:lnTo>
                  <a:lnTo>
                    <a:pt x="16" y="58"/>
                  </a:lnTo>
                  <a:lnTo>
                    <a:pt x="29" y="43"/>
                  </a:lnTo>
                  <a:lnTo>
                    <a:pt x="42" y="28"/>
                  </a:lnTo>
                  <a:lnTo>
                    <a:pt x="57" y="14"/>
                  </a:lnTo>
                  <a:lnTo>
                    <a:pt x="71" y="5"/>
                  </a:lnTo>
                  <a:lnTo>
                    <a:pt x="82" y="0"/>
                  </a:lnTo>
                  <a:lnTo>
                    <a:pt x="75" y="8"/>
                  </a:lnTo>
                  <a:lnTo>
                    <a:pt x="65" y="21"/>
                  </a:lnTo>
                  <a:lnTo>
                    <a:pt x="53" y="36"/>
                  </a:lnTo>
                  <a:lnTo>
                    <a:pt x="40" y="52"/>
                  </a:lnTo>
                  <a:lnTo>
                    <a:pt x="28" y="67"/>
                  </a:lnTo>
                  <a:lnTo>
                    <a:pt x="16" y="79"/>
                  </a:lnTo>
                  <a:lnTo>
                    <a:pt x="7" y="85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3" name="Freeform 550"/>
            <p:cNvSpPr>
              <a:spLocks/>
            </p:cNvSpPr>
            <p:nvPr/>
          </p:nvSpPr>
          <p:spPr bwMode="auto">
            <a:xfrm flipH="1">
              <a:off x="1942" y="3508"/>
              <a:ext cx="31" cy="36"/>
            </a:xfrm>
            <a:custGeom>
              <a:avLst/>
              <a:gdLst>
                <a:gd name="T0" fmla="*/ 0 w 70"/>
                <a:gd name="T1" fmla="*/ 1 h 71"/>
                <a:gd name="T2" fmla="*/ 0 w 70"/>
                <a:gd name="T3" fmla="*/ 1 h 71"/>
                <a:gd name="T4" fmla="*/ 0 w 70"/>
                <a:gd name="T5" fmla="*/ 1 h 71"/>
                <a:gd name="T6" fmla="*/ 0 w 70"/>
                <a:gd name="T7" fmla="*/ 1 h 71"/>
                <a:gd name="T8" fmla="*/ 0 w 70"/>
                <a:gd name="T9" fmla="*/ 1 h 71"/>
                <a:gd name="T10" fmla="*/ 0 w 70"/>
                <a:gd name="T11" fmla="*/ 1 h 71"/>
                <a:gd name="T12" fmla="*/ 0 w 70"/>
                <a:gd name="T13" fmla="*/ 1 h 71"/>
                <a:gd name="T14" fmla="*/ 0 w 70"/>
                <a:gd name="T15" fmla="*/ 1 h 71"/>
                <a:gd name="T16" fmla="*/ 0 w 70"/>
                <a:gd name="T17" fmla="*/ 0 h 71"/>
                <a:gd name="T18" fmla="*/ 0 w 70"/>
                <a:gd name="T19" fmla="*/ 1 h 71"/>
                <a:gd name="T20" fmla="*/ 0 w 70"/>
                <a:gd name="T21" fmla="*/ 1 h 71"/>
                <a:gd name="T22" fmla="*/ 0 w 70"/>
                <a:gd name="T23" fmla="*/ 1 h 71"/>
                <a:gd name="T24" fmla="*/ 0 w 70"/>
                <a:gd name="T25" fmla="*/ 1 h 71"/>
                <a:gd name="T26" fmla="*/ 0 w 70"/>
                <a:gd name="T27" fmla="*/ 1 h 71"/>
                <a:gd name="T28" fmla="*/ 0 w 70"/>
                <a:gd name="T29" fmla="*/ 1 h 71"/>
                <a:gd name="T30" fmla="*/ 0 w 70"/>
                <a:gd name="T31" fmla="*/ 1 h 71"/>
                <a:gd name="T32" fmla="*/ 0 w 70"/>
                <a:gd name="T33" fmla="*/ 1 h 7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0"/>
                <a:gd name="T52" fmla="*/ 0 h 71"/>
                <a:gd name="T53" fmla="*/ 70 w 70"/>
                <a:gd name="T54" fmla="*/ 71 h 7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0" h="71">
                  <a:moveTo>
                    <a:pt x="1" y="71"/>
                  </a:moveTo>
                  <a:lnTo>
                    <a:pt x="0" y="67"/>
                  </a:lnTo>
                  <a:lnTo>
                    <a:pt x="4" y="59"/>
                  </a:lnTo>
                  <a:lnTo>
                    <a:pt x="9" y="47"/>
                  </a:lnTo>
                  <a:lnTo>
                    <a:pt x="18" y="35"/>
                  </a:lnTo>
                  <a:lnTo>
                    <a:pt x="30" y="24"/>
                  </a:lnTo>
                  <a:lnTo>
                    <a:pt x="42" y="12"/>
                  </a:lnTo>
                  <a:lnTo>
                    <a:pt x="55" y="4"/>
                  </a:lnTo>
                  <a:lnTo>
                    <a:pt x="70" y="0"/>
                  </a:lnTo>
                  <a:lnTo>
                    <a:pt x="63" y="7"/>
                  </a:lnTo>
                  <a:lnTo>
                    <a:pt x="54" y="17"/>
                  </a:lnTo>
                  <a:lnTo>
                    <a:pt x="43" y="30"/>
                  </a:lnTo>
                  <a:lnTo>
                    <a:pt x="33" y="42"/>
                  </a:lnTo>
                  <a:lnTo>
                    <a:pt x="22" y="55"/>
                  </a:lnTo>
                  <a:lnTo>
                    <a:pt x="13" y="64"/>
                  </a:lnTo>
                  <a:lnTo>
                    <a:pt x="5" y="70"/>
                  </a:lnTo>
                  <a:lnTo>
                    <a:pt x="1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4" name="Freeform 551"/>
            <p:cNvSpPr>
              <a:spLocks/>
            </p:cNvSpPr>
            <p:nvPr/>
          </p:nvSpPr>
          <p:spPr bwMode="auto">
            <a:xfrm flipH="1">
              <a:off x="1926" y="3518"/>
              <a:ext cx="27" cy="25"/>
            </a:xfrm>
            <a:custGeom>
              <a:avLst/>
              <a:gdLst>
                <a:gd name="T0" fmla="*/ 0 w 61"/>
                <a:gd name="T1" fmla="*/ 0 h 51"/>
                <a:gd name="T2" fmla="*/ 0 w 61"/>
                <a:gd name="T3" fmla="*/ 0 h 51"/>
                <a:gd name="T4" fmla="*/ 0 w 61"/>
                <a:gd name="T5" fmla="*/ 0 h 51"/>
                <a:gd name="T6" fmla="*/ 0 w 61"/>
                <a:gd name="T7" fmla="*/ 0 h 51"/>
                <a:gd name="T8" fmla="*/ 0 w 61"/>
                <a:gd name="T9" fmla="*/ 0 h 51"/>
                <a:gd name="T10" fmla="*/ 0 w 61"/>
                <a:gd name="T11" fmla="*/ 0 h 51"/>
                <a:gd name="T12" fmla="*/ 0 w 61"/>
                <a:gd name="T13" fmla="*/ 0 h 51"/>
                <a:gd name="T14" fmla="*/ 0 w 61"/>
                <a:gd name="T15" fmla="*/ 0 h 51"/>
                <a:gd name="T16" fmla="*/ 0 w 61"/>
                <a:gd name="T17" fmla="*/ 0 h 51"/>
                <a:gd name="T18" fmla="*/ 0 w 61"/>
                <a:gd name="T19" fmla="*/ 0 h 51"/>
                <a:gd name="T20" fmla="*/ 0 w 61"/>
                <a:gd name="T21" fmla="*/ 0 h 51"/>
                <a:gd name="T22" fmla="*/ 0 w 61"/>
                <a:gd name="T23" fmla="*/ 0 h 51"/>
                <a:gd name="T24" fmla="*/ 0 w 61"/>
                <a:gd name="T25" fmla="*/ 0 h 51"/>
                <a:gd name="T26" fmla="*/ 0 w 61"/>
                <a:gd name="T27" fmla="*/ 0 h 51"/>
                <a:gd name="T28" fmla="*/ 0 w 61"/>
                <a:gd name="T29" fmla="*/ 0 h 51"/>
                <a:gd name="T30" fmla="*/ 0 w 61"/>
                <a:gd name="T31" fmla="*/ 0 h 51"/>
                <a:gd name="T32" fmla="*/ 0 w 61"/>
                <a:gd name="T33" fmla="*/ 0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51"/>
                <a:gd name="T53" fmla="*/ 61 w 61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51">
                  <a:moveTo>
                    <a:pt x="0" y="51"/>
                  </a:moveTo>
                  <a:lnTo>
                    <a:pt x="0" y="48"/>
                  </a:lnTo>
                  <a:lnTo>
                    <a:pt x="4" y="41"/>
                  </a:lnTo>
                  <a:lnTo>
                    <a:pt x="12" y="31"/>
                  </a:lnTo>
                  <a:lnTo>
                    <a:pt x="23" y="22"/>
                  </a:lnTo>
                  <a:lnTo>
                    <a:pt x="33" y="14"/>
                  </a:lnTo>
                  <a:lnTo>
                    <a:pt x="44" y="6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54" y="6"/>
                  </a:lnTo>
                  <a:lnTo>
                    <a:pt x="46" y="13"/>
                  </a:lnTo>
                  <a:lnTo>
                    <a:pt x="38" y="21"/>
                  </a:lnTo>
                  <a:lnTo>
                    <a:pt x="29" y="30"/>
                  </a:lnTo>
                  <a:lnTo>
                    <a:pt x="21" y="38"/>
                  </a:lnTo>
                  <a:lnTo>
                    <a:pt x="12" y="45"/>
                  </a:lnTo>
                  <a:lnTo>
                    <a:pt x="6" y="5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5" name="Freeform 552"/>
            <p:cNvSpPr>
              <a:spLocks/>
            </p:cNvSpPr>
            <p:nvPr/>
          </p:nvSpPr>
          <p:spPr bwMode="auto">
            <a:xfrm flipH="1">
              <a:off x="1917" y="3523"/>
              <a:ext cx="17" cy="18"/>
            </a:xfrm>
            <a:custGeom>
              <a:avLst/>
              <a:gdLst>
                <a:gd name="T0" fmla="*/ 0 w 40"/>
                <a:gd name="T1" fmla="*/ 1 h 34"/>
                <a:gd name="T2" fmla="*/ 0 w 40"/>
                <a:gd name="T3" fmla="*/ 1 h 34"/>
                <a:gd name="T4" fmla="*/ 0 w 40"/>
                <a:gd name="T5" fmla="*/ 1 h 34"/>
                <a:gd name="T6" fmla="*/ 0 w 40"/>
                <a:gd name="T7" fmla="*/ 1 h 34"/>
                <a:gd name="T8" fmla="*/ 0 w 40"/>
                <a:gd name="T9" fmla="*/ 1 h 34"/>
                <a:gd name="T10" fmla="*/ 0 w 40"/>
                <a:gd name="T11" fmla="*/ 1 h 34"/>
                <a:gd name="T12" fmla="*/ 0 w 40"/>
                <a:gd name="T13" fmla="*/ 1 h 34"/>
                <a:gd name="T14" fmla="*/ 0 w 40"/>
                <a:gd name="T15" fmla="*/ 0 h 34"/>
                <a:gd name="T16" fmla="*/ 0 w 40"/>
                <a:gd name="T17" fmla="*/ 1 h 34"/>
                <a:gd name="T18" fmla="*/ 0 w 40"/>
                <a:gd name="T19" fmla="*/ 1 h 34"/>
                <a:gd name="T20" fmla="*/ 0 w 40"/>
                <a:gd name="T21" fmla="*/ 1 h 34"/>
                <a:gd name="T22" fmla="*/ 0 w 40"/>
                <a:gd name="T23" fmla="*/ 1 h 34"/>
                <a:gd name="T24" fmla="*/ 0 w 40"/>
                <a:gd name="T25" fmla="*/ 1 h 34"/>
                <a:gd name="T26" fmla="*/ 0 w 40"/>
                <a:gd name="T27" fmla="*/ 1 h 34"/>
                <a:gd name="T28" fmla="*/ 0 w 40"/>
                <a:gd name="T29" fmla="*/ 1 h 34"/>
                <a:gd name="T30" fmla="*/ 0 w 40"/>
                <a:gd name="T31" fmla="*/ 1 h 34"/>
                <a:gd name="T32" fmla="*/ 0 w 40"/>
                <a:gd name="T33" fmla="*/ 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4"/>
                <a:gd name="T53" fmla="*/ 40 w 40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4">
                  <a:moveTo>
                    <a:pt x="0" y="32"/>
                  </a:moveTo>
                  <a:lnTo>
                    <a:pt x="0" y="29"/>
                  </a:lnTo>
                  <a:lnTo>
                    <a:pt x="1" y="24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9" y="6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32" y="3"/>
                  </a:lnTo>
                  <a:lnTo>
                    <a:pt x="25" y="8"/>
                  </a:lnTo>
                  <a:lnTo>
                    <a:pt x="20" y="15"/>
                  </a:lnTo>
                  <a:lnTo>
                    <a:pt x="15" y="22"/>
                  </a:lnTo>
                  <a:lnTo>
                    <a:pt x="9" y="29"/>
                  </a:lnTo>
                  <a:lnTo>
                    <a:pt x="7" y="33"/>
                  </a:lnTo>
                  <a:lnTo>
                    <a:pt x="3" y="34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6" name="Freeform 553"/>
            <p:cNvSpPr>
              <a:spLocks/>
            </p:cNvSpPr>
            <p:nvPr/>
          </p:nvSpPr>
          <p:spPr bwMode="auto">
            <a:xfrm flipH="1">
              <a:off x="2063" y="3508"/>
              <a:ext cx="21" cy="22"/>
            </a:xfrm>
            <a:custGeom>
              <a:avLst/>
              <a:gdLst>
                <a:gd name="T0" fmla="*/ 0 w 46"/>
                <a:gd name="T1" fmla="*/ 0 h 44"/>
                <a:gd name="T2" fmla="*/ 0 w 46"/>
                <a:gd name="T3" fmla="*/ 1 h 44"/>
                <a:gd name="T4" fmla="*/ 0 w 46"/>
                <a:gd name="T5" fmla="*/ 1 h 44"/>
                <a:gd name="T6" fmla="*/ 0 w 46"/>
                <a:gd name="T7" fmla="*/ 1 h 44"/>
                <a:gd name="T8" fmla="*/ 0 w 46"/>
                <a:gd name="T9" fmla="*/ 1 h 44"/>
                <a:gd name="T10" fmla="*/ 0 w 46"/>
                <a:gd name="T11" fmla="*/ 1 h 44"/>
                <a:gd name="T12" fmla="*/ 0 w 46"/>
                <a:gd name="T13" fmla="*/ 1 h 44"/>
                <a:gd name="T14" fmla="*/ 0 w 46"/>
                <a:gd name="T15" fmla="*/ 1 h 44"/>
                <a:gd name="T16" fmla="*/ 0 w 46"/>
                <a:gd name="T17" fmla="*/ 1 h 44"/>
                <a:gd name="T18" fmla="*/ 0 w 46"/>
                <a:gd name="T19" fmla="*/ 1 h 44"/>
                <a:gd name="T20" fmla="*/ 0 w 46"/>
                <a:gd name="T21" fmla="*/ 1 h 44"/>
                <a:gd name="T22" fmla="*/ 0 w 46"/>
                <a:gd name="T23" fmla="*/ 1 h 44"/>
                <a:gd name="T24" fmla="*/ 0 w 46"/>
                <a:gd name="T25" fmla="*/ 1 h 44"/>
                <a:gd name="T26" fmla="*/ 0 w 46"/>
                <a:gd name="T27" fmla="*/ 1 h 44"/>
                <a:gd name="T28" fmla="*/ 0 w 46"/>
                <a:gd name="T29" fmla="*/ 1 h 44"/>
                <a:gd name="T30" fmla="*/ 0 w 46"/>
                <a:gd name="T31" fmla="*/ 1 h 44"/>
                <a:gd name="T32" fmla="*/ 0 w 46"/>
                <a:gd name="T33" fmla="*/ 0 h 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6"/>
                <a:gd name="T52" fmla="*/ 0 h 44"/>
                <a:gd name="T53" fmla="*/ 46 w 46"/>
                <a:gd name="T54" fmla="*/ 44 h 4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6" h="44">
                  <a:moveTo>
                    <a:pt x="46" y="0"/>
                  </a:moveTo>
                  <a:lnTo>
                    <a:pt x="44" y="3"/>
                  </a:lnTo>
                  <a:lnTo>
                    <a:pt x="38" y="10"/>
                  </a:lnTo>
                  <a:lnTo>
                    <a:pt x="33" y="18"/>
                  </a:lnTo>
                  <a:lnTo>
                    <a:pt x="27" y="26"/>
                  </a:lnTo>
                  <a:lnTo>
                    <a:pt x="20" y="34"/>
                  </a:lnTo>
                  <a:lnTo>
                    <a:pt x="13" y="40"/>
                  </a:lnTo>
                  <a:lnTo>
                    <a:pt x="7" y="44"/>
                  </a:lnTo>
                  <a:lnTo>
                    <a:pt x="2" y="42"/>
                  </a:lnTo>
                  <a:lnTo>
                    <a:pt x="0" y="38"/>
                  </a:lnTo>
                  <a:lnTo>
                    <a:pt x="3" y="32"/>
                  </a:lnTo>
                  <a:lnTo>
                    <a:pt x="8" y="26"/>
                  </a:lnTo>
                  <a:lnTo>
                    <a:pt x="16" y="19"/>
                  </a:lnTo>
                  <a:lnTo>
                    <a:pt x="25" y="14"/>
                  </a:lnTo>
                  <a:lnTo>
                    <a:pt x="34" y="8"/>
                  </a:lnTo>
                  <a:lnTo>
                    <a:pt x="41" y="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7" name="Freeform 554"/>
            <p:cNvSpPr>
              <a:spLocks/>
            </p:cNvSpPr>
            <p:nvPr/>
          </p:nvSpPr>
          <p:spPr bwMode="auto">
            <a:xfrm flipH="1">
              <a:off x="2063" y="3496"/>
              <a:ext cx="24" cy="11"/>
            </a:xfrm>
            <a:custGeom>
              <a:avLst/>
              <a:gdLst>
                <a:gd name="T0" fmla="*/ 0 w 54"/>
                <a:gd name="T1" fmla="*/ 1 h 21"/>
                <a:gd name="T2" fmla="*/ 0 w 54"/>
                <a:gd name="T3" fmla="*/ 1 h 21"/>
                <a:gd name="T4" fmla="*/ 0 w 54"/>
                <a:gd name="T5" fmla="*/ 1 h 21"/>
                <a:gd name="T6" fmla="*/ 0 w 54"/>
                <a:gd name="T7" fmla="*/ 1 h 21"/>
                <a:gd name="T8" fmla="*/ 0 w 54"/>
                <a:gd name="T9" fmla="*/ 1 h 21"/>
                <a:gd name="T10" fmla="*/ 0 w 54"/>
                <a:gd name="T11" fmla="*/ 1 h 21"/>
                <a:gd name="T12" fmla="*/ 0 w 54"/>
                <a:gd name="T13" fmla="*/ 1 h 21"/>
                <a:gd name="T14" fmla="*/ 0 w 54"/>
                <a:gd name="T15" fmla="*/ 0 h 21"/>
                <a:gd name="T16" fmla="*/ 0 w 54"/>
                <a:gd name="T17" fmla="*/ 1 h 21"/>
                <a:gd name="T18" fmla="*/ 0 w 54"/>
                <a:gd name="T19" fmla="*/ 1 h 21"/>
                <a:gd name="T20" fmla="*/ 0 w 54"/>
                <a:gd name="T21" fmla="*/ 1 h 21"/>
                <a:gd name="T22" fmla="*/ 0 w 54"/>
                <a:gd name="T23" fmla="*/ 1 h 21"/>
                <a:gd name="T24" fmla="*/ 0 w 54"/>
                <a:gd name="T25" fmla="*/ 1 h 21"/>
                <a:gd name="T26" fmla="*/ 0 w 54"/>
                <a:gd name="T27" fmla="*/ 1 h 21"/>
                <a:gd name="T28" fmla="*/ 0 w 54"/>
                <a:gd name="T29" fmla="*/ 1 h 21"/>
                <a:gd name="T30" fmla="*/ 0 w 54"/>
                <a:gd name="T31" fmla="*/ 1 h 21"/>
                <a:gd name="T32" fmla="*/ 0 w 54"/>
                <a:gd name="T33" fmla="*/ 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"/>
                <a:gd name="T52" fmla="*/ 0 h 21"/>
                <a:gd name="T53" fmla="*/ 54 w 54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" h="21">
                  <a:moveTo>
                    <a:pt x="54" y="21"/>
                  </a:moveTo>
                  <a:lnTo>
                    <a:pt x="50" y="20"/>
                  </a:lnTo>
                  <a:lnTo>
                    <a:pt x="44" y="17"/>
                  </a:lnTo>
                  <a:lnTo>
                    <a:pt x="37" y="12"/>
                  </a:lnTo>
                  <a:lnTo>
                    <a:pt x="27" y="8"/>
                  </a:lnTo>
                  <a:lnTo>
                    <a:pt x="19" y="4"/>
                  </a:lnTo>
                  <a:lnTo>
                    <a:pt x="10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4" y="9"/>
                  </a:lnTo>
                  <a:lnTo>
                    <a:pt x="10" y="12"/>
                  </a:lnTo>
                  <a:lnTo>
                    <a:pt x="19" y="15"/>
                  </a:lnTo>
                  <a:lnTo>
                    <a:pt x="30" y="17"/>
                  </a:lnTo>
                  <a:lnTo>
                    <a:pt x="39" y="19"/>
                  </a:lnTo>
                  <a:lnTo>
                    <a:pt x="47" y="20"/>
                  </a:lnTo>
                  <a:lnTo>
                    <a:pt x="54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" name="Freeform 555"/>
            <p:cNvSpPr>
              <a:spLocks/>
            </p:cNvSpPr>
            <p:nvPr/>
          </p:nvSpPr>
          <p:spPr bwMode="auto">
            <a:xfrm flipH="1">
              <a:off x="2068" y="3509"/>
              <a:ext cx="27" cy="6"/>
            </a:xfrm>
            <a:custGeom>
              <a:avLst/>
              <a:gdLst>
                <a:gd name="T0" fmla="*/ 0 w 60"/>
                <a:gd name="T1" fmla="*/ 0 h 13"/>
                <a:gd name="T2" fmla="*/ 0 w 60"/>
                <a:gd name="T3" fmla="*/ 0 h 13"/>
                <a:gd name="T4" fmla="*/ 0 w 60"/>
                <a:gd name="T5" fmla="*/ 0 h 13"/>
                <a:gd name="T6" fmla="*/ 0 w 60"/>
                <a:gd name="T7" fmla="*/ 0 h 13"/>
                <a:gd name="T8" fmla="*/ 0 w 60"/>
                <a:gd name="T9" fmla="*/ 0 h 13"/>
                <a:gd name="T10" fmla="*/ 0 w 60"/>
                <a:gd name="T11" fmla="*/ 0 h 13"/>
                <a:gd name="T12" fmla="*/ 0 w 60"/>
                <a:gd name="T13" fmla="*/ 0 h 13"/>
                <a:gd name="T14" fmla="*/ 0 w 60"/>
                <a:gd name="T15" fmla="*/ 0 h 13"/>
                <a:gd name="T16" fmla="*/ 0 w 60"/>
                <a:gd name="T17" fmla="*/ 0 h 13"/>
                <a:gd name="T18" fmla="*/ 0 w 60"/>
                <a:gd name="T19" fmla="*/ 0 h 13"/>
                <a:gd name="T20" fmla="*/ 0 w 60"/>
                <a:gd name="T21" fmla="*/ 0 h 13"/>
                <a:gd name="T22" fmla="*/ 0 w 60"/>
                <a:gd name="T23" fmla="*/ 0 h 13"/>
                <a:gd name="T24" fmla="*/ 0 w 60"/>
                <a:gd name="T25" fmla="*/ 0 h 13"/>
                <a:gd name="T26" fmla="*/ 0 w 60"/>
                <a:gd name="T27" fmla="*/ 0 h 13"/>
                <a:gd name="T28" fmla="*/ 0 w 60"/>
                <a:gd name="T29" fmla="*/ 0 h 13"/>
                <a:gd name="T30" fmla="*/ 0 w 60"/>
                <a:gd name="T31" fmla="*/ 0 h 13"/>
                <a:gd name="T32" fmla="*/ 0 w 60"/>
                <a:gd name="T33" fmla="*/ 0 h 1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13"/>
                <a:gd name="T53" fmla="*/ 60 w 60"/>
                <a:gd name="T54" fmla="*/ 13 h 1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13">
                  <a:moveTo>
                    <a:pt x="60" y="0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8"/>
                  </a:lnTo>
                  <a:lnTo>
                    <a:pt x="2" y="12"/>
                  </a:lnTo>
                  <a:lnTo>
                    <a:pt x="7" y="13"/>
                  </a:lnTo>
                  <a:lnTo>
                    <a:pt x="15" y="12"/>
                  </a:lnTo>
                  <a:lnTo>
                    <a:pt x="26" y="10"/>
                  </a:lnTo>
                  <a:lnTo>
                    <a:pt x="35" y="7"/>
                  </a:lnTo>
                  <a:lnTo>
                    <a:pt x="46" y="5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9" name="Freeform 556"/>
            <p:cNvSpPr>
              <a:spLocks/>
            </p:cNvSpPr>
            <p:nvPr/>
          </p:nvSpPr>
          <p:spPr bwMode="auto">
            <a:xfrm flipH="1">
              <a:off x="2054" y="3483"/>
              <a:ext cx="25" cy="20"/>
            </a:xfrm>
            <a:custGeom>
              <a:avLst/>
              <a:gdLst>
                <a:gd name="T0" fmla="*/ 0 w 55"/>
                <a:gd name="T1" fmla="*/ 0 h 41"/>
                <a:gd name="T2" fmla="*/ 0 w 55"/>
                <a:gd name="T3" fmla="*/ 0 h 41"/>
                <a:gd name="T4" fmla="*/ 0 w 55"/>
                <a:gd name="T5" fmla="*/ 0 h 41"/>
                <a:gd name="T6" fmla="*/ 0 w 55"/>
                <a:gd name="T7" fmla="*/ 0 h 41"/>
                <a:gd name="T8" fmla="*/ 0 w 55"/>
                <a:gd name="T9" fmla="*/ 0 h 41"/>
                <a:gd name="T10" fmla="*/ 0 w 55"/>
                <a:gd name="T11" fmla="*/ 0 h 41"/>
                <a:gd name="T12" fmla="*/ 0 w 55"/>
                <a:gd name="T13" fmla="*/ 0 h 41"/>
                <a:gd name="T14" fmla="*/ 0 w 55"/>
                <a:gd name="T15" fmla="*/ 0 h 41"/>
                <a:gd name="T16" fmla="*/ 0 w 55"/>
                <a:gd name="T17" fmla="*/ 0 h 41"/>
                <a:gd name="T18" fmla="*/ 0 w 55"/>
                <a:gd name="T19" fmla="*/ 0 h 41"/>
                <a:gd name="T20" fmla="*/ 0 w 55"/>
                <a:gd name="T21" fmla="*/ 0 h 41"/>
                <a:gd name="T22" fmla="*/ 0 w 55"/>
                <a:gd name="T23" fmla="*/ 0 h 41"/>
                <a:gd name="T24" fmla="*/ 0 w 55"/>
                <a:gd name="T25" fmla="*/ 0 h 41"/>
                <a:gd name="T26" fmla="*/ 0 w 55"/>
                <a:gd name="T27" fmla="*/ 0 h 41"/>
                <a:gd name="T28" fmla="*/ 0 w 55"/>
                <a:gd name="T29" fmla="*/ 0 h 41"/>
                <a:gd name="T30" fmla="*/ 0 w 55"/>
                <a:gd name="T31" fmla="*/ 0 h 41"/>
                <a:gd name="T32" fmla="*/ 0 w 55"/>
                <a:gd name="T33" fmla="*/ 0 h 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5"/>
                <a:gd name="T52" fmla="*/ 0 h 41"/>
                <a:gd name="T53" fmla="*/ 55 w 55"/>
                <a:gd name="T54" fmla="*/ 41 h 4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5" h="41">
                  <a:moveTo>
                    <a:pt x="55" y="41"/>
                  </a:moveTo>
                  <a:lnTo>
                    <a:pt x="48" y="37"/>
                  </a:lnTo>
                  <a:lnTo>
                    <a:pt x="39" y="31"/>
                  </a:lnTo>
                  <a:lnTo>
                    <a:pt x="29" y="26"/>
                  </a:lnTo>
                  <a:lnTo>
                    <a:pt x="18" y="20"/>
                  </a:lnTo>
                  <a:lnTo>
                    <a:pt x="10" y="14"/>
                  </a:lnTo>
                  <a:lnTo>
                    <a:pt x="4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0" y="9"/>
                  </a:lnTo>
                  <a:lnTo>
                    <a:pt x="29" y="15"/>
                  </a:lnTo>
                  <a:lnTo>
                    <a:pt x="37" y="23"/>
                  </a:lnTo>
                  <a:lnTo>
                    <a:pt x="45" y="30"/>
                  </a:lnTo>
                  <a:lnTo>
                    <a:pt x="51" y="37"/>
                  </a:lnTo>
                  <a:lnTo>
                    <a:pt x="55" y="4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0" name="Freeform 557"/>
            <p:cNvSpPr>
              <a:spLocks/>
            </p:cNvSpPr>
            <p:nvPr/>
          </p:nvSpPr>
          <p:spPr bwMode="auto">
            <a:xfrm flipH="1">
              <a:off x="1922" y="3485"/>
              <a:ext cx="7" cy="34"/>
            </a:xfrm>
            <a:custGeom>
              <a:avLst/>
              <a:gdLst>
                <a:gd name="T0" fmla="*/ 0 w 16"/>
                <a:gd name="T1" fmla="*/ 1 h 68"/>
                <a:gd name="T2" fmla="*/ 0 w 16"/>
                <a:gd name="T3" fmla="*/ 1 h 68"/>
                <a:gd name="T4" fmla="*/ 0 w 16"/>
                <a:gd name="T5" fmla="*/ 1 h 68"/>
                <a:gd name="T6" fmla="*/ 0 w 16"/>
                <a:gd name="T7" fmla="*/ 1 h 68"/>
                <a:gd name="T8" fmla="*/ 0 w 16"/>
                <a:gd name="T9" fmla="*/ 0 h 68"/>
                <a:gd name="T10" fmla="*/ 0 w 16"/>
                <a:gd name="T11" fmla="*/ 1 h 68"/>
                <a:gd name="T12" fmla="*/ 0 w 16"/>
                <a:gd name="T13" fmla="*/ 1 h 68"/>
                <a:gd name="T14" fmla="*/ 0 w 16"/>
                <a:gd name="T15" fmla="*/ 1 h 68"/>
                <a:gd name="T16" fmla="*/ 0 w 16"/>
                <a:gd name="T17" fmla="*/ 1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8"/>
                <a:gd name="T29" fmla="*/ 16 w 16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8">
                  <a:moveTo>
                    <a:pt x="3" y="68"/>
                  </a:moveTo>
                  <a:lnTo>
                    <a:pt x="0" y="51"/>
                  </a:lnTo>
                  <a:lnTo>
                    <a:pt x="0" y="29"/>
                  </a:lnTo>
                  <a:lnTo>
                    <a:pt x="3" y="9"/>
                  </a:lnTo>
                  <a:lnTo>
                    <a:pt x="11" y="0"/>
                  </a:lnTo>
                  <a:lnTo>
                    <a:pt x="16" y="8"/>
                  </a:lnTo>
                  <a:lnTo>
                    <a:pt x="13" y="26"/>
                  </a:lnTo>
                  <a:lnTo>
                    <a:pt x="7" y="49"/>
                  </a:lnTo>
                  <a:lnTo>
                    <a:pt x="3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1" name="Freeform 558"/>
            <p:cNvSpPr>
              <a:spLocks/>
            </p:cNvSpPr>
            <p:nvPr/>
          </p:nvSpPr>
          <p:spPr bwMode="auto">
            <a:xfrm flipH="1">
              <a:off x="1908" y="3491"/>
              <a:ext cx="12" cy="33"/>
            </a:xfrm>
            <a:custGeom>
              <a:avLst/>
              <a:gdLst>
                <a:gd name="T0" fmla="*/ 0 w 26"/>
                <a:gd name="T1" fmla="*/ 1 h 66"/>
                <a:gd name="T2" fmla="*/ 0 w 26"/>
                <a:gd name="T3" fmla="*/ 1 h 66"/>
                <a:gd name="T4" fmla="*/ 0 w 26"/>
                <a:gd name="T5" fmla="*/ 1 h 66"/>
                <a:gd name="T6" fmla="*/ 0 w 26"/>
                <a:gd name="T7" fmla="*/ 1 h 66"/>
                <a:gd name="T8" fmla="*/ 0 w 26"/>
                <a:gd name="T9" fmla="*/ 0 h 66"/>
                <a:gd name="T10" fmla="*/ 0 w 26"/>
                <a:gd name="T11" fmla="*/ 1 h 66"/>
                <a:gd name="T12" fmla="*/ 0 w 26"/>
                <a:gd name="T13" fmla="*/ 1 h 66"/>
                <a:gd name="T14" fmla="*/ 0 w 26"/>
                <a:gd name="T15" fmla="*/ 1 h 66"/>
                <a:gd name="T16" fmla="*/ 0 w 26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66"/>
                <a:gd name="T29" fmla="*/ 26 w 26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66">
                  <a:moveTo>
                    <a:pt x="0" y="66"/>
                  </a:moveTo>
                  <a:lnTo>
                    <a:pt x="1" y="51"/>
                  </a:lnTo>
                  <a:lnTo>
                    <a:pt x="5" y="29"/>
                  </a:lnTo>
                  <a:lnTo>
                    <a:pt x="13" y="10"/>
                  </a:lnTo>
                  <a:lnTo>
                    <a:pt x="22" y="0"/>
                  </a:lnTo>
                  <a:lnTo>
                    <a:pt x="26" y="8"/>
                  </a:lnTo>
                  <a:lnTo>
                    <a:pt x="20" y="29"/>
                  </a:lnTo>
                  <a:lnTo>
                    <a:pt x="8" y="52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2" name="Freeform 559"/>
            <p:cNvSpPr>
              <a:spLocks/>
            </p:cNvSpPr>
            <p:nvPr/>
          </p:nvSpPr>
          <p:spPr bwMode="auto">
            <a:xfrm flipH="1">
              <a:off x="1940" y="3477"/>
              <a:ext cx="7" cy="31"/>
            </a:xfrm>
            <a:custGeom>
              <a:avLst/>
              <a:gdLst>
                <a:gd name="T0" fmla="*/ 0 w 16"/>
                <a:gd name="T1" fmla="*/ 0 h 63"/>
                <a:gd name="T2" fmla="*/ 0 w 16"/>
                <a:gd name="T3" fmla="*/ 0 h 63"/>
                <a:gd name="T4" fmla="*/ 0 w 16"/>
                <a:gd name="T5" fmla="*/ 0 h 63"/>
                <a:gd name="T6" fmla="*/ 0 w 16"/>
                <a:gd name="T7" fmla="*/ 0 h 63"/>
                <a:gd name="T8" fmla="*/ 0 w 16"/>
                <a:gd name="T9" fmla="*/ 0 h 63"/>
                <a:gd name="T10" fmla="*/ 0 w 16"/>
                <a:gd name="T11" fmla="*/ 0 h 63"/>
                <a:gd name="T12" fmla="*/ 0 w 16"/>
                <a:gd name="T13" fmla="*/ 0 h 63"/>
                <a:gd name="T14" fmla="*/ 0 w 16"/>
                <a:gd name="T15" fmla="*/ 0 h 63"/>
                <a:gd name="T16" fmla="*/ 0 w 16"/>
                <a:gd name="T17" fmla="*/ 0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63"/>
                <a:gd name="T29" fmla="*/ 16 w 16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63">
                  <a:moveTo>
                    <a:pt x="9" y="63"/>
                  </a:moveTo>
                  <a:lnTo>
                    <a:pt x="2" y="54"/>
                  </a:lnTo>
                  <a:lnTo>
                    <a:pt x="0" y="33"/>
                  </a:lnTo>
                  <a:lnTo>
                    <a:pt x="1" y="12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4" y="23"/>
                  </a:lnTo>
                  <a:lnTo>
                    <a:pt x="10" y="44"/>
                  </a:lnTo>
                  <a:lnTo>
                    <a:pt x="9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3" name="Freeform 560"/>
            <p:cNvSpPr>
              <a:spLocks/>
            </p:cNvSpPr>
            <p:nvPr/>
          </p:nvSpPr>
          <p:spPr bwMode="auto">
            <a:xfrm flipH="1">
              <a:off x="1956" y="3468"/>
              <a:ext cx="11" cy="37"/>
            </a:xfrm>
            <a:custGeom>
              <a:avLst/>
              <a:gdLst>
                <a:gd name="T0" fmla="*/ 0 w 25"/>
                <a:gd name="T1" fmla="*/ 0 h 75"/>
                <a:gd name="T2" fmla="*/ 0 w 25"/>
                <a:gd name="T3" fmla="*/ 0 h 75"/>
                <a:gd name="T4" fmla="*/ 0 w 25"/>
                <a:gd name="T5" fmla="*/ 0 h 75"/>
                <a:gd name="T6" fmla="*/ 0 w 25"/>
                <a:gd name="T7" fmla="*/ 0 h 75"/>
                <a:gd name="T8" fmla="*/ 0 w 25"/>
                <a:gd name="T9" fmla="*/ 0 h 75"/>
                <a:gd name="T10" fmla="*/ 0 w 25"/>
                <a:gd name="T11" fmla="*/ 0 h 75"/>
                <a:gd name="T12" fmla="*/ 0 w 25"/>
                <a:gd name="T13" fmla="*/ 0 h 75"/>
                <a:gd name="T14" fmla="*/ 0 w 25"/>
                <a:gd name="T15" fmla="*/ 0 h 75"/>
                <a:gd name="T16" fmla="*/ 0 w 25"/>
                <a:gd name="T17" fmla="*/ 0 h 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5"/>
                <a:gd name="T29" fmla="*/ 25 w 25"/>
                <a:gd name="T30" fmla="*/ 75 h 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5">
                  <a:moveTo>
                    <a:pt x="25" y="75"/>
                  </a:moveTo>
                  <a:lnTo>
                    <a:pt x="14" y="57"/>
                  </a:lnTo>
                  <a:lnTo>
                    <a:pt x="4" y="32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6" y="8"/>
                  </a:lnTo>
                  <a:lnTo>
                    <a:pt x="20" y="30"/>
                  </a:lnTo>
                  <a:lnTo>
                    <a:pt x="22" y="57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4" name="Freeform 561"/>
            <p:cNvSpPr>
              <a:spLocks/>
            </p:cNvSpPr>
            <p:nvPr/>
          </p:nvSpPr>
          <p:spPr bwMode="auto">
            <a:xfrm flipH="1">
              <a:off x="1973" y="3458"/>
              <a:ext cx="13" cy="41"/>
            </a:xfrm>
            <a:custGeom>
              <a:avLst/>
              <a:gdLst>
                <a:gd name="T0" fmla="*/ 0 w 29"/>
                <a:gd name="T1" fmla="*/ 1 h 80"/>
                <a:gd name="T2" fmla="*/ 0 w 29"/>
                <a:gd name="T3" fmla="*/ 1 h 80"/>
                <a:gd name="T4" fmla="*/ 0 w 29"/>
                <a:gd name="T5" fmla="*/ 1 h 80"/>
                <a:gd name="T6" fmla="*/ 0 w 29"/>
                <a:gd name="T7" fmla="*/ 1 h 80"/>
                <a:gd name="T8" fmla="*/ 0 w 29"/>
                <a:gd name="T9" fmla="*/ 1 h 80"/>
                <a:gd name="T10" fmla="*/ 0 w 29"/>
                <a:gd name="T11" fmla="*/ 1 h 80"/>
                <a:gd name="T12" fmla="*/ 0 w 29"/>
                <a:gd name="T13" fmla="*/ 1 h 80"/>
                <a:gd name="T14" fmla="*/ 0 w 29"/>
                <a:gd name="T15" fmla="*/ 1 h 80"/>
                <a:gd name="T16" fmla="*/ 0 w 29"/>
                <a:gd name="T17" fmla="*/ 0 h 80"/>
                <a:gd name="T18" fmla="*/ 0 w 29"/>
                <a:gd name="T19" fmla="*/ 1 h 80"/>
                <a:gd name="T20" fmla="*/ 0 w 29"/>
                <a:gd name="T21" fmla="*/ 1 h 80"/>
                <a:gd name="T22" fmla="*/ 0 w 29"/>
                <a:gd name="T23" fmla="*/ 1 h 80"/>
                <a:gd name="T24" fmla="*/ 0 w 29"/>
                <a:gd name="T25" fmla="*/ 1 h 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80"/>
                <a:gd name="T41" fmla="*/ 29 w 29"/>
                <a:gd name="T42" fmla="*/ 80 h 8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80">
                  <a:moveTo>
                    <a:pt x="29" y="80"/>
                  </a:moveTo>
                  <a:lnTo>
                    <a:pt x="25" y="72"/>
                  </a:lnTo>
                  <a:lnTo>
                    <a:pt x="18" y="62"/>
                  </a:lnTo>
                  <a:lnTo>
                    <a:pt x="13" y="48"/>
                  </a:lnTo>
                  <a:lnTo>
                    <a:pt x="6" y="34"/>
                  </a:lnTo>
                  <a:lnTo>
                    <a:pt x="2" y="20"/>
                  </a:lnTo>
                  <a:lnTo>
                    <a:pt x="0" y="9"/>
                  </a:lnTo>
                  <a:lnTo>
                    <a:pt x="0" y="2"/>
                  </a:lnTo>
                  <a:lnTo>
                    <a:pt x="5" y="0"/>
                  </a:lnTo>
                  <a:lnTo>
                    <a:pt x="16" y="12"/>
                  </a:lnTo>
                  <a:lnTo>
                    <a:pt x="21" y="38"/>
                  </a:lnTo>
                  <a:lnTo>
                    <a:pt x="25" y="64"/>
                  </a:lnTo>
                  <a:lnTo>
                    <a:pt x="29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5" name="Freeform 562"/>
            <p:cNvSpPr>
              <a:spLocks/>
            </p:cNvSpPr>
            <p:nvPr/>
          </p:nvSpPr>
          <p:spPr bwMode="auto">
            <a:xfrm flipH="1">
              <a:off x="2005" y="3455"/>
              <a:ext cx="22" cy="44"/>
            </a:xfrm>
            <a:custGeom>
              <a:avLst/>
              <a:gdLst>
                <a:gd name="T0" fmla="*/ 0 w 50"/>
                <a:gd name="T1" fmla="*/ 1 h 86"/>
                <a:gd name="T2" fmla="*/ 0 w 50"/>
                <a:gd name="T3" fmla="*/ 1 h 86"/>
                <a:gd name="T4" fmla="*/ 0 w 50"/>
                <a:gd name="T5" fmla="*/ 1 h 86"/>
                <a:gd name="T6" fmla="*/ 0 w 50"/>
                <a:gd name="T7" fmla="*/ 1 h 86"/>
                <a:gd name="T8" fmla="*/ 0 w 50"/>
                <a:gd name="T9" fmla="*/ 1 h 86"/>
                <a:gd name="T10" fmla="*/ 0 w 50"/>
                <a:gd name="T11" fmla="*/ 1 h 86"/>
                <a:gd name="T12" fmla="*/ 0 w 50"/>
                <a:gd name="T13" fmla="*/ 1 h 86"/>
                <a:gd name="T14" fmla="*/ 0 w 50"/>
                <a:gd name="T15" fmla="*/ 1 h 86"/>
                <a:gd name="T16" fmla="*/ 0 w 50"/>
                <a:gd name="T17" fmla="*/ 0 h 86"/>
                <a:gd name="T18" fmla="*/ 0 w 50"/>
                <a:gd name="T19" fmla="*/ 1 h 86"/>
                <a:gd name="T20" fmla="*/ 0 w 50"/>
                <a:gd name="T21" fmla="*/ 1 h 86"/>
                <a:gd name="T22" fmla="*/ 0 w 50"/>
                <a:gd name="T23" fmla="*/ 1 h 86"/>
                <a:gd name="T24" fmla="*/ 0 w 50"/>
                <a:gd name="T25" fmla="*/ 1 h 86"/>
                <a:gd name="T26" fmla="*/ 0 w 50"/>
                <a:gd name="T27" fmla="*/ 1 h 86"/>
                <a:gd name="T28" fmla="*/ 0 w 50"/>
                <a:gd name="T29" fmla="*/ 1 h 86"/>
                <a:gd name="T30" fmla="*/ 0 w 50"/>
                <a:gd name="T31" fmla="*/ 1 h 86"/>
                <a:gd name="T32" fmla="*/ 0 w 50"/>
                <a:gd name="T33" fmla="*/ 1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86"/>
                <a:gd name="T53" fmla="*/ 50 w 50"/>
                <a:gd name="T54" fmla="*/ 86 h 8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86">
                  <a:moveTo>
                    <a:pt x="50" y="86"/>
                  </a:moveTo>
                  <a:lnTo>
                    <a:pt x="42" y="78"/>
                  </a:lnTo>
                  <a:lnTo>
                    <a:pt x="33" y="67"/>
                  </a:lnTo>
                  <a:lnTo>
                    <a:pt x="22" y="53"/>
                  </a:lnTo>
                  <a:lnTo>
                    <a:pt x="14" y="39"/>
                  </a:lnTo>
                  <a:lnTo>
                    <a:pt x="6" y="25"/>
                  </a:lnTo>
                  <a:lnTo>
                    <a:pt x="1" y="14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10"/>
                  </a:lnTo>
                  <a:lnTo>
                    <a:pt x="21" y="23"/>
                  </a:lnTo>
                  <a:lnTo>
                    <a:pt x="26" y="38"/>
                  </a:lnTo>
                  <a:lnTo>
                    <a:pt x="33" y="54"/>
                  </a:lnTo>
                  <a:lnTo>
                    <a:pt x="39" y="69"/>
                  </a:lnTo>
                  <a:lnTo>
                    <a:pt x="44" y="81"/>
                  </a:lnTo>
                  <a:lnTo>
                    <a:pt x="50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6" name="Freeform 563"/>
            <p:cNvSpPr>
              <a:spLocks/>
            </p:cNvSpPr>
            <p:nvPr/>
          </p:nvSpPr>
          <p:spPr bwMode="auto">
            <a:xfrm flipH="1">
              <a:off x="2040" y="3462"/>
              <a:ext cx="27" cy="40"/>
            </a:xfrm>
            <a:custGeom>
              <a:avLst/>
              <a:gdLst>
                <a:gd name="T0" fmla="*/ 0 w 59"/>
                <a:gd name="T1" fmla="*/ 1 h 79"/>
                <a:gd name="T2" fmla="*/ 0 w 59"/>
                <a:gd name="T3" fmla="*/ 1 h 79"/>
                <a:gd name="T4" fmla="*/ 0 w 59"/>
                <a:gd name="T5" fmla="*/ 1 h 79"/>
                <a:gd name="T6" fmla="*/ 0 w 59"/>
                <a:gd name="T7" fmla="*/ 1 h 79"/>
                <a:gd name="T8" fmla="*/ 0 w 59"/>
                <a:gd name="T9" fmla="*/ 1 h 79"/>
                <a:gd name="T10" fmla="*/ 0 w 59"/>
                <a:gd name="T11" fmla="*/ 1 h 79"/>
                <a:gd name="T12" fmla="*/ 0 w 59"/>
                <a:gd name="T13" fmla="*/ 1 h 79"/>
                <a:gd name="T14" fmla="*/ 0 w 59"/>
                <a:gd name="T15" fmla="*/ 1 h 79"/>
                <a:gd name="T16" fmla="*/ 0 w 59"/>
                <a:gd name="T17" fmla="*/ 0 h 79"/>
                <a:gd name="T18" fmla="*/ 0 w 59"/>
                <a:gd name="T19" fmla="*/ 1 h 79"/>
                <a:gd name="T20" fmla="*/ 0 w 59"/>
                <a:gd name="T21" fmla="*/ 1 h 79"/>
                <a:gd name="T22" fmla="*/ 0 w 59"/>
                <a:gd name="T23" fmla="*/ 1 h 79"/>
                <a:gd name="T24" fmla="*/ 0 w 59"/>
                <a:gd name="T25" fmla="*/ 1 h 79"/>
                <a:gd name="T26" fmla="*/ 0 w 59"/>
                <a:gd name="T27" fmla="*/ 1 h 79"/>
                <a:gd name="T28" fmla="*/ 0 w 59"/>
                <a:gd name="T29" fmla="*/ 1 h 79"/>
                <a:gd name="T30" fmla="*/ 0 w 59"/>
                <a:gd name="T31" fmla="*/ 1 h 79"/>
                <a:gd name="T32" fmla="*/ 0 w 59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9"/>
                <a:gd name="T53" fmla="*/ 59 w 5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9">
                  <a:moveTo>
                    <a:pt x="59" y="79"/>
                  </a:moveTo>
                  <a:lnTo>
                    <a:pt x="51" y="72"/>
                  </a:lnTo>
                  <a:lnTo>
                    <a:pt x="42" y="63"/>
                  </a:lnTo>
                  <a:lnTo>
                    <a:pt x="30" y="50"/>
                  </a:lnTo>
                  <a:lnTo>
                    <a:pt x="19" y="38"/>
                  </a:lnTo>
                  <a:lnTo>
                    <a:pt x="9" y="25"/>
                  </a:lnTo>
                  <a:lnTo>
                    <a:pt x="2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3" y="35"/>
                  </a:lnTo>
                  <a:lnTo>
                    <a:pt x="41" y="50"/>
                  </a:lnTo>
                  <a:lnTo>
                    <a:pt x="48" y="63"/>
                  </a:lnTo>
                  <a:lnTo>
                    <a:pt x="54" y="73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7" name="Freeform 564"/>
            <p:cNvSpPr>
              <a:spLocks/>
            </p:cNvSpPr>
            <p:nvPr/>
          </p:nvSpPr>
          <p:spPr bwMode="auto">
            <a:xfrm flipH="1">
              <a:off x="1988" y="3461"/>
              <a:ext cx="23" cy="36"/>
            </a:xfrm>
            <a:custGeom>
              <a:avLst/>
              <a:gdLst>
                <a:gd name="T0" fmla="*/ 0 w 52"/>
                <a:gd name="T1" fmla="*/ 0 h 73"/>
                <a:gd name="T2" fmla="*/ 0 w 52"/>
                <a:gd name="T3" fmla="*/ 0 h 73"/>
                <a:gd name="T4" fmla="*/ 0 w 52"/>
                <a:gd name="T5" fmla="*/ 0 h 73"/>
                <a:gd name="T6" fmla="*/ 0 w 52"/>
                <a:gd name="T7" fmla="*/ 0 h 73"/>
                <a:gd name="T8" fmla="*/ 0 w 52"/>
                <a:gd name="T9" fmla="*/ 0 h 73"/>
                <a:gd name="T10" fmla="*/ 0 w 52"/>
                <a:gd name="T11" fmla="*/ 0 h 73"/>
                <a:gd name="T12" fmla="*/ 0 w 52"/>
                <a:gd name="T13" fmla="*/ 0 h 73"/>
                <a:gd name="T14" fmla="*/ 0 w 52"/>
                <a:gd name="T15" fmla="*/ 0 h 73"/>
                <a:gd name="T16" fmla="*/ 0 w 52"/>
                <a:gd name="T17" fmla="*/ 0 h 73"/>
                <a:gd name="T18" fmla="*/ 0 w 52"/>
                <a:gd name="T19" fmla="*/ 0 h 73"/>
                <a:gd name="T20" fmla="*/ 0 w 52"/>
                <a:gd name="T21" fmla="*/ 0 h 73"/>
                <a:gd name="T22" fmla="*/ 0 w 52"/>
                <a:gd name="T23" fmla="*/ 0 h 73"/>
                <a:gd name="T24" fmla="*/ 0 w 52"/>
                <a:gd name="T25" fmla="*/ 0 h 73"/>
                <a:gd name="T26" fmla="*/ 0 w 52"/>
                <a:gd name="T27" fmla="*/ 0 h 73"/>
                <a:gd name="T28" fmla="*/ 0 w 52"/>
                <a:gd name="T29" fmla="*/ 0 h 73"/>
                <a:gd name="T30" fmla="*/ 0 w 52"/>
                <a:gd name="T31" fmla="*/ 0 h 73"/>
                <a:gd name="T32" fmla="*/ 0 w 52"/>
                <a:gd name="T33" fmla="*/ 0 h 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73"/>
                <a:gd name="T53" fmla="*/ 52 w 52"/>
                <a:gd name="T54" fmla="*/ 73 h 7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73">
                  <a:moveTo>
                    <a:pt x="52" y="73"/>
                  </a:moveTo>
                  <a:lnTo>
                    <a:pt x="45" y="66"/>
                  </a:lnTo>
                  <a:lnTo>
                    <a:pt x="36" y="57"/>
                  </a:lnTo>
                  <a:lnTo>
                    <a:pt x="27" y="45"/>
                  </a:lnTo>
                  <a:lnTo>
                    <a:pt x="16" y="33"/>
                  </a:lnTo>
                  <a:lnTo>
                    <a:pt x="8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7" y="9"/>
                  </a:lnTo>
                  <a:lnTo>
                    <a:pt x="25" y="20"/>
                  </a:lnTo>
                  <a:lnTo>
                    <a:pt x="32" y="33"/>
                  </a:lnTo>
                  <a:lnTo>
                    <a:pt x="37" y="45"/>
                  </a:lnTo>
                  <a:lnTo>
                    <a:pt x="44" y="58"/>
                  </a:lnTo>
                  <a:lnTo>
                    <a:pt x="48" y="67"/>
                  </a:lnTo>
                  <a:lnTo>
                    <a:pt x="52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8" name="Freeform 565"/>
            <p:cNvSpPr>
              <a:spLocks/>
            </p:cNvSpPr>
            <p:nvPr/>
          </p:nvSpPr>
          <p:spPr bwMode="auto">
            <a:xfrm flipH="1">
              <a:off x="1990" y="3494"/>
              <a:ext cx="35" cy="53"/>
            </a:xfrm>
            <a:custGeom>
              <a:avLst/>
              <a:gdLst>
                <a:gd name="T0" fmla="*/ 0 w 76"/>
                <a:gd name="T1" fmla="*/ 1 h 106"/>
                <a:gd name="T2" fmla="*/ 0 w 76"/>
                <a:gd name="T3" fmla="*/ 1 h 106"/>
                <a:gd name="T4" fmla="*/ 0 w 76"/>
                <a:gd name="T5" fmla="*/ 1 h 106"/>
                <a:gd name="T6" fmla="*/ 0 w 76"/>
                <a:gd name="T7" fmla="*/ 1 h 106"/>
                <a:gd name="T8" fmla="*/ 0 w 76"/>
                <a:gd name="T9" fmla="*/ 1 h 106"/>
                <a:gd name="T10" fmla="*/ 0 w 76"/>
                <a:gd name="T11" fmla="*/ 1 h 106"/>
                <a:gd name="T12" fmla="*/ 0 w 76"/>
                <a:gd name="T13" fmla="*/ 1 h 106"/>
                <a:gd name="T14" fmla="*/ 0 w 76"/>
                <a:gd name="T15" fmla="*/ 1 h 106"/>
                <a:gd name="T16" fmla="*/ 0 w 76"/>
                <a:gd name="T17" fmla="*/ 0 h 106"/>
                <a:gd name="T18" fmla="*/ 0 w 76"/>
                <a:gd name="T19" fmla="*/ 1 h 106"/>
                <a:gd name="T20" fmla="*/ 0 w 76"/>
                <a:gd name="T21" fmla="*/ 1 h 106"/>
                <a:gd name="T22" fmla="*/ 0 w 76"/>
                <a:gd name="T23" fmla="*/ 1 h 106"/>
                <a:gd name="T24" fmla="*/ 0 w 76"/>
                <a:gd name="T25" fmla="*/ 1 h 106"/>
                <a:gd name="T26" fmla="*/ 0 w 76"/>
                <a:gd name="T27" fmla="*/ 1 h 106"/>
                <a:gd name="T28" fmla="*/ 0 w 76"/>
                <a:gd name="T29" fmla="*/ 1 h 106"/>
                <a:gd name="T30" fmla="*/ 0 w 76"/>
                <a:gd name="T31" fmla="*/ 1 h 106"/>
                <a:gd name="T32" fmla="*/ 0 w 76"/>
                <a:gd name="T33" fmla="*/ 1 h 10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06"/>
                <a:gd name="T53" fmla="*/ 76 w 76"/>
                <a:gd name="T54" fmla="*/ 106 h 10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06">
                  <a:moveTo>
                    <a:pt x="1" y="106"/>
                  </a:moveTo>
                  <a:lnTo>
                    <a:pt x="0" y="100"/>
                  </a:lnTo>
                  <a:lnTo>
                    <a:pt x="4" y="88"/>
                  </a:lnTo>
                  <a:lnTo>
                    <a:pt x="12" y="73"/>
                  </a:lnTo>
                  <a:lnTo>
                    <a:pt x="24" y="54"/>
                  </a:lnTo>
                  <a:lnTo>
                    <a:pt x="35" y="37"/>
                  </a:lnTo>
                  <a:lnTo>
                    <a:pt x="50" y="21"/>
                  </a:lnTo>
                  <a:lnTo>
                    <a:pt x="63" y="8"/>
                  </a:lnTo>
                  <a:lnTo>
                    <a:pt x="76" y="0"/>
                  </a:lnTo>
                  <a:lnTo>
                    <a:pt x="71" y="8"/>
                  </a:lnTo>
                  <a:lnTo>
                    <a:pt x="63" y="22"/>
                  </a:lnTo>
                  <a:lnTo>
                    <a:pt x="53" y="40"/>
                  </a:lnTo>
                  <a:lnTo>
                    <a:pt x="39" y="59"/>
                  </a:lnTo>
                  <a:lnTo>
                    <a:pt x="28" y="77"/>
                  </a:lnTo>
                  <a:lnTo>
                    <a:pt x="16" y="92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9" name="Freeform 566"/>
            <p:cNvSpPr>
              <a:spLocks/>
            </p:cNvSpPr>
            <p:nvPr/>
          </p:nvSpPr>
          <p:spPr bwMode="auto">
            <a:xfrm flipH="1">
              <a:off x="2018" y="3496"/>
              <a:ext cx="30" cy="42"/>
            </a:xfrm>
            <a:custGeom>
              <a:avLst/>
              <a:gdLst>
                <a:gd name="T0" fmla="*/ 0 w 65"/>
                <a:gd name="T1" fmla="*/ 1 h 83"/>
                <a:gd name="T2" fmla="*/ 0 w 65"/>
                <a:gd name="T3" fmla="*/ 1 h 83"/>
                <a:gd name="T4" fmla="*/ 0 w 65"/>
                <a:gd name="T5" fmla="*/ 1 h 83"/>
                <a:gd name="T6" fmla="*/ 0 w 65"/>
                <a:gd name="T7" fmla="*/ 1 h 83"/>
                <a:gd name="T8" fmla="*/ 0 w 65"/>
                <a:gd name="T9" fmla="*/ 1 h 83"/>
                <a:gd name="T10" fmla="*/ 0 w 65"/>
                <a:gd name="T11" fmla="*/ 1 h 83"/>
                <a:gd name="T12" fmla="*/ 0 w 65"/>
                <a:gd name="T13" fmla="*/ 1 h 83"/>
                <a:gd name="T14" fmla="*/ 0 w 65"/>
                <a:gd name="T15" fmla="*/ 1 h 83"/>
                <a:gd name="T16" fmla="*/ 0 w 65"/>
                <a:gd name="T17" fmla="*/ 0 h 83"/>
                <a:gd name="T18" fmla="*/ 0 w 65"/>
                <a:gd name="T19" fmla="*/ 1 h 83"/>
                <a:gd name="T20" fmla="*/ 0 w 65"/>
                <a:gd name="T21" fmla="*/ 1 h 83"/>
                <a:gd name="T22" fmla="*/ 0 w 65"/>
                <a:gd name="T23" fmla="*/ 1 h 83"/>
                <a:gd name="T24" fmla="*/ 0 w 65"/>
                <a:gd name="T25" fmla="*/ 1 h 83"/>
                <a:gd name="T26" fmla="*/ 0 w 65"/>
                <a:gd name="T27" fmla="*/ 1 h 83"/>
                <a:gd name="T28" fmla="*/ 0 w 65"/>
                <a:gd name="T29" fmla="*/ 1 h 83"/>
                <a:gd name="T30" fmla="*/ 0 w 65"/>
                <a:gd name="T31" fmla="*/ 1 h 83"/>
                <a:gd name="T32" fmla="*/ 0 w 65"/>
                <a:gd name="T33" fmla="*/ 1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"/>
                <a:gd name="T52" fmla="*/ 0 h 83"/>
                <a:gd name="T53" fmla="*/ 65 w 65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" h="83">
                  <a:moveTo>
                    <a:pt x="0" y="83"/>
                  </a:moveTo>
                  <a:lnTo>
                    <a:pt x="0" y="79"/>
                  </a:lnTo>
                  <a:lnTo>
                    <a:pt x="2" y="71"/>
                  </a:lnTo>
                  <a:lnTo>
                    <a:pt x="7" y="60"/>
                  </a:lnTo>
                  <a:lnTo>
                    <a:pt x="17" y="46"/>
                  </a:lnTo>
                  <a:lnTo>
                    <a:pt x="27" y="32"/>
                  </a:lnTo>
                  <a:lnTo>
                    <a:pt x="39" y="18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0"/>
                  </a:lnTo>
                  <a:lnTo>
                    <a:pt x="39" y="35"/>
                  </a:lnTo>
                  <a:lnTo>
                    <a:pt x="29" y="49"/>
                  </a:lnTo>
                  <a:lnTo>
                    <a:pt x="19" y="63"/>
                  </a:lnTo>
                  <a:lnTo>
                    <a:pt x="10" y="73"/>
                  </a:lnTo>
                  <a:lnTo>
                    <a:pt x="4" y="80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0" name="Freeform 567"/>
            <p:cNvSpPr>
              <a:spLocks/>
            </p:cNvSpPr>
            <p:nvPr/>
          </p:nvSpPr>
          <p:spPr bwMode="auto">
            <a:xfrm flipH="1">
              <a:off x="2022" y="3459"/>
              <a:ext cx="27" cy="40"/>
            </a:xfrm>
            <a:custGeom>
              <a:avLst/>
              <a:gdLst>
                <a:gd name="T0" fmla="*/ 0 w 59"/>
                <a:gd name="T1" fmla="*/ 1 h 79"/>
                <a:gd name="T2" fmla="*/ 0 w 59"/>
                <a:gd name="T3" fmla="*/ 1 h 79"/>
                <a:gd name="T4" fmla="*/ 0 w 59"/>
                <a:gd name="T5" fmla="*/ 1 h 79"/>
                <a:gd name="T6" fmla="*/ 0 w 59"/>
                <a:gd name="T7" fmla="*/ 1 h 79"/>
                <a:gd name="T8" fmla="*/ 0 w 59"/>
                <a:gd name="T9" fmla="*/ 1 h 79"/>
                <a:gd name="T10" fmla="*/ 0 w 59"/>
                <a:gd name="T11" fmla="*/ 1 h 79"/>
                <a:gd name="T12" fmla="*/ 0 w 59"/>
                <a:gd name="T13" fmla="*/ 1 h 79"/>
                <a:gd name="T14" fmla="*/ 0 w 59"/>
                <a:gd name="T15" fmla="*/ 1 h 79"/>
                <a:gd name="T16" fmla="*/ 0 w 59"/>
                <a:gd name="T17" fmla="*/ 0 h 79"/>
                <a:gd name="T18" fmla="*/ 0 w 59"/>
                <a:gd name="T19" fmla="*/ 1 h 79"/>
                <a:gd name="T20" fmla="*/ 0 w 59"/>
                <a:gd name="T21" fmla="*/ 1 h 79"/>
                <a:gd name="T22" fmla="*/ 0 w 59"/>
                <a:gd name="T23" fmla="*/ 1 h 79"/>
                <a:gd name="T24" fmla="*/ 0 w 59"/>
                <a:gd name="T25" fmla="*/ 1 h 79"/>
                <a:gd name="T26" fmla="*/ 0 w 59"/>
                <a:gd name="T27" fmla="*/ 1 h 79"/>
                <a:gd name="T28" fmla="*/ 0 w 59"/>
                <a:gd name="T29" fmla="*/ 1 h 79"/>
                <a:gd name="T30" fmla="*/ 0 w 59"/>
                <a:gd name="T31" fmla="*/ 1 h 79"/>
                <a:gd name="T32" fmla="*/ 0 w 59"/>
                <a:gd name="T33" fmla="*/ 1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79"/>
                <a:gd name="T53" fmla="*/ 59 w 59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79">
                  <a:moveTo>
                    <a:pt x="59" y="79"/>
                  </a:moveTo>
                  <a:lnTo>
                    <a:pt x="52" y="73"/>
                  </a:lnTo>
                  <a:lnTo>
                    <a:pt x="42" y="63"/>
                  </a:lnTo>
                  <a:lnTo>
                    <a:pt x="31" y="51"/>
                  </a:lnTo>
                  <a:lnTo>
                    <a:pt x="20" y="38"/>
                  </a:lnTo>
                  <a:lnTo>
                    <a:pt x="9" y="25"/>
                  </a:lnTo>
                  <a:lnTo>
                    <a:pt x="3" y="14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9"/>
                  </a:lnTo>
                  <a:lnTo>
                    <a:pt x="25" y="21"/>
                  </a:lnTo>
                  <a:lnTo>
                    <a:pt x="33" y="36"/>
                  </a:lnTo>
                  <a:lnTo>
                    <a:pt x="41" y="51"/>
                  </a:lnTo>
                  <a:lnTo>
                    <a:pt x="49" y="63"/>
                  </a:lnTo>
                  <a:lnTo>
                    <a:pt x="54" y="74"/>
                  </a:lnTo>
                  <a:lnTo>
                    <a:pt x="59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1" name="Freeform 568"/>
            <p:cNvSpPr>
              <a:spLocks/>
            </p:cNvSpPr>
            <p:nvPr/>
          </p:nvSpPr>
          <p:spPr bwMode="auto">
            <a:xfrm flipH="1">
              <a:off x="2053" y="3551"/>
              <a:ext cx="137" cy="32"/>
            </a:xfrm>
            <a:custGeom>
              <a:avLst/>
              <a:gdLst>
                <a:gd name="T0" fmla="*/ 0 w 303"/>
                <a:gd name="T1" fmla="*/ 0 h 65"/>
                <a:gd name="T2" fmla="*/ 0 w 303"/>
                <a:gd name="T3" fmla="*/ 0 h 65"/>
                <a:gd name="T4" fmla="*/ 0 w 303"/>
                <a:gd name="T5" fmla="*/ 0 h 65"/>
                <a:gd name="T6" fmla="*/ 0 w 303"/>
                <a:gd name="T7" fmla="*/ 0 h 65"/>
                <a:gd name="T8" fmla="*/ 0 w 303"/>
                <a:gd name="T9" fmla="*/ 0 h 65"/>
                <a:gd name="T10" fmla="*/ 0 w 303"/>
                <a:gd name="T11" fmla="*/ 0 h 65"/>
                <a:gd name="T12" fmla="*/ 0 w 303"/>
                <a:gd name="T13" fmla="*/ 0 h 65"/>
                <a:gd name="T14" fmla="*/ 0 w 303"/>
                <a:gd name="T15" fmla="*/ 0 h 65"/>
                <a:gd name="T16" fmla="*/ 0 w 303"/>
                <a:gd name="T17" fmla="*/ 0 h 65"/>
                <a:gd name="T18" fmla="*/ 0 w 303"/>
                <a:gd name="T19" fmla="*/ 0 h 65"/>
                <a:gd name="T20" fmla="*/ 0 w 303"/>
                <a:gd name="T21" fmla="*/ 0 h 65"/>
                <a:gd name="T22" fmla="*/ 0 w 303"/>
                <a:gd name="T23" fmla="*/ 0 h 65"/>
                <a:gd name="T24" fmla="*/ 0 w 303"/>
                <a:gd name="T25" fmla="*/ 0 h 65"/>
                <a:gd name="T26" fmla="*/ 0 w 303"/>
                <a:gd name="T27" fmla="*/ 0 h 65"/>
                <a:gd name="T28" fmla="*/ 0 w 303"/>
                <a:gd name="T29" fmla="*/ 0 h 65"/>
                <a:gd name="T30" fmla="*/ 0 w 303"/>
                <a:gd name="T31" fmla="*/ 0 h 65"/>
                <a:gd name="T32" fmla="*/ 0 w 303"/>
                <a:gd name="T33" fmla="*/ 0 h 65"/>
                <a:gd name="T34" fmla="*/ 0 w 303"/>
                <a:gd name="T35" fmla="*/ 0 h 65"/>
                <a:gd name="T36" fmla="*/ 0 w 303"/>
                <a:gd name="T37" fmla="*/ 0 h 65"/>
                <a:gd name="T38" fmla="*/ 0 w 303"/>
                <a:gd name="T39" fmla="*/ 0 h 65"/>
                <a:gd name="T40" fmla="*/ 0 w 303"/>
                <a:gd name="T41" fmla="*/ 0 h 65"/>
                <a:gd name="T42" fmla="*/ 0 w 303"/>
                <a:gd name="T43" fmla="*/ 0 h 65"/>
                <a:gd name="T44" fmla="*/ 0 w 303"/>
                <a:gd name="T45" fmla="*/ 0 h 65"/>
                <a:gd name="T46" fmla="*/ 0 w 303"/>
                <a:gd name="T47" fmla="*/ 0 h 65"/>
                <a:gd name="T48" fmla="*/ 0 w 303"/>
                <a:gd name="T49" fmla="*/ 0 h 65"/>
                <a:gd name="T50" fmla="*/ 0 w 303"/>
                <a:gd name="T51" fmla="*/ 0 h 65"/>
                <a:gd name="T52" fmla="*/ 0 w 303"/>
                <a:gd name="T53" fmla="*/ 0 h 65"/>
                <a:gd name="T54" fmla="*/ 0 w 303"/>
                <a:gd name="T55" fmla="*/ 0 h 65"/>
                <a:gd name="T56" fmla="*/ 0 w 303"/>
                <a:gd name="T57" fmla="*/ 0 h 65"/>
                <a:gd name="T58" fmla="*/ 0 w 303"/>
                <a:gd name="T59" fmla="*/ 0 h 65"/>
                <a:gd name="T60" fmla="*/ 0 w 303"/>
                <a:gd name="T61" fmla="*/ 0 h 65"/>
                <a:gd name="T62" fmla="*/ 0 w 303"/>
                <a:gd name="T63" fmla="*/ 0 h 65"/>
                <a:gd name="T64" fmla="*/ 0 w 303"/>
                <a:gd name="T65" fmla="*/ 0 h 65"/>
                <a:gd name="T66" fmla="*/ 0 w 303"/>
                <a:gd name="T67" fmla="*/ 0 h 65"/>
                <a:gd name="T68" fmla="*/ 0 w 303"/>
                <a:gd name="T69" fmla="*/ 0 h 65"/>
                <a:gd name="T70" fmla="*/ 0 w 303"/>
                <a:gd name="T71" fmla="*/ 0 h 65"/>
                <a:gd name="T72" fmla="*/ 0 w 303"/>
                <a:gd name="T73" fmla="*/ 0 h 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3"/>
                <a:gd name="T112" fmla="*/ 0 h 65"/>
                <a:gd name="T113" fmla="*/ 303 w 303"/>
                <a:gd name="T114" fmla="*/ 65 h 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3" h="65">
                  <a:moveTo>
                    <a:pt x="303" y="58"/>
                  </a:moveTo>
                  <a:lnTo>
                    <a:pt x="303" y="60"/>
                  </a:lnTo>
                  <a:lnTo>
                    <a:pt x="301" y="62"/>
                  </a:lnTo>
                  <a:lnTo>
                    <a:pt x="297" y="64"/>
                  </a:lnTo>
                  <a:lnTo>
                    <a:pt x="295" y="65"/>
                  </a:lnTo>
                  <a:lnTo>
                    <a:pt x="276" y="51"/>
                  </a:lnTo>
                  <a:lnTo>
                    <a:pt x="258" y="38"/>
                  </a:lnTo>
                  <a:lnTo>
                    <a:pt x="238" y="29"/>
                  </a:lnTo>
                  <a:lnTo>
                    <a:pt x="218" y="22"/>
                  </a:lnTo>
                  <a:lnTo>
                    <a:pt x="197" y="17"/>
                  </a:lnTo>
                  <a:lnTo>
                    <a:pt x="178" y="14"/>
                  </a:lnTo>
                  <a:lnTo>
                    <a:pt x="157" y="12"/>
                  </a:lnTo>
                  <a:lnTo>
                    <a:pt x="137" y="12"/>
                  </a:lnTo>
                  <a:lnTo>
                    <a:pt x="117" y="12"/>
                  </a:lnTo>
                  <a:lnTo>
                    <a:pt x="97" y="14"/>
                  </a:lnTo>
                  <a:lnTo>
                    <a:pt x="79" y="16"/>
                  </a:lnTo>
                  <a:lnTo>
                    <a:pt x="60" y="20"/>
                  </a:lnTo>
                  <a:lnTo>
                    <a:pt x="43" y="23"/>
                  </a:lnTo>
                  <a:lnTo>
                    <a:pt x="27" y="26"/>
                  </a:lnTo>
                  <a:lnTo>
                    <a:pt x="13" y="29"/>
                  </a:lnTo>
                  <a:lnTo>
                    <a:pt x="0" y="32"/>
                  </a:lnTo>
                  <a:lnTo>
                    <a:pt x="8" y="26"/>
                  </a:lnTo>
                  <a:lnTo>
                    <a:pt x="18" y="19"/>
                  </a:lnTo>
                  <a:lnTo>
                    <a:pt x="33" y="13"/>
                  </a:lnTo>
                  <a:lnTo>
                    <a:pt x="51" y="8"/>
                  </a:lnTo>
                  <a:lnTo>
                    <a:pt x="71" y="4"/>
                  </a:lnTo>
                  <a:lnTo>
                    <a:pt x="93" y="1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6" y="1"/>
                  </a:lnTo>
                  <a:lnTo>
                    <a:pt x="189" y="5"/>
                  </a:lnTo>
                  <a:lnTo>
                    <a:pt x="213" y="9"/>
                  </a:lnTo>
                  <a:lnTo>
                    <a:pt x="236" y="15"/>
                  </a:lnTo>
                  <a:lnTo>
                    <a:pt x="257" y="23"/>
                  </a:lnTo>
                  <a:lnTo>
                    <a:pt x="275" y="32"/>
                  </a:lnTo>
                  <a:lnTo>
                    <a:pt x="291" y="44"/>
                  </a:lnTo>
                  <a:lnTo>
                    <a:pt x="303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2" name="Freeform 569"/>
            <p:cNvSpPr>
              <a:spLocks/>
            </p:cNvSpPr>
            <p:nvPr/>
          </p:nvSpPr>
          <p:spPr bwMode="auto">
            <a:xfrm flipH="1">
              <a:off x="2171" y="3559"/>
              <a:ext cx="16" cy="28"/>
            </a:xfrm>
            <a:custGeom>
              <a:avLst/>
              <a:gdLst>
                <a:gd name="T0" fmla="*/ 0 w 37"/>
                <a:gd name="T1" fmla="*/ 0 h 58"/>
                <a:gd name="T2" fmla="*/ 0 w 37"/>
                <a:gd name="T3" fmla="*/ 0 h 58"/>
                <a:gd name="T4" fmla="*/ 0 w 37"/>
                <a:gd name="T5" fmla="*/ 0 h 58"/>
                <a:gd name="T6" fmla="*/ 0 w 37"/>
                <a:gd name="T7" fmla="*/ 0 h 58"/>
                <a:gd name="T8" fmla="*/ 0 w 37"/>
                <a:gd name="T9" fmla="*/ 0 h 58"/>
                <a:gd name="T10" fmla="*/ 0 w 37"/>
                <a:gd name="T11" fmla="*/ 0 h 58"/>
                <a:gd name="T12" fmla="*/ 0 w 37"/>
                <a:gd name="T13" fmla="*/ 0 h 58"/>
                <a:gd name="T14" fmla="*/ 0 w 37"/>
                <a:gd name="T15" fmla="*/ 0 h 58"/>
                <a:gd name="T16" fmla="*/ 0 w 37"/>
                <a:gd name="T17" fmla="*/ 0 h 58"/>
                <a:gd name="T18" fmla="*/ 0 w 37"/>
                <a:gd name="T19" fmla="*/ 0 h 58"/>
                <a:gd name="T20" fmla="*/ 0 w 37"/>
                <a:gd name="T21" fmla="*/ 0 h 58"/>
                <a:gd name="T22" fmla="*/ 0 w 37"/>
                <a:gd name="T23" fmla="*/ 0 h 58"/>
                <a:gd name="T24" fmla="*/ 0 w 37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58"/>
                <a:gd name="T41" fmla="*/ 37 w 37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58">
                  <a:moveTo>
                    <a:pt x="37" y="0"/>
                  </a:moveTo>
                  <a:lnTo>
                    <a:pt x="29" y="6"/>
                  </a:lnTo>
                  <a:lnTo>
                    <a:pt x="22" y="14"/>
                  </a:lnTo>
                  <a:lnTo>
                    <a:pt x="15" y="23"/>
                  </a:lnTo>
                  <a:lnTo>
                    <a:pt x="9" y="32"/>
                  </a:lnTo>
                  <a:lnTo>
                    <a:pt x="4" y="42"/>
                  </a:lnTo>
                  <a:lnTo>
                    <a:pt x="1" y="49"/>
                  </a:lnTo>
                  <a:lnTo>
                    <a:pt x="0" y="54"/>
                  </a:lnTo>
                  <a:lnTo>
                    <a:pt x="1" y="58"/>
                  </a:lnTo>
                  <a:lnTo>
                    <a:pt x="8" y="53"/>
                  </a:lnTo>
                  <a:lnTo>
                    <a:pt x="16" y="37"/>
                  </a:lnTo>
                  <a:lnTo>
                    <a:pt x="25" y="1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3" name="Freeform 570"/>
            <p:cNvSpPr>
              <a:spLocks/>
            </p:cNvSpPr>
            <p:nvPr/>
          </p:nvSpPr>
          <p:spPr bwMode="auto">
            <a:xfrm flipH="1">
              <a:off x="2159" y="3556"/>
              <a:ext cx="19" cy="31"/>
            </a:xfrm>
            <a:custGeom>
              <a:avLst/>
              <a:gdLst>
                <a:gd name="T0" fmla="*/ 0 w 43"/>
                <a:gd name="T1" fmla="*/ 0 h 64"/>
                <a:gd name="T2" fmla="*/ 0 w 43"/>
                <a:gd name="T3" fmla="*/ 0 h 64"/>
                <a:gd name="T4" fmla="*/ 0 w 43"/>
                <a:gd name="T5" fmla="*/ 0 h 64"/>
                <a:gd name="T6" fmla="*/ 0 w 43"/>
                <a:gd name="T7" fmla="*/ 0 h 64"/>
                <a:gd name="T8" fmla="*/ 0 w 43"/>
                <a:gd name="T9" fmla="*/ 0 h 64"/>
                <a:gd name="T10" fmla="*/ 0 w 43"/>
                <a:gd name="T11" fmla="*/ 0 h 64"/>
                <a:gd name="T12" fmla="*/ 0 w 43"/>
                <a:gd name="T13" fmla="*/ 0 h 64"/>
                <a:gd name="T14" fmla="*/ 0 w 43"/>
                <a:gd name="T15" fmla="*/ 0 h 64"/>
                <a:gd name="T16" fmla="*/ 0 w 43"/>
                <a:gd name="T17" fmla="*/ 0 h 64"/>
                <a:gd name="T18" fmla="*/ 0 w 43"/>
                <a:gd name="T19" fmla="*/ 0 h 64"/>
                <a:gd name="T20" fmla="*/ 0 w 43"/>
                <a:gd name="T21" fmla="*/ 0 h 64"/>
                <a:gd name="T22" fmla="*/ 0 w 43"/>
                <a:gd name="T23" fmla="*/ 0 h 64"/>
                <a:gd name="T24" fmla="*/ 0 w 43"/>
                <a:gd name="T25" fmla="*/ 0 h 64"/>
                <a:gd name="T26" fmla="*/ 0 w 43"/>
                <a:gd name="T27" fmla="*/ 0 h 64"/>
                <a:gd name="T28" fmla="*/ 0 w 43"/>
                <a:gd name="T29" fmla="*/ 0 h 64"/>
                <a:gd name="T30" fmla="*/ 0 w 43"/>
                <a:gd name="T31" fmla="*/ 0 h 64"/>
                <a:gd name="T32" fmla="*/ 0 w 43"/>
                <a:gd name="T33" fmla="*/ 0 h 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4"/>
                <a:gd name="T53" fmla="*/ 43 w 43"/>
                <a:gd name="T54" fmla="*/ 64 h 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4">
                  <a:moveTo>
                    <a:pt x="1" y="64"/>
                  </a:moveTo>
                  <a:lnTo>
                    <a:pt x="0" y="61"/>
                  </a:lnTo>
                  <a:lnTo>
                    <a:pt x="1" y="55"/>
                  </a:lnTo>
                  <a:lnTo>
                    <a:pt x="4" y="46"/>
                  </a:lnTo>
                  <a:lnTo>
                    <a:pt x="9" y="37"/>
                  </a:lnTo>
                  <a:lnTo>
                    <a:pt x="16" y="27"/>
                  </a:lnTo>
                  <a:lnTo>
                    <a:pt x="24" y="17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38" y="8"/>
                  </a:lnTo>
                  <a:lnTo>
                    <a:pt x="33" y="18"/>
                  </a:lnTo>
                  <a:lnTo>
                    <a:pt x="26" y="28"/>
                  </a:lnTo>
                  <a:lnTo>
                    <a:pt x="20" y="38"/>
                  </a:lnTo>
                  <a:lnTo>
                    <a:pt x="14" y="49"/>
                  </a:lnTo>
                  <a:lnTo>
                    <a:pt x="8" y="57"/>
                  </a:lnTo>
                  <a:lnTo>
                    <a:pt x="4" y="63"/>
                  </a:lnTo>
                  <a:lnTo>
                    <a:pt x="1" y="6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4" name="Freeform 571"/>
            <p:cNvSpPr>
              <a:spLocks/>
            </p:cNvSpPr>
            <p:nvPr/>
          </p:nvSpPr>
          <p:spPr bwMode="auto">
            <a:xfrm flipH="1">
              <a:off x="2132" y="3553"/>
              <a:ext cx="27" cy="41"/>
            </a:xfrm>
            <a:custGeom>
              <a:avLst/>
              <a:gdLst>
                <a:gd name="T0" fmla="*/ 0 w 59"/>
                <a:gd name="T1" fmla="*/ 0 h 83"/>
                <a:gd name="T2" fmla="*/ 0 w 59"/>
                <a:gd name="T3" fmla="*/ 0 h 83"/>
                <a:gd name="T4" fmla="*/ 0 w 59"/>
                <a:gd name="T5" fmla="*/ 0 h 83"/>
                <a:gd name="T6" fmla="*/ 0 w 59"/>
                <a:gd name="T7" fmla="*/ 0 h 83"/>
                <a:gd name="T8" fmla="*/ 0 w 59"/>
                <a:gd name="T9" fmla="*/ 0 h 83"/>
                <a:gd name="T10" fmla="*/ 0 w 59"/>
                <a:gd name="T11" fmla="*/ 0 h 83"/>
                <a:gd name="T12" fmla="*/ 0 w 59"/>
                <a:gd name="T13" fmla="*/ 0 h 83"/>
                <a:gd name="T14" fmla="*/ 0 w 59"/>
                <a:gd name="T15" fmla="*/ 0 h 83"/>
                <a:gd name="T16" fmla="*/ 0 w 59"/>
                <a:gd name="T17" fmla="*/ 0 h 83"/>
                <a:gd name="T18" fmla="*/ 0 w 59"/>
                <a:gd name="T19" fmla="*/ 0 h 83"/>
                <a:gd name="T20" fmla="*/ 0 w 59"/>
                <a:gd name="T21" fmla="*/ 0 h 83"/>
                <a:gd name="T22" fmla="*/ 0 w 59"/>
                <a:gd name="T23" fmla="*/ 0 h 83"/>
                <a:gd name="T24" fmla="*/ 0 w 59"/>
                <a:gd name="T25" fmla="*/ 0 h 83"/>
                <a:gd name="T26" fmla="*/ 0 w 59"/>
                <a:gd name="T27" fmla="*/ 0 h 83"/>
                <a:gd name="T28" fmla="*/ 0 w 59"/>
                <a:gd name="T29" fmla="*/ 0 h 83"/>
                <a:gd name="T30" fmla="*/ 0 w 59"/>
                <a:gd name="T31" fmla="*/ 0 h 83"/>
                <a:gd name="T32" fmla="*/ 0 w 59"/>
                <a:gd name="T33" fmla="*/ 0 h 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83"/>
                <a:gd name="T53" fmla="*/ 59 w 59"/>
                <a:gd name="T54" fmla="*/ 83 h 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83">
                  <a:moveTo>
                    <a:pt x="1" y="83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8" y="57"/>
                  </a:lnTo>
                  <a:lnTo>
                    <a:pt x="14" y="45"/>
                  </a:lnTo>
                  <a:lnTo>
                    <a:pt x="25" y="31"/>
                  </a:lnTo>
                  <a:lnTo>
                    <a:pt x="35" y="17"/>
                  </a:lnTo>
                  <a:lnTo>
                    <a:pt x="47" y="7"/>
                  </a:lnTo>
                  <a:lnTo>
                    <a:pt x="59" y="0"/>
                  </a:lnTo>
                  <a:lnTo>
                    <a:pt x="54" y="7"/>
                  </a:lnTo>
                  <a:lnTo>
                    <a:pt x="47" y="17"/>
                  </a:lnTo>
                  <a:lnTo>
                    <a:pt x="38" y="31"/>
                  </a:lnTo>
                  <a:lnTo>
                    <a:pt x="30" y="46"/>
                  </a:lnTo>
                  <a:lnTo>
                    <a:pt x="21" y="61"/>
                  </a:lnTo>
                  <a:lnTo>
                    <a:pt x="13" y="72"/>
                  </a:lnTo>
                  <a:lnTo>
                    <a:pt x="6" y="80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5" name="Freeform 572"/>
            <p:cNvSpPr>
              <a:spLocks/>
            </p:cNvSpPr>
            <p:nvPr/>
          </p:nvSpPr>
          <p:spPr bwMode="auto">
            <a:xfrm flipH="1">
              <a:off x="2106" y="3555"/>
              <a:ext cx="30" cy="44"/>
            </a:xfrm>
            <a:custGeom>
              <a:avLst/>
              <a:gdLst>
                <a:gd name="T0" fmla="*/ 0 w 64"/>
                <a:gd name="T1" fmla="*/ 0 h 90"/>
                <a:gd name="T2" fmla="*/ 0 w 64"/>
                <a:gd name="T3" fmla="*/ 0 h 90"/>
                <a:gd name="T4" fmla="*/ 0 w 64"/>
                <a:gd name="T5" fmla="*/ 0 h 90"/>
                <a:gd name="T6" fmla="*/ 0 w 64"/>
                <a:gd name="T7" fmla="*/ 0 h 90"/>
                <a:gd name="T8" fmla="*/ 0 w 64"/>
                <a:gd name="T9" fmla="*/ 0 h 90"/>
                <a:gd name="T10" fmla="*/ 0 w 64"/>
                <a:gd name="T11" fmla="*/ 0 h 90"/>
                <a:gd name="T12" fmla="*/ 0 w 64"/>
                <a:gd name="T13" fmla="*/ 0 h 90"/>
                <a:gd name="T14" fmla="*/ 0 w 64"/>
                <a:gd name="T15" fmla="*/ 0 h 90"/>
                <a:gd name="T16" fmla="*/ 0 w 64"/>
                <a:gd name="T17" fmla="*/ 0 h 90"/>
                <a:gd name="T18" fmla="*/ 0 w 64"/>
                <a:gd name="T19" fmla="*/ 0 h 90"/>
                <a:gd name="T20" fmla="*/ 0 w 64"/>
                <a:gd name="T21" fmla="*/ 0 h 90"/>
                <a:gd name="T22" fmla="*/ 0 w 64"/>
                <a:gd name="T23" fmla="*/ 0 h 90"/>
                <a:gd name="T24" fmla="*/ 0 w 64"/>
                <a:gd name="T25" fmla="*/ 0 h 90"/>
                <a:gd name="T26" fmla="*/ 0 w 64"/>
                <a:gd name="T27" fmla="*/ 0 h 90"/>
                <a:gd name="T28" fmla="*/ 0 w 64"/>
                <a:gd name="T29" fmla="*/ 0 h 90"/>
                <a:gd name="T30" fmla="*/ 0 w 64"/>
                <a:gd name="T31" fmla="*/ 0 h 90"/>
                <a:gd name="T32" fmla="*/ 0 w 64"/>
                <a:gd name="T33" fmla="*/ 0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4"/>
                <a:gd name="T52" fmla="*/ 0 h 90"/>
                <a:gd name="T53" fmla="*/ 64 w 64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4" h="90">
                  <a:moveTo>
                    <a:pt x="1" y="90"/>
                  </a:moveTo>
                  <a:lnTo>
                    <a:pt x="0" y="85"/>
                  </a:lnTo>
                  <a:lnTo>
                    <a:pt x="2" y="75"/>
                  </a:lnTo>
                  <a:lnTo>
                    <a:pt x="9" y="61"/>
                  </a:lnTo>
                  <a:lnTo>
                    <a:pt x="18" y="46"/>
                  </a:lnTo>
                  <a:lnTo>
                    <a:pt x="29" y="31"/>
                  </a:lnTo>
                  <a:lnTo>
                    <a:pt x="42" y="17"/>
                  </a:lnTo>
                  <a:lnTo>
                    <a:pt x="54" y="6"/>
                  </a:lnTo>
                  <a:lnTo>
                    <a:pt x="64" y="0"/>
                  </a:lnTo>
                  <a:lnTo>
                    <a:pt x="60" y="7"/>
                  </a:lnTo>
                  <a:lnTo>
                    <a:pt x="52" y="19"/>
                  </a:lnTo>
                  <a:lnTo>
                    <a:pt x="43" y="34"/>
                  </a:lnTo>
                  <a:lnTo>
                    <a:pt x="33" y="50"/>
                  </a:lnTo>
                  <a:lnTo>
                    <a:pt x="22" y="66"/>
                  </a:lnTo>
                  <a:lnTo>
                    <a:pt x="13" y="78"/>
                  </a:lnTo>
                  <a:lnTo>
                    <a:pt x="5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6" name="Freeform 573"/>
            <p:cNvSpPr>
              <a:spLocks/>
            </p:cNvSpPr>
            <p:nvPr/>
          </p:nvSpPr>
          <p:spPr bwMode="auto">
            <a:xfrm flipH="1">
              <a:off x="2090" y="3559"/>
              <a:ext cx="31" cy="36"/>
            </a:xfrm>
            <a:custGeom>
              <a:avLst/>
              <a:gdLst>
                <a:gd name="T0" fmla="*/ 0 w 68"/>
                <a:gd name="T1" fmla="*/ 0 h 74"/>
                <a:gd name="T2" fmla="*/ 0 w 68"/>
                <a:gd name="T3" fmla="*/ 0 h 74"/>
                <a:gd name="T4" fmla="*/ 0 w 68"/>
                <a:gd name="T5" fmla="*/ 0 h 74"/>
                <a:gd name="T6" fmla="*/ 0 w 68"/>
                <a:gd name="T7" fmla="*/ 0 h 74"/>
                <a:gd name="T8" fmla="*/ 0 w 68"/>
                <a:gd name="T9" fmla="*/ 0 h 74"/>
                <a:gd name="T10" fmla="*/ 0 w 68"/>
                <a:gd name="T11" fmla="*/ 0 h 74"/>
                <a:gd name="T12" fmla="*/ 0 w 68"/>
                <a:gd name="T13" fmla="*/ 0 h 74"/>
                <a:gd name="T14" fmla="*/ 0 w 68"/>
                <a:gd name="T15" fmla="*/ 0 h 74"/>
                <a:gd name="T16" fmla="*/ 0 w 68"/>
                <a:gd name="T17" fmla="*/ 0 h 74"/>
                <a:gd name="T18" fmla="*/ 0 w 68"/>
                <a:gd name="T19" fmla="*/ 0 h 74"/>
                <a:gd name="T20" fmla="*/ 0 w 68"/>
                <a:gd name="T21" fmla="*/ 0 h 74"/>
                <a:gd name="T22" fmla="*/ 0 w 68"/>
                <a:gd name="T23" fmla="*/ 0 h 74"/>
                <a:gd name="T24" fmla="*/ 0 w 68"/>
                <a:gd name="T25" fmla="*/ 0 h 74"/>
                <a:gd name="T26" fmla="*/ 0 w 68"/>
                <a:gd name="T27" fmla="*/ 0 h 74"/>
                <a:gd name="T28" fmla="*/ 0 w 68"/>
                <a:gd name="T29" fmla="*/ 0 h 74"/>
                <a:gd name="T30" fmla="*/ 0 w 68"/>
                <a:gd name="T31" fmla="*/ 0 h 74"/>
                <a:gd name="T32" fmla="*/ 0 w 68"/>
                <a:gd name="T33" fmla="*/ 0 h 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8"/>
                <a:gd name="T52" fmla="*/ 0 h 74"/>
                <a:gd name="T53" fmla="*/ 68 w 68"/>
                <a:gd name="T54" fmla="*/ 74 h 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8" h="74">
                  <a:moveTo>
                    <a:pt x="0" y="74"/>
                  </a:moveTo>
                  <a:lnTo>
                    <a:pt x="0" y="70"/>
                  </a:lnTo>
                  <a:lnTo>
                    <a:pt x="5" y="61"/>
                  </a:lnTo>
                  <a:lnTo>
                    <a:pt x="13" y="50"/>
                  </a:lnTo>
                  <a:lnTo>
                    <a:pt x="23" y="37"/>
                  </a:lnTo>
                  <a:lnTo>
                    <a:pt x="35" y="24"/>
                  </a:lnTo>
                  <a:lnTo>
                    <a:pt x="47" y="13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63" y="7"/>
                  </a:lnTo>
                  <a:lnTo>
                    <a:pt x="54" y="17"/>
                  </a:lnTo>
                  <a:lnTo>
                    <a:pt x="44" y="31"/>
                  </a:lnTo>
                  <a:lnTo>
                    <a:pt x="34" y="44"/>
                  </a:lnTo>
                  <a:lnTo>
                    <a:pt x="23" y="57"/>
                  </a:lnTo>
                  <a:lnTo>
                    <a:pt x="13" y="67"/>
                  </a:lnTo>
                  <a:lnTo>
                    <a:pt x="5" y="73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7" name="Freeform 574"/>
            <p:cNvSpPr>
              <a:spLocks/>
            </p:cNvSpPr>
            <p:nvPr/>
          </p:nvSpPr>
          <p:spPr bwMode="auto">
            <a:xfrm flipH="1">
              <a:off x="2078" y="3564"/>
              <a:ext cx="27" cy="30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0 h 61"/>
                <a:gd name="T4" fmla="*/ 0 w 60"/>
                <a:gd name="T5" fmla="*/ 0 h 61"/>
                <a:gd name="T6" fmla="*/ 0 w 60"/>
                <a:gd name="T7" fmla="*/ 0 h 61"/>
                <a:gd name="T8" fmla="*/ 0 w 60"/>
                <a:gd name="T9" fmla="*/ 0 h 61"/>
                <a:gd name="T10" fmla="*/ 0 w 60"/>
                <a:gd name="T11" fmla="*/ 0 h 61"/>
                <a:gd name="T12" fmla="*/ 0 w 60"/>
                <a:gd name="T13" fmla="*/ 0 h 61"/>
                <a:gd name="T14" fmla="*/ 0 w 60"/>
                <a:gd name="T15" fmla="*/ 0 h 61"/>
                <a:gd name="T16" fmla="*/ 0 w 60"/>
                <a:gd name="T17" fmla="*/ 0 h 61"/>
                <a:gd name="T18" fmla="*/ 0 w 60"/>
                <a:gd name="T19" fmla="*/ 0 h 61"/>
                <a:gd name="T20" fmla="*/ 0 w 60"/>
                <a:gd name="T21" fmla="*/ 0 h 61"/>
                <a:gd name="T22" fmla="*/ 0 w 60"/>
                <a:gd name="T23" fmla="*/ 0 h 61"/>
                <a:gd name="T24" fmla="*/ 0 w 60"/>
                <a:gd name="T25" fmla="*/ 0 h 61"/>
                <a:gd name="T26" fmla="*/ 0 w 60"/>
                <a:gd name="T27" fmla="*/ 0 h 61"/>
                <a:gd name="T28" fmla="*/ 0 w 60"/>
                <a:gd name="T29" fmla="*/ 0 h 61"/>
                <a:gd name="T30" fmla="*/ 0 w 60"/>
                <a:gd name="T31" fmla="*/ 0 h 61"/>
                <a:gd name="T32" fmla="*/ 0 w 60"/>
                <a:gd name="T33" fmla="*/ 0 h 6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0"/>
                <a:gd name="T52" fmla="*/ 0 h 61"/>
                <a:gd name="T53" fmla="*/ 60 w 60"/>
                <a:gd name="T54" fmla="*/ 61 h 6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0" h="61">
                  <a:moveTo>
                    <a:pt x="2" y="61"/>
                  </a:moveTo>
                  <a:lnTo>
                    <a:pt x="0" y="56"/>
                  </a:lnTo>
                  <a:lnTo>
                    <a:pt x="3" y="49"/>
                  </a:lnTo>
                  <a:lnTo>
                    <a:pt x="8" y="40"/>
                  </a:lnTo>
                  <a:lnTo>
                    <a:pt x="16" y="29"/>
                  </a:lnTo>
                  <a:lnTo>
                    <a:pt x="25" y="20"/>
                  </a:lnTo>
                  <a:lnTo>
                    <a:pt x="36" y="11"/>
                  </a:lnTo>
                  <a:lnTo>
                    <a:pt x="48" y="4"/>
                  </a:lnTo>
                  <a:lnTo>
                    <a:pt x="60" y="0"/>
                  </a:lnTo>
                  <a:lnTo>
                    <a:pt x="53" y="5"/>
                  </a:lnTo>
                  <a:lnTo>
                    <a:pt x="47" y="15"/>
                  </a:lnTo>
                  <a:lnTo>
                    <a:pt x="37" y="25"/>
                  </a:lnTo>
                  <a:lnTo>
                    <a:pt x="28" y="36"/>
                  </a:lnTo>
                  <a:lnTo>
                    <a:pt x="19" y="47"/>
                  </a:lnTo>
                  <a:lnTo>
                    <a:pt x="12" y="55"/>
                  </a:lnTo>
                  <a:lnTo>
                    <a:pt x="6" y="59"/>
                  </a:lnTo>
                  <a:lnTo>
                    <a:pt x="2" y="6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" name="Freeform 575"/>
            <p:cNvSpPr>
              <a:spLocks/>
            </p:cNvSpPr>
            <p:nvPr/>
          </p:nvSpPr>
          <p:spPr bwMode="auto">
            <a:xfrm flipH="1">
              <a:off x="2065" y="3572"/>
              <a:ext cx="22" cy="22"/>
            </a:xfrm>
            <a:custGeom>
              <a:avLst/>
              <a:gdLst>
                <a:gd name="T0" fmla="*/ 0 w 52"/>
                <a:gd name="T1" fmla="*/ 1 h 42"/>
                <a:gd name="T2" fmla="*/ 0 w 52"/>
                <a:gd name="T3" fmla="*/ 1 h 42"/>
                <a:gd name="T4" fmla="*/ 0 w 52"/>
                <a:gd name="T5" fmla="*/ 1 h 42"/>
                <a:gd name="T6" fmla="*/ 0 w 52"/>
                <a:gd name="T7" fmla="*/ 1 h 42"/>
                <a:gd name="T8" fmla="*/ 0 w 52"/>
                <a:gd name="T9" fmla="*/ 1 h 42"/>
                <a:gd name="T10" fmla="*/ 0 w 52"/>
                <a:gd name="T11" fmla="*/ 1 h 42"/>
                <a:gd name="T12" fmla="*/ 0 w 52"/>
                <a:gd name="T13" fmla="*/ 1 h 42"/>
                <a:gd name="T14" fmla="*/ 0 w 52"/>
                <a:gd name="T15" fmla="*/ 1 h 42"/>
                <a:gd name="T16" fmla="*/ 0 w 52"/>
                <a:gd name="T17" fmla="*/ 0 h 42"/>
                <a:gd name="T18" fmla="*/ 0 w 52"/>
                <a:gd name="T19" fmla="*/ 1 h 42"/>
                <a:gd name="T20" fmla="*/ 0 w 52"/>
                <a:gd name="T21" fmla="*/ 1 h 42"/>
                <a:gd name="T22" fmla="*/ 0 w 52"/>
                <a:gd name="T23" fmla="*/ 1 h 42"/>
                <a:gd name="T24" fmla="*/ 0 w 52"/>
                <a:gd name="T25" fmla="*/ 1 h 42"/>
                <a:gd name="T26" fmla="*/ 0 w 52"/>
                <a:gd name="T27" fmla="*/ 1 h 42"/>
                <a:gd name="T28" fmla="*/ 0 w 52"/>
                <a:gd name="T29" fmla="*/ 1 h 42"/>
                <a:gd name="T30" fmla="*/ 0 w 52"/>
                <a:gd name="T31" fmla="*/ 1 h 42"/>
                <a:gd name="T32" fmla="*/ 0 w 52"/>
                <a:gd name="T33" fmla="*/ 1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42"/>
                <a:gd name="T53" fmla="*/ 52 w 52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42">
                  <a:moveTo>
                    <a:pt x="0" y="42"/>
                  </a:moveTo>
                  <a:lnTo>
                    <a:pt x="0" y="39"/>
                  </a:lnTo>
                  <a:lnTo>
                    <a:pt x="4" y="33"/>
                  </a:lnTo>
                  <a:lnTo>
                    <a:pt x="11" y="26"/>
                  </a:lnTo>
                  <a:lnTo>
                    <a:pt x="19" y="18"/>
                  </a:lnTo>
                  <a:lnTo>
                    <a:pt x="28" y="10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46" y="4"/>
                  </a:lnTo>
                  <a:lnTo>
                    <a:pt x="40" y="10"/>
                  </a:lnTo>
                  <a:lnTo>
                    <a:pt x="33" y="17"/>
                  </a:lnTo>
                  <a:lnTo>
                    <a:pt x="25" y="24"/>
                  </a:lnTo>
                  <a:lnTo>
                    <a:pt x="17" y="31"/>
                  </a:lnTo>
                  <a:lnTo>
                    <a:pt x="11" y="37"/>
                  </a:lnTo>
                  <a:lnTo>
                    <a:pt x="4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9" name="Freeform 576"/>
            <p:cNvSpPr>
              <a:spLocks/>
            </p:cNvSpPr>
            <p:nvPr/>
          </p:nvSpPr>
          <p:spPr bwMode="auto">
            <a:xfrm flipH="1">
              <a:off x="2057" y="3578"/>
              <a:ext cx="15" cy="13"/>
            </a:xfrm>
            <a:custGeom>
              <a:avLst/>
              <a:gdLst>
                <a:gd name="T0" fmla="*/ 0 w 34"/>
                <a:gd name="T1" fmla="*/ 0 h 27"/>
                <a:gd name="T2" fmla="*/ 0 w 34"/>
                <a:gd name="T3" fmla="*/ 0 h 27"/>
                <a:gd name="T4" fmla="*/ 0 w 34"/>
                <a:gd name="T5" fmla="*/ 0 h 27"/>
                <a:gd name="T6" fmla="*/ 0 w 34"/>
                <a:gd name="T7" fmla="*/ 0 h 27"/>
                <a:gd name="T8" fmla="*/ 0 w 34"/>
                <a:gd name="T9" fmla="*/ 0 h 27"/>
                <a:gd name="T10" fmla="*/ 0 w 34"/>
                <a:gd name="T11" fmla="*/ 0 h 27"/>
                <a:gd name="T12" fmla="*/ 0 w 34"/>
                <a:gd name="T13" fmla="*/ 0 h 27"/>
                <a:gd name="T14" fmla="*/ 0 w 34"/>
                <a:gd name="T15" fmla="*/ 0 h 27"/>
                <a:gd name="T16" fmla="*/ 0 w 34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27"/>
                <a:gd name="T29" fmla="*/ 34 w 34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27">
                  <a:moveTo>
                    <a:pt x="0" y="27"/>
                  </a:moveTo>
                  <a:lnTo>
                    <a:pt x="1" y="20"/>
                  </a:lnTo>
                  <a:lnTo>
                    <a:pt x="10" y="9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6"/>
                  </a:lnTo>
                  <a:lnTo>
                    <a:pt x="11" y="17"/>
                  </a:lnTo>
                  <a:lnTo>
                    <a:pt x="5" y="27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" name="Freeform 577"/>
            <p:cNvSpPr>
              <a:spLocks/>
            </p:cNvSpPr>
            <p:nvPr/>
          </p:nvSpPr>
          <p:spPr bwMode="auto">
            <a:xfrm flipH="1">
              <a:off x="2181" y="3564"/>
              <a:ext cx="18" cy="18"/>
            </a:xfrm>
            <a:custGeom>
              <a:avLst/>
              <a:gdLst>
                <a:gd name="T0" fmla="*/ 0 w 39"/>
                <a:gd name="T1" fmla="*/ 0 h 35"/>
                <a:gd name="T2" fmla="*/ 0 w 39"/>
                <a:gd name="T3" fmla="*/ 1 h 35"/>
                <a:gd name="T4" fmla="*/ 0 w 39"/>
                <a:gd name="T5" fmla="*/ 1 h 35"/>
                <a:gd name="T6" fmla="*/ 0 w 39"/>
                <a:gd name="T7" fmla="*/ 1 h 35"/>
                <a:gd name="T8" fmla="*/ 0 w 39"/>
                <a:gd name="T9" fmla="*/ 1 h 35"/>
                <a:gd name="T10" fmla="*/ 0 w 39"/>
                <a:gd name="T11" fmla="*/ 1 h 35"/>
                <a:gd name="T12" fmla="*/ 0 w 39"/>
                <a:gd name="T13" fmla="*/ 1 h 35"/>
                <a:gd name="T14" fmla="*/ 0 w 39"/>
                <a:gd name="T15" fmla="*/ 1 h 35"/>
                <a:gd name="T16" fmla="*/ 0 w 39"/>
                <a:gd name="T17" fmla="*/ 1 h 35"/>
                <a:gd name="T18" fmla="*/ 0 w 39"/>
                <a:gd name="T19" fmla="*/ 1 h 35"/>
                <a:gd name="T20" fmla="*/ 0 w 39"/>
                <a:gd name="T21" fmla="*/ 1 h 35"/>
                <a:gd name="T22" fmla="*/ 0 w 39"/>
                <a:gd name="T23" fmla="*/ 1 h 35"/>
                <a:gd name="T24" fmla="*/ 0 w 39"/>
                <a:gd name="T25" fmla="*/ 0 h 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35"/>
                <a:gd name="T41" fmla="*/ 39 w 39"/>
                <a:gd name="T42" fmla="*/ 35 h 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35">
                  <a:moveTo>
                    <a:pt x="39" y="0"/>
                  </a:moveTo>
                  <a:lnTo>
                    <a:pt x="33" y="9"/>
                  </a:lnTo>
                  <a:lnTo>
                    <a:pt x="22" y="23"/>
                  </a:lnTo>
                  <a:lnTo>
                    <a:pt x="10" y="34"/>
                  </a:lnTo>
                  <a:lnTo>
                    <a:pt x="1" y="35"/>
                  </a:lnTo>
                  <a:lnTo>
                    <a:pt x="0" y="32"/>
                  </a:lnTo>
                  <a:lnTo>
                    <a:pt x="2" y="27"/>
                  </a:lnTo>
                  <a:lnTo>
                    <a:pt x="8" y="21"/>
                  </a:lnTo>
                  <a:lnTo>
                    <a:pt x="14" y="17"/>
                  </a:lnTo>
                  <a:lnTo>
                    <a:pt x="21" y="11"/>
                  </a:lnTo>
                  <a:lnTo>
                    <a:pt x="29" y="6"/>
                  </a:lnTo>
                  <a:lnTo>
                    <a:pt x="35" y="2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" name="Freeform 578"/>
            <p:cNvSpPr>
              <a:spLocks/>
            </p:cNvSpPr>
            <p:nvPr/>
          </p:nvSpPr>
          <p:spPr bwMode="auto">
            <a:xfrm flipH="1">
              <a:off x="2181" y="3554"/>
              <a:ext cx="21" cy="9"/>
            </a:xfrm>
            <a:custGeom>
              <a:avLst/>
              <a:gdLst>
                <a:gd name="T0" fmla="*/ 0 w 47"/>
                <a:gd name="T1" fmla="*/ 1 h 17"/>
                <a:gd name="T2" fmla="*/ 0 w 47"/>
                <a:gd name="T3" fmla="*/ 1 h 17"/>
                <a:gd name="T4" fmla="*/ 0 w 47"/>
                <a:gd name="T5" fmla="*/ 1 h 17"/>
                <a:gd name="T6" fmla="*/ 0 w 47"/>
                <a:gd name="T7" fmla="*/ 1 h 17"/>
                <a:gd name="T8" fmla="*/ 0 w 47"/>
                <a:gd name="T9" fmla="*/ 1 h 17"/>
                <a:gd name="T10" fmla="*/ 0 w 47"/>
                <a:gd name="T11" fmla="*/ 1 h 17"/>
                <a:gd name="T12" fmla="*/ 0 w 47"/>
                <a:gd name="T13" fmla="*/ 0 h 17"/>
                <a:gd name="T14" fmla="*/ 0 w 47"/>
                <a:gd name="T15" fmla="*/ 0 h 17"/>
                <a:gd name="T16" fmla="*/ 0 w 47"/>
                <a:gd name="T17" fmla="*/ 1 h 17"/>
                <a:gd name="T18" fmla="*/ 0 w 47"/>
                <a:gd name="T19" fmla="*/ 1 h 17"/>
                <a:gd name="T20" fmla="*/ 0 w 47"/>
                <a:gd name="T21" fmla="*/ 1 h 17"/>
                <a:gd name="T22" fmla="*/ 0 w 47"/>
                <a:gd name="T23" fmla="*/ 1 h 17"/>
                <a:gd name="T24" fmla="*/ 0 w 47"/>
                <a:gd name="T25" fmla="*/ 1 h 17"/>
                <a:gd name="T26" fmla="*/ 0 w 47"/>
                <a:gd name="T27" fmla="*/ 1 h 17"/>
                <a:gd name="T28" fmla="*/ 0 w 47"/>
                <a:gd name="T29" fmla="*/ 1 h 17"/>
                <a:gd name="T30" fmla="*/ 0 w 47"/>
                <a:gd name="T31" fmla="*/ 1 h 17"/>
                <a:gd name="T32" fmla="*/ 0 w 47"/>
                <a:gd name="T33" fmla="*/ 1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17"/>
                <a:gd name="T53" fmla="*/ 47 w 47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17">
                  <a:moveTo>
                    <a:pt x="47" y="17"/>
                  </a:moveTo>
                  <a:lnTo>
                    <a:pt x="44" y="16"/>
                  </a:lnTo>
                  <a:lnTo>
                    <a:pt x="39" y="13"/>
                  </a:lnTo>
                  <a:lnTo>
                    <a:pt x="31" y="9"/>
                  </a:lnTo>
                  <a:lnTo>
                    <a:pt x="24" y="6"/>
                  </a:lnTo>
                  <a:lnTo>
                    <a:pt x="16" y="2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7"/>
                  </a:lnTo>
                  <a:lnTo>
                    <a:pt x="10" y="9"/>
                  </a:lnTo>
                  <a:lnTo>
                    <a:pt x="18" y="11"/>
                  </a:lnTo>
                  <a:lnTo>
                    <a:pt x="26" y="14"/>
                  </a:lnTo>
                  <a:lnTo>
                    <a:pt x="33" y="15"/>
                  </a:lnTo>
                  <a:lnTo>
                    <a:pt x="41" y="16"/>
                  </a:lnTo>
                  <a:lnTo>
                    <a:pt x="47" y="1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2" name="Freeform 579"/>
            <p:cNvSpPr>
              <a:spLocks/>
            </p:cNvSpPr>
            <p:nvPr/>
          </p:nvSpPr>
          <p:spPr bwMode="auto">
            <a:xfrm flipH="1">
              <a:off x="2185" y="3565"/>
              <a:ext cx="23" cy="5"/>
            </a:xfrm>
            <a:custGeom>
              <a:avLst/>
              <a:gdLst>
                <a:gd name="T0" fmla="*/ 0 w 51"/>
                <a:gd name="T1" fmla="*/ 0 h 10"/>
                <a:gd name="T2" fmla="*/ 0 w 51"/>
                <a:gd name="T3" fmla="*/ 0 h 10"/>
                <a:gd name="T4" fmla="*/ 0 w 51"/>
                <a:gd name="T5" fmla="*/ 0 h 10"/>
                <a:gd name="T6" fmla="*/ 0 w 51"/>
                <a:gd name="T7" fmla="*/ 0 h 10"/>
                <a:gd name="T8" fmla="*/ 0 w 51"/>
                <a:gd name="T9" fmla="*/ 0 h 10"/>
                <a:gd name="T10" fmla="*/ 0 w 51"/>
                <a:gd name="T11" fmla="*/ 0 h 10"/>
                <a:gd name="T12" fmla="*/ 0 w 51"/>
                <a:gd name="T13" fmla="*/ 1 h 10"/>
                <a:gd name="T14" fmla="*/ 0 w 51"/>
                <a:gd name="T15" fmla="*/ 1 h 10"/>
                <a:gd name="T16" fmla="*/ 0 w 51"/>
                <a:gd name="T17" fmla="*/ 1 h 10"/>
                <a:gd name="T18" fmla="*/ 0 w 51"/>
                <a:gd name="T19" fmla="*/ 1 h 10"/>
                <a:gd name="T20" fmla="*/ 0 w 51"/>
                <a:gd name="T21" fmla="*/ 1 h 10"/>
                <a:gd name="T22" fmla="*/ 0 w 51"/>
                <a:gd name="T23" fmla="*/ 1 h 10"/>
                <a:gd name="T24" fmla="*/ 0 w 51"/>
                <a:gd name="T25" fmla="*/ 1 h 10"/>
                <a:gd name="T26" fmla="*/ 0 w 51"/>
                <a:gd name="T27" fmla="*/ 1 h 10"/>
                <a:gd name="T28" fmla="*/ 0 w 51"/>
                <a:gd name="T29" fmla="*/ 1 h 10"/>
                <a:gd name="T30" fmla="*/ 0 w 51"/>
                <a:gd name="T31" fmla="*/ 1 h 10"/>
                <a:gd name="T32" fmla="*/ 0 w 51"/>
                <a:gd name="T33" fmla="*/ 0 h 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10"/>
                <a:gd name="T53" fmla="*/ 51 w 51"/>
                <a:gd name="T54" fmla="*/ 10 h 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10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9"/>
                  </a:lnTo>
                  <a:lnTo>
                    <a:pt x="7" y="10"/>
                  </a:lnTo>
                  <a:lnTo>
                    <a:pt x="13" y="10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40" y="3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" name="Freeform 580"/>
            <p:cNvSpPr>
              <a:spLocks/>
            </p:cNvSpPr>
            <p:nvPr/>
          </p:nvSpPr>
          <p:spPr bwMode="auto">
            <a:xfrm flipH="1">
              <a:off x="2174" y="3543"/>
              <a:ext cx="21" cy="17"/>
            </a:xfrm>
            <a:custGeom>
              <a:avLst/>
              <a:gdLst>
                <a:gd name="T0" fmla="*/ 0 w 47"/>
                <a:gd name="T1" fmla="*/ 1 h 33"/>
                <a:gd name="T2" fmla="*/ 0 w 47"/>
                <a:gd name="T3" fmla="*/ 1 h 33"/>
                <a:gd name="T4" fmla="*/ 0 w 47"/>
                <a:gd name="T5" fmla="*/ 1 h 33"/>
                <a:gd name="T6" fmla="*/ 0 w 47"/>
                <a:gd name="T7" fmla="*/ 1 h 33"/>
                <a:gd name="T8" fmla="*/ 0 w 47"/>
                <a:gd name="T9" fmla="*/ 1 h 33"/>
                <a:gd name="T10" fmla="*/ 0 w 47"/>
                <a:gd name="T11" fmla="*/ 1 h 33"/>
                <a:gd name="T12" fmla="*/ 0 w 47"/>
                <a:gd name="T13" fmla="*/ 1 h 33"/>
                <a:gd name="T14" fmla="*/ 0 w 47"/>
                <a:gd name="T15" fmla="*/ 1 h 33"/>
                <a:gd name="T16" fmla="*/ 0 w 47"/>
                <a:gd name="T17" fmla="*/ 0 h 33"/>
                <a:gd name="T18" fmla="*/ 0 w 47"/>
                <a:gd name="T19" fmla="*/ 0 h 33"/>
                <a:gd name="T20" fmla="*/ 0 w 47"/>
                <a:gd name="T21" fmla="*/ 1 h 33"/>
                <a:gd name="T22" fmla="*/ 0 w 47"/>
                <a:gd name="T23" fmla="*/ 1 h 33"/>
                <a:gd name="T24" fmla="*/ 0 w 47"/>
                <a:gd name="T25" fmla="*/ 1 h 33"/>
                <a:gd name="T26" fmla="*/ 0 w 47"/>
                <a:gd name="T27" fmla="*/ 1 h 33"/>
                <a:gd name="T28" fmla="*/ 0 w 47"/>
                <a:gd name="T29" fmla="*/ 1 h 33"/>
                <a:gd name="T30" fmla="*/ 0 w 47"/>
                <a:gd name="T31" fmla="*/ 1 h 33"/>
                <a:gd name="T32" fmla="*/ 0 w 47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33"/>
                <a:gd name="T53" fmla="*/ 47 w 47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33">
                  <a:moveTo>
                    <a:pt x="47" y="33"/>
                  </a:moveTo>
                  <a:lnTo>
                    <a:pt x="41" y="31"/>
                  </a:lnTo>
                  <a:lnTo>
                    <a:pt x="33" y="27"/>
                  </a:lnTo>
                  <a:lnTo>
                    <a:pt x="25" y="22"/>
                  </a:lnTo>
                  <a:lnTo>
                    <a:pt x="16" y="16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5" y="13"/>
                  </a:lnTo>
                  <a:lnTo>
                    <a:pt x="32" y="18"/>
                  </a:lnTo>
                  <a:lnTo>
                    <a:pt x="38" y="25"/>
                  </a:lnTo>
                  <a:lnTo>
                    <a:pt x="43" y="30"/>
                  </a:lnTo>
                  <a:lnTo>
                    <a:pt x="47" y="3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" name="Freeform 581"/>
            <p:cNvSpPr>
              <a:spLocks/>
            </p:cNvSpPr>
            <p:nvPr/>
          </p:nvSpPr>
          <p:spPr bwMode="auto">
            <a:xfrm flipH="1">
              <a:off x="2061" y="3545"/>
              <a:ext cx="7" cy="29"/>
            </a:xfrm>
            <a:custGeom>
              <a:avLst/>
              <a:gdLst>
                <a:gd name="T0" fmla="*/ 0 w 15"/>
                <a:gd name="T1" fmla="*/ 1 h 58"/>
                <a:gd name="T2" fmla="*/ 0 w 15"/>
                <a:gd name="T3" fmla="*/ 1 h 58"/>
                <a:gd name="T4" fmla="*/ 0 w 15"/>
                <a:gd name="T5" fmla="*/ 1 h 58"/>
                <a:gd name="T6" fmla="*/ 0 w 15"/>
                <a:gd name="T7" fmla="*/ 1 h 58"/>
                <a:gd name="T8" fmla="*/ 0 w 15"/>
                <a:gd name="T9" fmla="*/ 0 h 58"/>
                <a:gd name="T10" fmla="*/ 0 w 15"/>
                <a:gd name="T11" fmla="*/ 1 h 58"/>
                <a:gd name="T12" fmla="*/ 0 w 15"/>
                <a:gd name="T13" fmla="*/ 1 h 58"/>
                <a:gd name="T14" fmla="*/ 0 w 15"/>
                <a:gd name="T15" fmla="*/ 1 h 58"/>
                <a:gd name="T16" fmla="*/ 0 w 15"/>
                <a:gd name="T17" fmla="*/ 1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58"/>
                <a:gd name="T29" fmla="*/ 15 w 15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58">
                  <a:moveTo>
                    <a:pt x="3" y="58"/>
                  </a:moveTo>
                  <a:lnTo>
                    <a:pt x="1" y="43"/>
                  </a:lnTo>
                  <a:lnTo>
                    <a:pt x="0" y="25"/>
                  </a:lnTo>
                  <a:lnTo>
                    <a:pt x="3" y="9"/>
                  </a:lnTo>
                  <a:lnTo>
                    <a:pt x="9" y="0"/>
                  </a:lnTo>
                  <a:lnTo>
                    <a:pt x="15" y="7"/>
                  </a:lnTo>
                  <a:lnTo>
                    <a:pt x="12" y="24"/>
                  </a:lnTo>
                  <a:lnTo>
                    <a:pt x="7" y="43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5" name="Freeform 582"/>
            <p:cNvSpPr>
              <a:spLocks/>
            </p:cNvSpPr>
            <p:nvPr/>
          </p:nvSpPr>
          <p:spPr bwMode="auto">
            <a:xfrm flipH="1">
              <a:off x="2050" y="3550"/>
              <a:ext cx="10" cy="28"/>
            </a:xfrm>
            <a:custGeom>
              <a:avLst/>
              <a:gdLst>
                <a:gd name="T0" fmla="*/ 0 w 21"/>
                <a:gd name="T1" fmla="*/ 1 h 55"/>
                <a:gd name="T2" fmla="*/ 0 w 21"/>
                <a:gd name="T3" fmla="*/ 1 h 55"/>
                <a:gd name="T4" fmla="*/ 0 w 21"/>
                <a:gd name="T5" fmla="*/ 1 h 55"/>
                <a:gd name="T6" fmla="*/ 0 w 21"/>
                <a:gd name="T7" fmla="*/ 1 h 55"/>
                <a:gd name="T8" fmla="*/ 0 w 21"/>
                <a:gd name="T9" fmla="*/ 0 h 55"/>
                <a:gd name="T10" fmla="*/ 0 w 21"/>
                <a:gd name="T11" fmla="*/ 1 h 55"/>
                <a:gd name="T12" fmla="*/ 0 w 21"/>
                <a:gd name="T13" fmla="*/ 1 h 55"/>
                <a:gd name="T14" fmla="*/ 0 w 21"/>
                <a:gd name="T15" fmla="*/ 1 h 55"/>
                <a:gd name="T16" fmla="*/ 0 w 21"/>
                <a:gd name="T17" fmla="*/ 1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5"/>
                <a:gd name="T29" fmla="*/ 21 w 21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5">
                  <a:moveTo>
                    <a:pt x="0" y="55"/>
                  </a:moveTo>
                  <a:lnTo>
                    <a:pt x="1" y="41"/>
                  </a:lnTo>
                  <a:lnTo>
                    <a:pt x="3" y="24"/>
                  </a:lnTo>
                  <a:lnTo>
                    <a:pt x="10" y="8"/>
                  </a:lnTo>
                  <a:lnTo>
                    <a:pt x="18" y="0"/>
                  </a:lnTo>
                  <a:lnTo>
                    <a:pt x="21" y="7"/>
                  </a:lnTo>
                  <a:lnTo>
                    <a:pt x="15" y="24"/>
                  </a:lnTo>
                  <a:lnTo>
                    <a:pt x="6" y="44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6" name="Freeform 583"/>
            <p:cNvSpPr>
              <a:spLocks/>
            </p:cNvSpPr>
            <p:nvPr/>
          </p:nvSpPr>
          <p:spPr bwMode="auto">
            <a:xfrm flipH="1">
              <a:off x="2077" y="3537"/>
              <a:ext cx="5" cy="27"/>
            </a:xfrm>
            <a:custGeom>
              <a:avLst/>
              <a:gdLst>
                <a:gd name="T0" fmla="*/ 0 w 13"/>
                <a:gd name="T1" fmla="*/ 1 h 54"/>
                <a:gd name="T2" fmla="*/ 0 w 13"/>
                <a:gd name="T3" fmla="*/ 1 h 54"/>
                <a:gd name="T4" fmla="*/ 0 w 13"/>
                <a:gd name="T5" fmla="*/ 1 h 54"/>
                <a:gd name="T6" fmla="*/ 0 w 13"/>
                <a:gd name="T7" fmla="*/ 1 h 54"/>
                <a:gd name="T8" fmla="*/ 0 w 13"/>
                <a:gd name="T9" fmla="*/ 0 h 54"/>
                <a:gd name="T10" fmla="*/ 0 w 13"/>
                <a:gd name="T11" fmla="*/ 1 h 54"/>
                <a:gd name="T12" fmla="*/ 0 w 13"/>
                <a:gd name="T13" fmla="*/ 1 h 54"/>
                <a:gd name="T14" fmla="*/ 0 w 13"/>
                <a:gd name="T15" fmla="*/ 1 h 54"/>
                <a:gd name="T16" fmla="*/ 0 w 13"/>
                <a:gd name="T17" fmla="*/ 1 h 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54"/>
                <a:gd name="T29" fmla="*/ 13 w 13"/>
                <a:gd name="T30" fmla="*/ 54 h 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54">
                  <a:moveTo>
                    <a:pt x="8" y="54"/>
                  </a:moveTo>
                  <a:lnTo>
                    <a:pt x="3" y="46"/>
                  </a:lnTo>
                  <a:lnTo>
                    <a:pt x="0" y="28"/>
                  </a:lnTo>
                  <a:lnTo>
                    <a:pt x="1" y="10"/>
                  </a:lnTo>
                  <a:lnTo>
                    <a:pt x="8" y="0"/>
                  </a:lnTo>
                  <a:lnTo>
                    <a:pt x="13" y="3"/>
                  </a:lnTo>
                  <a:lnTo>
                    <a:pt x="12" y="19"/>
                  </a:lnTo>
                  <a:lnTo>
                    <a:pt x="9" y="38"/>
                  </a:lnTo>
                  <a:lnTo>
                    <a:pt x="8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7" name="Freeform 584"/>
            <p:cNvSpPr>
              <a:spLocks/>
            </p:cNvSpPr>
            <p:nvPr/>
          </p:nvSpPr>
          <p:spPr bwMode="auto">
            <a:xfrm flipH="1">
              <a:off x="2089" y="3530"/>
              <a:ext cx="11" cy="31"/>
            </a:xfrm>
            <a:custGeom>
              <a:avLst/>
              <a:gdLst>
                <a:gd name="T0" fmla="*/ 1 w 22"/>
                <a:gd name="T1" fmla="*/ 1 h 62"/>
                <a:gd name="T2" fmla="*/ 1 w 22"/>
                <a:gd name="T3" fmla="*/ 1 h 62"/>
                <a:gd name="T4" fmla="*/ 1 w 22"/>
                <a:gd name="T5" fmla="*/ 1 h 62"/>
                <a:gd name="T6" fmla="*/ 0 w 22"/>
                <a:gd name="T7" fmla="*/ 1 h 62"/>
                <a:gd name="T8" fmla="*/ 1 w 22"/>
                <a:gd name="T9" fmla="*/ 0 h 62"/>
                <a:gd name="T10" fmla="*/ 1 w 22"/>
                <a:gd name="T11" fmla="*/ 1 h 62"/>
                <a:gd name="T12" fmla="*/ 1 w 22"/>
                <a:gd name="T13" fmla="*/ 1 h 62"/>
                <a:gd name="T14" fmla="*/ 1 w 22"/>
                <a:gd name="T15" fmla="*/ 1 h 62"/>
                <a:gd name="T16" fmla="*/ 1 w 22"/>
                <a:gd name="T17" fmla="*/ 1 h 6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62"/>
                <a:gd name="T29" fmla="*/ 22 w 22"/>
                <a:gd name="T30" fmla="*/ 62 h 6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62">
                  <a:moveTo>
                    <a:pt x="22" y="62"/>
                  </a:moveTo>
                  <a:lnTo>
                    <a:pt x="13" y="46"/>
                  </a:lnTo>
                  <a:lnTo>
                    <a:pt x="4" y="26"/>
                  </a:lnTo>
                  <a:lnTo>
                    <a:pt x="0" y="8"/>
                  </a:lnTo>
                  <a:lnTo>
                    <a:pt x="5" y="0"/>
                  </a:lnTo>
                  <a:lnTo>
                    <a:pt x="13" y="6"/>
                  </a:lnTo>
                  <a:lnTo>
                    <a:pt x="17" y="25"/>
                  </a:lnTo>
                  <a:lnTo>
                    <a:pt x="18" y="47"/>
                  </a:lnTo>
                  <a:lnTo>
                    <a:pt x="2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8" name="Freeform 585"/>
            <p:cNvSpPr>
              <a:spLocks/>
            </p:cNvSpPr>
            <p:nvPr/>
          </p:nvSpPr>
          <p:spPr bwMode="auto">
            <a:xfrm flipH="1">
              <a:off x="2105" y="3522"/>
              <a:ext cx="10" cy="34"/>
            </a:xfrm>
            <a:custGeom>
              <a:avLst/>
              <a:gdLst>
                <a:gd name="T0" fmla="*/ 0 w 25"/>
                <a:gd name="T1" fmla="*/ 0 h 70"/>
                <a:gd name="T2" fmla="*/ 0 w 25"/>
                <a:gd name="T3" fmla="*/ 0 h 70"/>
                <a:gd name="T4" fmla="*/ 0 w 25"/>
                <a:gd name="T5" fmla="*/ 0 h 70"/>
                <a:gd name="T6" fmla="*/ 0 w 25"/>
                <a:gd name="T7" fmla="*/ 0 h 70"/>
                <a:gd name="T8" fmla="*/ 0 w 25"/>
                <a:gd name="T9" fmla="*/ 0 h 70"/>
                <a:gd name="T10" fmla="*/ 0 w 25"/>
                <a:gd name="T11" fmla="*/ 0 h 70"/>
                <a:gd name="T12" fmla="*/ 0 w 25"/>
                <a:gd name="T13" fmla="*/ 0 h 70"/>
                <a:gd name="T14" fmla="*/ 0 w 25"/>
                <a:gd name="T15" fmla="*/ 0 h 70"/>
                <a:gd name="T16" fmla="*/ 0 w 25"/>
                <a:gd name="T17" fmla="*/ 0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70"/>
                <a:gd name="T29" fmla="*/ 25 w 25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70">
                  <a:moveTo>
                    <a:pt x="25" y="70"/>
                  </a:moveTo>
                  <a:lnTo>
                    <a:pt x="16" y="53"/>
                  </a:lnTo>
                  <a:lnTo>
                    <a:pt x="7" y="29"/>
                  </a:lnTo>
                  <a:lnTo>
                    <a:pt x="0" y="8"/>
                  </a:lnTo>
                  <a:lnTo>
                    <a:pt x="4" y="0"/>
                  </a:lnTo>
                  <a:lnTo>
                    <a:pt x="14" y="11"/>
                  </a:lnTo>
                  <a:lnTo>
                    <a:pt x="19" y="32"/>
                  </a:lnTo>
                  <a:lnTo>
                    <a:pt x="23" y="55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9" name="Freeform 586"/>
            <p:cNvSpPr>
              <a:spLocks/>
            </p:cNvSpPr>
            <p:nvPr/>
          </p:nvSpPr>
          <p:spPr bwMode="auto">
            <a:xfrm flipH="1">
              <a:off x="2132" y="3519"/>
              <a:ext cx="18" cy="37"/>
            </a:xfrm>
            <a:custGeom>
              <a:avLst/>
              <a:gdLst>
                <a:gd name="T0" fmla="*/ 0 w 42"/>
                <a:gd name="T1" fmla="*/ 1 h 72"/>
                <a:gd name="T2" fmla="*/ 0 w 42"/>
                <a:gd name="T3" fmla="*/ 1 h 72"/>
                <a:gd name="T4" fmla="*/ 0 w 42"/>
                <a:gd name="T5" fmla="*/ 1 h 72"/>
                <a:gd name="T6" fmla="*/ 0 w 42"/>
                <a:gd name="T7" fmla="*/ 1 h 72"/>
                <a:gd name="T8" fmla="*/ 0 w 42"/>
                <a:gd name="T9" fmla="*/ 1 h 72"/>
                <a:gd name="T10" fmla="*/ 0 w 42"/>
                <a:gd name="T11" fmla="*/ 1 h 72"/>
                <a:gd name="T12" fmla="*/ 0 w 42"/>
                <a:gd name="T13" fmla="*/ 1 h 72"/>
                <a:gd name="T14" fmla="*/ 0 w 42"/>
                <a:gd name="T15" fmla="*/ 1 h 72"/>
                <a:gd name="T16" fmla="*/ 0 w 42"/>
                <a:gd name="T17" fmla="*/ 0 h 72"/>
                <a:gd name="T18" fmla="*/ 0 w 42"/>
                <a:gd name="T19" fmla="*/ 1 h 72"/>
                <a:gd name="T20" fmla="*/ 0 w 42"/>
                <a:gd name="T21" fmla="*/ 1 h 72"/>
                <a:gd name="T22" fmla="*/ 0 w 42"/>
                <a:gd name="T23" fmla="*/ 1 h 72"/>
                <a:gd name="T24" fmla="*/ 0 w 42"/>
                <a:gd name="T25" fmla="*/ 1 h 72"/>
                <a:gd name="T26" fmla="*/ 0 w 42"/>
                <a:gd name="T27" fmla="*/ 1 h 72"/>
                <a:gd name="T28" fmla="*/ 0 w 42"/>
                <a:gd name="T29" fmla="*/ 1 h 72"/>
                <a:gd name="T30" fmla="*/ 0 w 42"/>
                <a:gd name="T31" fmla="*/ 1 h 72"/>
                <a:gd name="T32" fmla="*/ 0 w 42"/>
                <a:gd name="T33" fmla="*/ 1 h 7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72"/>
                <a:gd name="T53" fmla="*/ 42 w 42"/>
                <a:gd name="T54" fmla="*/ 72 h 7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72">
                  <a:moveTo>
                    <a:pt x="42" y="72"/>
                  </a:moveTo>
                  <a:lnTo>
                    <a:pt x="35" y="65"/>
                  </a:lnTo>
                  <a:lnTo>
                    <a:pt x="27" y="56"/>
                  </a:lnTo>
                  <a:lnTo>
                    <a:pt x="18" y="45"/>
                  </a:lnTo>
                  <a:lnTo>
                    <a:pt x="12" y="33"/>
                  </a:lnTo>
                  <a:lnTo>
                    <a:pt x="5" y="22"/>
                  </a:lnTo>
                  <a:lnTo>
                    <a:pt x="1" y="11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1"/>
                  </a:lnTo>
                  <a:lnTo>
                    <a:pt x="12" y="8"/>
                  </a:lnTo>
                  <a:lnTo>
                    <a:pt x="17" y="18"/>
                  </a:lnTo>
                  <a:lnTo>
                    <a:pt x="22" y="31"/>
                  </a:lnTo>
                  <a:lnTo>
                    <a:pt x="27" y="45"/>
                  </a:lnTo>
                  <a:lnTo>
                    <a:pt x="33" y="57"/>
                  </a:lnTo>
                  <a:lnTo>
                    <a:pt x="37" y="67"/>
                  </a:lnTo>
                  <a:lnTo>
                    <a:pt x="42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0" name="Freeform 587"/>
            <p:cNvSpPr>
              <a:spLocks/>
            </p:cNvSpPr>
            <p:nvPr/>
          </p:nvSpPr>
          <p:spPr bwMode="auto">
            <a:xfrm flipH="1">
              <a:off x="2161" y="3525"/>
              <a:ext cx="23" cy="34"/>
            </a:xfrm>
            <a:custGeom>
              <a:avLst/>
              <a:gdLst>
                <a:gd name="T0" fmla="*/ 0 w 50"/>
                <a:gd name="T1" fmla="*/ 1 h 68"/>
                <a:gd name="T2" fmla="*/ 0 w 50"/>
                <a:gd name="T3" fmla="*/ 1 h 68"/>
                <a:gd name="T4" fmla="*/ 0 w 50"/>
                <a:gd name="T5" fmla="*/ 1 h 68"/>
                <a:gd name="T6" fmla="*/ 0 w 50"/>
                <a:gd name="T7" fmla="*/ 1 h 68"/>
                <a:gd name="T8" fmla="*/ 0 w 50"/>
                <a:gd name="T9" fmla="*/ 1 h 68"/>
                <a:gd name="T10" fmla="*/ 0 w 50"/>
                <a:gd name="T11" fmla="*/ 1 h 68"/>
                <a:gd name="T12" fmla="*/ 0 w 50"/>
                <a:gd name="T13" fmla="*/ 1 h 68"/>
                <a:gd name="T14" fmla="*/ 0 w 50"/>
                <a:gd name="T15" fmla="*/ 1 h 68"/>
                <a:gd name="T16" fmla="*/ 0 w 50"/>
                <a:gd name="T17" fmla="*/ 0 h 68"/>
                <a:gd name="T18" fmla="*/ 0 w 50"/>
                <a:gd name="T19" fmla="*/ 1 h 68"/>
                <a:gd name="T20" fmla="*/ 0 w 50"/>
                <a:gd name="T21" fmla="*/ 1 h 68"/>
                <a:gd name="T22" fmla="*/ 0 w 50"/>
                <a:gd name="T23" fmla="*/ 1 h 68"/>
                <a:gd name="T24" fmla="*/ 0 w 50"/>
                <a:gd name="T25" fmla="*/ 1 h 68"/>
                <a:gd name="T26" fmla="*/ 0 w 50"/>
                <a:gd name="T27" fmla="*/ 1 h 68"/>
                <a:gd name="T28" fmla="*/ 0 w 50"/>
                <a:gd name="T29" fmla="*/ 1 h 68"/>
                <a:gd name="T30" fmla="*/ 0 w 50"/>
                <a:gd name="T31" fmla="*/ 1 h 68"/>
                <a:gd name="T32" fmla="*/ 0 w 5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8"/>
                <a:gd name="T53" fmla="*/ 50 w 5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8">
                  <a:moveTo>
                    <a:pt x="50" y="68"/>
                  </a:moveTo>
                  <a:lnTo>
                    <a:pt x="43" y="63"/>
                  </a:lnTo>
                  <a:lnTo>
                    <a:pt x="36" y="54"/>
                  </a:lnTo>
                  <a:lnTo>
                    <a:pt x="25" y="44"/>
                  </a:lnTo>
                  <a:lnTo>
                    <a:pt x="16" y="33"/>
                  </a:lnTo>
                  <a:lnTo>
                    <a:pt x="8" y="21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8"/>
                  </a:lnTo>
                  <a:lnTo>
                    <a:pt x="28" y="30"/>
                  </a:lnTo>
                  <a:lnTo>
                    <a:pt x="34" y="43"/>
                  </a:lnTo>
                  <a:lnTo>
                    <a:pt x="41" y="54"/>
                  </a:lnTo>
                  <a:lnTo>
                    <a:pt x="46" y="64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1" name="Freeform 588"/>
            <p:cNvSpPr>
              <a:spLocks/>
            </p:cNvSpPr>
            <p:nvPr/>
          </p:nvSpPr>
          <p:spPr bwMode="auto">
            <a:xfrm flipH="1">
              <a:off x="2118" y="3523"/>
              <a:ext cx="19" cy="32"/>
            </a:xfrm>
            <a:custGeom>
              <a:avLst/>
              <a:gdLst>
                <a:gd name="T0" fmla="*/ 0 w 42"/>
                <a:gd name="T1" fmla="*/ 1 h 62"/>
                <a:gd name="T2" fmla="*/ 0 w 42"/>
                <a:gd name="T3" fmla="*/ 1 h 62"/>
                <a:gd name="T4" fmla="*/ 0 w 42"/>
                <a:gd name="T5" fmla="*/ 1 h 62"/>
                <a:gd name="T6" fmla="*/ 0 w 42"/>
                <a:gd name="T7" fmla="*/ 1 h 62"/>
                <a:gd name="T8" fmla="*/ 0 w 42"/>
                <a:gd name="T9" fmla="*/ 1 h 62"/>
                <a:gd name="T10" fmla="*/ 0 w 42"/>
                <a:gd name="T11" fmla="*/ 1 h 62"/>
                <a:gd name="T12" fmla="*/ 0 w 42"/>
                <a:gd name="T13" fmla="*/ 1 h 62"/>
                <a:gd name="T14" fmla="*/ 0 w 42"/>
                <a:gd name="T15" fmla="*/ 1 h 62"/>
                <a:gd name="T16" fmla="*/ 0 w 42"/>
                <a:gd name="T17" fmla="*/ 0 h 62"/>
                <a:gd name="T18" fmla="*/ 0 w 42"/>
                <a:gd name="T19" fmla="*/ 1 h 62"/>
                <a:gd name="T20" fmla="*/ 0 w 42"/>
                <a:gd name="T21" fmla="*/ 1 h 62"/>
                <a:gd name="T22" fmla="*/ 0 w 42"/>
                <a:gd name="T23" fmla="*/ 1 h 62"/>
                <a:gd name="T24" fmla="*/ 0 w 42"/>
                <a:gd name="T25" fmla="*/ 1 h 62"/>
                <a:gd name="T26" fmla="*/ 0 w 42"/>
                <a:gd name="T27" fmla="*/ 1 h 62"/>
                <a:gd name="T28" fmla="*/ 0 w 42"/>
                <a:gd name="T29" fmla="*/ 1 h 62"/>
                <a:gd name="T30" fmla="*/ 0 w 42"/>
                <a:gd name="T31" fmla="*/ 1 h 62"/>
                <a:gd name="T32" fmla="*/ 0 w 42"/>
                <a:gd name="T33" fmla="*/ 1 h 6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62"/>
                <a:gd name="T53" fmla="*/ 42 w 42"/>
                <a:gd name="T54" fmla="*/ 62 h 6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62">
                  <a:moveTo>
                    <a:pt x="42" y="62"/>
                  </a:moveTo>
                  <a:lnTo>
                    <a:pt x="37" y="56"/>
                  </a:lnTo>
                  <a:lnTo>
                    <a:pt x="29" y="48"/>
                  </a:lnTo>
                  <a:lnTo>
                    <a:pt x="21" y="38"/>
                  </a:lnTo>
                  <a:lnTo>
                    <a:pt x="13" y="28"/>
                  </a:lnTo>
                  <a:lnTo>
                    <a:pt x="7" y="18"/>
                  </a:lnTo>
                  <a:lnTo>
                    <a:pt x="1" y="9"/>
                  </a:lnTo>
                  <a:lnTo>
                    <a:pt x="0" y="3"/>
                  </a:lnTo>
                  <a:lnTo>
                    <a:pt x="3" y="0"/>
                  </a:lnTo>
                  <a:lnTo>
                    <a:pt x="9" y="2"/>
                  </a:lnTo>
                  <a:lnTo>
                    <a:pt x="15" y="8"/>
                  </a:lnTo>
                  <a:lnTo>
                    <a:pt x="21" y="17"/>
                  </a:lnTo>
                  <a:lnTo>
                    <a:pt x="26" y="28"/>
                  </a:lnTo>
                  <a:lnTo>
                    <a:pt x="32" y="39"/>
                  </a:lnTo>
                  <a:lnTo>
                    <a:pt x="36" y="49"/>
                  </a:lnTo>
                  <a:lnTo>
                    <a:pt x="40" y="57"/>
                  </a:lnTo>
                  <a:lnTo>
                    <a:pt x="42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2" name="Freeform 589"/>
            <p:cNvSpPr>
              <a:spLocks/>
            </p:cNvSpPr>
            <p:nvPr/>
          </p:nvSpPr>
          <p:spPr bwMode="auto">
            <a:xfrm flipH="1">
              <a:off x="2119" y="3552"/>
              <a:ext cx="30" cy="45"/>
            </a:xfrm>
            <a:custGeom>
              <a:avLst/>
              <a:gdLst>
                <a:gd name="T0" fmla="*/ 0 w 66"/>
                <a:gd name="T1" fmla="*/ 1 h 90"/>
                <a:gd name="T2" fmla="*/ 0 w 66"/>
                <a:gd name="T3" fmla="*/ 1 h 90"/>
                <a:gd name="T4" fmla="*/ 0 w 66"/>
                <a:gd name="T5" fmla="*/ 1 h 90"/>
                <a:gd name="T6" fmla="*/ 0 w 66"/>
                <a:gd name="T7" fmla="*/ 1 h 90"/>
                <a:gd name="T8" fmla="*/ 0 w 66"/>
                <a:gd name="T9" fmla="*/ 1 h 90"/>
                <a:gd name="T10" fmla="*/ 0 w 66"/>
                <a:gd name="T11" fmla="*/ 1 h 90"/>
                <a:gd name="T12" fmla="*/ 0 w 66"/>
                <a:gd name="T13" fmla="*/ 1 h 90"/>
                <a:gd name="T14" fmla="*/ 0 w 66"/>
                <a:gd name="T15" fmla="*/ 1 h 90"/>
                <a:gd name="T16" fmla="*/ 0 w 66"/>
                <a:gd name="T17" fmla="*/ 0 h 90"/>
                <a:gd name="T18" fmla="*/ 0 w 66"/>
                <a:gd name="T19" fmla="*/ 1 h 90"/>
                <a:gd name="T20" fmla="*/ 0 w 66"/>
                <a:gd name="T21" fmla="*/ 1 h 90"/>
                <a:gd name="T22" fmla="*/ 0 w 66"/>
                <a:gd name="T23" fmla="*/ 1 h 90"/>
                <a:gd name="T24" fmla="*/ 0 w 66"/>
                <a:gd name="T25" fmla="*/ 1 h 90"/>
                <a:gd name="T26" fmla="*/ 0 w 66"/>
                <a:gd name="T27" fmla="*/ 1 h 90"/>
                <a:gd name="T28" fmla="*/ 0 w 66"/>
                <a:gd name="T29" fmla="*/ 1 h 90"/>
                <a:gd name="T30" fmla="*/ 0 w 66"/>
                <a:gd name="T31" fmla="*/ 1 h 90"/>
                <a:gd name="T32" fmla="*/ 0 w 66"/>
                <a:gd name="T33" fmla="*/ 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90"/>
                <a:gd name="T53" fmla="*/ 66 w 66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90">
                  <a:moveTo>
                    <a:pt x="1" y="90"/>
                  </a:moveTo>
                  <a:lnTo>
                    <a:pt x="0" y="86"/>
                  </a:lnTo>
                  <a:lnTo>
                    <a:pt x="4" y="75"/>
                  </a:lnTo>
                  <a:lnTo>
                    <a:pt x="10" y="62"/>
                  </a:lnTo>
                  <a:lnTo>
                    <a:pt x="19" y="47"/>
                  </a:lnTo>
                  <a:lnTo>
                    <a:pt x="30" y="32"/>
                  </a:lnTo>
                  <a:lnTo>
                    <a:pt x="43" y="18"/>
                  </a:lnTo>
                  <a:lnTo>
                    <a:pt x="55" y="6"/>
                  </a:lnTo>
                  <a:lnTo>
                    <a:pt x="66" y="0"/>
                  </a:lnTo>
                  <a:lnTo>
                    <a:pt x="62" y="7"/>
                  </a:lnTo>
                  <a:lnTo>
                    <a:pt x="54" y="19"/>
                  </a:lnTo>
                  <a:lnTo>
                    <a:pt x="44" y="34"/>
                  </a:lnTo>
                  <a:lnTo>
                    <a:pt x="34" y="50"/>
                  </a:lnTo>
                  <a:lnTo>
                    <a:pt x="23" y="66"/>
                  </a:lnTo>
                  <a:lnTo>
                    <a:pt x="13" y="79"/>
                  </a:lnTo>
                  <a:lnTo>
                    <a:pt x="6" y="88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3" name="Freeform 590"/>
            <p:cNvSpPr>
              <a:spLocks/>
            </p:cNvSpPr>
            <p:nvPr/>
          </p:nvSpPr>
          <p:spPr bwMode="auto">
            <a:xfrm flipH="1">
              <a:off x="2143" y="3554"/>
              <a:ext cx="25" cy="35"/>
            </a:xfrm>
            <a:custGeom>
              <a:avLst/>
              <a:gdLst>
                <a:gd name="T0" fmla="*/ 0 w 56"/>
                <a:gd name="T1" fmla="*/ 1 h 70"/>
                <a:gd name="T2" fmla="*/ 0 w 56"/>
                <a:gd name="T3" fmla="*/ 1 h 70"/>
                <a:gd name="T4" fmla="*/ 0 w 56"/>
                <a:gd name="T5" fmla="*/ 1 h 70"/>
                <a:gd name="T6" fmla="*/ 0 w 56"/>
                <a:gd name="T7" fmla="*/ 1 h 70"/>
                <a:gd name="T8" fmla="*/ 0 w 56"/>
                <a:gd name="T9" fmla="*/ 1 h 70"/>
                <a:gd name="T10" fmla="*/ 0 w 56"/>
                <a:gd name="T11" fmla="*/ 1 h 70"/>
                <a:gd name="T12" fmla="*/ 0 w 56"/>
                <a:gd name="T13" fmla="*/ 1 h 70"/>
                <a:gd name="T14" fmla="*/ 0 w 56"/>
                <a:gd name="T15" fmla="*/ 1 h 70"/>
                <a:gd name="T16" fmla="*/ 0 w 56"/>
                <a:gd name="T17" fmla="*/ 0 h 70"/>
                <a:gd name="T18" fmla="*/ 0 w 56"/>
                <a:gd name="T19" fmla="*/ 1 h 70"/>
                <a:gd name="T20" fmla="*/ 0 w 56"/>
                <a:gd name="T21" fmla="*/ 1 h 70"/>
                <a:gd name="T22" fmla="*/ 0 w 56"/>
                <a:gd name="T23" fmla="*/ 1 h 70"/>
                <a:gd name="T24" fmla="*/ 0 w 56"/>
                <a:gd name="T25" fmla="*/ 1 h 70"/>
                <a:gd name="T26" fmla="*/ 0 w 56"/>
                <a:gd name="T27" fmla="*/ 1 h 70"/>
                <a:gd name="T28" fmla="*/ 0 w 56"/>
                <a:gd name="T29" fmla="*/ 1 h 70"/>
                <a:gd name="T30" fmla="*/ 0 w 56"/>
                <a:gd name="T31" fmla="*/ 1 h 70"/>
                <a:gd name="T32" fmla="*/ 0 w 56"/>
                <a:gd name="T33" fmla="*/ 1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6"/>
                <a:gd name="T52" fmla="*/ 0 h 70"/>
                <a:gd name="T53" fmla="*/ 56 w 56"/>
                <a:gd name="T54" fmla="*/ 70 h 7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6" h="70">
                  <a:moveTo>
                    <a:pt x="0" y="70"/>
                  </a:moveTo>
                  <a:lnTo>
                    <a:pt x="0" y="67"/>
                  </a:lnTo>
                  <a:lnTo>
                    <a:pt x="3" y="60"/>
                  </a:lnTo>
                  <a:lnTo>
                    <a:pt x="7" y="49"/>
                  </a:lnTo>
                  <a:lnTo>
                    <a:pt x="15" y="38"/>
                  </a:lnTo>
                  <a:lnTo>
                    <a:pt x="23" y="26"/>
                  </a:lnTo>
                  <a:lnTo>
                    <a:pt x="33" y="15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49" y="8"/>
                  </a:lnTo>
                  <a:lnTo>
                    <a:pt x="42" y="18"/>
                  </a:lnTo>
                  <a:lnTo>
                    <a:pt x="33" y="30"/>
                  </a:lnTo>
                  <a:lnTo>
                    <a:pt x="25" y="43"/>
                  </a:lnTo>
                  <a:lnTo>
                    <a:pt x="17" y="54"/>
                  </a:lnTo>
                  <a:lnTo>
                    <a:pt x="9" y="63"/>
                  </a:lnTo>
                  <a:lnTo>
                    <a:pt x="4" y="6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4" name="Freeform 591"/>
            <p:cNvSpPr>
              <a:spLocks/>
            </p:cNvSpPr>
            <p:nvPr/>
          </p:nvSpPr>
          <p:spPr bwMode="auto">
            <a:xfrm flipH="1">
              <a:off x="2147" y="3523"/>
              <a:ext cx="22" cy="34"/>
            </a:xfrm>
            <a:custGeom>
              <a:avLst/>
              <a:gdLst>
                <a:gd name="T0" fmla="*/ 0 w 50"/>
                <a:gd name="T1" fmla="*/ 1 h 68"/>
                <a:gd name="T2" fmla="*/ 0 w 50"/>
                <a:gd name="T3" fmla="*/ 1 h 68"/>
                <a:gd name="T4" fmla="*/ 0 w 50"/>
                <a:gd name="T5" fmla="*/ 1 h 68"/>
                <a:gd name="T6" fmla="*/ 0 w 50"/>
                <a:gd name="T7" fmla="*/ 1 h 68"/>
                <a:gd name="T8" fmla="*/ 0 w 50"/>
                <a:gd name="T9" fmla="*/ 1 h 68"/>
                <a:gd name="T10" fmla="*/ 0 w 50"/>
                <a:gd name="T11" fmla="*/ 1 h 68"/>
                <a:gd name="T12" fmla="*/ 0 w 50"/>
                <a:gd name="T13" fmla="*/ 1 h 68"/>
                <a:gd name="T14" fmla="*/ 0 w 50"/>
                <a:gd name="T15" fmla="*/ 1 h 68"/>
                <a:gd name="T16" fmla="*/ 0 w 50"/>
                <a:gd name="T17" fmla="*/ 0 h 68"/>
                <a:gd name="T18" fmla="*/ 0 w 50"/>
                <a:gd name="T19" fmla="*/ 1 h 68"/>
                <a:gd name="T20" fmla="*/ 0 w 50"/>
                <a:gd name="T21" fmla="*/ 1 h 68"/>
                <a:gd name="T22" fmla="*/ 0 w 50"/>
                <a:gd name="T23" fmla="*/ 1 h 68"/>
                <a:gd name="T24" fmla="*/ 0 w 50"/>
                <a:gd name="T25" fmla="*/ 1 h 68"/>
                <a:gd name="T26" fmla="*/ 0 w 50"/>
                <a:gd name="T27" fmla="*/ 1 h 68"/>
                <a:gd name="T28" fmla="*/ 0 w 50"/>
                <a:gd name="T29" fmla="*/ 1 h 68"/>
                <a:gd name="T30" fmla="*/ 0 w 50"/>
                <a:gd name="T31" fmla="*/ 1 h 68"/>
                <a:gd name="T32" fmla="*/ 0 w 50"/>
                <a:gd name="T33" fmla="*/ 1 h 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68"/>
                <a:gd name="T53" fmla="*/ 50 w 50"/>
                <a:gd name="T54" fmla="*/ 68 h 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68">
                  <a:moveTo>
                    <a:pt x="50" y="68"/>
                  </a:moveTo>
                  <a:lnTo>
                    <a:pt x="43" y="62"/>
                  </a:lnTo>
                  <a:lnTo>
                    <a:pt x="35" y="54"/>
                  </a:lnTo>
                  <a:lnTo>
                    <a:pt x="26" y="42"/>
                  </a:lnTo>
                  <a:lnTo>
                    <a:pt x="17" y="32"/>
                  </a:lnTo>
                  <a:lnTo>
                    <a:pt x="8" y="20"/>
                  </a:lnTo>
                  <a:lnTo>
                    <a:pt x="3" y="11"/>
                  </a:lnTo>
                  <a:lnTo>
                    <a:pt x="0" y="3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7"/>
                  </a:lnTo>
                  <a:lnTo>
                    <a:pt x="29" y="30"/>
                  </a:lnTo>
                  <a:lnTo>
                    <a:pt x="35" y="42"/>
                  </a:lnTo>
                  <a:lnTo>
                    <a:pt x="41" y="54"/>
                  </a:lnTo>
                  <a:lnTo>
                    <a:pt x="46" y="63"/>
                  </a:lnTo>
                  <a:lnTo>
                    <a:pt x="50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5" name="Freeform 592"/>
            <p:cNvSpPr>
              <a:spLocks/>
            </p:cNvSpPr>
            <p:nvPr/>
          </p:nvSpPr>
          <p:spPr bwMode="auto">
            <a:xfrm flipH="1">
              <a:off x="1166" y="3029"/>
              <a:ext cx="89" cy="89"/>
            </a:xfrm>
            <a:custGeom>
              <a:avLst/>
              <a:gdLst>
                <a:gd name="T0" fmla="*/ 0 w 197"/>
                <a:gd name="T1" fmla="*/ 1 h 178"/>
                <a:gd name="T2" fmla="*/ 0 w 197"/>
                <a:gd name="T3" fmla="*/ 1 h 178"/>
                <a:gd name="T4" fmla="*/ 0 w 197"/>
                <a:gd name="T5" fmla="*/ 1 h 178"/>
                <a:gd name="T6" fmla="*/ 0 w 197"/>
                <a:gd name="T7" fmla="*/ 1 h 178"/>
                <a:gd name="T8" fmla="*/ 0 w 197"/>
                <a:gd name="T9" fmla="*/ 1 h 178"/>
                <a:gd name="T10" fmla="*/ 0 w 197"/>
                <a:gd name="T11" fmla="*/ 1 h 178"/>
                <a:gd name="T12" fmla="*/ 0 w 197"/>
                <a:gd name="T13" fmla="*/ 1 h 178"/>
                <a:gd name="T14" fmla="*/ 0 w 197"/>
                <a:gd name="T15" fmla="*/ 1 h 178"/>
                <a:gd name="T16" fmla="*/ 0 w 197"/>
                <a:gd name="T17" fmla="*/ 1 h 178"/>
                <a:gd name="T18" fmla="*/ 0 w 197"/>
                <a:gd name="T19" fmla="*/ 1 h 178"/>
                <a:gd name="T20" fmla="*/ 0 w 197"/>
                <a:gd name="T21" fmla="*/ 1 h 178"/>
                <a:gd name="T22" fmla="*/ 0 w 197"/>
                <a:gd name="T23" fmla="*/ 1 h 178"/>
                <a:gd name="T24" fmla="*/ 0 w 197"/>
                <a:gd name="T25" fmla="*/ 1 h 178"/>
                <a:gd name="T26" fmla="*/ 0 w 197"/>
                <a:gd name="T27" fmla="*/ 1 h 178"/>
                <a:gd name="T28" fmla="*/ 0 w 197"/>
                <a:gd name="T29" fmla="*/ 1 h 178"/>
                <a:gd name="T30" fmla="*/ 0 w 197"/>
                <a:gd name="T31" fmla="*/ 1 h 178"/>
                <a:gd name="T32" fmla="*/ 0 w 197"/>
                <a:gd name="T33" fmla="*/ 1 h 178"/>
                <a:gd name="T34" fmla="*/ 0 w 197"/>
                <a:gd name="T35" fmla="*/ 1 h 178"/>
                <a:gd name="T36" fmla="*/ 0 w 197"/>
                <a:gd name="T37" fmla="*/ 1 h 178"/>
                <a:gd name="T38" fmla="*/ 0 w 197"/>
                <a:gd name="T39" fmla="*/ 1 h 178"/>
                <a:gd name="T40" fmla="*/ 0 w 197"/>
                <a:gd name="T41" fmla="*/ 1 h 178"/>
                <a:gd name="T42" fmla="*/ 0 w 197"/>
                <a:gd name="T43" fmla="*/ 1 h 178"/>
                <a:gd name="T44" fmla="*/ 0 w 197"/>
                <a:gd name="T45" fmla="*/ 1 h 178"/>
                <a:gd name="T46" fmla="*/ 0 w 197"/>
                <a:gd name="T47" fmla="*/ 1 h 178"/>
                <a:gd name="T48" fmla="*/ 0 w 197"/>
                <a:gd name="T49" fmla="*/ 1 h 178"/>
                <a:gd name="T50" fmla="*/ 0 w 197"/>
                <a:gd name="T51" fmla="*/ 1 h 178"/>
                <a:gd name="T52" fmla="*/ 0 w 197"/>
                <a:gd name="T53" fmla="*/ 1 h 178"/>
                <a:gd name="T54" fmla="*/ 0 w 197"/>
                <a:gd name="T55" fmla="*/ 1 h 178"/>
                <a:gd name="T56" fmla="*/ 0 w 197"/>
                <a:gd name="T57" fmla="*/ 1 h 178"/>
                <a:gd name="T58" fmla="*/ 0 w 197"/>
                <a:gd name="T59" fmla="*/ 1 h 178"/>
                <a:gd name="T60" fmla="*/ 0 w 197"/>
                <a:gd name="T61" fmla="*/ 1 h 178"/>
                <a:gd name="T62" fmla="*/ 0 w 197"/>
                <a:gd name="T63" fmla="*/ 1 h 178"/>
                <a:gd name="T64" fmla="*/ 0 w 197"/>
                <a:gd name="T65" fmla="*/ 1 h 178"/>
                <a:gd name="T66" fmla="*/ 0 w 197"/>
                <a:gd name="T67" fmla="*/ 1 h 178"/>
                <a:gd name="T68" fmla="*/ 0 w 197"/>
                <a:gd name="T69" fmla="*/ 1 h 178"/>
                <a:gd name="T70" fmla="*/ 0 w 197"/>
                <a:gd name="T71" fmla="*/ 1 h 178"/>
                <a:gd name="T72" fmla="*/ 0 w 197"/>
                <a:gd name="T73" fmla="*/ 1 h 178"/>
                <a:gd name="T74" fmla="*/ 0 w 197"/>
                <a:gd name="T75" fmla="*/ 1 h 178"/>
                <a:gd name="T76" fmla="*/ 0 w 197"/>
                <a:gd name="T77" fmla="*/ 1 h 178"/>
                <a:gd name="T78" fmla="*/ 0 w 197"/>
                <a:gd name="T79" fmla="*/ 1 h 178"/>
                <a:gd name="T80" fmla="*/ 0 w 197"/>
                <a:gd name="T81" fmla="*/ 1 h 178"/>
                <a:gd name="T82" fmla="*/ 0 w 197"/>
                <a:gd name="T83" fmla="*/ 1 h 178"/>
                <a:gd name="T84" fmla="*/ 0 w 197"/>
                <a:gd name="T85" fmla="*/ 1 h 178"/>
                <a:gd name="T86" fmla="*/ 0 w 197"/>
                <a:gd name="T87" fmla="*/ 1 h 178"/>
                <a:gd name="T88" fmla="*/ 0 w 197"/>
                <a:gd name="T89" fmla="*/ 1 h 178"/>
                <a:gd name="T90" fmla="*/ 0 w 197"/>
                <a:gd name="T91" fmla="*/ 1 h 178"/>
                <a:gd name="T92" fmla="*/ 0 w 197"/>
                <a:gd name="T93" fmla="*/ 1 h 178"/>
                <a:gd name="T94" fmla="*/ 0 w 197"/>
                <a:gd name="T95" fmla="*/ 1 h 178"/>
                <a:gd name="T96" fmla="*/ 0 w 197"/>
                <a:gd name="T97" fmla="*/ 1 h 178"/>
                <a:gd name="T98" fmla="*/ 0 w 197"/>
                <a:gd name="T99" fmla="*/ 1 h 178"/>
                <a:gd name="T100" fmla="*/ 0 w 197"/>
                <a:gd name="T101" fmla="*/ 1 h 178"/>
                <a:gd name="T102" fmla="*/ 0 w 197"/>
                <a:gd name="T103" fmla="*/ 1 h 178"/>
                <a:gd name="T104" fmla="*/ 0 w 197"/>
                <a:gd name="T105" fmla="*/ 1 h 17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7"/>
                <a:gd name="T160" fmla="*/ 0 h 178"/>
                <a:gd name="T161" fmla="*/ 197 w 197"/>
                <a:gd name="T162" fmla="*/ 178 h 17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7" h="178">
                  <a:moveTo>
                    <a:pt x="48" y="39"/>
                  </a:moveTo>
                  <a:lnTo>
                    <a:pt x="42" y="41"/>
                  </a:lnTo>
                  <a:lnTo>
                    <a:pt x="35" y="43"/>
                  </a:lnTo>
                  <a:lnTo>
                    <a:pt x="27" y="46"/>
                  </a:lnTo>
                  <a:lnTo>
                    <a:pt x="22" y="52"/>
                  </a:lnTo>
                  <a:lnTo>
                    <a:pt x="18" y="58"/>
                  </a:lnTo>
                  <a:lnTo>
                    <a:pt x="17" y="65"/>
                  </a:lnTo>
                  <a:lnTo>
                    <a:pt x="18" y="74"/>
                  </a:lnTo>
                  <a:lnTo>
                    <a:pt x="25" y="83"/>
                  </a:lnTo>
                  <a:lnTo>
                    <a:pt x="31" y="87"/>
                  </a:lnTo>
                  <a:lnTo>
                    <a:pt x="38" y="87"/>
                  </a:lnTo>
                  <a:lnTo>
                    <a:pt x="44" y="85"/>
                  </a:lnTo>
                  <a:lnTo>
                    <a:pt x="48" y="83"/>
                  </a:lnTo>
                  <a:lnTo>
                    <a:pt x="54" y="88"/>
                  </a:lnTo>
                  <a:lnTo>
                    <a:pt x="59" y="91"/>
                  </a:lnTo>
                  <a:lnTo>
                    <a:pt x="63" y="95"/>
                  </a:lnTo>
                  <a:lnTo>
                    <a:pt x="67" y="99"/>
                  </a:lnTo>
                  <a:lnTo>
                    <a:pt x="69" y="103"/>
                  </a:lnTo>
                  <a:lnTo>
                    <a:pt x="69" y="104"/>
                  </a:lnTo>
                  <a:lnTo>
                    <a:pt x="65" y="104"/>
                  </a:lnTo>
                  <a:lnTo>
                    <a:pt x="59" y="103"/>
                  </a:lnTo>
                  <a:lnTo>
                    <a:pt x="52" y="102"/>
                  </a:lnTo>
                  <a:lnTo>
                    <a:pt x="47" y="102"/>
                  </a:lnTo>
                  <a:lnTo>
                    <a:pt x="43" y="100"/>
                  </a:lnTo>
                  <a:lnTo>
                    <a:pt x="42" y="98"/>
                  </a:lnTo>
                  <a:lnTo>
                    <a:pt x="39" y="95"/>
                  </a:lnTo>
                  <a:lnTo>
                    <a:pt x="34" y="91"/>
                  </a:lnTo>
                  <a:lnTo>
                    <a:pt x="27" y="90"/>
                  </a:lnTo>
                  <a:lnTo>
                    <a:pt x="18" y="91"/>
                  </a:lnTo>
                  <a:lnTo>
                    <a:pt x="9" y="95"/>
                  </a:lnTo>
                  <a:lnTo>
                    <a:pt x="3" y="100"/>
                  </a:lnTo>
                  <a:lnTo>
                    <a:pt x="0" y="109"/>
                  </a:lnTo>
                  <a:lnTo>
                    <a:pt x="0" y="118"/>
                  </a:lnTo>
                  <a:lnTo>
                    <a:pt x="1" y="124"/>
                  </a:lnTo>
                  <a:lnTo>
                    <a:pt x="2" y="127"/>
                  </a:lnTo>
                  <a:lnTo>
                    <a:pt x="5" y="130"/>
                  </a:lnTo>
                  <a:lnTo>
                    <a:pt x="6" y="133"/>
                  </a:lnTo>
                  <a:lnTo>
                    <a:pt x="10" y="135"/>
                  </a:lnTo>
                  <a:lnTo>
                    <a:pt x="17" y="137"/>
                  </a:lnTo>
                  <a:lnTo>
                    <a:pt x="22" y="138"/>
                  </a:lnTo>
                  <a:lnTo>
                    <a:pt x="29" y="138"/>
                  </a:lnTo>
                  <a:lnTo>
                    <a:pt x="35" y="137"/>
                  </a:lnTo>
                  <a:lnTo>
                    <a:pt x="40" y="136"/>
                  </a:lnTo>
                  <a:lnTo>
                    <a:pt x="44" y="134"/>
                  </a:lnTo>
                  <a:lnTo>
                    <a:pt x="47" y="132"/>
                  </a:lnTo>
                  <a:lnTo>
                    <a:pt x="51" y="128"/>
                  </a:lnTo>
                  <a:lnTo>
                    <a:pt x="57" y="127"/>
                  </a:lnTo>
                  <a:lnTo>
                    <a:pt x="63" y="129"/>
                  </a:lnTo>
                  <a:lnTo>
                    <a:pt x="67" y="130"/>
                  </a:lnTo>
                  <a:lnTo>
                    <a:pt x="56" y="138"/>
                  </a:lnTo>
                  <a:lnTo>
                    <a:pt x="47" y="150"/>
                  </a:lnTo>
                  <a:lnTo>
                    <a:pt x="43" y="163"/>
                  </a:lnTo>
                  <a:lnTo>
                    <a:pt x="47" y="172"/>
                  </a:lnTo>
                  <a:lnTo>
                    <a:pt x="51" y="174"/>
                  </a:lnTo>
                  <a:lnTo>
                    <a:pt x="56" y="177"/>
                  </a:lnTo>
                  <a:lnTo>
                    <a:pt x="63" y="178"/>
                  </a:lnTo>
                  <a:lnTo>
                    <a:pt x="68" y="177"/>
                  </a:lnTo>
                  <a:lnTo>
                    <a:pt x="75" y="175"/>
                  </a:lnTo>
                  <a:lnTo>
                    <a:pt x="80" y="174"/>
                  </a:lnTo>
                  <a:lnTo>
                    <a:pt x="84" y="171"/>
                  </a:lnTo>
                  <a:lnTo>
                    <a:pt x="88" y="167"/>
                  </a:lnTo>
                  <a:lnTo>
                    <a:pt x="92" y="159"/>
                  </a:lnTo>
                  <a:lnTo>
                    <a:pt x="92" y="150"/>
                  </a:lnTo>
                  <a:lnTo>
                    <a:pt x="90" y="142"/>
                  </a:lnTo>
                  <a:lnTo>
                    <a:pt x="86" y="135"/>
                  </a:lnTo>
                  <a:lnTo>
                    <a:pt x="84" y="132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9" y="125"/>
                  </a:lnTo>
                  <a:lnTo>
                    <a:pt x="92" y="126"/>
                  </a:lnTo>
                  <a:lnTo>
                    <a:pt x="94" y="128"/>
                  </a:lnTo>
                  <a:lnTo>
                    <a:pt x="96" y="134"/>
                  </a:lnTo>
                  <a:lnTo>
                    <a:pt x="97" y="140"/>
                  </a:lnTo>
                  <a:lnTo>
                    <a:pt x="100" y="145"/>
                  </a:lnTo>
                  <a:lnTo>
                    <a:pt x="105" y="151"/>
                  </a:lnTo>
                  <a:lnTo>
                    <a:pt x="115" y="152"/>
                  </a:lnTo>
                  <a:lnTo>
                    <a:pt x="129" y="145"/>
                  </a:lnTo>
                  <a:lnTo>
                    <a:pt x="134" y="150"/>
                  </a:lnTo>
                  <a:lnTo>
                    <a:pt x="140" y="153"/>
                  </a:lnTo>
                  <a:lnTo>
                    <a:pt x="148" y="156"/>
                  </a:lnTo>
                  <a:lnTo>
                    <a:pt x="158" y="157"/>
                  </a:lnTo>
                  <a:lnTo>
                    <a:pt x="165" y="155"/>
                  </a:lnTo>
                  <a:lnTo>
                    <a:pt x="173" y="151"/>
                  </a:lnTo>
                  <a:lnTo>
                    <a:pt x="180" y="144"/>
                  </a:lnTo>
                  <a:lnTo>
                    <a:pt x="185" y="134"/>
                  </a:lnTo>
                  <a:lnTo>
                    <a:pt x="185" y="133"/>
                  </a:lnTo>
                  <a:lnTo>
                    <a:pt x="185" y="132"/>
                  </a:lnTo>
                  <a:lnTo>
                    <a:pt x="184" y="130"/>
                  </a:lnTo>
                  <a:lnTo>
                    <a:pt x="184" y="129"/>
                  </a:lnTo>
                  <a:lnTo>
                    <a:pt x="181" y="125"/>
                  </a:lnTo>
                  <a:lnTo>
                    <a:pt x="176" y="118"/>
                  </a:lnTo>
                  <a:lnTo>
                    <a:pt x="168" y="113"/>
                  </a:lnTo>
                  <a:lnTo>
                    <a:pt x="155" y="113"/>
                  </a:lnTo>
                  <a:lnTo>
                    <a:pt x="147" y="114"/>
                  </a:lnTo>
                  <a:lnTo>
                    <a:pt x="142" y="112"/>
                  </a:lnTo>
                  <a:lnTo>
                    <a:pt x="136" y="109"/>
                  </a:lnTo>
                  <a:lnTo>
                    <a:pt x="133" y="105"/>
                  </a:lnTo>
                  <a:lnTo>
                    <a:pt x="139" y="99"/>
                  </a:lnTo>
                  <a:lnTo>
                    <a:pt x="144" y="94"/>
                  </a:lnTo>
                  <a:lnTo>
                    <a:pt x="151" y="89"/>
                  </a:lnTo>
                  <a:lnTo>
                    <a:pt x="156" y="84"/>
                  </a:lnTo>
                  <a:lnTo>
                    <a:pt x="169" y="85"/>
                  </a:lnTo>
                  <a:lnTo>
                    <a:pt x="179" y="83"/>
                  </a:lnTo>
                  <a:lnTo>
                    <a:pt x="187" y="80"/>
                  </a:lnTo>
                  <a:lnTo>
                    <a:pt x="193" y="73"/>
                  </a:lnTo>
                  <a:lnTo>
                    <a:pt x="196" y="66"/>
                  </a:lnTo>
                  <a:lnTo>
                    <a:pt x="197" y="59"/>
                  </a:lnTo>
                  <a:lnTo>
                    <a:pt x="194" y="52"/>
                  </a:lnTo>
                  <a:lnTo>
                    <a:pt x="189" y="45"/>
                  </a:lnTo>
                  <a:lnTo>
                    <a:pt x="183" y="41"/>
                  </a:lnTo>
                  <a:lnTo>
                    <a:pt x="172" y="39"/>
                  </a:lnTo>
                  <a:lnTo>
                    <a:pt x="162" y="41"/>
                  </a:lnTo>
                  <a:lnTo>
                    <a:pt x="152" y="44"/>
                  </a:lnTo>
                  <a:lnTo>
                    <a:pt x="147" y="50"/>
                  </a:lnTo>
                  <a:lnTo>
                    <a:pt x="146" y="54"/>
                  </a:lnTo>
                  <a:lnTo>
                    <a:pt x="146" y="59"/>
                  </a:lnTo>
                  <a:lnTo>
                    <a:pt x="147" y="64"/>
                  </a:lnTo>
                  <a:lnTo>
                    <a:pt x="140" y="71"/>
                  </a:lnTo>
                  <a:lnTo>
                    <a:pt x="133" y="76"/>
                  </a:lnTo>
                  <a:lnTo>
                    <a:pt x="126" y="81"/>
                  </a:lnTo>
                  <a:lnTo>
                    <a:pt x="122" y="83"/>
                  </a:lnTo>
                  <a:lnTo>
                    <a:pt x="119" y="81"/>
                  </a:lnTo>
                  <a:lnTo>
                    <a:pt x="117" y="79"/>
                  </a:lnTo>
                  <a:lnTo>
                    <a:pt x="114" y="76"/>
                  </a:lnTo>
                  <a:lnTo>
                    <a:pt x="110" y="75"/>
                  </a:lnTo>
                  <a:lnTo>
                    <a:pt x="114" y="68"/>
                  </a:lnTo>
                  <a:lnTo>
                    <a:pt x="117" y="60"/>
                  </a:lnTo>
                  <a:lnTo>
                    <a:pt x="118" y="53"/>
                  </a:lnTo>
                  <a:lnTo>
                    <a:pt x="119" y="49"/>
                  </a:lnTo>
                  <a:lnTo>
                    <a:pt x="129" y="43"/>
                  </a:lnTo>
                  <a:lnTo>
                    <a:pt x="135" y="35"/>
                  </a:lnTo>
                  <a:lnTo>
                    <a:pt x="139" y="27"/>
                  </a:lnTo>
                  <a:lnTo>
                    <a:pt x="138" y="19"/>
                  </a:lnTo>
                  <a:lnTo>
                    <a:pt x="133" y="11"/>
                  </a:lnTo>
                  <a:lnTo>
                    <a:pt x="126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8"/>
                  </a:lnTo>
                  <a:lnTo>
                    <a:pt x="84" y="12"/>
                  </a:lnTo>
                  <a:lnTo>
                    <a:pt x="80" y="15"/>
                  </a:lnTo>
                  <a:lnTo>
                    <a:pt x="79" y="19"/>
                  </a:lnTo>
                  <a:lnTo>
                    <a:pt x="77" y="22"/>
                  </a:lnTo>
                  <a:lnTo>
                    <a:pt x="77" y="27"/>
                  </a:lnTo>
                  <a:lnTo>
                    <a:pt x="80" y="34"/>
                  </a:lnTo>
                  <a:lnTo>
                    <a:pt x="84" y="39"/>
                  </a:lnTo>
                  <a:lnTo>
                    <a:pt x="89" y="44"/>
                  </a:lnTo>
                  <a:lnTo>
                    <a:pt x="94" y="46"/>
                  </a:lnTo>
                  <a:lnTo>
                    <a:pt x="96" y="54"/>
                  </a:lnTo>
                  <a:lnTo>
                    <a:pt x="94" y="61"/>
                  </a:lnTo>
                  <a:lnTo>
                    <a:pt x="94" y="67"/>
                  </a:lnTo>
                  <a:lnTo>
                    <a:pt x="94" y="71"/>
                  </a:lnTo>
                  <a:lnTo>
                    <a:pt x="89" y="71"/>
                  </a:lnTo>
                  <a:lnTo>
                    <a:pt x="85" y="72"/>
                  </a:lnTo>
                  <a:lnTo>
                    <a:pt x="82" y="74"/>
                  </a:lnTo>
                  <a:lnTo>
                    <a:pt x="81" y="74"/>
                  </a:lnTo>
                  <a:lnTo>
                    <a:pt x="75" y="67"/>
                  </a:lnTo>
                  <a:lnTo>
                    <a:pt x="71" y="54"/>
                  </a:lnTo>
                  <a:lnTo>
                    <a:pt x="63" y="44"/>
                  </a:lnTo>
                  <a:lnTo>
                    <a:pt x="48" y="39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6" name="Freeform 593"/>
            <p:cNvSpPr>
              <a:spLocks/>
            </p:cNvSpPr>
            <p:nvPr/>
          </p:nvSpPr>
          <p:spPr bwMode="auto">
            <a:xfrm flipH="1">
              <a:off x="1225" y="3146"/>
              <a:ext cx="92" cy="154"/>
            </a:xfrm>
            <a:custGeom>
              <a:avLst/>
              <a:gdLst>
                <a:gd name="T0" fmla="*/ 0 w 204"/>
                <a:gd name="T1" fmla="*/ 0 h 309"/>
                <a:gd name="T2" fmla="*/ 0 w 204"/>
                <a:gd name="T3" fmla="*/ 0 h 309"/>
                <a:gd name="T4" fmla="*/ 0 w 204"/>
                <a:gd name="T5" fmla="*/ 0 h 309"/>
                <a:gd name="T6" fmla="*/ 0 w 204"/>
                <a:gd name="T7" fmla="*/ 0 h 309"/>
                <a:gd name="T8" fmla="*/ 0 w 204"/>
                <a:gd name="T9" fmla="*/ 0 h 309"/>
                <a:gd name="T10" fmla="*/ 0 w 204"/>
                <a:gd name="T11" fmla="*/ 0 h 309"/>
                <a:gd name="T12" fmla="*/ 0 w 204"/>
                <a:gd name="T13" fmla="*/ 0 h 309"/>
                <a:gd name="T14" fmla="*/ 0 w 204"/>
                <a:gd name="T15" fmla="*/ 0 h 309"/>
                <a:gd name="T16" fmla="*/ 0 w 204"/>
                <a:gd name="T17" fmla="*/ 0 h 309"/>
                <a:gd name="T18" fmla="*/ 0 w 204"/>
                <a:gd name="T19" fmla="*/ 0 h 309"/>
                <a:gd name="T20" fmla="*/ 0 w 204"/>
                <a:gd name="T21" fmla="*/ 0 h 309"/>
                <a:gd name="T22" fmla="*/ 0 w 204"/>
                <a:gd name="T23" fmla="*/ 0 h 309"/>
                <a:gd name="T24" fmla="*/ 0 w 204"/>
                <a:gd name="T25" fmla="*/ 0 h 309"/>
                <a:gd name="T26" fmla="*/ 0 w 204"/>
                <a:gd name="T27" fmla="*/ 0 h 309"/>
                <a:gd name="T28" fmla="*/ 0 w 204"/>
                <a:gd name="T29" fmla="*/ 0 h 309"/>
                <a:gd name="T30" fmla="*/ 0 w 204"/>
                <a:gd name="T31" fmla="*/ 0 h 309"/>
                <a:gd name="T32" fmla="*/ 0 w 204"/>
                <a:gd name="T33" fmla="*/ 0 h 309"/>
                <a:gd name="T34" fmla="*/ 0 w 204"/>
                <a:gd name="T35" fmla="*/ 0 h 309"/>
                <a:gd name="T36" fmla="*/ 0 w 204"/>
                <a:gd name="T37" fmla="*/ 0 h 309"/>
                <a:gd name="T38" fmla="*/ 0 w 204"/>
                <a:gd name="T39" fmla="*/ 0 h 309"/>
                <a:gd name="T40" fmla="*/ 0 w 204"/>
                <a:gd name="T41" fmla="*/ 0 h 309"/>
                <a:gd name="T42" fmla="*/ 0 w 204"/>
                <a:gd name="T43" fmla="*/ 0 h 309"/>
                <a:gd name="T44" fmla="*/ 0 w 204"/>
                <a:gd name="T45" fmla="*/ 0 h 309"/>
                <a:gd name="T46" fmla="*/ 0 w 204"/>
                <a:gd name="T47" fmla="*/ 0 h 309"/>
                <a:gd name="T48" fmla="*/ 0 w 204"/>
                <a:gd name="T49" fmla="*/ 0 h 309"/>
                <a:gd name="T50" fmla="*/ 0 w 204"/>
                <a:gd name="T51" fmla="*/ 1 h 309"/>
                <a:gd name="T52" fmla="*/ 0 w 204"/>
                <a:gd name="T53" fmla="*/ 1 h 309"/>
                <a:gd name="T54" fmla="*/ 0 w 204"/>
                <a:gd name="T55" fmla="*/ 1 h 309"/>
                <a:gd name="T56" fmla="*/ 0 w 204"/>
                <a:gd name="T57" fmla="*/ 1 h 309"/>
                <a:gd name="T58" fmla="*/ 0 w 204"/>
                <a:gd name="T59" fmla="*/ 1 h 309"/>
                <a:gd name="T60" fmla="*/ 0 w 204"/>
                <a:gd name="T61" fmla="*/ 1 h 309"/>
                <a:gd name="T62" fmla="*/ 0 w 204"/>
                <a:gd name="T63" fmla="*/ 1 h 309"/>
                <a:gd name="T64" fmla="*/ 0 w 204"/>
                <a:gd name="T65" fmla="*/ 1 h 309"/>
                <a:gd name="T66" fmla="*/ 0 w 204"/>
                <a:gd name="T67" fmla="*/ 0 h 309"/>
                <a:gd name="T68" fmla="*/ 0 w 204"/>
                <a:gd name="T69" fmla="*/ 0 h 309"/>
                <a:gd name="T70" fmla="*/ 0 w 204"/>
                <a:gd name="T71" fmla="*/ 0 h 309"/>
                <a:gd name="T72" fmla="*/ 0 w 204"/>
                <a:gd name="T73" fmla="*/ 0 h 309"/>
                <a:gd name="T74" fmla="*/ 0 w 204"/>
                <a:gd name="T75" fmla="*/ 0 h 309"/>
                <a:gd name="T76" fmla="*/ 0 w 204"/>
                <a:gd name="T77" fmla="*/ 0 h 309"/>
                <a:gd name="T78" fmla="*/ 0 w 204"/>
                <a:gd name="T79" fmla="*/ 0 h 309"/>
                <a:gd name="T80" fmla="*/ 0 w 204"/>
                <a:gd name="T81" fmla="*/ 0 h 309"/>
                <a:gd name="T82" fmla="*/ 0 w 204"/>
                <a:gd name="T83" fmla="*/ 0 h 309"/>
                <a:gd name="T84" fmla="*/ 0 w 204"/>
                <a:gd name="T85" fmla="*/ 0 h 309"/>
                <a:gd name="T86" fmla="*/ 0 w 204"/>
                <a:gd name="T87" fmla="*/ 0 h 309"/>
                <a:gd name="T88" fmla="*/ 0 w 204"/>
                <a:gd name="T89" fmla="*/ 0 h 309"/>
                <a:gd name="T90" fmla="*/ 0 w 204"/>
                <a:gd name="T91" fmla="*/ 0 h 309"/>
                <a:gd name="T92" fmla="*/ 0 w 204"/>
                <a:gd name="T93" fmla="*/ 0 h 309"/>
                <a:gd name="T94" fmla="*/ 0 w 204"/>
                <a:gd name="T95" fmla="*/ 0 h 309"/>
                <a:gd name="T96" fmla="*/ 0 w 204"/>
                <a:gd name="T97" fmla="*/ 0 h 309"/>
                <a:gd name="T98" fmla="*/ 0 w 204"/>
                <a:gd name="T99" fmla="*/ 0 h 309"/>
                <a:gd name="T100" fmla="*/ 0 w 204"/>
                <a:gd name="T101" fmla="*/ 0 h 309"/>
                <a:gd name="T102" fmla="*/ 0 w 204"/>
                <a:gd name="T103" fmla="*/ 0 h 309"/>
                <a:gd name="T104" fmla="*/ 0 w 204"/>
                <a:gd name="T105" fmla="*/ 0 h 309"/>
                <a:gd name="T106" fmla="*/ 0 w 204"/>
                <a:gd name="T107" fmla="*/ 0 h 3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"/>
                <a:gd name="T163" fmla="*/ 0 h 309"/>
                <a:gd name="T164" fmla="*/ 204 w 204"/>
                <a:gd name="T165" fmla="*/ 309 h 3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" h="309">
                  <a:moveTo>
                    <a:pt x="202" y="0"/>
                  </a:moveTo>
                  <a:lnTo>
                    <a:pt x="185" y="20"/>
                  </a:lnTo>
                  <a:lnTo>
                    <a:pt x="166" y="37"/>
                  </a:lnTo>
                  <a:lnTo>
                    <a:pt x="145" y="51"/>
                  </a:lnTo>
                  <a:lnTo>
                    <a:pt x="124" y="61"/>
                  </a:lnTo>
                  <a:lnTo>
                    <a:pt x="102" y="69"/>
                  </a:lnTo>
                  <a:lnTo>
                    <a:pt x="79" y="75"/>
                  </a:lnTo>
                  <a:lnTo>
                    <a:pt x="58" y="77"/>
                  </a:lnTo>
                  <a:lnTo>
                    <a:pt x="37" y="77"/>
                  </a:lnTo>
                  <a:lnTo>
                    <a:pt x="38" y="84"/>
                  </a:lnTo>
                  <a:lnTo>
                    <a:pt x="38" y="92"/>
                  </a:lnTo>
                  <a:lnTo>
                    <a:pt x="37" y="100"/>
                  </a:lnTo>
                  <a:lnTo>
                    <a:pt x="34" y="110"/>
                  </a:lnTo>
                  <a:lnTo>
                    <a:pt x="29" y="119"/>
                  </a:lnTo>
                  <a:lnTo>
                    <a:pt x="21" y="128"/>
                  </a:lnTo>
                  <a:lnTo>
                    <a:pt x="12" y="135"/>
                  </a:lnTo>
                  <a:lnTo>
                    <a:pt x="0" y="142"/>
                  </a:lnTo>
                  <a:lnTo>
                    <a:pt x="13" y="161"/>
                  </a:lnTo>
                  <a:lnTo>
                    <a:pt x="23" y="187"/>
                  </a:lnTo>
                  <a:lnTo>
                    <a:pt x="24" y="211"/>
                  </a:lnTo>
                  <a:lnTo>
                    <a:pt x="13" y="232"/>
                  </a:lnTo>
                  <a:lnTo>
                    <a:pt x="23" y="235"/>
                  </a:lnTo>
                  <a:lnTo>
                    <a:pt x="33" y="240"/>
                  </a:lnTo>
                  <a:lnTo>
                    <a:pt x="45" y="246"/>
                  </a:lnTo>
                  <a:lnTo>
                    <a:pt x="58" y="252"/>
                  </a:lnTo>
                  <a:lnTo>
                    <a:pt x="70" y="263"/>
                  </a:lnTo>
                  <a:lnTo>
                    <a:pt x="82" y="276"/>
                  </a:lnTo>
                  <a:lnTo>
                    <a:pt x="91" y="290"/>
                  </a:lnTo>
                  <a:lnTo>
                    <a:pt x="98" y="309"/>
                  </a:lnTo>
                  <a:lnTo>
                    <a:pt x="103" y="299"/>
                  </a:lnTo>
                  <a:lnTo>
                    <a:pt x="110" y="286"/>
                  </a:lnTo>
                  <a:lnTo>
                    <a:pt x="119" y="274"/>
                  </a:lnTo>
                  <a:lnTo>
                    <a:pt x="129" y="264"/>
                  </a:lnTo>
                  <a:lnTo>
                    <a:pt x="140" y="254"/>
                  </a:lnTo>
                  <a:lnTo>
                    <a:pt x="153" y="247"/>
                  </a:lnTo>
                  <a:lnTo>
                    <a:pt x="168" y="241"/>
                  </a:lnTo>
                  <a:lnTo>
                    <a:pt x="183" y="239"/>
                  </a:lnTo>
                  <a:lnTo>
                    <a:pt x="175" y="225"/>
                  </a:lnTo>
                  <a:lnTo>
                    <a:pt x="171" y="208"/>
                  </a:lnTo>
                  <a:lnTo>
                    <a:pt x="174" y="188"/>
                  </a:lnTo>
                  <a:lnTo>
                    <a:pt x="189" y="168"/>
                  </a:lnTo>
                  <a:lnTo>
                    <a:pt x="175" y="135"/>
                  </a:lnTo>
                  <a:lnTo>
                    <a:pt x="171" y="103"/>
                  </a:lnTo>
                  <a:lnTo>
                    <a:pt x="173" y="74"/>
                  </a:lnTo>
                  <a:lnTo>
                    <a:pt x="178" y="52"/>
                  </a:lnTo>
                  <a:lnTo>
                    <a:pt x="183" y="39"/>
                  </a:lnTo>
                  <a:lnTo>
                    <a:pt x="190" y="27"/>
                  </a:lnTo>
                  <a:lnTo>
                    <a:pt x="196" y="15"/>
                  </a:lnTo>
                  <a:lnTo>
                    <a:pt x="202" y="9"/>
                  </a:lnTo>
                  <a:lnTo>
                    <a:pt x="204" y="7"/>
                  </a:lnTo>
                  <a:lnTo>
                    <a:pt x="204" y="5"/>
                  </a:lnTo>
                  <a:lnTo>
                    <a:pt x="203" y="4"/>
                  </a:lnTo>
                  <a:lnTo>
                    <a:pt x="202" y="2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7" name="Freeform 594"/>
            <p:cNvSpPr>
              <a:spLocks/>
            </p:cNvSpPr>
            <p:nvPr/>
          </p:nvSpPr>
          <p:spPr bwMode="auto">
            <a:xfrm flipH="1">
              <a:off x="912" y="3107"/>
              <a:ext cx="172" cy="128"/>
            </a:xfrm>
            <a:custGeom>
              <a:avLst/>
              <a:gdLst>
                <a:gd name="T0" fmla="*/ 0 w 382"/>
                <a:gd name="T1" fmla="*/ 0 h 256"/>
                <a:gd name="T2" fmla="*/ 0 w 382"/>
                <a:gd name="T3" fmla="*/ 1 h 256"/>
                <a:gd name="T4" fmla="*/ 0 w 382"/>
                <a:gd name="T5" fmla="*/ 1 h 256"/>
                <a:gd name="T6" fmla="*/ 0 w 382"/>
                <a:gd name="T7" fmla="*/ 1 h 256"/>
                <a:gd name="T8" fmla="*/ 0 w 382"/>
                <a:gd name="T9" fmla="*/ 1 h 256"/>
                <a:gd name="T10" fmla="*/ 0 w 382"/>
                <a:gd name="T11" fmla="*/ 1 h 256"/>
                <a:gd name="T12" fmla="*/ 0 w 382"/>
                <a:gd name="T13" fmla="*/ 1 h 256"/>
                <a:gd name="T14" fmla="*/ 0 w 382"/>
                <a:gd name="T15" fmla="*/ 1 h 256"/>
                <a:gd name="T16" fmla="*/ 0 w 382"/>
                <a:gd name="T17" fmla="*/ 1 h 256"/>
                <a:gd name="T18" fmla="*/ 0 w 382"/>
                <a:gd name="T19" fmla="*/ 1 h 256"/>
                <a:gd name="T20" fmla="*/ 0 w 382"/>
                <a:gd name="T21" fmla="*/ 1 h 256"/>
                <a:gd name="T22" fmla="*/ 0 w 382"/>
                <a:gd name="T23" fmla="*/ 1 h 256"/>
                <a:gd name="T24" fmla="*/ 0 w 382"/>
                <a:gd name="T25" fmla="*/ 1 h 256"/>
                <a:gd name="T26" fmla="*/ 0 w 382"/>
                <a:gd name="T27" fmla="*/ 1 h 256"/>
                <a:gd name="T28" fmla="*/ 0 w 382"/>
                <a:gd name="T29" fmla="*/ 1 h 256"/>
                <a:gd name="T30" fmla="*/ 0 w 382"/>
                <a:gd name="T31" fmla="*/ 1 h 256"/>
                <a:gd name="T32" fmla="*/ 0 w 382"/>
                <a:gd name="T33" fmla="*/ 1 h 256"/>
                <a:gd name="T34" fmla="*/ 0 w 382"/>
                <a:gd name="T35" fmla="*/ 1 h 256"/>
                <a:gd name="T36" fmla="*/ 0 w 382"/>
                <a:gd name="T37" fmla="*/ 1 h 256"/>
                <a:gd name="T38" fmla="*/ 0 w 382"/>
                <a:gd name="T39" fmla="*/ 1 h 256"/>
                <a:gd name="T40" fmla="*/ 0 w 382"/>
                <a:gd name="T41" fmla="*/ 1 h 256"/>
                <a:gd name="T42" fmla="*/ 0 w 382"/>
                <a:gd name="T43" fmla="*/ 1 h 256"/>
                <a:gd name="T44" fmla="*/ 0 w 382"/>
                <a:gd name="T45" fmla="*/ 1 h 256"/>
                <a:gd name="T46" fmla="*/ 0 w 382"/>
                <a:gd name="T47" fmla="*/ 1 h 256"/>
                <a:gd name="T48" fmla="*/ 0 w 382"/>
                <a:gd name="T49" fmla="*/ 1 h 256"/>
                <a:gd name="T50" fmla="*/ 0 w 382"/>
                <a:gd name="T51" fmla="*/ 1 h 256"/>
                <a:gd name="T52" fmla="*/ 0 w 382"/>
                <a:gd name="T53" fmla="*/ 1 h 256"/>
                <a:gd name="T54" fmla="*/ 0 w 382"/>
                <a:gd name="T55" fmla="*/ 1 h 256"/>
                <a:gd name="T56" fmla="*/ 0 w 382"/>
                <a:gd name="T57" fmla="*/ 1 h 256"/>
                <a:gd name="T58" fmla="*/ 0 w 382"/>
                <a:gd name="T59" fmla="*/ 1 h 256"/>
                <a:gd name="T60" fmla="*/ 0 w 382"/>
                <a:gd name="T61" fmla="*/ 1 h 256"/>
                <a:gd name="T62" fmla="*/ 0 w 382"/>
                <a:gd name="T63" fmla="*/ 1 h 256"/>
                <a:gd name="T64" fmla="*/ 0 w 382"/>
                <a:gd name="T65" fmla="*/ 1 h 256"/>
                <a:gd name="T66" fmla="*/ 0 w 382"/>
                <a:gd name="T67" fmla="*/ 1 h 256"/>
                <a:gd name="T68" fmla="*/ 0 w 382"/>
                <a:gd name="T69" fmla="*/ 1 h 256"/>
                <a:gd name="T70" fmla="*/ 0 w 382"/>
                <a:gd name="T71" fmla="*/ 1 h 256"/>
                <a:gd name="T72" fmla="*/ 0 w 382"/>
                <a:gd name="T73" fmla="*/ 1 h 256"/>
                <a:gd name="T74" fmla="*/ 0 w 382"/>
                <a:gd name="T75" fmla="*/ 1 h 256"/>
                <a:gd name="T76" fmla="*/ 0 w 382"/>
                <a:gd name="T77" fmla="*/ 1 h 256"/>
                <a:gd name="T78" fmla="*/ 0 w 382"/>
                <a:gd name="T79" fmla="*/ 1 h 256"/>
                <a:gd name="T80" fmla="*/ 0 w 382"/>
                <a:gd name="T81" fmla="*/ 1 h 256"/>
                <a:gd name="T82" fmla="*/ 0 w 382"/>
                <a:gd name="T83" fmla="*/ 1 h 256"/>
                <a:gd name="T84" fmla="*/ 0 w 382"/>
                <a:gd name="T85" fmla="*/ 1 h 256"/>
                <a:gd name="T86" fmla="*/ 0 w 382"/>
                <a:gd name="T87" fmla="*/ 1 h 256"/>
                <a:gd name="T88" fmla="*/ 0 w 382"/>
                <a:gd name="T89" fmla="*/ 1 h 256"/>
                <a:gd name="T90" fmla="*/ 0 w 382"/>
                <a:gd name="T91" fmla="*/ 1 h 256"/>
                <a:gd name="T92" fmla="*/ 0 w 382"/>
                <a:gd name="T93" fmla="*/ 1 h 256"/>
                <a:gd name="T94" fmla="*/ 0 w 382"/>
                <a:gd name="T95" fmla="*/ 1 h 256"/>
                <a:gd name="T96" fmla="*/ 0 w 382"/>
                <a:gd name="T97" fmla="*/ 1 h 256"/>
                <a:gd name="T98" fmla="*/ 0 w 382"/>
                <a:gd name="T99" fmla="*/ 1 h 256"/>
                <a:gd name="T100" fmla="*/ 0 w 382"/>
                <a:gd name="T101" fmla="*/ 1 h 256"/>
                <a:gd name="T102" fmla="*/ 0 w 382"/>
                <a:gd name="T103" fmla="*/ 1 h 256"/>
                <a:gd name="T104" fmla="*/ 0 w 382"/>
                <a:gd name="T105" fmla="*/ 1 h 256"/>
                <a:gd name="T106" fmla="*/ 0 w 382"/>
                <a:gd name="T107" fmla="*/ 1 h 256"/>
                <a:gd name="T108" fmla="*/ 0 w 382"/>
                <a:gd name="T109" fmla="*/ 1 h 256"/>
                <a:gd name="T110" fmla="*/ 0 w 382"/>
                <a:gd name="T111" fmla="*/ 1 h 256"/>
                <a:gd name="T112" fmla="*/ 0 w 382"/>
                <a:gd name="T113" fmla="*/ 1 h 256"/>
                <a:gd name="T114" fmla="*/ 0 w 382"/>
                <a:gd name="T115" fmla="*/ 1 h 256"/>
                <a:gd name="T116" fmla="*/ 0 w 382"/>
                <a:gd name="T117" fmla="*/ 1 h 256"/>
                <a:gd name="T118" fmla="*/ 0 w 382"/>
                <a:gd name="T119" fmla="*/ 1 h 256"/>
                <a:gd name="T120" fmla="*/ 0 w 382"/>
                <a:gd name="T121" fmla="*/ 0 h 2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2"/>
                <a:gd name="T184" fmla="*/ 0 h 256"/>
                <a:gd name="T185" fmla="*/ 382 w 382"/>
                <a:gd name="T186" fmla="*/ 256 h 2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2" h="256">
                  <a:moveTo>
                    <a:pt x="174" y="0"/>
                  </a:moveTo>
                  <a:lnTo>
                    <a:pt x="161" y="3"/>
                  </a:lnTo>
                  <a:lnTo>
                    <a:pt x="144" y="9"/>
                  </a:lnTo>
                  <a:lnTo>
                    <a:pt x="124" y="15"/>
                  </a:lnTo>
                  <a:lnTo>
                    <a:pt x="104" y="21"/>
                  </a:lnTo>
                  <a:lnTo>
                    <a:pt x="82" y="26"/>
                  </a:lnTo>
                  <a:lnTo>
                    <a:pt x="62" y="31"/>
                  </a:lnTo>
                  <a:lnTo>
                    <a:pt x="42" y="34"/>
                  </a:lnTo>
                  <a:lnTo>
                    <a:pt x="25" y="35"/>
                  </a:lnTo>
                  <a:lnTo>
                    <a:pt x="17" y="34"/>
                  </a:lnTo>
                  <a:lnTo>
                    <a:pt x="11" y="33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20" y="44"/>
                  </a:lnTo>
                  <a:lnTo>
                    <a:pt x="40" y="59"/>
                  </a:lnTo>
                  <a:lnTo>
                    <a:pt x="55" y="76"/>
                  </a:lnTo>
                  <a:lnTo>
                    <a:pt x="71" y="97"/>
                  </a:lnTo>
                  <a:lnTo>
                    <a:pt x="83" y="118"/>
                  </a:lnTo>
                  <a:lnTo>
                    <a:pt x="94" y="141"/>
                  </a:lnTo>
                  <a:lnTo>
                    <a:pt x="102" y="167"/>
                  </a:lnTo>
                  <a:lnTo>
                    <a:pt x="107" y="191"/>
                  </a:lnTo>
                  <a:lnTo>
                    <a:pt x="116" y="191"/>
                  </a:lnTo>
                  <a:lnTo>
                    <a:pt x="129" y="195"/>
                  </a:lnTo>
                  <a:lnTo>
                    <a:pt x="142" y="199"/>
                  </a:lnTo>
                  <a:lnTo>
                    <a:pt x="158" y="207"/>
                  </a:lnTo>
                  <a:lnTo>
                    <a:pt x="173" y="216"/>
                  </a:lnTo>
                  <a:lnTo>
                    <a:pt x="186" y="228"/>
                  </a:lnTo>
                  <a:lnTo>
                    <a:pt x="198" y="241"/>
                  </a:lnTo>
                  <a:lnTo>
                    <a:pt x="207" y="256"/>
                  </a:lnTo>
                  <a:lnTo>
                    <a:pt x="219" y="248"/>
                  </a:lnTo>
                  <a:lnTo>
                    <a:pt x="233" y="241"/>
                  </a:lnTo>
                  <a:lnTo>
                    <a:pt x="252" y="234"/>
                  </a:lnTo>
                  <a:lnTo>
                    <a:pt x="273" y="229"/>
                  </a:lnTo>
                  <a:lnTo>
                    <a:pt x="296" y="228"/>
                  </a:lnTo>
                  <a:lnTo>
                    <a:pt x="323" y="229"/>
                  </a:lnTo>
                  <a:lnTo>
                    <a:pt x="352" y="235"/>
                  </a:lnTo>
                  <a:lnTo>
                    <a:pt x="382" y="246"/>
                  </a:lnTo>
                  <a:lnTo>
                    <a:pt x="373" y="237"/>
                  </a:lnTo>
                  <a:lnTo>
                    <a:pt x="364" y="226"/>
                  </a:lnTo>
                  <a:lnTo>
                    <a:pt x="356" y="212"/>
                  </a:lnTo>
                  <a:lnTo>
                    <a:pt x="350" y="196"/>
                  </a:lnTo>
                  <a:lnTo>
                    <a:pt x="346" y="177"/>
                  </a:lnTo>
                  <a:lnTo>
                    <a:pt x="348" y="158"/>
                  </a:lnTo>
                  <a:lnTo>
                    <a:pt x="354" y="135"/>
                  </a:lnTo>
                  <a:lnTo>
                    <a:pt x="366" y="109"/>
                  </a:lnTo>
                  <a:lnTo>
                    <a:pt x="349" y="106"/>
                  </a:lnTo>
                  <a:lnTo>
                    <a:pt x="331" y="101"/>
                  </a:lnTo>
                  <a:lnTo>
                    <a:pt x="314" y="95"/>
                  </a:lnTo>
                  <a:lnTo>
                    <a:pt x="296" y="86"/>
                  </a:lnTo>
                  <a:lnTo>
                    <a:pt x="283" y="74"/>
                  </a:lnTo>
                  <a:lnTo>
                    <a:pt x="273" y="59"/>
                  </a:lnTo>
                  <a:lnTo>
                    <a:pt x="267" y="39"/>
                  </a:lnTo>
                  <a:lnTo>
                    <a:pt x="266" y="16"/>
                  </a:lnTo>
                  <a:lnTo>
                    <a:pt x="256" y="18"/>
                  </a:lnTo>
                  <a:lnTo>
                    <a:pt x="246" y="19"/>
                  </a:lnTo>
                  <a:lnTo>
                    <a:pt x="235" y="21"/>
                  </a:lnTo>
                  <a:lnTo>
                    <a:pt x="224" y="19"/>
                  </a:lnTo>
                  <a:lnTo>
                    <a:pt x="212" y="17"/>
                  </a:lnTo>
                  <a:lnTo>
                    <a:pt x="200" y="14"/>
                  </a:lnTo>
                  <a:lnTo>
                    <a:pt x="187" y="8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8" name="Freeform 595"/>
            <p:cNvSpPr>
              <a:spLocks/>
            </p:cNvSpPr>
            <p:nvPr/>
          </p:nvSpPr>
          <p:spPr bwMode="auto">
            <a:xfrm flipH="1">
              <a:off x="1021" y="2916"/>
              <a:ext cx="151" cy="180"/>
            </a:xfrm>
            <a:custGeom>
              <a:avLst/>
              <a:gdLst>
                <a:gd name="T0" fmla="*/ 0 w 336"/>
                <a:gd name="T1" fmla="*/ 0 h 361"/>
                <a:gd name="T2" fmla="*/ 0 w 336"/>
                <a:gd name="T3" fmla="*/ 0 h 361"/>
                <a:gd name="T4" fmla="*/ 0 w 336"/>
                <a:gd name="T5" fmla="*/ 0 h 361"/>
                <a:gd name="T6" fmla="*/ 0 w 336"/>
                <a:gd name="T7" fmla="*/ 0 h 361"/>
                <a:gd name="T8" fmla="*/ 0 w 336"/>
                <a:gd name="T9" fmla="*/ 1 h 361"/>
                <a:gd name="T10" fmla="*/ 0 w 336"/>
                <a:gd name="T11" fmla="*/ 1 h 361"/>
                <a:gd name="T12" fmla="*/ 0 w 336"/>
                <a:gd name="T13" fmla="*/ 1 h 361"/>
                <a:gd name="T14" fmla="*/ 0 w 336"/>
                <a:gd name="T15" fmla="*/ 1 h 361"/>
                <a:gd name="T16" fmla="*/ 0 w 336"/>
                <a:gd name="T17" fmla="*/ 1 h 361"/>
                <a:gd name="T18" fmla="*/ 0 w 336"/>
                <a:gd name="T19" fmla="*/ 1 h 361"/>
                <a:gd name="T20" fmla="*/ 0 w 336"/>
                <a:gd name="T21" fmla="*/ 1 h 361"/>
                <a:gd name="T22" fmla="*/ 0 w 336"/>
                <a:gd name="T23" fmla="*/ 1 h 361"/>
                <a:gd name="T24" fmla="*/ 0 w 336"/>
                <a:gd name="T25" fmla="*/ 1 h 361"/>
                <a:gd name="T26" fmla="*/ 0 w 336"/>
                <a:gd name="T27" fmla="*/ 1 h 361"/>
                <a:gd name="T28" fmla="*/ 0 w 336"/>
                <a:gd name="T29" fmla="*/ 1 h 361"/>
                <a:gd name="T30" fmla="*/ 0 w 336"/>
                <a:gd name="T31" fmla="*/ 1 h 361"/>
                <a:gd name="T32" fmla="*/ 0 w 336"/>
                <a:gd name="T33" fmla="*/ 1 h 361"/>
                <a:gd name="T34" fmla="*/ 0 w 336"/>
                <a:gd name="T35" fmla="*/ 0 h 361"/>
                <a:gd name="T36" fmla="*/ 0 w 336"/>
                <a:gd name="T37" fmla="*/ 0 h 361"/>
                <a:gd name="T38" fmla="*/ 0 w 336"/>
                <a:gd name="T39" fmla="*/ 0 h 361"/>
                <a:gd name="T40" fmla="*/ 0 w 336"/>
                <a:gd name="T41" fmla="*/ 0 h 361"/>
                <a:gd name="T42" fmla="*/ 0 w 336"/>
                <a:gd name="T43" fmla="*/ 0 h 361"/>
                <a:gd name="T44" fmla="*/ 0 w 336"/>
                <a:gd name="T45" fmla="*/ 0 h 361"/>
                <a:gd name="T46" fmla="*/ 0 w 336"/>
                <a:gd name="T47" fmla="*/ 0 h 361"/>
                <a:gd name="T48" fmla="*/ 0 w 336"/>
                <a:gd name="T49" fmla="*/ 0 h 361"/>
                <a:gd name="T50" fmla="*/ 0 w 336"/>
                <a:gd name="T51" fmla="*/ 0 h 361"/>
                <a:gd name="T52" fmla="*/ 0 w 336"/>
                <a:gd name="T53" fmla="*/ 0 h 361"/>
                <a:gd name="T54" fmla="*/ 0 w 336"/>
                <a:gd name="T55" fmla="*/ 0 h 361"/>
                <a:gd name="T56" fmla="*/ 0 w 336"/>
                <a:gd name="T57" fmla="*/ 0 h 361"/>
                <a:gd name="T58" fmla="*/ 0 w 336"/>
                <a:gd name="T59" fmla="*/ 0 h 361"/>
                <a:gd name="T60" fmla="*/ 0 w 336"/>
                <a:gd name="T61" fmla="*/ 0 h 361"/>
                <a:gd name="T62" fmla="*/ 0 w 336"/>
                <a:gd name="T63" fmla="*/ 0 h 361"/>
                <a:gd name="T64" fmla="*/ 0 w 336"/>
                <a:gd name="T65" fmla="*/ 0 h 361"/>
                <a:gd name="T66" fmla="*/ 0 w 336"/>
                <a:gd name="T67" fmla="*/ 0 h 361"/>
                <a:gd name="T68" fmla="*/ 0 w 336"/>
                <a:gd name="T69" fmla="*/ 0 h 361"/>
                <a:gd name="T70" fmla="*/ 0 w 336"/>
                <a:gd name="T71" fmla="*/ 0 h 36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36"/>
                <a:gd name="T109" fmla="*/ 0 h 361"/>
                <a:gd name="T110" fmla="*/ 336 w 336"/>
                <a:gd name="T111" fmla="*/ 361 h 36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36" h="361">
                  <a:moveTo>
                    <a:pt x="294" y="175"/>
                  </a:moveTo>
                  <a:lnTo>
                    <a:pt x="283" y="175"/>
                  </a:lnTo>
                  <a:lnTo>
                    <a:pt x="263" y="175"/>
                  </a:lnTo>
                  <a:lnTo>
                    <a:pt x="240" y="178"/>
                  </a:lnTo>
                  <a:lnTo>
                    <a:pt x="212" y="183"/>
                  </a:lnTo>
                  <a:lnTo>
                    <a:pt x="183" y="194"/>
                  </a:lnTo>
                  <a:lnTo>
                    <a:pt x="154" y="211"/>
                  </a:lnTo>
                  <a:lnTo>
                    <a:pt x="129" y="235"/>
                  </a:lnTo>
                  <a:lnTo>
                    <a:pt x="109" y="270"/>
                  </a:lnTo>
                  <a:lnTo>
                    <a:pt x="103" y="286"/>
                  </a:lnTo>
                  <a:lnTo>
                    <a:pt x="97" y="301"/>
                  </a:lnTo>
                  <a:lnTo>
                    <a:pt x="92" y="314"/>
                  </a:lnTo>
                  <a:lnTo>
                    <a:pt x="87" y="324"/>
                  </a:lnTo>
                  <a:lnTo>
                    <a:pt x="82" y="333"/>
                  </a:lnTo>
                  <a:lnTo>
                    <a:pt x="75" y="341"/>
                  </a:lnTo>
                  <a:lnTo>
                    <a:pt x="70" y="346"/>
                  </a:lnTo>
                  <a:lnTo>
                    <a:pt x="62" y="348"/>
                  </a:lnTo>
                  <a:lnTo>
                    <a:pt x="54" y="349"/>
                  </a:lnTo>
                  <a:lnTo>
                    <a:pt x="45" y="351"/>
                  </a:lnTo>
                  <a:lnTo>
                    <a:pt x="35" y="352"/>
                  </a:lnTo>
                  <a:lnTo>
                    <a:pt x="28" y="354"/>
                  </a:lnTo>
                  <a:lnTo>
                    <a:pt x="20" y="355"/>
                  </a:lnTo>
                  <a:lnTo>
                    <a:pt x="13" y="357"/>
                  </a:lnTo>
                  <a:lnTo>
                    <a:pt x="6" y="359"/>
                  </a:lnTo>
                  <a:lnTo>
                    <a:pt x="1" y="361"/>
                  </a:lnTo>
                  <a:lnTo>
                    <a:pt x="1" y="360"/>
                  </a:lnTo>
                  <a:lnTo>
                    <a:pt x="1" y="359"/>
                  </a:lnTo>
                  <a:lnTo>
                    <a:pt x="0" y="357"/>
                  </a:lnTo>
                  <a:lnTo>
                    <a:pt x="0" y="356"/>
                  </a:lnTo>
                  <a:lnTo>
                    <a:pt x="28" y="345"/>
                  </a:lnTo>
                  <a:lnTo>
                    <a:pt x="49" y="329"/>
                  </a:lnTo>
                  <a:lnTo>
                    <a:pt x="63" y="309"/>
                  </a:lnTo>
                  <a:lnTo>
                    <a:pt x="74" y="287"/>
                  </a:lnTo>
                  <a:lnTo>
                    <a:pt x="79" y="265"/>
                  </a:lnTo>
                  <a:lnTo>
                    <a:pt x="82" y="244"/>
                  </a:lnTo>
                  <a:lnTo>
                    <a:pt x="83" y="226"/>
                  </a:lnTo>
                  <a:lnTo>
                    <a:pt x="83" y="213"/>
                  </a:lnTo>
                  <a:lnTo>
                    <a:pt x="83" y="202"/>
                  </a:lnTo>
                  <a:lnTo>
                    <a:pt x="79" y="187"/>
                  </a:lnTo>
                  <a:lnTo>
                    <a:pt x="75" y="172"/>
                  </a:lnTo>
                  <a:lnTo>
                    <a:pt x="70" y="155"/>
                  </a:lnTo>
                  <a:lnTo>
                    <a:pt x="80" y="152"/>
                  </a:lnTo>
                  <a:lnTo>
                    <a:pt x="93" y="147"/>
                  </a:lnTo>
                  <a:lnTo>
                    <a:pt x="107" y="137"/>
                  </a:lnTo>
                  <a:lnTo>
                    <a:pt x="120" y="126"/>
                  </a:lnTo>
                  <a:lnTo>
                    <a:pt x="130" y="112"/>
                  </a:lnTo>
                  <a:lnTo>
                    <a:pt x="137" y="96"/>
                  </a:lnTo>
                  <a:lnTo>
                    <a:pt x="138" y="80"/>
                  </a:lnTo>
                  <a:lnTo>
                    <a:pt x="134" y="64"/>
                  </a:lnTo>
                  <a:lnTo>
                    <a:pt x="149" y="62"/>
                  </a:lnTo>
                  <a:lnTo>
                    <a:pt x="166" y="58"/>
                  </a:lnTo>
                  <a:lnTo>
                    <a:pt x="187" y="52"/>
                  </a:lnTo>
                  <a:lnTo>
                    <a:pt x="208" y="43"/>
                  </a:lnTo>
                  <a:lnTo>
                    <a:pt x="229" y="34"/>
                  </a:lnTo>
                  <a:lnTo>
                    <a:pt x="247" y="22"/>
                  </a:lnTo>
                  <a:lnTo>
                    <a:pt x="262" y="12"/>
                  </a:lnTo>
                  <a:lnTo>
                    <a:pt x="272" y="0"/>
                  </a:lnTo>
                  <a:lnTo>
                    <a:pt x="271" y="14"/>
                  </a:lnTo>
                  <a:lnTo>
                    <a:pt x="274" y="30"/>
                  </a:lnTo>
                  <a:lnTo>
                    <a:pt x="278" y="47"/>
                  </a:lnTo>
                  <a:lnTo>
                    <a:pt x="284" y="65"/>
                  </a:lnTo>
                  <a:lnTo>
                    <a:pt x="294" y="82"/>
                  </a:lnTo>
                  <a:lnTo>
                    <a:pt x="305" y="97"/>
                  </a:lnTo>
                  <a:lnTo>
                    <a:pt x="320" y="110"/>
                  </a:lnTo>
                  <a:lnTo>
                    <a:pt x="336" y="119"/>
                  </a:lnTo>
                  <a:lnTo>
                    <a:pt x="325" y="120"/>
                  </a:lnTo>
                  <a:lnTo>
                    <a:pt x="313" y="124"/>
                  </a:lnTo>
                  <a:lnTo>
                    <a:pt x="304" y="128"/>
                  </a:lnTo>
                  <a:lnTo>
                    <a:pt x="295" y="135"/>
                  </a:lnTo>
                  <a:lnTo>
                    <a:pt x="288" y="142"/>
                  </a:lnTo>
                  <a:lnTo>
                    <a:pt x="286" y="152"/>
                  </a:lnTo>
                  <a:lnTo>
                    <a:pt x="287" y="163"/>
                  </a:lnTo>
                  <a:lnTo>
                    <a:pt x="294" y="17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9" name="Freeform 596"/>
            <p:cNvSpPr>
              <a:spLocks/>
            </p:cNvSpPr>
            <p:nvPr/>
          </p:nvSpPr>
          <p:spPr bwMode="auto">
            <a:xfrm flipH="1">
              <a:off x="1133" y="2918"/>
              <a:ext cx="89" cy="176"/>
            </a:xfrm>
            <a:custGeom>
              <a:avLst/>
              <a:gdLst>
                <a:gd name="T0" fmla="*/ 0 w 198"/>
                <a:gd name="T1" fmla="*/ 2 h 351"/>
                <a:gd name="T2" fmla="*/ 0 w 198"/>
                <a:gd name="T3" fmla="*/ 2 h 351"/>
                <a:gd name="T4" fmla="*/ 0 w 198"/>
                <a:gd name="T5" fmla="*/ 2 h 351"/>
                <a:gd name="T6" fmla="*/ 0 w 198"/>
                <a:gd name="T7" fmla="*/ 2 h 351"/>
                <a:gd name="T8" fmla="*/ 0 w 198"/>
                <a:gd name="T9" fmla="*/ 2 h 351"/>
                <a:gd name="T10" fmla="*/ 0 w 198"/>
                <a:gd name="T11" fmla="*/ 2 h 351"/>
                <a:gd name="T12" fmla="*/ 0 w 198"/>
                <a:gd name="T13" fmla="*/ 2 h 351"/>
                <a:gd name="T14" fmla="*/ 0 w 198"/>
                <a:gd name="T15" fmla="*/ 2 h 351"/>
                <a:gd name="T16" fmla="*/ 0 w 198"/>
                <a:gd name="T17" fmla="*/ 2 h 351"/>
                <a:gd name="T18" fmla="*/ 0 w 198"/>
                <a:gd name="T19" fmla="*/ 2 h 351"/>
                <a:gd name="T20" fmla="*/ 0 w 198"/>
                <a:gd name="T21" fmla="*/ 2 h 351"/>
                <a:gd name="T22" fmla="*/ 0 w 198"/>
                <a:gd name="T23" fmla="*/ 2 h 351"/>
                <a:gd name="T24" fmla="*/ 0 w 198"/>
                <a:gd name="T25" fmla="*/ 2 h 351"/>
                <a:gd name="T26" fmla="*/ 0 w 198"/>
                <a:gd name="T27" fmla="*/ 2 h 351"/>
                <a:gd name="T28" fmla="*/ 0 w 198"/>
                <a:gd name="T29" fmla="*/ 2 h 351"/>
                <a:gd name="T30" fmla="*/ 0 w 198"/>
                <a:gd name="T31" fmla="*/ 2 h 351"/>
                <a:gd name="T32" fmla="*/ 0 w 198"/>
                <a:gd name="T33" fmla="*/ 2 h 351"/>
                <a:gd name="T34" fmla="*/ 0 w 198"/>
                <a:gd name="T35" fmla="*/ 2 h 351"/>
                <a:gd name="T36" fmla="*/ 0 w 198"/>
                <a:gd name="T37" fmla="*/ 2 h 351"/>
                <a:gd name="T38" fmla="*/ 0 w 198"/>
                <a:gd name="T39" fmla="*/ 2 h 351"/>
                <a:gd name="T40" fmla="*/ 0 w 198"/>
                <a:gd name="T41" fmla="*/ 2 h 351"/>
                <a:gd name="T42" fmla="*/ 0 w 198"/>
                <a:gd name="T43" fmla="*/ 2 h 351"/>
                <a:gd name="T44" fmla="*/ 0 w 198"/>
                <a:gd name="T45" fmla="*/ 2 h 351"/>
                <a:gd name="T46" fmla="*/ 0 w 198"/>
                <a:gd name="T47" fmla="*/ 1 h 351"/>
                <a:gd name="T48" fmla="*/ 0 w 198"/>
                <a:gd name="T49" fmla="*/ 1 h 351"/>
                <a:gd name="T50" fmla="*/ 0 w 198"/>
                <a:gd name="T51" fmla="*/ 1 h 351"/>
                <a:gd name="T52" fmla="*/ 0 w 198"/>
                <a:gd name="T53" fmla="*/ 1 h 351"/>
                <a:gd name="T54" fmla="*/ 0 w 198"/>
                <a:gd name="T55" fmla="*/ 1 h 351"/>
                <a:gd name="T56" fmla="*/ 0 w 198"/>
                <a:gd name="T57" fmla="*/ 1 h 351"/>
                <a:gd name="T58" fmla="*/ 0 w 198"/>
                <a:gd name="T59" fmla="*/ 1 h 351"/>
                <a:gd name="T60" fmla="*/ 0 w 198"/>
                <a:gd name="T61" fmla="*/ 1 h 351"/>
                <a:gd name="T62" fmla="*/ 0 w 198"/>
                <a:gd name="T63" fmla="*/ 1 h 351"/>
                <a:gd name="T64" fmla="*/ 0 w 198"/>
                <a:gd name="T65" fmla="*/ 1 h 351"/>
                <a:gd name="T66" fmla="*/ 0 w 198"/>
                <a:gd name="T67" fmla="*/ 1 h 351"/>
                <a:gd name="T68" fmla="*/ 0 w 198"/>
                <a:gd name="T69" fmla="*/ 1 h 351"/>
                <a:gd name="T70" fmla="*/ 0 w 198"/>
                <a:gd name="T71" fmla="*/ 1 h 351"/>
                <a:gd name="T72" fmla="*/ 0 w 198"/>
                <a:gd name="T73" fmla="*/ 1 h 351"/>
                <a:gd name="T74" fmla="*/ 0 w 198"/>
                <a:gd name="T75" fmla="*/ 1 h 351"/>
                <a:gd name="T76" fmla="*/ 0 w 198"/>
                <a:gd name="T77" fmla="*/ 0 h 351"/>
                <a:gd name="T78" fmla="*/ 0 w 198"/>
                <a:gd name="T79" fmla="*/ 1 h 351"/>
                <a:gd name="T80" fmla="*/ 0 w 198"/>
                <a:gd name="T81" fmla="*/ 1 h 351"/>
                <a:gd name="T82" fmla="*/ 0 w 198"/>
                <a:gd name="T83" fmla="*/ 1 h 351"/>
                <a:gd name="T84" fmla="*/ 0 w 198"/>
                <a:gd name="T85" fmla="*/ 1 h 351"/>
                <a:gd name="T86" fmla="*/ 0 w 198"/>
                <a:gd name="T87" fmla="*/ 1 h 351"/>
                <a:gd name="T88" fmla="*/ 0 w 198"/>
                <a:gd name="T89" fmla="*/ 1 h 351"/>
                <a:gd name="T90" fmla="*/ 0 w 198"/>
                <a:gd name="T91" fmla="*/ 1 h 351"/>
                <a:gd name="T92" fmla="*/ 0 w 198"/>
                <a:gd name="T93" fmla="*/ 1 h 351"/>
                <a:gd name="T94" fmla="*/ 0 w 198"/>
                <a:gd name="T95" fmla="*/ 2 h 351"/>
                <a:gd name="T96" fmla="*/ 0 w 198"/>
                <a:gd name="T97" fmla="*/ 2 h 351"/>
                <a:gd name="T98" fmla="*/ 0 w 198"/>
                <a:gd name="T99" fmla="*/ 2 h 3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8"/>
                <a:gd name="T151" fmla="*/ 0 h 351"/>
                <a:gd name="T152" fmla="*/ 198 w 198"/>
                <a:gd name="T153" fmla="*/ 351 h 3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8" h="351">
                  <a:moveTo>
                    <a:pt x="111" y="351"/>
                  </a:moveTo>
                  <a:lnTo>
                    <a:pt x="108" y="347"/>
                  </a:lnTo>
                  <a:lnTo>
                    <a:pt x="103" y="340"/>
                  </a:lnTo>
                  <a:lnTo>
                    <a:pt x="95" y="335"/>
                  </a:lnTo>
                  <a:lnTo>
                    <a:pt x="82" y="335"/>
                  </a:lnTo>
                  <a:lnTo>
                    <a:pt x="74" y="336"/>
                  </a:lnTo>
                  <a:lnTo>
                    <a:pt x="69" y="334"/>
                  </a:lnTo>
                  <a:lnTo>
                    <a:pt x="63" y="331"/>
                  </a:lnTo>
                  <a:lnTo>
                    <a:pt x="60" y="327"/>
                  </a:lnTo>
                  <a:lnTo>
                    <a:pt x="66" y="321"/>
                  </a:lnTo>
                  <a:lnTo>
                    <a:pt x="71" y="316"/>
                  </a:lnTo>
                  <a:lnTo>
                    <a:pt x="78" y="311"/>
                  </a:lnTo>
                  <a:lnTo>
                    <a:pt x="83" y="306"/>
                  </a:lnTo>
                  <a:lnTo>
                    <a:pt x="96" y="307"/>
                  </a:lnTo>
                  <a:lnTo>
                    <a:pt x="106" y="305"/>
                  </a:lnTo>
                  <a:lnTo>
                    <a:pt x="114" y="302"/>
                  </a:lnTo>
                  <a:lnTo>
                    <a:pt x="120" y="295"/>
                  </a:lnTo>
                  <a:lnTo>
                    <a:pt x="123" y="291"/>
                  </a:lnTo>
                  <a:lnTo>
                    <a:pt x="124" y="288"/>
                  </a:lnTo>
                  <a:lnTo>
                    <a:pt x="124" y="284"/>
                  </a:lnTo>
                  <a:lnTo>
                    <a:pt x="124" y="281"/>
                  </a:lnTo>
                  <a:lnTo>
                    <a:pt x="123" y="278"/>
                  </a:lnTo>
                  <a:lnTo>
                    <a:pt x="121" y="274"/>
                  </a:lnTo>
                  <a:lnTo>
                    <a:pt x="119" y="271"/>
                  </a:lnTo>
                  <a:lnTo>
                    <a:pt x="116" y="267"/>
                  </a:lnTo>
                  <a:lnTo>
                    <a:pt x="110" y="263"/>
                  </a:lnTo>
                  <a:lnTo>
                    <a:pt x="99" y="261"/>
                  </a:lnTo>
                  <a:lnTo>
                    <a:pt x="89" y="263"/>
                  </a:lnTo>
                  <a:lnTo>
                    <a:pt x="79" y="266"/>
                  </a:lnTo>
                  <a:lnTo>
                    <a:pt x="74" y="272"/>
                  </a:lnTo>
                  <a:lnTo>
                    <a:pt x="73" y="276"/>
                  </a:lnTo>
                  <a:lnTo>
                    <a:pt x="73" y="281"/>
                  </a:lnTo>
                  <a:lnTo>
                    <a:pt x="74" y="286"/>
                  </a:lnTo>
                  <a:lnTo>
                    <a:pt x="67" y="293"/>
                  </a:lnTo>
                  <a:lnTo>
                    <a:pt x="60" y="298"/>
                  </a:lnTo>
                  <a:lnTo>
                    <a:pt x="53" y="303"/>
                  </a:lnTo>
                  <a:lnTo>
                    <a:pt x="49" y="305"/>
                  </a:lnTo>
                  <a:lnTo>
                    <a:pt x="46" y="303"/>
                  </a:lnTo>
                  <a:lnTo>
                    <a:pt x="44" y="301"/>
                  </a:lnTo>
                  <a:lnTo>
                    <a:pt x="41" y="298"/>
                  </a:lnTo>
                  <a:lnTo>
                    <a:pt x="37" y="297"/>
                  </a:lnTo>
                  <a:lnTo>
                    <a:pt x="41" y="290"/>
                  </a:lnTo>
                  <a:lnTo>
                    <a:pt x="44" y="282"/>
                  </a:lnTo>
                  <a:lnTo>
                    <a:pt x="45" y="275"/>
                  </a:lnTo>
                  <a:lnTo>
                    <a:pt x="46" y="271"/>
                  </a:lnTo>
                  <a:lnTo>
                    <a:pt x="54" y="266"/>
                  </a:lnTo>
                  <a:lnTo>
                    <a:pt x="60" y="261"/>
                  </a:lnTo>
                  <a:lnTo>
                    <a:pt x="63" y="254"/>
                  </a:lnTo>
                  <a:lnTo>
                    <a:pt x="66" y="249"/>
                  </a:lnTo>
                  <a:lnTo>
                    <a:pt x="66" y="246"/>
                  </a:lnTo>
                  <a:lnTo>
                    <a:pt x="66" y="244"/>
                  </a:lnTo>
                  <a:lnTo>
                    <a:pt x="66" y="243"/>
                  </a:lnTo>
                  <a:lnTo>
                    <a:pt x="65" y="241"/>
                  </a:lnTo>
                  <a:lnTo>
                    <a:pt x="62" y="235"/>
                  </a:lnTo>
                  <a:lnTo>
                    <a:pt x="58" y="230"/>
                  </a:lnTo>
                  <a:lnTo>
                    <a:pt x="52" y="227"/>
                  </a:lnTo>
                  <a:lnTo>
                    <a:pt x="42" y="223"/>
                  </a:lnTo>
                  <a:lnTo>
                    <a:pt x="37" y="222"/>
                  </a:lnTo>
                  <a:lnTo>
                    <a:pt x="32" y="222"/>
                  </a:lnTo>
                  <a:lnTo>
                    <a:pt x="28" y="225"/>
                  </a:lnTo>
                  <a:lnTo>
                    <a:pt x="24" y="226"/>
                  </a:lnTo>
                  <a:lnTo>
                    <a:pt x="20" y="228"/>
                  </a:lnTo>
                  <a:lnTo>
                    <a:pt x="17" y="229"/>
                  </a:lnTo>
                  <a:lnTo>
                    <a:pt x="13" y="231"/>
                  </a:lnTo>
                  <a:lnTo>
                    <a:pt x="11" y="234"/>
                  </a:lnTo>
                  <a:lnTo>
                    <a:pt x="0" y="201"/>
                  </a:lnTo>
                  <a:lnTo>
                    <a:pt x="3" y="167"/>
                  </a:lnTo>
                  <a:lnTo>
                    <a:pt x="19" y="133"/>
                  </a:lnTo>
                  <a:lnTo>
                    <a:pt x="42" y="100"/>
                  </a:lnTo>
                  <a:lnTo>
                    <a:pt x="73" y="70"/>
                  </a:lnTo>
                  <a:lnTo>
                    <a:pt x="106" y="45"/>
                  </a:lnTo>
                  <a:lnTo>
                    <a:pt x="139" y="25"/>
                  </a:lnTo>
                  <a:lnTo>
                    <a:pt x="169" y="11"/>
                  </a:lnTo>
                  <a:lnTo>
                    <a:pt x="173" y="10"/>
                  </a:lnTo>
                  <a:lnTo>
                    <a:pt x="178" y="7"/>
                  </a:lnTo>
                  <a:lnTo>
                    <a:pt x="185" y="4"/>
                  </a:lnTo>
                  <a:lnTo>
                    <a:pt x="191" y="2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194" y="8"/>
                  </a:lnTo>
                  <a:lnTo>
                    <a:pt x="182" y="23"/>
                  </a:lnTo>
                  <a:lnTo>
                    <a:pt x="171" y="42"/>
                  </a:lnTo>
                  <a:lnTo>
                    <a:pt x="164" y="63"/>
                  </a:lnTo>
                  <a:lnTo>
                    <a:pt x="161" y="84"/>
                  </a:lnTo>
                  <a:lnTo>
                    <a:pt x="164" y="97"/>
                  </a:lnTo>
                  <a:lnTo>
                    <a:pt x="168" y="113"/>
                  </a:lnTo>
                  <a:lnTo>
                    <a:pt x="174" y="130"/>
                  </a:lnTo>
                  <a:lnTo>
                    <a:pt x="181" y="150"/>
                  </a:lnTo>
                  <a:lnTo>
                    <a:pt x="186" y="167"/>
                  </a:lnTo>
                  <a:lnTo>
                    <a:pt x="190" y="182"/>
                  </a:lnTo>
                  <a:lnTo>
                    <a:pt x="194" y="197"/>
                  </a:lnTo>
                  <a:lnTo>
                    <a:pt x="194" y="208"/>
                  </a:lnTo>
                  <a:lnTo>
                    <a:pt x="194" y="221"/>
                  </a:lnTo>
                  <a:lnTo>
                    <a:pt x="193" y="239"/>
                  </a:lnTo>
                  <a:lnTo>
                    <a:pt x="190" y="260"/>
                  </a:lnTo>
                  <a:lnTo>
                    <a:pt x="185" y="282"/>
                  </a:lnTo>
                  <a:lnTo>
                    <a:pt x="174" y="304"/>
                  </a:lnTo>
                  <a:lnTo>
                    <a:pt x="160" y="324"/>
                  </a:lnTo>
                  <a:lnTo>
                    <a:pt x="139" y="340"/>
                  </a:lnTo>
                  <a:lnTo>
                    <a:pt x="111" y="35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0" name="Freeform 597"/>
            <p:cNvSpPr>
              <a:spLocks/>
            </p:cNvSpPr>
            <p:nvPr/>
          </p:nvSpPr>
          <p:spPr bwMode="auto">
            <a:xfrm flipH="1">
              <a:off x="926" y="3003"/>
              <a:ext cx="435" cy="296"/>
            </a:xfrm>
            <a:custGeom>
              <a:avLst/>
              <a:gdLst>
                <a:gd name="T0" fmla="*/ 1 w 965"/>
                <a:gd name="T1" fmla="*/ 1 h 593"/>
                <a:gd name="T2" fmla="*/ 1 w 965"/>
                <a:gd name="T3" fmla="*/ 2 h 593"/>
                <a:gd name="T4" fmla="*/ 0 w 965"/>
                <a:gd name="T5" fmla="*/ 2 h 593"/>
                <a:gd name="T6" fmla="*/ 0 w 965"/>
                <a:gd name="T7" fmla="*/ 1 h 593"/>
                <a:gd name="T8" fmla="*/ 0 w 965"/>
                <a:gd name="T9" fmla="*/ 1 h 593"/>
                <a:gd name="T10" fmla="*/ 0 w 965"/>
                <a:gd name="T11" fmla="*/ 1 h 593"/>
                <a:gd name="T12" fmla="*/ 0 w 965"/>
                <a:gd name="T13" fmla="*/ 1 h 593"/>
                <a:gd name="T14" fmla="*/ 0 w 965"/>
                <a:gd name="T15" fmla="*/ 0 h 593"/>
                <a:gd name="T16" fmla="*/ 0 w 965"/>
                <a:gd name="T17" fmla="*/ 0 h 593"/>
                <a:gd name="T18" fmla="*/ 0 w 965"/>
                <a:gd name="T19" fmla="*/ 0 h 593"/>
                <a:gd name="T20" fmla="*/ 0 w 965"/>
                <a:gd name="T21" fmla="*/ 1 h 593"/>
                <a:gd name="T22" fmla="*/ 0 w 965"/>
                <a:gd name="T23" fmla="*/ 1 h 593"/>
                <a:gd name="T24" fmla="*/ 0 w 965"/>
                <a:gd name="T25" fmla="*/ 1 h 593"/>
                <a:gd name="T26" fmla="*/ 0 w 965"/>
                <a:gd name="T27" fmla="*/ 1 h 593"/>
                <a:gd name="T28" fmla="*/ 0 w 965"/>
                <a:gd name="T29" fmla="*/ 1 h 593"/>
                <a:gd name="T30" fmla="*/ 0 w 965"/>
                <a:gd name="T31" fmla="*/ 1 h 593"/>
                <a:gd name="T32" fmla="*/ 0 w 965"/>
                <a:gd name="T33" fmla="*/ 0 h 593"/>
                <a:gd name="T34" fmla="*/ 0 w 965"/>
                <a:gd name="T35" fmla="*/ 0 h 593"/>
                <a:gd name="T36" fmla="*/ 0 w 965"/>
                <a:gd name="T37" fmla="*/ 0 h 593"/>
                <a:gd name="T38" fmla="*/ 0 w 965"/>
                <a:gd name="T39" fmla="*/ 0 h 593"/>
                <a:gd name="T40" fmla="*/ 0 w 965"/>
                <a:gd name="T41" fmla="*/ 0 h 593"/>
                <a:gd name="T42" fmla="*/ 0 w 965"/>
                <a:gd name="T43" fmla="*/ 0 h 593"/>
                <a:gd name="T44" fmla="*/ 0 w 965"/>
                <a:gd name="T45" fmla="*/ 0 h 593"/>
                <a:gd name="T46" fmla="*/ 0 w 965"/>
                <a:gd name="T47" fmla="*/ 0 h 593"/>
                <a:gd name="T48" fmla="*/ 0 w 965"/>
                <a:gd name="T49" fmla="*/ 0 h 593"/>
                <a:gd name="T50" fmla="*/ 0 w 965"/>
                <a:gd name="T51" fmla="*/ 0 h 593"/>
                <a:gd name="T52" fmla="*/ 0 w 965"/>
                <a:gd name="T53" fmla="*/ 0 h 593"/>
                <a:gd name="T54" fmla="*/ 1 w 965"/>
                <a:gd name="T55" fmla="*/ 0 h 593"/>
                <a:gd name="T56" fmla="*/ 1 w 965"/>
                <a:gd name="T57" fmla="*/ 0 h 593"/>
                <a:gd name="T58" fmla="*/ 1 w 965"/>
                <a:gd name="T59" fmla="*/ 0 h 593"/>
                <a:gd name="T60" fmla="*/ 1 w 965"/>
                <a:gd name="T61" fmla="*/ 0 h 593"/>
                <a:gd name="T62" fmla="*/ 1 w 965"/>
                <a:gd name="T63" fmla="*/ 0 h 593"/>
                <a:gd name="T64" fmla="*/ 1 w 965"/>
                <a:gd name="T65" fmla="*/ 0 h 593"/>
                <a:gd name="T66" fmla="*/ 1 w 965"/>
                <a:gd name="T67" fmla="*/ 0 h 593"/>
                <a:gd name="T68" fmla="*/ 1 w 965"/>
                <a:gd name="T69" fmla="*/ 0 h 593"/>
                <a:gd name="T70" fmla="*/ 2 w 965"/>
                <a:gd name="T71" fmla="*/ 0 h 593"/>
                <a:gd name="T72" fmla="*/ 2 w 965"/>
                <a:gd name="T73" fmla="*/ 0 h 593"/>
                <a:gd name="T74" fmla="*/ 1 w 965"/>
                <a:gd name="T75" fmla="*/ 0 h 593"/>
                <a:gd name="T76" fmla="*/ 1 w 965"/>
                <a:gd name="T77" fmla="*/ 0 h 593"/>
                <a:gd name="T78" fmla="*/ 1 w 965"/>
                <a:gd name="T79" fmla="*/ 0 h 593"/>
                <a:gd name="T80" fmla="*/ 1 w 965"/>
                <a:gd name="T81" fmla="*/ 0 h 593"/>
                <a:gd name="T82" fmla="*/ 1 w 965"/>
                <a:gd name="T83" fmla="*/ 0 h 593"/>
                <a:gd name="T84" fmla="*/ 1 w 965"/>
                <a:gd name="T85" fmla="*/ 0 h 593"/>
                <a:gd name="T86" fmla="*/ 1 w 965"/>
                <a:gd name="T87" fmla="*/ 0 h 593"/>
                <a:gd name="T88" fmla="*/ 1 w 965"/>
                <a:gd name="T89" fmla="*/ 0 h 593"/>
                <a:gd name="T90" fmla="*/ 1 w 965"/>
                <a:gd name="T91" fmla="*/ 0 h 593"/>
                <a:gd name="T92" fmla="*/ 1 w 965"/>
                <a:gd name="T93" fmla="*/ 0 h 593"/>
                <a:gd name="T94" fmla="*/ 1 w 965"/>
                <a:gd name="T95" fmla="*/ 0 h 593"/>
                <a:gd name="T96" fmla="*/ 1 w 965"/>
                <a:gd name="T97" fmla="*/ 1 h 593"/>
                <a:gd name="T98" fmla="*/ 1 w 965"/>
                <a:gd name="T99" fmla="*/ 1 h 593"/>
                <a:gd name="T100" fmla="*/ 1 w 965"/>
                <a:gd name="T101" fmla="*/ 1 h 593"/>
                <a:gd name="T102" fmla="*/ 1 w 965"/>
                <a:gd name="T103" fmla="*/ 1 h 593"/>
                <a:gd name="T104" fmla="*/ 1 w 965"/>
                <a:gd name="T105" fmla="*/ 1 h 593"/>
                <a:gd name="T106" fmla="*/ 1 w 965"/>
                <a:gd name="T107" fmla="*/ 1 h 593"/>
                <a:gd name="T108" fmla="*/ 1 w 965"/>
                <a:gd name="T109" fmla="*/ 0 h 593"/>
                <a:gd name="T110" fmla="*/ 0 w 965"/>
                <a:gd name="T111" fmla="*/ 0 h 593"/>
                <a:gd name="T112" fmla="*/ 0 w 965"/>
                <a:gd name="T113" fmla="*/ 0 h 593"/>
                <a:gd name="T114" fmla="*/ 0 w 965"/>
                <a:gd name="T115" fmla="*/ 0 h 593"/>
                <a:gd name="T116" fmla="*/ 1 w 965"/>
                <a:gd name="T117" fmla="*/ 1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65"/>
                <a:gd name="T178" fmla="*/ 0 h 593"/>
                <a:gd name="T179" fmla="*/ 965 w 965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65" h="593">
                  <a:moveTo>
                    <a:pt x="459" y="349"/>
                  </a:moveTo>
                  <a:lnTo>
                    <a:pt x="469" y="391"/>
                  </a:lnTo>
                  <a:lnTo>
                    <a:pt x="469" y="435"/>
                  </a:lnTo>
                  <a:lnTo>
                    <a:pt x="462" y="474"/>
                  </a:lnTo>
                  <a:lnTo>
                    <a:pt x="446" y="505"/>
                  </a:lnTo>
                  <a:lnTo>
                    <a:pt x="437" y="517"/>
                  </a:lnTo>
                  <a:lnTo>
                    <a:pt x="429" y="528"/>
                  </a:lnTo>
                  <a:lnTo>
                    <a:pt x="421" y="538"/>
                  </a:lnTo>
                  <a:lnTo>
                    <a:pt x="415" y="549"/>
                  </a:lnTo>
                  <a:lnTo>
                    <a:pt x="408" y="558"/>
                  </a:lnTo>
                  <a:lnTo>
                    <a:pt x="403" y="570"/>
                  </a:lnTo>
                  <a:lnTo>
                    <a:pt x="399" y="580"/>
                  </a:lnTo>
                  <a:lnTo>
                    <a:pt x="395" y="593"/>
                  </a:lnTo>
                  <a:lnTo>
                    <a:pt x="392" y="585"/>
                  </a:lnTo>
                  <a:lnTo>
                    <a:pt x="388" y="573"/>
                  </a:lnTo>
                  <a:lnTo>
                    <a:pt x="380" y="560"/>
                  </a:lnTo>
                  <a:lnTo>
                    <a:pt x="372" y="545"/>
                  </a:lnTo>
                  <a:lnTo>
                    <a:pt x="361" y="530"/>
                  </a:lnTo>
                  <a:lnTo>
                    <a:pt x="350" y="515"/>
                  </a:lnTo>
                  <a:lnTo>
                    <a:pt x="337" y="504"/>
                  </a:lnTo>
                  <a:lnTo>
                    <a:pt x="325" y="494"/>
                  </a:lnTo>
                  <a:lnTo>
                    <a:pt x="318" y="489"/>
                  </a:lnTo>
                  <a:lnTo>
                    <a:pt x="312" y="484"/>
                  </a:lnTo>
                  <a:lnTo>
                    <a:pt x="307" y="480"/>
                  </a:lnTo>
                  <a:lnTo>
                    <a:pt x="301" y="475"/>
                  </a:lnTo>
                  <a:lnTo>
                    <a:pt x="297" y="469"/>
                  </a:lnTo>
                  <a:lnTo>
                    <a:pt x="293" y="465"/>
                  </a:lnTo>
                  <a:lnTo>
                    <a:pt x="290" y="459"/>
                  </a:lnTo>
                  <a:lnTo>
                    <a:pt x="286" y="454"/>
                  </a:lnTo>
                  <a:lnTo>
                    <a:pt x="272" y="421"/>
                  </a:lnTo>
                  <a:lnTo>
                    <a:pt x="268" y="389"/>
                  </a:lnTo>
                  <a:lnTo>
                    <a:pt x="270" y="360"/>
                  </a:lnTo>
                  <a:lnTo>
                    <a:pt x="275" y="338"/>
                  </a:lnTo>
                  <a:lnTo>
                    <a:pt x="279" y="326"/>
                  </a:lnTo>
                  <a:lnTo>
                    <a:pt x="286" y="316"/>
                  </a:lnTo>
                  <a:lnTo>
                    <a:pt x="293" y="305"/>
                  </a:lnTo>
                  <a:lnTo>
                    <a:pt x="303" y="292"/>
                  </a:lnTo>
                  <a:lnTo>
                    <a:pt x="313" y="280"/>
                  </a:lnTo>
                  <a:lnTo>
                    <a:pt x="324" y="268"/>
                  </a:lnTo>
                  <a:lnTo>
                    <a:pt x="333" y="254"/>
                  </a:lnTo>
                  <a:lnTo>
                    <a:pt x="342" y="240"/>
                  </a:lnTo>
                  <a:lnTo>
                    <a:pt x="345" y="231"/>
                  </a:lnTo>
                  <a:lnTo>
                    <a:pt x="346" y="220"/>
                  </a:lnTo>
                  <a:lnTo>
                    <a:pt x="344" y="214"/>
                  </a:lnTo>
                  <a:lnTo>
                    <a:pt x="341" y="211"/>
                  </a:lnTo>
                  <a:lnTo>
                    <a:pt x="333" y="216"/>
                  </a:lnTo>
                  <a:lnTo>
                    <a:pt x="328" y="224"/>
                  </a:lnTo>
                  <a:lnTo>
                    <a:pt x="324" y="232"/>
                  </a:lnTo>
                  <a:lnTo>
                    <a:pt x="321" y="240"/>
                  </a:lnTo>
                  <a:lnTo>
                    <a:pt x="317" y="253"/>
                  </a:lnTo>
                  <a:lnTo>
                    <a:pt x="312" y="264"/>
                  </a:lnTo>
                  <a:lnTo>
                    <a:pt x="305" y="276"/>
                  </a:lnTo>
                  <a:lnTo>
                    <a:pt x="299" y="286"/>
                  </a:lnTo>
                  <a:lnTo>
                    <a:pt x="282" y="306"/>
                  </a:lnTo>
                  <a:lnTo>
                    <a:pt x="263" y="323"/>
                  </a:lnTo>
                  <a:lnTo>
                    <a:pt x="242" y="337"/>
                  </a:lnTo>
                  <a:lnTo>
                    <a:pt x="221" y="347"/>
                  </a:lnTo>
                  <a:lnTo>
                    <a:pt x="199" y="355"/>
                  </a:lnTo>
                  <a:lnTo>
                    <a:pt x="176" y="361"/>
                  </a:lnTo>
                  <a:lnTo>
                    <a:pt x="155" y="363"/>
                  </a:lnTo>
                  <a:lnTo>
                    <a:pt x="134" y="363"/>
                  </a:lnTo>
                  <a:lnTo>
                    <a:pt x="128" y="362"/>
                  </a:lnTo>
                  <a:lnTo>
                    <a:pt x="121" y="361"/>
                  </a:lnTo>
                  <a:lnTo>
                    <a:pt x="114" y="360"/>
                  </a:lnTo>
                  <a:lnTo>
                    <a:pt x="108" y="359"/>
                  </a:lnTo>
                  <a:lnTo>
                    <a:pt x="96" y="354"/>
                  </a:lnTo>
                  <a:lnTo>
                    <a:pt x="84" y="351"/>
                  </a:lnTo>
                  <a:lnTo>
                    <a:pt x="72" y="345"/>
                  </a:lnTo>
                  <a:lnTo>
                    <a:pt x="60" y="340"/>
                  </a:lnTo>
                  <a:lnTo>
                    <a:pt x="47" y="335"/>
                  </a:lnTo>
                  <a:lnTo>
                    <a:pt x="33" y="329"/>
                  </a:lnTo>
                  <a:lnTo>
                    <a:pt x="17" y="323"/>
                  </a:lnTo>
                  <a:lnTo>
                    <a:pt x="0" y="316"/>
                  </a:lnTo>
                  <a:lnTo>
                    <a:pt x="9" y="314"/>
                  </a:lnTo>
                  <a:lnTo>
                    <a:pt x="21" y="311"/>
                  </a:lnTo>
                  <a:lnTo>
                    <a:pt x="34" y="308"/>
                  </a:lnTo>
                  <a:lnTo>
                    <a:pt x="47" y="303"/>
                  </a:lnTo>
                  <a:lnTo>
                    <a:pt x="60" y="298"/>
                  </a:lnTo>
                  <a:lnTo>
                    <a:pt x="72" y="291"/>
                  </a:lnTo>
                  <a:lnTo>
                    <a:pt x="81" y="283"/>
                  </a:lnTo>
                  <a:lnTo>
                    <a:pt x="89" y="272"/>
                  </a:lnTo>
                  <a:lnTo>
                    <a:pt x="99" y="257"/>
                  </a:lnTo>
                  <a:lnTo>
                    <a:pt x="113" y="240"/>
                  </a:lnTo>
                  <a:lnTo>
                    <a:pt x="129" y="223"/>
                  </a:lnTo>
                  <a:lnTo>
                    <a:pt x="149" y="208"/>
                  </a:lnTo>
                  <a:lnTo>
                    <a:pt x="170" y="195"/>
                  </a:lnTo>
                  <a:lnTo>
                    <a:pt x="193" y="186"/>
                  </a:lnTo>
                  <a:lnTo>
                    <a:pt x="217" y="182"/>
                  </a:lnTo>
                  <a:lnTo>
                    <a:pt x="242" y="185"/>
                  </a:lnTo>
                  <a:lnTo>
                    <a:pt x="246" y="187"/>
                  </a:lnTo>
                  <a:lnTo>
                    <a:pt x="253" y="189"/>
                  </a:lnTo>
                  <a:lnTo>
                    <a:pt x="258" y="190"/>
                  </a:lnTo>
                  <a:lnTo>
                    <a:pt x="265" y="190"/>
                  </a:lnTo>
                  <a:lnTo>
                    <a:pt x="271" y="189"/>
                  </a:lnTo>
                  <a:lnTo>
                    <a:pt x="276" y="188"/>
                  </a:lnTo>
                  <a:lnTo>
                    <a:pt x="280" y="186"/>
                  </a:lnTo>
                  <a:lnTo>
                    <a:pt x="283" y="184"/>
                  </a:lnTo>
                  <a:lnTo>
                    <a:pt x="287" y="180"/>
                  </a:lnTo>
                  <a:lnTo>
                    <a:pt x="293" y="179"/>
                  </a:lnTo>
                  <a:lnTo>
                    <a:pt x="299" y="181"/>
                  </a:lnTo>
                  <a:lnTo>
                    <a:pt x="303" y="182"/>
                  </a:lnTo>
                  <a:lnTo>
                    <a:pt x="295" y="189"/>
                  </a:lnTo>
                  <a:lnTo>
                    <a:pt x="287" y="197"/>
                  </a:lnTo>
                  <a:lnTo>
                    <a:pt x="282" y="208"/>
                  </a:lnTo>
                  <a:lnTo>
                    <a:pt x="279" y="216"/>
                  </a:lnTo>
                  <a:lnTo>
                    <a:pt x="279" y="218"/>
                  </a:lnTo>
                  <a:lnTo>
                    <a:pt x="280" y="220"/>
                  </a:lnTo>
                  <a:lnTo>
                    <a:pt x="282" y="222"/>
                  </a:lnTo>
                  <a:lnTo>
                    <a:pt x="283" y="224"/>
                  </a:lnTo>
                  <a:lnTo>
                    <a:pt x="286" y="225"/>
                  </a:lnTo>
                  <a:lnTo>
                    <a:pt x="287" y="226"/>
                  </a:lnTo>
                  <a:lnTo>
                    <a:pt x="290" y="227"/>
                  </a:lnTo>
                  <a:lnTo>
                    <a:pt x="291" y="227"/>
                  </a:lnTo>
                  <a:lnTo>
                    <a:pt x="300" y="229"/>
                  </a:lnTo>
                  <a:lnTo>
                    <a:pt x="309" y="227"/>
                  </a:lnTo>
                  <a:lnTo>
                    <a:pt x="317" y="224"/>
                  </a:lnTo>
                  <a:lnTo>
                    <a:pt x="324" y="219"/>
                  </a:lnTo>
                  <a:lnTo>
                    <a:pt x="328" y="211"/>
                  </a:lnTo>
                  <a:lnTo>
                    <a:pt x="328" y="202"/>
                  </a:lnTo>
                  <a:lnTo>
                    <a:pt x="326" y="194"/>
                  </a:lnTo>
                  <a:lnTo>
                    <a:pt x="322" y="187"/>
                  </a:lnTo>
                  <a:lnTo>
                    <a:pt x="320" y="184"/>
                  </a:lnTo>
                  <a:lnTo>
                    <a:pt x="320" y="180"/>
                  </a:lnTo>
                  <a:lnTo>
                    <a:pt x="322" y="178"/>
                  </a:lnTo>
                  <a:lnTo>
                    <a:pt x="325" y="177"/>
                  </a:lnTo>
                  <a:lnTo>
                    <a:pt x="328" y="178"/>
                  </a:lnTo>
                  <a:lnTo>
                    <a:pt x="330" y="180"/>
                  </a:lnTo>
                  <a:lnTo>
                    <a:pt x="332" y="186"/>
                  </a:lnTo>
                  <a:lnTo>
                    <a:pt x="333" y="192"/>
                  </a:lnTo>
                  <a:lnTo>
                    <a:pt x="336" y="197"/>
                  </a:lnTo>
                  <a:lnTo>
                    <a:pt x="341" y="203"/>
                  </a:lnTo>
                  <a:lnTo>
                    <a:pt x="351" y="204"/>
                  </a:lnTo>
                  <a:lnTo>
                    <a:pt x="365" y="197"/>
                  </a:lnTo>
                  <a:lnTo>
                    <a:pt x="370" y="202"/>
                  </a:lnTo>
                  <a:lnTo>
                    <a:pt x="376" y="205"/>
                  </a:lnTo>
                  <a:lnTo>
                    <a:pt x="384" y="208"/>
                  </a:lnTo>
                  <a:lnTo>
                    <a:pt x="394" y="209"/>
                  </a:lnTo>
                  <a:lnTo>
                    <a:pt x="401" y="207"/>
                  </a:lnTo>
                  <a:lnTo>
                    <a:pt x="409" y="203"/>
                  </a:lnTo>
                  <a:lnTo>
                    <a:pt x="416" y="196"/>
                  </a:lnTo>
                  <a:lnTo>
                    <a:pt x="421" y="186"/>
                  </a:lnTo>
                  <a:lnTo>
                    <a:pt x="426" y="184"/>
                  </a:lnTo>
                  <a:lnTo>
                    <a:pt x="433" y="182"/>
                  </a:lnTo>
                  <a:lnTo>
                    <a:pt x="440" y="180"/>
                  </a:lnTo>
                  <a:lnTo>
                    <a:pt x="448" y="179"/>
                  </a:lnTo>
                  <a:lnTo>
                    <a:pt x="455" y="177"/>
                  </a:lnTo>
                  <a:lnTo>
                    <a:pt x="465" y="176"/>
                  </a:lnTo>
                  <a:lnTo>
                    <a:pt x="474" y="174"/>
                  </a:lnTo>
                  <a:lnTo>
                    <a:pt x="482" y="173"/>
                  </a:lnTo>
                  <a:lnTo>
                    <a:pt x="490" y="171"/>
                  </a:lnTo>
                  <a:lnTo>
                    <a:pt x="495" y="166"/>
                  </a:lnTo>
                  <a:lnTo>
                    <a:pt x="502" y="158"/>
                  </a:lnTo>
                  <a:lnTo>
                    <a:pt x="507" y="149"/>
                  </a:lnTo>
                  <a:lnTo>
                    <a:pt x="512" y="139"/>
                  </a:lnTo>
                  <a:lnTo>
                    <a:pt x="517" y="126"/>
                  </a:lnTo>
                  <a:lnTo>
                    <a:pt x="523" y="111"/>
                  </a:lnTo>
                  <a:lnTo>
                    <a:pt x="529" y="95"/>
                  </a:lnTo>
                  <a:lnTo>
                    <a:pt x="549" y="60"/>
                  </a:lnTo>
                  <a:lnTo>
                    <a:pt x="574" y="36"/>
                  </a:lnTo>
                  <a:lnTo>
                    <a:pt x="603" y="19"/>
                  </a:lnTo>
                  <a:lnTo>
                    <a:pt x="632" y="8"/>
                  </a:lnTo>
                  <a:lnTo>
                    <a:pt x="660" y="3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33" y="2"/>
                  </a:lnTo>
                  <a:lnTo>
                    <a:pt x="748" y="3"/>
                  </a:lnTo>
                  <a:lnTo>
                    <a:pt x="762" y="5"/>
                  </a:lnTo>
                  <a:lnTo>
                    <a:pt x="779" y="8"/>
                  </a:lnTo>
                  <a:lnTo>
                    <a:pt x="797" y="13"/>
                  </a:lnTo>
                  <a:lnTo>
                    <a:pt x="812" y="19"/>
                  </a:lnTo>
                  <a:lnTo>
                    <a:pt x="827" y="25"/>
                  </a:lnTo>
                  <a:lnTo>
                    <a:pt x="841" y="30"/>
                  </a:lnTo>
                  <a:lnTo>
                    <a:pt x="857" y="35"/>
                  </a:lnTo>
                  <a:lnTo>
                    <a:pt x="873" y="38"/>
                  </a:lnTo>
                  <a:lnTo>
                    <a:pt x="890" y="40"/>
                  </a:lnTo>
                  <a:lnTo>
                    <a:pt x="906" y="41"/>
                  </a:lnTo>
                  <a:lnTo>
                    <a:pt x="922" y="42"/>
                  </a:lnTo>
                  <a:lnTo>
                    <a:pt x="936" y="42"/>
                  </a:lnTo>
                  <a:lnTo>
                    <a:pt x="949" y="41"/>
                  </a:lnTo>
                  <a:lnTo>
                    <a:pt x="965" y="41"/>
                  </a:lnTo>
                  <a:lnTo>
                    <a:pt x="965" y="45"/>
                  </a:lnTo>
                  <a:lnTo>
                    <a:pt x="958" y="52"/>
                  </a:lnTo>
                  <a:lnTo>
                    <a:pt x="952" y="58"/>
                  </a:lnTo>
                  <a:lnTo>
                    <a:pt x="937" y="75"/>
                  </a:lnTo>
                  <a:lnTo>
                    <a:pt x="920" y="96"/>
                  </a:lnTo>
                  <a:lnTo>
                    <a:pt x="901" y="119"/>
                  </a:lnTo>
                  <a:lnTo>
                    <a:pt x="878" y="143"/>
                  </a:lnTo>
                  <a:lnTo>
                    <a:pt x="856" y="165"/>
                  </a:lnTo>
                  <a:lnTo>
                    <a:pt x="833" y="185"/>
                  </a:lnTo>
                  <a:lnTo>
                    <a:pt x="811" y="200"/>
                  </a:lnTo>
                  <a:lnTo>
                    <a:pt x="790" y="208"/>
                  </a:lnTo>
                  <a:lnTo>
                    <a:pt x="777" y="211"/>
                  </a:lnTo>
                  <a:lnTo>
                    <a:pt x="760" y="217"/>
                  </a:lnTo>
                  <a:lnTo>
                    <a:pt x="740" y="223"/>
                  </a:lnTo>
                  <a:lnTo>
                    <a:pt x="720" y="229"/>
                  </a:lnTo>
                  <a:lnTo>
                    <a:pt x="698" y="234"/>
                  </a:lnTo>
                  <a:lnTo>
                    <a:pt x="678" y="239"/>
                  </a:lnTo>
                  <a:lnTo>
                    <a:pt x="658" y="242"/>
                  </a:lnTo>
                  <a:lnTo>
                    <a:pt x="641" y="243"/>
                  </a:lnTo>
                  <a:lnTo>
                    <a:pt x="624" y="242"/>
                  </a:lnTo>
                  <a:lnTo>
                    <a:pt x="606" y="239"/>
                  </a:lnTo>
                  <a:lnTo>
                    <a:pt x="586" y="234"/>
                  </a:lnTo>
                  <a:lnTo>
                    <a:pt x="566" y="229"/>
                  </a:lnTo>
                  <a:lnTo>
                    <a:pt x="548" y="223"/>
                  </a:lnTo>
                  <a:lnTo>
                    <a:pt x="532" y="217"/>
                  </a:lnTo>
                  <a:lnTo>
                    <a:pt x="520" y="212"/>
                  </a:lnTo>
                  <a:lnTo>
                    <a:pt x="513" y="209"/>
                  </a:lnTo>
                  <a:lnTo>
                    <a:pt x="505" y="204"/>
                  </a:lnTo>
                  <a:lnTo>
                    <a:pt x="499" y="200"/>
                  </a:lnTo>
                  <a:lnTo>
                    <a:pt x="492" y="196"/>
                  </a:lnTo>
                  <a:lnTo>
                    <a:pt x="484" y="192"/>
                  </a:lnTo>
                  <a:lnTo>
                    <a:pt x="479" y="190"/>
                  </a:lnTo>
                  <a:lnTo>
                    <a:pt x="473" y="190"/>
                  </a:lnTo>
                  <a:lnTo>
                    <a:pt x="463" y="190"/>
                  </a:lnTo>
                  <a:lnTo>
                    <a:pt x="455" y="192"/>
                  </a:lnTo>
                  <a:lnTo>
                    <a:pt x="448" y="194"/>
                  </a:lnTo>
                  <a:lnTo>
                    <a:pt x="438" y="195"/>
                  </a:lnTo>
                  <a:lnTo>
                    <a:pt x="432" y="197"/>
                  </a:lnTo>
                  <a:lnTo>
                    <a:pt x="426" y="200"/>
                  </a:lnTo>
                  <a:lnTo>
                    <a:pt x="420" y="204"/>
                  </a:lnTo>
                  <a:lnTo>
                    <a:pt x="419" y="209"/>
                  </a:lnTo>
                  <a:lnTo>
                    <a:pt x="420" y="212"/>
                  </a:lnTo>
                  <a:lnTo>
                    <a:pt x="425" y="215"/>
                  </a:lnTo>
                  <a:lnTo>
                    <a:pt x="430" y="216"/>
                  </a:lnTo>
                  <a:lnTo>
                    <a:pt x="437" y="216"/>
                  </a:lnTo>
                  <a:lnTo>
                    <a:pt x="445" y="216"/>
                  </a:lnTo>
                  <a:lnTo>
                    <a:pt x="453" y="216"/>
                  </a:lnTo>
                  <a:lnTo>
                    <a:pt x="463" y="215"/>
                  </a:lnTo>
                  <a:lnTo>
                    <a:pt x="473" y="214"/>
                  </a:lnTo>
                  <a:lnTo>
                    <a:pt x="483" y="212"/>
                  </a:lnTo>
                  <a:lnTo>
                    <a:pt x="492" y="211"/>
                  </a:lnTo>
                  <a:lnTo>
                    <a:pt x="502" y="210"/>
                  </a:lnTo>
                  <a:lnTo>
                    <a:pt x="512" y="210"/>
                  </a:lnTo>
                  <a:lnTo>
                    <a:pt x="523" y="210"/>
                  </a:lnTo>
                  <a:lnTo>
                    <a:pt x="534" y="212"/>
                  </a:lnTo>
                  <a:lnTo>
                    <a:pt x="550" y="216"/>
                  </a:lnTo>
                  <a:lnTo>
                    <a:pt x="569" y="222"/>
                  </a:lnTo>
                  <a:lnTo>
                    <a:pt x="590" y="230"/>
                  </a:lnTo>
                  <a:lnTo>
                    <a:pt x="616" y="240"/>
                  </a:lnTo>
                  <a:lnTo>
                    <a:pt x="636" y="252"/>
                  </a:lnTo>
                  <a:lnTo>
                    <a:pt x="656" y="267"/>
                  </a:lnTo>
                  <a:lnTo>
                    <a:pt x="671" y="284"/>
                  </a:lnTo>
                  <a:lnTo>
                    <a:pt x="687" y="305"/>
                  </a:lnTo>
                  <a:lnTo>
                    <a:pt x="699" y="326"/>
                  </a:lnTo>
                  <a:lnTo>
                    <a:pt x="710" y="349"/>
                  </a:lnTo>
                  <a:lnTo>
                    <a:pt x="718" y="375"/>
                  </a:lnTo>
                  <a:lnTo>
                    <a:pt x="723" y="399"/>
                  </a:lnTo>
                  <a:lnTo>
                    <a:pt x="725" y="415"/>
                  </a:lnTo>
                  <a:lnTo>
                    <a:pt x="725" y="431"/>
                  </a:lnTo>
                  <a:lnTo>
                    <a:pt x="725" y="447"/>
                  </a:lnTo>
                  <a:lnTo>
                    <a:pt x="723" y="462"/>
                  </a:lnTo>
                  <a:lnTo>
                    <a:pt x="711" y="451"/>
                  </a:lnTo>
                  <a:lnTo>
                    <a:pt x="695" y="441"/>
                  </a:lnTo>
                  <a:lnTo>
                    <a:pt x="674" y="431"/>
                  </a:lnTo>
                  <a:lnTo>
                    <a:pt x="652" y="423"/>
                  </a:lnTo>
                  <a:lnTo>
                    <a:pt x="628" y="416"/>
                  </a:lnTo>
                  <a:lnTo>
                    <a:pt x="603" y="409"/>
                  </a:lnTo>
                  <a:lnTo>
                    <a:pt x="581" y="406"/>
                  </a:lnTo>
                  <a:lnTo>
                    <a:pt x="561" y="403"/>
                  </a:lnTo>
                  <a:lnTo>
                    <a:pt x="549" y="400"/>
                  </a:lnTo>
                  <a:lnTo>
                    <a:pt x="534" y="398"/>
                  </a:lnTo>
                  <a:lnTo>
                    <a:pt x="520" y="396"/>
                  </a:lnTo>
                  <a:lnTo>
                    <a:pt x="504" y="390"/>
                  </a:lnTo>
                  <a:lnTo>
                    <a:pt x="490" y="384"/>
                  </a:lnTo>
                  <a:lnTo>
                    <a:pt x="477" y="375"/>
                  </a:lnTo>
                  <a:lnTo>
                    <a:pt x="466" y="362"/>
                  </a:lnTo>
                  <a:lnTo>
                    <a:pt x="458" y="347"/>
                  </a:lnTo>
                  <a:lnTo>
                    <a:pt x="448" y="326"/>
                  </a:lnTo>
                  <a:lnTo>
                    <a:pt x="436" y="308"/>
                  </a:lnTo>
                  <a:lnTo>
                    <a:pt x="429" y="290"/>
                  </a:lnTo>
                  <a:lnTo>
                    <a:pt x="429" y="262"/>
                  </a:lnTo>
                  <a:lnTo>
                    <a:pt x="428" y="254"/>
                  </a:lnTo>
                  <a:lnTo>
                    <a:pt x="424" y="246"/>
                  </a:lnTo>
                  <a:lnTo>
                    <a:pt x="417" y="239"/>
                  </a:lnTo>
                  <a:lnTo>
                    <a:pt x="411" y="232"/>
                  </a:lnTo>
                  <a:lnTo>
                    <a:pt x="401" y="226"/>
                  </a:lnTo>
                  <a:lnTo>
                    <a:pt x="392" y="222"/>
                  </a:lnTo>
                  <a:lnTo>
                    <a:pt x="386" y="217"/>
                  </a:lnTo>
                  <a:lnTo>
                    <a:pt x="379" y="215"/>
                  </a:lnTo>
                  <a:lnTo>
                    <a:pt x="370" y="211"/>
                  </a:lnTo>
                  <a:lnTo>
                    <a:pt x="362" y="209"/>
                  </a:lnTo>
                  <a:lnTo>
                    <a:pt x="357" y="210"/>
                  </a:lnTo>
                  <a:lnTo>
                    <a:pt x="355" y="214"/>
                  </a:lnTo>
                  <a:lnTo>
                    <a:pt x="357" y="220"/>
                  </a:lnTo>
                  <a:lnTo>
                    <a:pt x="358" y="226"/>
                  </a:lnTo>
                  <a:lnTo>
                    <a:pt x="359" y="233"/>
                  </a:lnTo>
                  <a:lnTo>
                    <a:pt x="363" y="240"/>
                  </a:lnTo>
                  <a:lnTo>
                    <a:pt x="369" y="245"/>
                  </a:lnTo>
                  <a:lnTo>
                    <a:pt x="378" y="253"/>
                  </a:lnTo>
                  <a:lnTo>
                    <a:pt x="391" y="263"/>
                  </a:lnTo>
                  <a:lnTo>
                    <a:pt x="405" y="276"/>
                  </a:lnTo>
                  <a:lnTo>
                    <a:pt x="421" y="291"/>
                  </a:lnTo>
                  <a:lnTo>
                    <a:pt x="437" y="308"/>
                  </a:lnTo>
                  <a:lnTo>
                    <a:pt x="449" y="328"/>
                  </a:lnTo>
                  <a:lnTo>
                    <a:pt x="459" y="34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1" name="Freeform 598"/>
            <p:cNvSpPr>
              <a:spLocks/>
            </p:cNvSpPr>
            <p:nvPr/>
          </p:nvSpPr>
          <p:spPr bwMode="auto">
            <a:xfrm flipH="1">
              <a:off x="1223" y="2959"/>
              <a:ext cx="131" cy="129"/>
            </a:xfrm>
            <a:custGeom>
              <a:avLst/>
              <a:gdLst>
                <a:gd name="T0" fmla="*/ 0 w 289"/>
                <a:gd name="T1" fmla="*/ 1 h 258"/>
                <a:gd name="T2" fmla="*/ 0 w 289"/>
                <a:gd name="T3" fmla="*/ 1 h 258"/>
                <a:gd name="T4" fmla="*/ 0 w 289"/>
                <a:gd name="T5" fmla="*/ 1 h 258"/>
                <a:gd name="T6" fmla="*/ 0 w 289"/>
                <a:gd name="T7" fmla="*/ 1 h 258"/>
                <a:gd name="T8" fmla="*/ 0 w 289"/>
                <a:gd name="T9" fmla="*/ 1 h 258"/>
                <a:gd name="T10" fmla="*/ 0 w 289"/>
                <a:gd name="T11" fmla="*/ 1 h 258"/>
                <a:gd name="T12" fmla="*/ 0 w 289"/>
                <a:gd name="T13" fmla="*/ 1 h 258"/>
                <a:gd name="T14" fmla="*/ 0 w 289"/>
                <a:gd name="T15" fmla="*/ 1 h 258"/>
                <a:gd name="T16" fmla="*/ 0 w 289"/>
                <a:gd name="T17" fmla="*/ 1 h 258"/>
                <a:gd name="T18" fmla="*/ 0 w 289"/>
                <a:gd name="T19" fmla="*/ 1 h 258"/>
                <a:gd name="T20" fmla="*/ 0 w 289"/>
                <a:gd name="T21" fmla="*/ 1 h 258"/>
                <a:gd name="T22" fmla="*/ 0 w 289"/>
                <a:gd name="T23" fmla="*/ 1 h 258"/>
                <a:gd name="T24" fmla="*/ 0 w 289"/>
                <a:gd name="T25" fmla="*/ 1 h 258"/>
                <a:gd name="T26" fmla="*/ 0 w 289"/>
                <a:gd name="T27" fmla="*/ 1 h 258"/>
                <a:gd name="T28" fmla="*/ 0 w 289"/>
                <a:gd name="T29" fmla="*/ 1 h 258"/>
                <a:gd name="T30" fmla="*/ 0 w 289"/>
                <a:gd name="T31" fmla="*/ 1 h 258"/>
                <a:gd name="T32" fmla="*/ 0 w 289"/>
                <a:gd name="T33" fmla="*/ 1 h 258"/>
                <a:gd name="T34" fmla="*/ 0 w 289"/>
                <a:gd name="T35" fmla="*/ 1 h 258"/>
                <a:gd name="T36" fmla="*/ 0 w 289"/>
                <a:gd name="T37" fmla="*/ 1 h 258"/>
                <a:gd name="T38" fmla="*/ 0 w 289"/>
                <a:gd name="T39" fmla="*/ 1 h 258"/>
                <a:gd name="T40" fmla="*/ 0 w 289"/>
                <a:gd name="T41" fmla="*/ 1 h 258"/>
                <a:gd name="T42" fmla="*/ 0 w 289"/>
                <a:gd name="T43" fmla="*/ 1 h 258"/>
                <a:gd name="T44" fmla="*/ 0 w 289"/>
                <a:gd name="T45" fmla="*/ 1 h 258"/>
                <a:gd name="T46" fmla="*/ 0 w 289"/>
                <a:gd name="T47" fmla="*/ 1 h 258"/>
                <a:gd name="T48" fmla="*/ 0 w 289"/>
                <a:gd name="T49" fmla="*/ 1 h 258"/>
                <a:gd name="T50" fmla="*/ 0 w 289"/>
                <a:gd name="T51" fmla="*/ 1 h 258"/>
                <a:gd name="T52" fmla="*/ 0 w 289"/>
                <a:gd name="T53" fmla="*/ 1 h 258"/>
                <a:gd name="T54" fmla="*/ 0 w 289"/>
                <a:gd name="T55" fmla="*/ 1 h 258"/>
                <a:gd name="T56" fmla="*/ 0 w 289"/>
                <a:gd name="T57" fmla="*/ 1 h 258"/>
                <a:gd name="T58" fmla="*/ 0 w 289"/>
                <a:gd name="T59" fmla="*/ 1 h 258"/>
                <a:gd name="T60" fmla="*/ 0 w 289"/>
                <a:gd name="T61" fmla="*/ 1 h 258"/>
                <a:gd name="T62" fmla="*/ 0 w 289"/>
                <a:gd name="T63" fmla="*/ 1 h 258"/>
                <a:gd name="T64" fmla="*/ 0 w 289"/>
                <a:gd name="T65" fmla="*/ 1 h 258"/>
                <a:gd name="T66" fmla="*/ 0 w 289"/>
                <a:gd name="T67" fmla="*/ 1 h 25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9"/>
                <a:gd name="T103" fmla="*/ 0 h 258"/>
                <a:gd name="T104" fmla="*/ 289 w 289"/>
                <a:gd name="T105" fmla="*/ 258 h 25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9" h="258">
                  <a:moveTo>
                    <a:pt x="220" y="258"/>
                  </a:moveTo>
                  <a:lnTo>
                    <a:pt x="220" y="249"/>
                  </a:lnTo>
                  <a:lnTo>
                    <a:pt x="223" y="240"/>
                  </a:lnTo>
                  <a:lnTo>
                    <a:pt x="229" y="235"/>
                  </a:lnTo>
                  <a:lnTo>
                    <a:pt x="238" y="231"/>
                  </a:lnTo>
                  <a:lnTo>
                    <a:pt x="247" y="230"/>
                  </a:lnTo>
                  <a:lnTo>
                    <a:pt x="254" y="231"/>
                  </a:lnTo>
                  <a:lnTo>
                    <a:pt x="259" y="235"/>
                  </a:lnTo>
                  <a:lnTo>
                    <a:pt x="262" y="238"/>
                  </a:lnTo>
                  <a:lnTo>
                    <a:pt x="263" y="240"/>
                  </a:lnTo>
                  <a:lnTo>
                    <a:pt x="267" y="242"/>
                  </a:lnTo>
                  <a:lnTo>
                    <a:pt x="272" y="242"/>
                  </a:lnTo>
                  <a:lnTo>
                    <a:pt x="279" y="243"/>
                  </a:lnTo>
                  <a:lnTo>
                    <a:pt x="285" y="244"/>
                  </a:lnTo>
                  <a:lnTo>
                    <a:pt x="289" y="244"/>
                  </a:lnTo>
                  <a:lnTo>
                    <a:pt x="289" y="243"/>
                  </a:lnTo>
                  <a:lnTo>
                    <a:pt x="287" y="239"/>
                  </a:lnTo>
                  <a:lnTo>
                    <a:pt x="283" y="235"/>
                  </a:lnTo>
                  <a:lnTo>
                    <a:pt x="279" y="231"/>
                  </a:lnTo>
                  <a:lnTo>
                    <a:pt x="274" y="228"/>
                  </a:lnTo>
                  <a:lnTo>
                    <a:pt x="268" y="223"/>
                  </a:lnTo>
                  <a:lnTo>
                    <a:pt x="264" y="225"/>
                  </a:lnTo>
                  <a:lnTo>
                    <a:pt x="258" y="227"/>
                  </a:lnTo>
                  <a:lnTo>
                    <a:pt x="251" y="227"/>
                  </a:lnTo>
                  <a:lnTo>
                    <a:pt x="245" y="223"/>
                  </a:lnTo>
                  <a:lnTo>
                    <a:pt x="239" y="216"/>
                  </a:lnTo>
                  <a:lnTo>
                    <a:pt x="237" y="211"/>
                  </a:lnTo>
                  <a:lnTo>
                    <a:pt x="235" y="205"/>
                  </a:lnTo>
                  <a:lnTo>
                    <a:pt x="237" y="200"/>
                  </a:lnTo>
                  <a:lnTo>
                    <a:pt x="238" y="197"/>
                  </a:lnTo>
                  <a:lnTo>
                    <a:pt x="239" y="194"/>
                  </a:lnTo>
                  <a:lnTo>
                    <a:pt x="242" y="192"/>
                  </a:lnTo>
                  <a:lnTo>
                    <a:pt x="243" y="190"/>
                  </a:lnTo>
                  <a:lnTo>
                    <a:pt x="249" y="186"/>
                  </a:lnTo>
                  <a:lnTo>
                    <a:pt x="255" y="183"/>
                  </a:lnTo>
                  <a:lnTo>
                    <a:pt x="262" y="181"/>
                  </a:lnTo>
                  <a:lnTo>
                    <a:pt x="268" y="179"/>
                  </a:lnTo>
                  <a:lnTo>
                    <a:pt x="274" y="154"/>
                  </a:lnTo>
                  <a:lnTo>
                    <a:pt x="274" y="129"/>
                  </a:lnTo>
                  <a:lnTo>
                    <a:pt x="266" y="106"/>
                  </a:lnTo>
                  <a:lnTo>
                    <a:pt x="250" y="84"/>
                  </a:lnTo>
                  <a:lnTo>
                    <a:pt x="227" y="64"/>
                  </a:lnTo>
                  <a:lnTo>
                    <a:pt x="198" y="48"/>
                  </a:lnTo>
                  <a:lnTo>
                    <a:pt x="162" y="35"/>
                  </a:lnTo>
                  <a:lnTo>
                    <a:pt x="117" y="27"/>
                  </a:lnTo>
                  <a:lnTo>
                    <a:pt x="100" y="25"/>
                  </a:lnTo>
                  <a:lnTo>
                    <a:pt x="83" y="22"/>
                  </a:lnTo>
                  <a:lnTo>
                    <a:pt x="64" y="18"/>
                  </a:lnTo>
                  <a:lnTo>
                    <a:pt x="48" y="13"/>
                  </a:lnTo>
                  <a:lnTo>
                    <a:pt x="33" y="9"/>
                  </a:lnTo>
                  <a:lnTo>
                    <a:pt x="19" y="5"/>
                  </a:lnTo>
                  <a:lnTo>
                    <a:pt x="8" y="2"/>
                  </a:lnTo>
                  <a:lnTo>
                    <a:pt x="0" y="0"/>
                  </a:lnTo>
                  <a:lnTo>
                    <a:pt x="10" y="12"/>
                  </a:lnTo>
                  <a:lnTo>
                    <a:pt x="18" y="27"/>
                  </a:lnTo>
                  <a:lnTo>
                    <a:pt x="27" y="43"/>
                  </a:lnTo>
                  <a:lnTo>
                    <a:pt x="34" y="61"/>
                  </a:lnTo>
                  <a:lnTo>
                    <a:pt x="40" y="78"/>
                  </a:lnTo>
                  <a:lnTo>
                    <a:pt x="46" y="95"/>
                  </a:lnTo>
                  <a:lnTo>
                    <a:pt x="51" y="111"/>
                  </a:lnTo>
                  <a:lnTo>
                    <a:pt x="55" y="126"/>
                  </a:lnTo>
                  <a:lnTo>
                    <a:pt x="60" y="143"/>
                  </a:lnTo>
                  <a:lnTo>
                    <a:pt x="68" y="162"/>
                  </a:lnTo>
                  <a:lnTo>
                    <a:pt x="79" y="184"/>
                  </a:lnTo>
                  <a:lnTo>
                    <a:pt x="96" y="206"/>
                  </a:lnTo>
                  <a:lnTo>
                    <a:pt x="117" y="225"/>
                  </a:lnTo>
                  <a:lnTo>
                    <a:pt x="144" y="242"/>
                  </a:lnTo>
                  <a:lnTo>
                    <a:pt x="179" y="253"/>
                  </a:lnTo>
                  <a:lnTo>
                    <a:pt x="220" y="25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2" name="Freeform 599"/>
            <p:cNvSpPr>
              <a:spLocks/>
            </p:cNvSpPr>
            <p:nvPr/>
          </p:nvSpPr>
          <p:spPr bwMode="auto">
            <a:xfrm flipH="1">
              <a:off x="1200" y="3035"/>
              <a:ext cx="14" cy="14"/>
            </a:xfrm>
            <a:custGeom>
              <a:avLst/>
              <a:gdLst>
                <a:gd name="T0" fmla="*/ 0 w 30"/>
                <a:gd name="T1" fmla="*/ 1 h 28"/>
                <a:gd name="T2" fmla="*/ 0 w 30"/>
                <a:gd name="T3" fmla="*/ 1 h 28"/>
                <a:gd name="T4" fmla="*/ 0 w 30"/>
                <a:gd name="T5" fmla="*/ 1 h 28"/>
                <a:gd name="T6" fmla="*/ 0 w 30"/>
                <a:gd name="T7" fmla="*/ 0 h 28"/>
                <a:gd name="T8" fmla="*/ 0 w 30"/>
                <a:gd name="T9" fmla="*/ 0 h 28"/>
                <a:gd name="T10" fmla="*/ 0 w 30"/>
                <a:gd name="T11" fmla="*/ 1 h 28"/>
                <a:gd name="T12" fmla="*/ 0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0 w 30"/>
                <a:gd name="T21" fmla="*/ 1 h 28"/>
                <a:gd name="T22" fmla="*/ 0 w 30"/>
                <a:gd name="T23" fmla="*/ 1 h 28"/>
                <a:gd name="T24" fmla="*/ 0 w 30"/>
                <a:gd name="T25" fmla="*/ 1 h 28"/>
                <a:gd name="T26" fmla="*/ 0 w 30"/>
                <a:gd name="T27" fmla="*/ 1 h 28"/>
                <a:gd name="T28" fmla="*/ 0 w 30"/>
                <a:gd name="T29" fmla="*/ 1 h 28"/>
                <a:gd name="T30" fmla="*/ 0 w 30"/>
                <a:gd name="T31" fmla="*/ 1 h 28"/>
                <a:gd name="T32" fmla="*/ 0 w 30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8"/>
                <a:gd name="T53" fmla="*/ 30 w 30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8">
                  <a:moveTo>
                    <a:pt x="0" y="11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4"/>
                  </a:lnTo>
                  <a:lnTo>
                    <a:pt x="29" y="8"/>
                  </a:lnTo>
                  <a:lnTo>
                    <a:pt x="30" y="14"/>
                  </a:lnTo>
                  <a:lnTo>
                    <a:pt x="29" y="19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7" y="28"/>
                  </a:lnTo>
                  <a:lnTo>
                    <a:pt x="12" y="26"/>
                  </a:lnTo>
                  <a:lnTo>
                    <a:pt x="6" y="22"/>
                  </a:lnTo>
                  <a:lnTo>
                    <a:pt x="1" y="1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3" name="Freeform 600"/>
            <p:cNvSpPr>
              <a:spLocks/>
            </p:cNvSpPr>
            <p:nvPr/>
          </p:nvSpPr>
          <p:spPr bwMode="auto">
            <a:xfrm flipH="1">
              <a:off x="1171" y="3054"/>
              <a:ext cx="15" cy="14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0 w 33"/>
                <a:gd name="T5" fmla="*/ 0 h 29"/>
                <a:gd name="T6" fmla="*/ 0 w 33"/>
                <a:gd name="T7" fmla="*/ 0 h 29"/>
                <a:gd name="T8" fmla="*/ 0 w 33"/>
                <a:gd name="T9" fmla="*/ 0 h 29"/>
                <a:gd name="T10" fmla="*/ 0 w 33"/>
                <a:gd name="T11" fmla="*/ 0 h 29"/>
                <a:gd name="T12" fmla="*/ 0 w 33"/>
                <a:gd name="T13" fmla="*/ 0 h 29"/>
                <a:gd name="T14" fmla="*/ 0 w 33"/>
                <a:gd name="T15" fmla="*/ 0 h 29"/>
                <a:gd name="T16" fmla="*/ 0 w 33"/>
                <a:gd name="T17" fmla="*/ 0 h 29"/>
                <a:gd name="T18" fmla="*/ 0 w 33"/>
                <a:gd name="T19" fmla="*/ 0 h 29"/>
                <a:gd name="T20" fmla="*/ 0 w 33"/>
                <a:gd name="T21" fmla="*/ 0 h 29"/>
                <a:gd name="T22" fmla="*/ 0 w 33"/>
                <a:gd name="T23" fmla="*/ 0 h 29"/>
                <a:gd name="T24" fmla="*/ 0 w 33"/>
                <a:gd name="T25" fmla="*/ 0 h 29"/>
                <a:gd name="T26" fmla="*/ 0 w 33"/>
                <a:gd name="T27" fmla="*/ 0 h 29"/>
                <a:gd name="T28" fmla="*/ 0 w 33"/>
                <a:gd name="T29" fmla="*/ 0 h 29"/>
                <a:gd name="T30" fmla="*/ 0 w 33"/>
                <a:gd name="T31" fmla="*/ 0 h 29"/>
                <a:gd name="T32" fmla="*/ 0 w 33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2" y="3"/>
                  </a:moveTo>
                  <a:lnTo>
                    <a:pt x="9" y="1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4"/>
                  </a:lnTo>
                  <a:lnTo>
                    <a:pt x="31" y="9"/>
                  </a:lnTo>
                  <a:lnTo>
                    <a:pt x="33" y="15"/>
                  </a:lnTo>
                  <a:lnTo>
                    <a:pt x="33" y="22"/>
                  </a:lnTo>
                  <a:lnTo>
                    <a:pt x="30" y="26"/>
                  </a:lnTo>
                  <a:lnTo>
                    <a:pt x="25" y="29"/>
                  </a:lnTo>
                  <a:lnTo>
                    <a:pt x="17" y="29"/>
                  </a:lnTo>
                  <a:lnTo>
                    <a:pt x="9" y="27"/>
                  </a:lnTo>
                  <a:lnTo>
                    <a:pt x="5" y="23"/>
                  </a:lnTo>
                  <a:lnTo>
                    <a:pt x="2" y="18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4" name="Freeform 601"/>
            <p:cNvSpPr>
              <a:spLocks/>
            </p:cNvSpPr>
            <p:nvPr/>
          </p:nvSpPr>
          <p:spPr bwMode="auto">
            <a:xfrm flipH="1">
              <a:off x="1205" y="3071"/>
              <a:ext cx="14" cy="15"/>
            </a:xfrm>
            <a:custGeom>
              <a:avLst/>
              <a:gdLst>
                <a:gd name="T0" fmla="*/ 0 w 31"/>
                <a:gd name="T1" fmla="*/ 1 h 29"/>
                <a:gd name="T2" fmla="*/ 0 w 31"/>
                <a:gd name="T3" fmla="*/ 1 h 29"/>
                <a:gd name="T4" fmla="*/ 0 w 31"/>
                <a:gd name="T5" fmla="*/ 0 h 29"/>
                <a:gd name="T6" fmla="*/ 0 w 31"/>
                <a:gd name="T7" fmla="*/ 0 h 29"/>
                <a:gd name="T8" fmla="*/ 0 w 31"/>
                <a:gd name="T9" fmla="*/ 1 h 29"/>
                <a:gd name="T10" fmla="*/ 0 w 31"/>
                <a:gd name="T11" fmla="*/ 1 h 29"/>
                <a:gd name="T12" fmla="*/ 0 w 31"/>
                <a:gd name="T13" fmla="*/ 1 h 29"/>
                <a:gd name="T14" fmla="*/ 0 w 31"/>
                <a:gd name="T15" fmla="*/ 1 h 29"/>
                <a:gd name="T16" fmla="*/ 0 w 31"/>
                <a:gd name="T17" fmla="*/ 1 h 29"/>
                <a:gd name="T18" fmla="*/ 0 w 31"/>
                <a:gd name="T19" fmla="*/ 1 h 29"/>
                <a:gd name="T20" fmla="*/ 0 w 31"/>
                <a:gd name="T21" fmla="*/ 1 h 29"/>
                <a:gd name="T22" fmla="*/ 0 w 31"/>
                <a:gd name="T23" fmla="*/ 1 h 29"/>
                <a:gd name="T24" fmla="*/ 0 w 31"/>
                <a:gd name="T25" fmla="*/ 1 h 29"/>
                <a:gd name="T26" fmla="*/ 0 w 31"/>
                <a:gd name="T27" fmla="*/ 1 h 29"/>
                <a:gd name="T28" fmla="*/ 0 w 31"/>
                <a:gd name="T29" fmla="*/ 1 h 29"/>
                <a:gd name="T30" fmla="*/ 0 w 31"/>
                <a:gd name="T31" fmla="*/ 1 h 29"/>
                <a:gd name="T32" fmla="*/ 0 w 31"/>
                <a:gd name="T33" fmla="*/ 1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9"/>
                <a:gd name="T53" fmla="*/ 31 w 31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9">
                  <a:moveTo>
                    <a:pt x="2" y="6"/>
                  </a:move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6" y="29"/>
                  </a:lnTo>
                  <a:lnTo>
                    <a:pt x="9" y="29"/>
                  </a:lnTo>
                  <a:lnTo>
                    <a:pt x="4" y="26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5" name="Freeform 602"/>
            <p:cNvSpPr>
              <a:spLocks/>
            </p:cNvSpPr>
            <p:nvPr/>
          </p:nvSpPr>
          <p:spPr bwMode="auto">
            <a:xfrm flipH="1">
              <a:off x="1228" y="3054"/>
              <a:ext cx="14" cy="14"/>
            </a:xfrm>
            <a:custGeom>
              <a:avLst/>
              <a:gdLst>
                <a:gd name="T0" fmla="*/ 0 w 33"/>
                <a:gd name="T1" fmla="*/ 1 h 27"/>
                <a:gd name="T2" fmla="*/ 0 w 33"/>
                <a:gd name="T3" fmla="*/ 1 h 27"/>
                <a:gd name="T4" fmla="*/ 0 w 33"/>
                <a:gd name="T5" fmla="*/ 1 h 27"/>
                <a:gd name="T6" fmla="*/ 0 w 33"/>
                <a:gd name="T7" fmla="*/ 1 h 27"/>
                <a:gd name="T8" fmla="*/ 0 w 33"/>
                <a:gd name="T9" fmla="*/ 1 h 27"/>
                <a:gd name="T10" fmla="*/ 0 w 33"/>
                <a:gd name="T11" fmla="*/ 1 h 27"/>
                <a:gd name="T12" fmla="*/ 0 w 33"/>
                <a:gd name="T13" fmla="*/ 1 h 27"/>
                <a:gd name="T14" fmla="*/ 0 w 33"/>
                <a:gd name="T15" fmla="*/ 1 h 27"/>
                <a:gd name="T16" fmla="*/ 0 w 33"/>
                <a:gd name="T17" fmla="*/ 1 h 27"/>
                <a:gd name="T18" fmla="*/ 0 w 33"/>
                <a:gd name="T19" fmla="*/ 1 h 27"/>
                <a:gd name="T20" fmla="*/ 0 w 33"/>
                <a:gd name="T21" fmla="*/ 1 h 27"/>
                <a:gd name="T22" fmla="*/ 0 w 33"/>
                <a:gd name="T23" fmla="*/ 1 h 27"/>
                <a:gd name="T24" fmla="*/ 0 w 33"/>
                <a:gd name="T25" fmla="*/ 1 h 27"/>
                <a:gd name="T26" fmla="*/ 0 w 33"/>
                <a:gd name="T27" fmla="*/ 1 h 27"/>
                <a:gd name="T28" fmla="*/ 0 w 33"/>
                <a:gd name="T29" fmla="*/ 0 h 27"/>
                <a:gd name="T30" fmla="*/ 0 w 33"/>
                <a:gd name="T31" fmla="*/ 0 h 27"/>
                <a:gd name="T32" fmla="*/ 0 w 33"/>
                <a:gd name="T33" fmla="*/ 1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7"/>
                <a:gd name="T53" fmla="*/ 33 w 33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7">
                  <a:moveTo>
                    <a:pt x="5" y="1"/>
                  </a:move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23"/>
                  </a:lnTo>
                  <a:lnTo>
                    <a:pt x="8" y="25"/>
                  </a:lnTo>
                  <a:lnTo>
                    <a:pt x="16" y="27"/>
                  </a:lnTo>
                  <a:lnTo>
                    <a:pt x="24" y="27"/>
                  </a:lnTo>
                  <a:lnTo>
                    <a:pt x="29" y="25"/>
                  </a:lnTo>
                  <a:lnTo>
                    <a:pt x="32" y="22"/>
                  </a:lnTo>
                  <a:lnTo>
                    <a:pt x="33" y="16"/>
                  </a:lnTo>
                  <a:lnTo>
                    <a:pt x="33" y="11"/>
                  </a:lnTo>
                  <a:lnTo>
                    <a:pt x="32" y="7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6" name="Freeform 603"/>
            <p:cNvSpPr>
              <a:spLocks/>
            </p:cNvSpPr>
            <p:nvPr/>
          </p:nvSpPr>
          <p:spPr bwMode="auto">
            <a:xfrm flipH="1">
              <a:off x="1239" y="3080"/>
              <a:ext cx="12" cy="13"/>
            </a:xfrm>
            <a:custGeom>
              <a:avLst/>
              <a:gdLst>
                <a:gd name="T0" fmla="*/ 0 w 28"/>
                <a:gd name="T1" fmla="*/ 1 h 25"/>
                <a:gd name="T2" fmla="*/ 0 w 28"/>
                <a:gd name="T3" fmla="*/ 1 h 25"/>
                <a:gd name="T4" fmla="*/ 0 w 28"/>
                <a:gd name="T5" fmla="*/ 1 h 25"/>
                <a:gd name="T6" fmla="*/ 0 w 28"/>
                <a:gd name="T7" fmla="*/ 1 h 25"/>
                <a:gd name="T8" fmla="*/ 0 w 28"/>
                <a:gd name="T9" fmla="*/ 1 h 25"/>
                <a:gd name="T10" fmla="*/ 0 w 28"/>
                <a:gd name="T11" fmla="*/ 0 h 25"/>
                <a:gd name="T12" fmla="*/ 0 w 28"/>
                <a:gd name="T13" fmla="*/ 1 h 25"/>
                <a:gd name="T14" fmla="*/ 0 w 28"/>
                <a:gd name="T15" fmla="*/ 1 h 25"/>
                <a:gd name="T16" fmla="*/ 0 w 28"/>
                <a:gd name="T17" fmla="*/ 1 h 25"/>
                <a:gd name="T18" fmla="*/ 0 w 28"/>
                <a:gd name="T19" fmla="*/ 1 h 25"/>
                <a:gd name="T20" fmla="*/ 0 w 28"/>
                <a:gd name="T21" fmla="*/ 1 h 25"/>
                <a:gd name="T22" fmla="*/ 0 w 28"/>
                <a:gd name="T23" fmla="*/ 1 h 25"/>
                <a:gd name="T24" fmla="*/ 0 w 28"/>
                <a:gd name="T25" fmla="*/ 1 h 25"/>
                <a:gd name="T26" fmla="*/ 0 w 28"/>
                <a:gd name="T27" fmla="*/ 1 h 25"/>
                <a:gd name="T28" fmla="*/ 0 w 28"/>
                <a:gd name="T29" fmla="*/ 1 h 25"/>
                <a:gd name="T30" fmla="*/ 0 w 28"/>
                <a:gd name="T31" fmla="*/ 1 h 25"/>
                <a:gd name="T32" fmla="*/ 0 w 28"/>
                <a:gd name="T33" fmla="*/ 1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5"/>
                <a:gd name="T53" fmla="*/ 28 w 28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5">
                  <a:moveTo>
                    <a:pt x="0" y="16"/>
                  </a:moveTo>
                  <a:lnTo>
                    <a:pt x="0" y="11"/>
                  </a:lnTo>
                  <a:lnTo>
                    <a:pt x="0" y="7"/>
                  </a:lnTo>
                  <a:lnTo>
                    <a:pt x="4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4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7" y="18"/>
                  </a:lnTo>
                  <a:lnTo>
                    <a:pt x="23" y="23"/>
                  </a:lnTo>
                  <a:lnTo>
                    <a:pt x="19" y="25"/>
                  </a:lnTo>
                  <a:lnTo>
                    <a:pt x="14" y="25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7" name="Freeform 604"/>
            <p:cNvSpPr>
              <a:spLocks/>
            </p:cNvSpPr>
            <p:nvPr/>
          </p:nvSpPr>
          <p:spPr bwMode="auto">
            <a:xfrm flipH="1">
              <a:off x="1217" y="3100"/>
              <a:ext cx="12" cy="14"/>
            </a:xfrm>
            <a:custGeom>
              <a:avLst/>
              <a:gdLst>
                <a:gd name="T0" fmla="*/ 0 w 25"/>
                <a:gd name="T1" fmla="*/ 0 h 29"/>
                <a:gd name="T2" fmla="*/ 0 w 25"/>
                <a:gd name="T3" fmla="*/ 0 h 29"/>
                <a:gd name="T4" fmla="*/ 0 w 25"/>
                <a:gd name="T5" fmla="*/ 0 h 29"/>
                <a:gd name="T6" fmla="*/ 0 w 25"/>
                <a:gd name="T7" fmla="*/ 0 h 29"/>
                <a:gd name="T8" fmla="*/ 0 w 25"/>
                <a:gd name="T9" fmla="*/ 0 h 29"/>
                <a:gd name="T10" fmla="*/ 0 w 25"/>
                <a:gd name="T11" fmla="*/ 0 h 29"/>
                <a:gd name="T12" fmla="*/ 0 w 25"/>
                <a:gd name="T13" fmla="*/ 0 h 29"/>
                <a:gd name="T14" fmla="*/ 0 w 25"/>
                <a:gd name="T15" fmla="*/ 0 h 29"/>
                <a:gd name="T16" fmla="*/ 0 w 25"/>
                <a:gd name="T17" fmla="*/ 0 h 29"/>
                <a:gd name="T18" fmla="*/ 0 w 25"/>
                <a:gd name="T19" fmla="*/ 0 h 29"/>
                <a:gd name="T20" fmla="*/ 0 w 25"/>
                <a:gd name="T21" fmla="*/ 0 h 29"/>
                <a:gd name="T22" fmla="*/ 0 w 25"/>
                <a:gd name="T23" fmla="*/ 0 h 29"/>
                <a:gd name="T24" fmla="*/ 0 w 25"/>
                <a:gd name="T25" fmla="*/ 0 h 29"/>
                <a:gd name="T26" fmla="*/ 0 w 25"/>
                <a:gd name="T27" fmla="*/ 0 h 29"/>
                <a:gd name="T28" fmla="*/ 0 w 25"/>
                <a:gd name="T29" fmla="*/ 0 h 29"/>
                <a:gd name="T30" fmla="*/ 0 w 25"/>
                <a:gd name="T31" fmla="*/ 0 h 29"/>
                <a:gd name="T32" fmla="*/ 0 w 25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9"/>
                <a:gd name="T53" fmla="*/ 25 w 25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9">
                  <a:moveTo>
                    <a:pt x="8" y="29"/>
                  </a:moveTo>
                  <a:lnTo>
                    <a:pt x="2" y="28"/>
                  </a:lnTo>
                  <a:lnTo>
                    <a:pt x="0" y="24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22" y="5"/>
                  </a:lnTo>
                  <a:lnTo>
                    <a:pt x="23" y="10"/>
                  </a:lnTo>
                  <a:lnTo>
                    <a:pt x="25" y="15"/>
                  </a:lnTo>
                  <a:lnTo>
                    <a:pt x="23" y="20"/>
                  </a:lnTo>
                  <a:lnTo>
                    <a:pt x="20" y="24"/>
                  </a:lnTo>
                  <a:lnTo>
                    <a:pt x="14" y="28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8" name="Freeform 605"/>
            <p:cNvSpPr>
              <a:spLocks/>
            </p:cNvSpPr>
            <p:nvPr/>
          </p:nvSpPr>
          <p:spPr bwMode="auto">
            <a:xfrm flipH="1">
              <a:off x="1196" y="3087"/>
              <a:ext cx="12" cy="16"/>
            </a:xfrm>
            <a:custGeom>
              <a:avLst/>
              <a:gdLst>
                <a:gd name="T0" fmla="*/ 0 w 29"/>
                <a:gd name="T1" fmla="*/ 0 h 33"/>
                <a:gd name="T2" fmla="*/ 0 w 29"/>
                <a:gd name="T3" fmla="*/ 0 h 33"/>
                <a:gd name="T4" fmla="*/ 0 w 29"/>
                <a:gd name="T5" fmla="*/ 0 h 33"/>
                <a:gd name="T6" fmla="*/ 0 w 29"/>
                <a:gd name="T7" fmla="*/ 0 h 33"/>
                <a:gd name="T8" fmla="*/ 0 w 29"/>
                <a:gd name="T9" fmla="*/ 0 h 33"/>
                <a:gd name="T10" fmla="*/ 0 w 29"/>
                <a:gd name="T11" fmla="*/ 0 h 33"/>
                <a:gd name="T12" fmla="*/ 0 w 29"/>
                <a:gd name="T13" fmla="*/ 0 h 33"/>
                <a:gd name="T14" fmla="*/ 0 w 29"/>
                <a:gd name="T15" fmla="*/ 0 h 33"/>
                <a:gd name="T16" fmla="*/ 0 w 29"/>
                <a:gd name="T17" fmla="*/ 0 h 33"/>
                <a:gd name="T18" fmla="*/ 0 w 29"/>
                <a:gd name="T19" fmla="*/ 0 h 33"/>
                <a:gd name="T20" fmla="*/ 0 w 29"/>
                <a:gd name="T21" fmla="*/ 0 h 33"/>
                <a:gd name="T22" fmla="*/ 0 w 29"/>
                <a:gd name="T23" fmla="*/ 0 h 33"/>
                <a:gd name="T24" fmla="*/ 0 w 29"/>
                <a:gd name="T25" fmla="*/ 0 h 33"/>
                <a:gd name="T26" fmla="*/ 0 w 29"/>
                <a:gd name="T27" fmla="*/ 0 h 33"/>
                <a:gd name="T28" fmla="*/ 0 w 29"/>
                <a:gd name="T29" fmla="*/ 0 h 33"/>
                <a:gd name="T30" fmla="*/ 0 w 29"/>
                <a:gd name="T31" fmla="*/ 0 h 33"/>
                <a:gd name="T32" fmla="*/ 0 w 29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33"/>
                <a:gd name="T53" fmla="*/ 29 w 29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33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27" y="5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6" y="22"/>
                  </a:lnTo>
                  <a:lnTo>
                    <a:pt x="21" y="28"/>
                  </a:lnTo>
                  <a:lnTo>
                    <a:pt x="14" y="32"/>
                  </a:lnTo>
                  <a:lnTo>
                    <a:pt x="9" y="33"/>
                  </a:lnTo>
                  <a:lnTo>
                    <a:pt x="5" y="32"/>
                  </a:lnTo>
                  <a:lnTo>
                    <a:pt x="1" y="27"/>
                  </a:lnTo>
                  <a:lnTo>
                    <a:pt x="0" y="22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9" name="Freeform 606"/>
            <p:cNvSpPr>
              <a:spLocks/>
            </p:cNvSpPr>
            <p:nvPr/>
          </p:nvSpPr>
          <p:spPr bwMode="auto">
            <a:xfrm flipH="1">
              <a:off x="1178" y="3090"/>
              <a:ext cx="14" cy="13"/>
            </a:xfrm>
            <a:custGeom>
              <a:avLst/>
              <a:gdLst>
                <a:gd name="T0" fmla="*/ 0 w 31"/>
                <a:gd name="T1" fmla="*/ 0 h 27"/>
                <a:gd name="T2" fmla="*/ 0 w 31"/>
                <a:gd name="T3" fmla="*/ 0 h 27"/>
                <a:gd name="T4" fmla="*/ 0 w 31"/>
                <a:gd name="T5" fmla="*/ 0 h 27"/>
                <a:gd name="T6" fmla="*/ 0 w 31"/>
                <a:gd name="T7" fmla="*/ 0 h 27"/>
                <a:gd name="T8" fmla="*/ 0 w 31"/>
                <a:gd name="T9" fmla="*/ 0 h 27"/>
                <a:gd name="T10" fmla="*/ 0 w 31"/>
                <a:gd name="T11" fmla="*/ 0 h 27"/>
                <a:gd name="T12" fmla="*/ 0 w 31"/>
                <a:gd name="T13" fmla="*/ 0 h 27"/>
                <a:gd name="T14" fmla="*/ 0 w 31"/>
                <a:gd name="T15" fmla="*/ 0 h 27"/>
                <a:gd name="T16" fmla="*/ 0 w 31"/>
                <a:gd name="T17" fmla="*/ 0 h 27"/>
                <a:gd name="T18" fmla="*/ 0 w 31"/>
                <a:gd name="T19" fmla="*/ 0 h 27"/>
                <a:gd name="T20" fmla="*/ 0 w 31"/>
                <a:gd name="T21" fmla="*/ 0 h 27"/>
                <a:gd name="T22" fmla="*/ 0 w 31"/>
                <a:gd name="T23" fmla="*/ 0 h 27"/>
                <a:gd name="T24" fmla="*/ 0 w 31"/>
                <a:gd name="T25" fmla="*/ 0 h 27"/>
                <a:gd name="T26" fmla="*/ 0 w 31"/>
                <a:gd name="T27" fmla="*/ 0 h 27"/>
                <a:gd name="T28" fmla="*/ 0 w 31"/>
                <a:gd name="T29" fmla="*/ 0 h 27"/>
                <a:gd name="T30" fmla="*/ 0 w 31"/>
                <a:gd name="T31" fmla="*/ 0 h 27"/>
                <a:gd name="T32" fmla="*/ 0 w 31"/>
                <a:gd name="T33" fmla="*/ 0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7"/>
                <a:gd name="T53" fmla="*/ 31 w 31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7">
                  <a:moveTo>
                    <a:pt x="25" y="3"/>
                  </a:moveTo>
                  <a:lnTo>
                    <a:pt x="28" y="6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9" y="19"/>
                  </a:lnTo>
                  <a:lnTo>
                    <a:pt x="25" y="22"/>
                  </a:lnTo>
                  <a:lnTo>
                    <a:pt x="20" y="26"/>
                  </a:lnTo>
                  <a:lnTo>
                    <a:pt x="15" y="27"/>
                  </a:lnTo>
                  <a:lnTo>
                    <a:pt x="11" y="27"/>
                  </a:lnTo>
                  <a:lnTo>
                    <a:pt x="7" y="24"/>
                  </a:lnTo>
                  <a:lnTo>
                    <a:pt x="3" y="20"/>
                  </a:lnTo>
                  <a:lnTo>
                    <a:pt x="0" y="15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0" name="Freeform 607"/>
            <p:cNvSpPr>
              <a:spLocks/>
            </p:cNvSpPr>
            <p:nvPr/>
          </p:nvSpPr>
          <p:spPr bwMode="auto">
            <a:xfrm flipH="1">
              <a:off x="1231" y="3109"/>
              <a:ext cx="110" cy="73"/>
            </a:xfrm>
            <a:custGeom>
              <a:avLst/>
              <a:gdLst>
                <a:gd name="T0" fmla="*/ 0 w 246"/>
                <a:gd name="T1" fmla="*/ 0 h 148"/>
                <a:gd name="T2" fmla="*/ 0 w 246"/>
                <a:gd name="T3" fmla="*/ 0 h 148"/>
                <a:gd name="T4" fmla="*/ 0 w 246"/>
                <a:gd name="T5" fmla="*/ 0 h 148"/>
                <a:gd name="T6" fmla="*/ 0 w 246"/>
                <a:gd name="T7" fmla="*/ 0 h 148"/>
                <a:gd name="T8" fmla="*/ 0 w 246"/>
                <a:gd name="T9" fmla="*/ 0 h 148"/>
                <a:gd name="T10" fmla="*/ 0 w 246"/>
                <a:gd name="T11" fmla="*/ 0 h 148"/>
                <a:gd name="T12" fmla="*/ 0 w 246"/>
                <a:gd name="T13" fmla="*/ 0 h 148"/>
                <a:gd name="T14" fmla="*/ 0 w 246"/>
                <a:gd name="T15" fmla="*/ 0 h 148"/>
                <a:gd name="T16" fmla="*/ 0 w 246"/>
                <a:gd name="T17" fmla="*/ 0 h 148"/>
                <a:gd name="T18" fmla="*/ 0 w 246"/>
                <a:gd name="T19" fmla="*/ 0 h 148"/>
                <a:gd name="T20" fmla="*/ 0 w 246"/>
                <a:gd name="T21" fmla="*/ 0 h 148"/>
                <a:gd name="T22" fmla="*/ 0 w 246"/>
                <a:gd name="T23" fmla="*/ 0 h 148"/>
                <a:gd name="T24" fmla="*/ 0 w 246"/>
                <a:gd name="T25" fmla="*/ 0 h 148"/>
                <a:gd name="T26" fmla="*/ 0 w 246"/>
                <a:gd name="T27" fmla="*/ 0 h 148"/>
                <a:gd name="T28" fmla="*/ 0 w 246"/>
                <a:gd name="T29" fmla="*/ 0 h 148"/>
                <a:gd name="T30" fmla="*/ 0 w 246"/>
                <a:gd name="T31" fmla="*/ 0 h 148"/>
                <a:gd name="T32" fmla="*/ 0 w 246"/>
                <a:gd name="T33" fmla="*/ 0 h 148"/>
                <a:gd name="T34" fmla="*/ 0 w 246"/>
                <a:gd name="T35" fmla="*/ 0 h 148"/>
                <a:gd name="T36" fmla="*/ 0 w 246"/>
                <a:gd name="T37" fmla="*/ 0 h 148"/>
                <a:gd name="T38" fmla="*/ 0 w 246"/>
                <a:gd name="T39" fmla="*/ 0 h 148"/>
                <a:gd name="T40" fmla="*/ 0 w 246"/>
                <a:gd name="T41" fmla="*/ 0 h 148"/>
                <a:gd name="T42" fmla="*/ 0 w 246"/>
                <a:gd name="T43" fmla="*/ 0 h 148"/>
                <a:gd name="T44" fmla="*/ 0 w 246"/>
                <a:gd name="T45" fmla="*/ 0 h 148"/>
                <a:gd name="T46" fmla="*/ 0 w 246"/>
                <a:gd name="T47" fmla="*/ 0 h 148"/>
                <a:gd name="T48" fmla="*/ 0 w 246"/>
                <a:gd name="T49" fmla="*/ 0 h 148"/>
                <a:gd name="T50" fmla="*/ 0 w 246"/>
                <a:gd name="T51" fmla="*/ 0 h 148"/>
                <a:gd name="T52" fmla="*/ 0 w 246"/>
                <a:gd name="T53" fmla="*/ 0 h 148"/>
                <a:gd name="T54" fmla="*/ 0 w 246"/>
                <a:gd name="T55" fmla="*/ 0 h 148"/>
                <a:gd name="T56" fmla="*/ 0 w 246"/>
                <a:gd name="T57" fmla="*/ 0 h 148"/>
                <a:gd name="T58" fmla="*/ 0 w 246"/>
                <a:gd name="T59" fmla="*/ 0 h 148"/>
                <a:gd name="T60" fmla="*/ 0 w 246"/>
                <a:gd name="T61" fmla="*/ 0 h 148"/>
                <a:gd name="T62" fmla="*/ 0 w 246"/>
                <a:gd name="T63" fmla="*/ 0 h 148"/>
                <a:gd name="T64" fmla="*/ 0 w 246"/>
                <a:gd name="T65" fmla="*/ 0 h 148"/>
                <a:gd name="T66" fmla="*/ 0 w 246"/>
                <a:gd name="T67" fmla="*/ 0 h 148"/>
                <a:gd name="T68" fmla="*/ 0 w 246"/>
                <a:gd name="T69" fmla="*/ 0 h 148"/>
                <a:gd name="T70" fmla="*/ 0 w 246"/>
                <a:gd name="T71" fmla="*/ 0 h 148"/>
                <a:gd name="T72" fmla="*/ 0 w 246"/>
                <a:gd name="T73" fmla="*/ 0 h 148"/>
                <a:gd name="T74" fmla="*/ 0 w 246"/>
                <a:gd name="T75" fmla="*/ 0 h 148"/>
                <a:gd name="T76" fmla="*/ 0 w 246"/>
                <a:gd name="T77" fmla="*/ 0 h 148"/>
                <a:gd name="T78" fmla="*/ 0 w 246"/>
                <a:gd name="T79" fmla="*/ 0 h 148"/>
                <a:gd name="T80" fmla="*/ 0 w 246"/>
                <a:gd name="T81" fmla="*/ 0 h 148"/>
                <a:gd name="T82" fmla="*/ 0 w 246"/>
                <a:gd name="T83" fmla="*/ 0 h 148"/>
                <a:gd name="T84" fmla="*/ 0 w 246"/>
                <a:gd name="T85" fmla="*/ 0 h 148"/>
                <a:gd name="T86" fmla="*/ 0 w 246"/>
                <a:gd name="T87" fmla="*/ 0 h 148"/>
                <a:gd name="T88" fmla="*/ 0 w 246"/>
                <a:gd name="T89" fmla="*/ 0 h 148"/>
                <a:gd name="T90" fmla="*/ 0 w 246"/>
                <a:gd name="T91" fmla="*/ 0 h 148"/>
                <a:gd name="T92" fmla="*/ 0 w 246"/>
                <a:gd name="T93" fmla="*/ 0 h 148"/>
                <a:gd name="T94" fmla="*/ 0 w 246"/>
                <a:gd name="T95" fmla="*/ 0 h 148"/>
                <a:gd name="T96" fmla="*/ 0 w 246"/>
                <a:gd name="T97" fmla="*/ 0 h 148"/>
                <a:gd name="T98" fmla="*/ 0 w 246"/>
                <a:gd name="T99" fmla="*/ 0 h 148"/>
                <a:gd name="T100" fmla="*/ 0 w 246"/>
                <a:gd name="T101" fmla="*/ 0 h 148"/>
                <a:gd name="T102" fmla="*/ 0 w 246"/>
                <a:gd name="T103" fmla="*/ 0 h 14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46"/>
                <a:gd name="T157" fmla="*/ 0 h 148"/>
                <a:gd name="T158" fmla="*/ 246 w 246"/>
                <a:gd name="T159" fmla="*/ 148 h 148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46" h="148">
                  <a:moveTo>
                    <a:pt x="246" y="16"/>
                  </a:moveTo>
                  <a:lnTo>
                    <a:pt x="245" y="16"/>
                  </a:lnTo>
                  <a:lnTo>
                    <a:pt x="242" y="15"/>
                  </a:lnTo>
                  <a:lnTo>
                    <a:pt x="241" y="14"/>
                  </a:lnTo>
                  <a:lnTo>
                    <a:pt x="238" y="13"/>
                  </a:lnTo>
                  <a:lnTo>
                    <a:pt x="237" y="11"/>
                  </a:lnTo>
                  <a:lnTo>
                    <a:pt x="235" y="9"/>
                  </a:lnTo>
                  <a:lnTo>
                    <a:pt x="234" y="7"/>
                  </a:lnTo>
                  <a:lnTo>
                    <a:pt x="234" y="5"/>
                  </a:lnTo>
                  <a:lnTo>
                    <a:pt x="230" y="9"/>
                  </a:lnTo>
                  <a:lnTo>
                    <a:pt x="226" y="13"/>
                  </a:lnTo>
                  <a:lnTo>
                    <a:pt x="223" y="16"/>
                  </a:lnTo>
                  <a:lnTo>
                    <a:pt x="221" y="19"/>
                  </a:lnTo>
                  <a:lnTo>
                    <a:pt x="212" y="15"/>
                  </a:lnTo>
                  <a:lnTo>
                    <a:pt x="197" y="12"/>
                  </a:lnTo>
                  <a:lnTo>
                    <a:pt x="181" y="7"/>
                  </a:lnTo>
                  <a:lnTo>
                    <a:pt x="164" y="5"/>
                  </a:lnTo>
                  <a:lnTo>
                    <a:pt x="146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6" y="5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6" y="5"/>
                  </a:lnTo>
                  <a:lnTo>
                    <a:pt x="119" y="5"/>
                  </a:lnTo>
                  <a:lnTo>
                    <a:pt x="133" y="5"/>
                  </a:lnTo>
                  <a:lnTo>
                    <a:pt x="148" y="7"/>
                  </a:lnTo>
                  <a:lnTo>
                    <a:pt x="163" y="11"/>
                  </a:lnTo>
                  <a:lnTo>
                    <a:pt x="177" y="14"/>
                  </a:lnTo>
                  <a:lnTo>
                    <a:pt x="189" y="18"/>
                  </a:lnTo>
                  <a:lnTo>
                    <a:pt x="200" y="22"/>
                  </a:lnTo>
                  <a:lnTo>
                    <a:pt x="208" y="27"/>
                  </a:lnTo>
                  <a:lnTo>
                    <a:pt x="210" y="30"/>
                  </a:lnTo>
                  <a:lnTo>
                    <a:pt x="209" y="31"/>
                  </a:lnTo>
                  <a:lnTo>
                    <a:pt x="204" y="32"/>
                  </a:lnTo>
                  <a:lnTo>
                    <a:pt x="198" y="35"/>
                  </a:lnTo>
                  <a:lnTo>
                    <a:pt x="192" y="38"/>
                  </a:lnTo>
                  <a:lnTo>
                    <a:pt x="184" y="42"/>
                  </a:lnTo>
                  <a:lnTo>
                    <a:pt x="177" y="45"/>
                  </a:lnTo>
                  <a:lnTo>
                    <a:pt x="172" y="49"/>
                  </a:lnTo>
                  <a:lnTo>
                    <a:pt x="164" y="45"/>
                  </a:lnTo>
                  <a:lnTo>
                    <a:pt x="152" y="43"/>
                  </a:lnTo>
                  <a:lnTo>
                    <a:pt x="139" y="39"/>
                  </a:lnTo>
                  <a:lnTo>
                    <a:pt x="125" y="36"/>
                  </a:lnTo>
                  <a:lnTo>
                    <a:pt x="109" y="34"/>
                  </a:lnTo>
                  <a:lnTo>
                    <a:pt x="94" y="32"/>
                  </a:lnTo>
                  <a:lnTo>
                    <a:pt x="83" y="32"/>
                  </a:lnTo>
                  <a:lnTo>
                    <a:pt x="72" y="35"/>
                  </a:lnTo>
                  <a:lnTo>
                    <a:pt x="65" y="38"/>
                  </a:lnTo>
                  <a:lnTo>
                    <a:pt x="61" y="41"/>
                  </a:lnTo>
                  <a:lnTo>
                    <a:pt x="63" y="42"/>
                  </a:lnTo>
                  <a:lnTo>
                    <a:pt x="71" y="41"/>
                  </a:lnTo>
                  <a:lnTo>
                    <a:pt x="76" y="39"/>
                  </a:lnTo>
                  <a:lnTo>
                    <a:pt x="83" y="39"/>
                  </a:lnTo>
                  <a:lnTo>
                    <a:pt x="90" y="39"/>
                  </a:lnTo>
                  <a:lnTo>
                    <a:pt x="97" y="41"/>
                  </a:lnTo>
                  <a:lnTo>
                    <a:pt x="105" y="41"/>
                  </a:lnTo>
                  <a:lnTo>
                    <a:pt x="113" y="42"/>
                  </a:lnTo>
                  <a:lnTo>
                    <a:pt x="121" y="44"/>
                  </a:lnTo>
                  <a:lnTo>
                    <a:pt x="127" y="45"/>
                  </a:lnTo>
                  <a:lnTo>
                    <a:pt x="140" y="49"/>
                  </a:lnTo>
                  <a:lnTo>
                    <a:pt x="151" y="51"/>
                  </a:lnTo>
                  <a:lnTo>
                    <a:pt x="158" y="53"/>
                  </a:lnTo>
                  <a:lnTo>
                    <a:pt x="163" y="56"/>
                  </a:lnTo>
                  <a:lnTo>
                    <a:pt x="159" y="58"/>
                  </a:lnTo>
                  <a:lnTo>
                    <a:pt x="154" y="60"/>
                  </a:lnTo>
                  <a:lnTo>
                    <a:pt x="147" y="62"/>
                  </a:lnTo>
                  <a:lnTo>
                    <a:pt x="140" y="65"/>
                  </a:lnTo>
                  <a:lnTo>
                    <a:pt x="134" y="67"/>
                  </a:lnTo>
                  <a:lnTo>
                    <a:pt x="127" y="68"/>
                  </a:lnTo>
                  <a:lnTo>
                    <a:pt x="122" y="71"/>
                  </a:lnTo>
                  <a:lnTo>
                    <a:pt x="118" y="72"/>
                  </a:lnTo>
                  <a:lnTo>
                    <a:pt x="114" y="73"/>
                  </a:lnTo>
                  <a:lnTo>
                    <a:pt x="109" y="73"/>
                  </a:lnTo>
                  <a:lnTo>
                    <a:pt x="102" y="72"/>
                  </a:lnTo>
                  <a:lnTo>
                    <a:pt x="97" y="71"/>
                  </a:lnTo>
                  <a:lnTo>
                    <a:pt x="90" y="68"/>
                  </a:lnTo>
                  <a:lnTo>
                    <a:pt x="84" y="66"/>
                  </a:lnTo>
                  <a:lnTo>
                    <a:pt x="77" y="65"/>
                  </a:lnTo>
                  <a:lnTo>
                    <a:pt x="72" y="62"/>
                  </a:lnTo>
                  <a:lnTo>
                    <a:pt x="63" y="60"/>
                  </a:lnTo>
                  <a:lnTo>
                    <a:pt x="54" y="60"/>
                  </a:lnTo>
                  <a:lnTo>
                    <a:pt x="50" y="62"/>
                  </a:lnTo>
                  <a:lnTo>
                    <a:pt x="54" y="65"/>
                  </a:lnTo>
                  <a:lnTo>
                    <a:pt x="64" y="68"/>
                  </a:lnTo>
                  <a:lnTo>
                    <a:pt x="76" y="72"/>
                  </a:lnTo>
                  <a:lnTo>
                    <a:pt x="85" y="75"/>
                  </a:lnTo>
                  <a:lnTo>
                    <a:pt x="92" y="79"/>
                  </a:lnTo>
                  <a:lnTo>
                    <a:pt x="84" y="81"/>
                  </a:lnTo>
                  <a:lnTo>
                    <a:pt x="73" y="84"/>
                  </a:lnTo>
                  <a:lnTo>
                    <a:pt x="60" y="88"/>
                  </a:lnTo>
                  <a:lnTo>
                    <a:pt x="47" y="91"/>
                  </a:lnTo>
                  <a:lnTo>
                    <a:pt x="33" y="95"/>
                  </a:lnTo>
                  <a:lnTo>
                    <a:pt x="21" y="98"/>
                  </a:lnTo>
                  <a:lnTo>
                    <a:pt x="10" y="100"/>
                  </a:lnTo>
                  <a:lnTo>
                    <a:pt x="5" y="102"/>
                  </a:lnTo>
                  <a:lnTo>
                    <a:pt x="0" y="104"/>
                  </a:lnTo>
                  <a:lnTo>
                    <a:pt x="0" y="105"/>
                  </a:lnTo>
                  <a:lnTo>
                    <a:pt x="4" y="105"/>
                  </a:lnTo>
                  <a:lnTo>
                    <a:pt x="11" y="105"/>
                  </a:lnTo>
                  <a:lnTo>
                    <a:pt x="21" y="105"/>
                  </a:lnTo>
                  <a:lnTo>
                    <a:pt x="33" y="103"/>
                  </a:lnTo>
                  <a:lnTo>
                    <a:pt x="46" y="102"/>
                  </a:lnTo>
                  <a:lnTo>
                    <a:pt x="60" y="99"/>
                  </a:lnTo>
                  <a:lnTo>
                    <a:pt x="73" y="96"/>
                  </a:lnTo>
                  <a:lnTo>
                    <a:pt x="86" y="92"/>
                  </a:lnTo>
                  <a:lnTo>
                    <a:pt x="97" y="90"/>
                  </a:lnTo>
                  <a:lnTo>
                    <a:pt x="104" y="87"/>
                  </a:lnTo>
                  <a:lnTo>
                    <a:pt x="102" y="99"/>
                  </a:lnTo>
                  <a:lnTo>
                    <a:pt x="97" y="115"/>
                  </a:lnTo>
                  <a:lnTo>
                    <a:pt x="92" y="132"/>
                  </a:lnTo>
                  <a:lnTo>
                    <a:pt x="85" y="142"/>
                  </a:lnTo>
                  <a:lnTo>
                    <a:pt x="81" y="147"/>
                  </a:lnTo>
                  <a:lnTo>
                    <a:pt x="83" y="148"/>
                  </a:lnTo>
                  <a:lnTo>
                    <a:pt x="86" y="147"/>
                  </a:lnTo>
                  <a:lnTo>
                    <a:pt x="90" y="143"/>
                  </a:lnTo>
                  <a:lnTo>
                    <a:pt x="98" y="133"/>
                  </a:lnTo>
                  <a:lnTo>
                    <a:pt x="108" y="117"/>
                  </a:lnTo>
                  <a:lnTo>
                    <a:pt x="117" y="99"/>
                  </a:lnTo>
                  <a:lnTo>
                    <a:pt x="121" y="87"/>
                  </a:lnTo>
                  <a:lnTo>
                    <a:pt x="126" y="85"/>
                  </a:lnTo>
                  <a:lnTo>
                    <a:pt x="134" y="82"/>
                  </a:lnTo>
                  <a:lnTo>
                    <a:pt x="142" y="80"/>
                  </a:lnTo>
                  <a:lnTo>
                    <a:pt x="150" y="76"/>
                  </a:lnTo>
                  <a:lnTo>
                    <a:pt x="158" y="74"/>
                  </a:lnTo>
                  <a:lnTo>
                    <a:pt x="166" y="71"/>
                  </a:lnTo>
                  <a:lnTo>
                    <a:pt x="172" y="68"/>
                  </a:lnTo>
                  <a:lnTo>
                    <a:pt x="176" y="67"/>
                  </a:lnTo>
                  <a:lnTo>
                    <a:pt x="176" y="80"/>
                  </a:lnTo>
                  <a:lnTo>
                    <a:pt x="173" y="97"/>
                  </a:lnTo>
                  <a:lnTo>
                    <a:pt x="169" y="115"/>
                  </a:lnTo>
                  <a:lnTo>
                    <a:pt x="166" y="128"/>
                  </a:lnTo>
                  <a:lnTo>
                    <a:pt x="163" y="134"/>
                  </a:lnTo>
                  <a:lnTo>
                    <a:pt x="164" y="136"/>
                  </a:lnTo>
                  <a:lnTo>
                    <a:pt x="167" y="135"/>
                  </a:lnTo>
                  <a:lnTo>
                    <a:pt x="171" y="128"/>
                  </a:lnTo>
                  <a:lnTo>
                    <a:pt x="177" y="115"/>
                  </a:lnTo>
                  <a:lnTo>
                    <a:pt x="185" y="98"/>
                  </a:lnTo>
                  <a:lnTo>
                    <a:pt x="191" y="79"/>
                  </a:lnTo>
                  <a:lnTo>
                    <a:pt x="191" y="61"/>
                  </a:lnTo>
                  <a:lnTo>
                    <a:pt x="201" y="54"/>
                  </a:lnTo>
                  <a:lnTo>
                    <a:pt x="209" y="46"/>
                  </a:lnTo>
                  <a:lnTo>
                    <a:pt x="216" y="41"/>
                  </a:lnTo>
                  <a:lnTo>
                    <a:pt x="221" y="36"/>
                  </a:lnTo>
                  <a:lnTo>
                    <a:pt x="223" y="34"/>
                  </a:lnTo>
                  <a:lnTo>
                    <a:pt x="227" y="32"/>
                  </a:lnTo>
                  <a:lnTo>
                    <a:pt x="229" y="35"/>
                  </a:lnTo>
                  <a:lnTo>
                    <a:pt x="229" y="41"/>
                  </a:lnTo>
                  <a:lnTo>
                    <a:pt x="227" y="53"/>
                  </a:lnTo>
                  <a:lnTo>
                    <a:pt x="226" y="72"/>
                  </a:lnTo>
                  <a:lnTo>
                    <a:pt x="225" y="91"/>
                  </a:lnTo>
                  <a:lnTo>
                    <a:pt x="222" y="104"/>
                  </a:lnTo>
                  <a:lnTo>
                    <a:pt x="231" y="88"/>
                  </a:lnTo>
                  <a:lnTo>
                    <a:pt x="238" y="64"/>
                  </a:lnTo>
                  <a:lnTo>
                    <a:pt x="243" y="37"/>
                  </a:lnTo>
                  <a:lnTo>
                    <a:pt x="246" y="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1" name="Freeform 608"/>
            <p:cNvSpPr>
              <a:spLocks/>
            </p:cNvSpPr>
            <p:nvPr/>
          </p:nvSpPr>
          <p:spPr bwMode="auto">
            <a:xfrm flipH="1">
              <a:off x="1244" y="2977"/>
              <a:ext cx="89" cy="82"/>
            </a:xfrm>
            <a:custGeom>
              <a:avLst/>
              <a:gdLst>
                <a:gd name="T0" fmla="*/ 0 w 197"/>
                <a:gd name="T1" fmla="*/ 0 h 165"/>
                <a:gd name="T2" fmla="*/ 0 w 197"/>
                <a:gd name="T3" fmla="*/ 0 h 165"/>
                <a:gd name="T4" fmla="*/ 0 w 197"/>
                <a:gd name="T5" fmla="*/ 0 h 165"/>
                <a:gd name="T6" fmla="*/ 0 w 197"/>
                <a:gd name="T7" fmla="*/ 0 h 165"/>
                <a:gd name="T8" fmla="*/ 0 w 197"/>
                <a:gd name="T9" fmla="*/ 0 h 165"/>
                <a:gd name="T10" fmla="*/ 0 w 197"/>
                <a:gd name="T11" fmla="*/ 0 h 165"/>
                <a:gd name="T12" fmla="*/ 0 w 197"/>
                <a:gd name="T13" fmla="*/ 0 h 165"/>
                <a:gd name="T14" fmla="*/ 0 w 197"/>
                <a:gd name="T15" fmla="*/ 0 h 165"/>
                <a:gd name="T16" fmla="*/ 0 w 197"/>
                <a:gd name="T17" fmla="*/ 0 h 165"/>
                <a:gd name="T18" fmla="*/ 0 w 197"/>
                <a:gd name="T19" fmla="*/ 0 h 165"/>
                <a:gd name="T20" fmla="*/ 0 w 197"/>
                <a:gd name="T21" fmla="*/ 0 h 165"/>
                <a:gd name="T22" fmla="*/ 0 w 197"/>
                <a:gd name="T23" fmla="*/ 0 h 165"/>
                <a:gd name="T24" fmla="*/ 0 w 197"/>
                <a:gd name="T25" fmla="*/ 0 h 165"/>
                <a:gd name="T26" fmla="*/ 0 w 197"/>
                <a:gd name="T27" fmla="*/ 0 h 165"/>
                <a:gd name="T28" fmla="*/ 0 w 197"/>
                <a:gd name="T29" fmla="*/ 0 h 165"/>
                <a:gd name="T30" fmla="*/ 0 w 197"/>
                <a:gd name="T31" fmla="*/ 0 h 165"/>
                <a:gd name="T32" fmla="*/ 0 w 197"/>
                <a:gd name="T33" fmla="*/ 0 h 165"/>
                <a:gd name="T34" fmla="*/ 0 w 197"/>
                <a:gd name="T35" fmla="*/ 0 h 165"/>
                <a:gd name="T36" fmla="*/ 0 w 197"/>
                <a:gd name="T37" fmla="*/ 0 h 165"/>
                <a:gd name="T38" fmla="*/ 0 w 197"/>
                <a:gd name="T39" fmla="*/ 0 h 165"/>
                <a:gd name="T40" fmla="*/ 0 w 197"/>
                <a:gd name="T41" fmla="*/ 0 h 165"/>
                <a:gd name="T42" fmla="*/ 0 w 197"/>
                <a:gd name="T43" fmla="*/ 0 h 165"/>
                <a:gd name="T44" fmla="*/ 0 w 197"/>
                <a:gd name="T45" fmla="*/ 0 h 165"/>
                <a:gd name="T46" fmla="*/ 0 w 197"/>
                <a:gd name="T47" fmla="*/ 0 h 165"/>
                <a:gd name="T48" fmla="*/ 0 w 197"/>
                <a:gd name="T49" fmla="*/ 0 h 165"/>
                <a:gd name="T50" fmla="*/ 0 w 197"/>
                <a:gd name="T51" fmla="*/ 0 h 165"/>
                <a:gd name="T52" fmla="*/ 0 w 197"/>
                <a:gd name="T53" fmla="*/ 0 h 165"/>
                <a:gd name="T54" fmla="*/ 0 w 197"/>
                <a:gd name="T55" fmla="*/ 0 h 165"/>
                <a:gd name="T56" fmla="*/ 0 w 197"/>
                <a:gd name="T57" fmla="*/ 0 h 165"/>
                <a:gd name="T58" fmla="*/ 0 w 197"/>
                <a:gd name="T59" fmla="*/ 0 h 165"/>
                <a:gd name="T60" fmla="*/ 0 w 197"/>
                <a:gd name="T61" fmla="*/ 0 h 165"/>
                <a:gd name="T62" fmla="*/ 0 w 197"/>
                <a:gd name="T63" fmla="*/ 0 h 165"/>
                <a:gd name="T64" fmla="*/ 0 w 197"/>
                <a:gd name="T65" fmla="*/ 0 h 165"/>
                <a:gd name="T66" fmla="*/ 0 w 197"/>
                <a:gd name="T67" fmla="*/ 0 h 165"/>
                <a:gd name="T68" fmla="*/ 0 w 197"/>
                <a:gd name="T69" fmla="*/ 0 h 165"/>
                <a:gd name="T70" fmla="*/ 0 w 197"/>
                <a:gd name="T71" fmla="*/ 0 h 165"/>
                <a:gd name="T72" fmla="*/ 0 w 197"/>
                <a:gd name="T73" fmla="*/ 0 h 165"/>
                <a:gd name="T74" fmla="*/ 0 w 197"/>
                <a:gd name="T75" fmla="*/ 0 h 165"/>
                <a:gd name="T76" fmla="*/ 0 w 197"/>
                <a:gd name="T77" fmla="*/ 0 h 165"/>
                <a:gd name="T78" fmla="*/ 0 w 197"/>
                <a:gd name="T79" fmla="*/ 0 h 165"/>
                <a:gd name="T80" fmla="*/ 0 w 197"/>
                <a:gd name="T81" fmla="*/ 0 h 165"/>
                <a:gd name="T82" fmla="*/ 0 w 197"/>
                <a:gd name="T83" fmla="*/ 0 h 165"/>
                <a:gd name="T84" fmla="*/ 0 w 197"/>
                <a:gd name="T85" fmla="*/ 0 h 165"/>
                <a:gd name="T86" fmla="*/ 0 w 197"/>
                <a:gd name="T87" fmla="*/ 0 h 165"/>
                <a:gd name="T88" fmla="*/ 0 w 197"/>
                <a:gd name="T89" fmla="*/ 0 h 165"/>
                <a:gd name="T90" fmla="*/ 0 w 197"/>
                <a:gd name="T91" fmla="*/ 0 h 165"/>
                <a:gd name="T92" fmla="*/ 0 w 197"/>
                <a:gd name="T93" fmla="*/ 0 h 165"/>
                <a:gd name="T94" fmla="*/ 0 w 197"/>
                <a:gd name="T95" fmla="*/ 0 h 165"/>
                <a:gd name="T96" fmla="*/ 0 w 197"/>
                <a:gd name="T97" fmla="*/ 0 h 165"/>
                <a:gd name="T98" fmla="*/ 0 w 197"/>
                <a:gd name="T99" fmla="*/ 0 h 165"/>
                <a:gd name="T100" fmla="*/ 0 w 197"/>
                <a:gd name="T101" fmla="*/ 0 h 165"/>
                <a:gd name="T102" fmla="*/ 0 w 197"/>
                <a:gd name="T103" fmla="*/ 0 h 165"/>
                <a:gd name="T104" fmla="*/ 0 w 197"/>
                <a:gd name="T105" fmla="*/ 0 h 165"/>
                <a:gd name="T106" fmla="*/ 0 w 197"/>
                <a:gd name="T107" fmla="*/ 0 h 165"/>
                <a:gd name="T108" fmla="*/ 0 w 197"/>
                <a:gd name="T109" fmla="*/ 0 h 165"/>
                <a:gd name="T110" fmla="*/ 0 w 197"/>
                <a:gd name="T111" fmla="*/ 0 h 165"/>
                <a:gd name="T112" fmla="*/ 0 w 197"/>
                <a:gd name="T113" fmla="*/ 0 h 165"/>
                <a:gd name="T114" fmla="*/ 0 w 197"/>
                <a:gd name="T115" fmla="*/ 0 h 165"/>
                <a:gd name="T116" fmla="*/ 0 w 197"/>
                <a:gd name="T117" fmla="*/ 0 h 165"/>
                <a:gd name="T118" fmla="*/ 0 w 197"/>
                <a:gd name="T119" fmla="*/ 0 h 165"/>
                <a:gd name="T120" fmla="*/ 0 w 197"/>
                <a:gd name="T121" fmla="*/ 0 h 165"/>
                <a:gd name="T122" fmla="*/ 0 w 197"/>
                <a:gd name="T123" fmla="*/ 0 h 16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7"/>
                <a:gd name="T187" fmla="*/ 0 h 165"/>
                <a:gd name="T188" fmla="*/ 197 w 197"/>
                <a:gd name="T189" fmla="*/ 165 h 16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7" h="165">
                  <a:moveTo>
                    <a:pt x="191" y="165"/>
                  </a:moveTo>
                  <a:lnTo>
                    <a:pt x="192" y="162"/>
                  </a:lnTo>
                  <a:lnTo>
                    <a:pt x="193" y="159"/>
                  </a:lnTo>
                  <a:lnTo>
                    <a:pt x="196" y="157"/>
                  </a:lnTo>
                  <a:lnTo>
                    <a:pt x="197" y="155"/>
                  </a:lnTo>
                  <a:lnTo>
                    <a:pt x="189" y="148"/>
                  </a:lnTo>
                  <a:lnTo>
                    <a:pt x="181" y="141"/>
                  </a:lnTo>
                  <a:lnTo>
                    <a:pt x="177" y="135"/>
                  </a:lnTo>
                  <a:lnTo>
                    <a:pt x="176" y="128"/>
                  </a:lnTo>
                  <a:lnTo>
                    <a:pt x="175" y="116"/>
                  </a:lnTo>
                  <a:lnTo>
                    <a:pt x="172" y="96"/>
                  </a:lnTo>
                  <a:lnTo>
                    <a:pt x="168" y="76"/>
                  </a:lnTo>
                  <a:lnTo>
                    <a:pt x="164" y="64"/>
                  </a:lnTo>
                  <a:lnTo>
                    <a:pt x="160" y="58"/>
                  </a:lnTo>
                  <a:lnTo>
                    <a:pt x="156" y="55"/>
                  </a:lnTo>
                  <a:lnTo>
                    <a:pt x="155" y="57"/>
                  </a:lnTo>
                  <a:lnTo>
                    <a:pt x="156" y="63"/>
                  </a:lnTo>
                  <a:lnTo>
                    <a:pt x="159" y="75"/>
                  </a:lnTo>
                  <a:lnTo>
                    <a:pt x="160" y="91"/>
                  </a:lnTo>
                  <a:lnTo>
                    <a:pt x="160" y="108"/>
                  </a:lnTo>
                  <a:lnTo>
                    <a:pt x="159" y="119"/>
                  </a:lnTo>
                  <a:lnTo>
                    <a:pt x="154" y="117"/>
                  </a:lnTo>
                  <a:lnTo>
                    <a:pt x="149" y="113"/>
                  </a:lnTo>
                  <a:lnTo>
                    <a:pt x="143" y="111"/>
                  </a:lnTo>
                  <a:lnTo>
                    <a:pt x="138" y="108"/>
                  </a:lnTo>
                  <a:lnTo>
                    <a:pt x="131" y="104"/>
                  </a:lnTo>
                  <a:lnTo>
                    <a:pt x="127" y="101"/>
                  </a:lnTo>
                  <a:lnTo>
                    <a:pt x="122" y="97"/>
                  </a:lnTo>
                  <a:lnTo>
                    <a:pt x="120" y="94"/>
                  </a:lnTo>
                  <a:lnTo>
                    <a:pt x="114" y="83"/>
                  </a:lnTo>
                  <a:lnTo>
                    <a:pt x="110" y="68"/>
                  </a:lnTo>
                  <a:lnTo>
                    <a:pt x="106" y="52"/>
                  </a:lnTo>
                  <a:lnTo>
                    <a:pt x="105" y="40"/>
                  </a:lnTo>
                  <a:lnTo>
                    <a:pt x="105" y="30"/>
                  </a:lnTo>
                  <a:lnTo>
                    <a:pt x="104" y="21"/>
                  </a:lnTo>
                  <a:lnTo>
                    <a:pt x="102" y="13"/>
                  </a:lnTo>
                  <a:lnTo>
                    <a:pt x="98" y="7"/>
                  </a:lnTo>
                  <a:lnTo>
                    <a:pt x="96" y="4"/>
                  </a:lnTo>
                  <a:lnTo>
                    <a:pt x="95" y="5"/>
                  </a:lnTo>
                  <a:lnTo>
                    <a:pt x="96" y="10"/>
                  </a:lnTo>
                  <a:lnTo>
                    <a:pt x="97" y="16"/>
                  </a:lnTo>
                  <a:lnTo>
                    <a:pt x="98" y="25"/>
                  </a:lnTo>
                  <a:lnTo>
                    <a:pt x="97" y="31"/>
                  </a:lnTo>
                  <a:lnTo>
                    <a:pt x="96" y="38"/>
                  </a:lnTo>
                  <a:lnTo>
                    <a:pt x="95" y="44"/>
                  </a:lnTo>
                  <a:lnTo>
                    <a:pt x="95" y="52"/>
                  </a:lnTo>
                  <a:lnTo>
                    <a:pt x="96" y="64"/>
                  </a:lnTo>
                  <a:lnTo>
                    <a:pt x="98" y="75"/>
                  </a:lnTo>
                  <a:lnTo>
                    <a:pt x="100" y="83"/>
                  </a:lnTo>
                  <a:lnTo>
                    <a:pt x="87" y="73"/>
                  </a:lnTo>
                  <a:lnTo>
                    <a:pt x="72" y="60"/>
                  </a:lnTo>
                  <a:lnTo>
                    <a:pt x="58" y="46"/>
                  </a:lnTo>
                  <a:lnTo>
                    <a:pt x="43" y="34"/>
                  </a:lnTo>
                  <a:lnTo>
                    <a:pt x="29" y="21"/>
                  </a:lnTo>
                  <a:lnTo>
                    <a:pt x="17" y="11"/>
                  </a:lnTo>
                  <a:lnTo>
                    <a:pt x="8" y="4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5"/>
                  </a:lnTo>
                  <a:lnTo>
                    <a:pt x="18" y="23"/>
                  </a:lnTo>
                  <a:lnTo>
                    <a:pt x="26" y="33"/>
                  </a:lnTo>
                  <a:lnTo>
                    <a:pt x="33" y="41"/>
                  </a:lnTo>
                  <a:lnTo>
                    <a:pt x="38" y="48"/>
                  </a:lnTo>
                  <a:lnTo>
                    <a:pt x="43" y="53"/>
                  </a:lnTo>
                  <a:lnTo>
                    <a:pt x="46" y="58"/>
                  </a:lnTo>
                  <a:lnTo>
                    <a:pt x="50" y="61"/>
                  </a:lnTo>
                  <a:lnTo>
                    <a:pt x="54" y="66"/>
                  </a:lnTo>
                  <a:lnTo>
                    <a:pt x="60" y="72"/>
                  </a:lnTo>
                  <a:lnTo>
                    <a:pt x="67" y="76"/>
                  </a:lnTo>
                  <a:lnTo>
                    <a:pt x="73" y="82"/>
                  </a:lnTo>
                  <a:lnTo>
                    <a:pt x="80" y="87"/>
                  </a:lnTo>
                  <a:lnTo>
                    <a:pt x="87" y="90"/>
                  </a:lnTo>
                  <a:lnTo>
                    <a:pt x="91" y="93"/>
                  </a:lnTo>
                  <a:lnTo>
                    <a:pt x="85" y="93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7" y="91"/>
                  </a:lnTo>
                  <a:lnTo>
                    <a:pt x="60" y="90"/>
                  </a:lnTo>
                  <a:lnTo>
                    <a:pt x="54" y="88"/>
                  </a:lnTo>
                  <a:lnTo>
                    <a:pt x="50" y="87"/>
                  </a:lnTo>
                  <a:lnTo>
                    <a:pt x="46" y="84"/>
                  </a:lnTo>
                  <a:lnTo>
                    <a:pt x="41" y="81"/>
                  </a:lnTo>
                  <a:lnTo>
                    <a:pt x="35" y="81"/>
                  </a:lnTo>
                  <a:lnTo>
                    <a:pt x="33" y="83"/>
                  </a:lnTo>
                  <a:lnTo>
                    <a:pt x="37" y="88"/>
                  </a:lnTo>
                  <a:lnTo>
                    <a:pt x="42" y="91"/>
                  </a:lnTo>
                  <a:lnTo>
                    <a:pt x="50" y="95"/>
                  </a:lnTo>
                  <a:lnTo>
                    <a:pt x="59" y="99"/>
                  </a:lnTo>
                  <a:lnTo>
                    <a:pt x="69" y="103"/>
                  </a:lnTo>
                  <a:lnTo>
                    <a:pt x="81" y="106"/>
                  </a:lnTo>
                  <a:lnTo>
                    <a:pt x="92" y="109"/>
                  </a:lnTo>
                  <a:lnTo>
                    <a:pt x="104" y="111"/>
                  </a:lnTo>
                  <a:lnTo>
                    <a:pt x="113" y="111"/>
                  </a:lnTo>
                  <a:lnTo>
                    <a:pt x="118" y="112"/>
                  </a:lnTo>
                  <a:lnTo>
                    <a:pt x="123" y="114"/>
                  </a:lnTo>
                  <a:lnTo>
                    <a:pt x="130" y="118"/>
                  </a:lnTo>
                  <a:lnTo>
                    <a:pt x="135" y="121"/>
                  </a:lnTo>
                  <a:lnTo>
                    <a:pt x="141" y="125"/>
                  </a:lnTo>
                  <a:lnTo>
                    <a:pt x="146" y="128"/>
                  </a:lnTo>
                  <a:lnTo>
                    <a:pt x="150" y="132"/>
                  </a:lnTo>
                  <a:lnTo>
                    <a:pt x="154" y="135"/>
                  </a:lnTo>
                  <a:lnTo>
                    <a:pt x="149" y="137"/>
                  </a:lnTo>
                  <a:lnTo>
                    <a:pt x="141" y="140"/>
                  </a:lnTo>
                  <a:lnTo>
                    <a:pt x="133" y="141"/>
                  </a:lnTo>
                  <a:lnTo>
                    <a:pt x="123" y="142"/>
                  </a:lnTo>
                  <a:lnTo>
                    <a:pt x="114" y="143"/>
                  </a:lnTo>
                  <a:lnTo>
                    <a:pt x="106" y="143"/>
                  </a:lnTo>
                  <a:lnTo>
                    <a:pt x="98" y="143"/>
                  </a:lnTo>
                  <a:lnTo>
                    <a:pt x="92" y="142"/>
                  </a:lnTo>
                  <a:lnTo>
                    <a:pt x="84" y="142"/>
                  </a:lnTo>
                  <a:lnTo>
                    <a:pt x="79" y="143"/>
                  </a:lnTo>
                  <a:lnTo>
                    <a:pt x="81" y="146"/>
                  </a:lnTo>
                  <a:lnTo>
                    <a:pt x="93" y="149"/>
                  </a:lnTo>
                  <a:lnTo>
                    <a:pt x="102" y="150"/>
                  </a:lnTo>
                  <a:lnTo>
                    <a:pt x="113" y="151"/>
                  </a:lnTo>
                  <a:lnTo>
                    <a:pt x="125" y="151"/>
                  </a:lnTo>
                  <a:lnTo>
                    <a:pt x="135" y="150"/>
                  </a:lnTo>
                  <a:lnTo>
                    <a:pt x="146" y="150"/>
                  </a:lnTo>
                  <a:lnTo>
                    <a:pt x="156" y="150"/>
                  </a:lnTo>
                  <a:lnTo>
                    <a:pt x="164" y="149"/>
                  </a:lnTo>
                  <a:lnTo>
                    <a:pt x="170" y="149"/>
                  </a:lnTo>
                  <a:lnTo>
                    <a:pt x="176" y="150"/>
                  </a:lnTo>
                  <a:lnTo>
                    <a:pt x="183" y="155"/>
                  </a:lnTo>
                  <a:lnTo>
                    <a:pt x="187" y="159"/>
                  </a:lnTo>
                  <a:lnTo>
                    <a:pt x="191" y="165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2" name="Freeform 609"/>
            <p:cNvSpPr>
              <a:spLocks/>
            </p:cNvSpPr>
            <p:nvPr/>
          </p:nvSpPr>
          <p:spPr bwMode="auto">
            <a:xfrm flipH="1">
              <a:off x="1146" y="2946"/>
              <a:ext cx="55" cy="125"/>
            </a:xfrm>
            <a:custGeom>
              <a:avLst/>
              <a:gdLst>
                <a:gd name="T0" fmla="*/ 0 w 123"/>
                <a:gd name="T1" fmla="*/ 1 h 250"/>
                <a:gd name="T2" fmla="*/ 0 w 123"/>
                <a:gd name="T3" fmla="*/ 1 h 250"/>
                <a:gd name="T4" fmla="*/ 0 w 123"/>
                <a:gd name="T5" fmla="*/ 1 h 250"/>
                <a:gd name="T6" fmla="*/ 0 w 123"/>
                <a:gd name="T7" fmla="*/ 1 h 250"/>
                <a:gd name="T8" fmla="*/ 0 w 123"/>
                <a:gd name="T9" fmla="*/ 1 h 250"/>
                <a:gd name="T10" fmla="*/ 0 w 123"/>
                <a:gd name="T11" fmla="*/ 1 h 250"/>
                <a:gd name="T12" fmla="*/ 0 w 123"/>
                <a:gd name="T13" fmla="*/ 1 h 250"/>
                <a:gd name="T14" fmla="*/ 0 w 123"/>
                <a:gd name="T15" fmla="*/ 1 h 250"/>
                <a:gd name="T16" fmla="*/ 0 w 123"/>
                <a:gd name="T17" fmla="*/ 1 h 250"/>
                <a:gd name="T18" fmla="*/ 0 w 123"/>
                <a:gd name="T19" fmla="*/ 1 h 250"/>
                <a:gd name="T20" fmla="*/ 0 w 123"/>
                <a:gd name="T21" fmla="*/ 1 h 250"/>
                <a:gd name="T22" fmla="*/ 0 w 123"/>
                <a:gd name="T23" fmla="*/ 1 h 250"/>
                <a:gd name="T24" fmla="*/ 0 w 123"/>
                <a:gd name="T25" fmla="*/ 1 h 250"/>
                <a:gd name="T26" fmla="*/ 0 w 123"/>
                <a:gd name="T27" fmla="*/ 1 h 250"/>
                <a:gd name="T28" fmla="*/ 0 w 123"/>
                <a:gd name="T29" fmla="*/ 1 h 250"/>
                <a:gd name="T30" fmla="*/ 0 w 123"/>
                <a:gd name="T31" fmla="*/ 1 h 250"/>
                <a:gd name="T32" fmla="*/ 0 w 123"/>
                <a:gd name="T33" fmla="*/ 1 h 250"/>
                <a:gd name="T34" fmla="*/ 0 w 123"/>
                <a:gd name="T35" fmla="*/ 1 h 250"/>
                <a:gd name="T36" fmla="*/ 0 w 123"/>
                <a:gd name="T37" fmla="*/ 1 h 250"/>
                <a:gd name="T38" fmla="*/ 0 w 123"/>
                <a:gd name="T39" fmla="*/ 1 h 250"/>
                <a:gd name="T40" fmla="*/ 0 w 123"/>
                <a:gd name="T41" fmla="*/ 1 h 250"/>
                <a:gd name="T42" fmla="*/ 0 w 123"/>
                <a:gd name="T43" fmla="*/ 1 h 250"/>
                <a:gd name="T44" fmla="*/ 0 w 123"/>
                <a:gd name="T45" fmla="*/ 1 h 250"/>
                <a:gd name="T46" fmla="*/ 0 w 123"/>
                <a:gd name="T47" fmla="*/ 1 h 250"/>
                <a:gd name="T48" fmla="*/ 0 w 123"/>
                <a:gd name="T49" fmla="*/ 1 h 250"/>
                <a:gd name="T50" fmla="*/ 0 w 123"/>
                <a:gd name="T51" fmla="*/ 1 h 250"/>
                <a:gd name="T52" fmla="*/ 0 w 123"/>
                <a:gd name="T53" fmla="*/ 1 h 250"/>
                <a:gd name="T54" fmla="*/ 0 w 123"/>
                <a:gd name="T55" fmla="*/ 1 h 250"/>
                <a:gd name="T56" fmla="*/ 0 w 123"/>
                <a:gd name="T57" fmla="*/ 1 h 250"/>
                <a:gd name="T58" fmla="*/ 0 w 123"/>
                <a:gd name="T59" fmla="*/ 1 h 250"/>
                <a:gd name="T60" fmla="*/ 0 w 123"/>
                <a:gd name="T61" fmla="*/ 1 h 250"/>
                <a:gd name="T62" fmla="*/ 0 w 123"/>
                <a:gd name="T63" fmla="*/ 1 h 250"/>
                <a:gd name="T64" fmla="*/ 0 w 123"/>
                <a:gd name="T65" fmla="*/ 1 h 250"/>
                <a:gd name="T66" fmla="*/ 0 w 123"/>
                <a:gd name="T67" fmla="*/ 1 h 250"/>
                <a:gd name="T68" fmla="*/ 0 w 123"/>
                <a:gd name="T69" fmla="*/ 1 h 250"/>
                <a:gd name="T70" fmla="*/ 0 w 123"/>
                <a:gd name="T71" fmla="*/ 1 h 250"/>
                <a:gd name="T72" fmla="*/ 0 w 123"/>
                <a:gd name="T73" fmla="*/ 1 h 250"/>
                <a:gd name="T74" fmla="*/ 0 w 123"/>
                <a:gd name="T75" fmla="*/ 1 h 250"/>
                <a:gd name="T76" fmla="*/ 0 w 123"/>
                <a:gd name="T77" fmla="*/ 1 h 250"/>
                <a:gd name="T78" fmla="*/ 0 w 123"/>
                <a:gd name="T79" fmla="*/ 1 h 250"/>
                <a:gd name="T80" fmla="*/ 0 w 123"/>
                <a:gd name="T81" fmla="*/ 1 h 250"/>
                <a:gd name="T82" fmla="*/ 0 w 123"/>
                <a:gd name="T83" fmla="*/ 1 h 250"/>
                <a:gd name="T84" fmla="*/ 0 w 123"/>
                <a:gd name="T85" fmla="*/ 1 h 250"/>
                <a:gd name="T86" fmla="*/ 0 w 123"/>
                <a:gd name="T87" fmla="*/ 1 h 250"/>
                <a:gd name="T88" fmla="*/ 0 w 123"/>
                <a:gd name="T89" fmla="*/ 1 h 250"/>
                <a:gd name="T90" fmla="*/ 0 w 123"/>
                <a:gd name="T91" fmla="*/ 1 h 250"/>
                <a:gd name="T92" fmla="*/ 0 w 123"/>
                <a:gd name="T93" fmla="*/ 1 h 250"/>
                <a:gd name="T94" fmla="*/ 0 w 123"/>
                <a:gd name="T95" fmla="*/ 1 h 25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3"/>
                <a:gd name="T145" fmla="*/ 0 h 250"/>
                <a:gd name="T146" fmla="*/ 123 w 123"/>
                <a:gd name="T147" fmla="*/ 250 h 25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3" h="250">
                  <a:moveTo>
                    <a:pt x="0" y="216"/>
                  </a:moveTo>
                  <a:lnTo>
                    <a:pt x="8" y="211"/>
                  </a:lnTo>
                  <a:lnTo>
                    <a:pt x="14" y="206"/>
                  </a:lnTo>
                  <a:lnTo>
                    <a:pt x="17" y="199"/>
                  </a:lnTo>
                  <a:lnTo>
                    <a:pt x="20" y="194"/>
                  </a:lnTo>
                  <a:lnTo>
                    <a:pt x="23" y="196"/>
                  </a:lnTo>
                  <a:lnTo>
                    <a:pt x="25" y="198"/>
                  </a:lnTo>
                  <a:lnTo>
                    <a:pt x="27" y="198"/>
                  </a:lnTo>
                  <a:lnTo>
                    <a:pt x="29" y="199"/>
                  </a:lnTo>
                  <a:lnTo>
                    <a:pt x="31" y="196"/>
                  </a:lnTo>
                  <a:lnTo>
                    <a:pt x="33" y="187"/>
                  </a:lnTo>
                  <a:lnTo>
                    <a:pt x="33" y="178"/>
                  </a:lnTo>
                  <a:lnTo>
                    <a:pt x="32" y="172"/>
                  </a:lnTo>
                  <a:lnTo>
                    <a:pt x="24" y="160"/>
                  </a:lnTo>
                  <a:lnTo>
                    <a:pt x="14" y="141"/>
                  </a:lnTo>
                  <a:lnTo>
                    <a:pt x="4" y="121"/>
                  </a:lnTo>
                  <a:lnTo>
                    <a:pt x="0" y="110"/>
                  </a:lnTo>
                  <a:lnTo>
                    <a:pt x="2" y="103"/>
                  </a:lnTo>
                  <a:lnTo>
                    <a:pt x="3" y="98"/>
                  </a:lnTo>
                  <a:lnTo>
                    <a:pt x="4" y="99"/>
                  </a:lnTo>
                  <a:lnTo>
                    <a:pt x="6" y="104"/>
                  </a:lnTo>
                  <a:lnTo>
                    <a:pt x="10" y="115"/>
                  </a:lnTo>
                  <a:lnTo>
                    <a:pt x="17" y="130"/>
                  </a:lnTo>
                  <a:lnTo>
                    <a:pt x="28" y="144"/>
                  </a:lnTo>
                  <a:lnTo>
                    <a:pt x="37" y="152"/>
                  </a:lnTo>
                  <a:lnTo>
                    <a:pt x="43" y="138"/>
                  </a:lnTo>
                  <a:lnTo>
                    <a:pt x="48" y="118"/>
                  </a:lnTo>
                  <a:lnTo>
                    <a:pt x="50" y="97"/>
                  </a:lnTo>
                  <a:lnTo>
                    <a:pt x="49" y="83"/>
                  </a:lnTo>
                  <a:lnTo>
                    <a:pt x="46" y="70"/>
                  </a:lnTo>
                  <a:lnTo>
                    <a:pt x="44" y="54"/>
                  </a:lnTo>
                  <a:lnTo>
                    <a:pt x="44" y="39"/>
                  </a:lnTo>
                  <a:lnTo>
                    <a:pt x="45" y="29"/>
                  </a:lnTo>
                  <a:lnTo>
                    <a:pt x="48" y="25"/>
                  </a:lnTo>
                  <a:lnTo>
                    <a:pt x="49" y="25"/>
                  </a:lnTo>
                  <a:lnTo>
                    <a:pt x="50" y="30"/>
                  </a:lnTo>
                  <a:lnTo>
                    <a:pt x="49" y="36"/>
                  </a:lnTo>
                  <a:lnTo>
                    <a:pt x="49" y="44"/>
                  </a:lnTo>
                  <a:lnTo>
                    <a:pt x="52" y="54"/>
                  </a:lnTo>
                  <a:lnTo>
                    <a:pt x="54" y="65"/>
                  </a:lnTo>
                  <a:lnTo>
                    <a:pt x="57" y="70"/>
                  </a:lnTo>
                  <a:lnTo>
                    <a:pt x="64" y="54"/>
                  </a:lnTo>
                  <a:lnTo>
                    <a:pt x="71" y="34"/>
                  </a:lnTo>
                  <a:lnTo>
                    <a:pt x="81" y="15"/>
                  </a:lnTo>
                  <a:lnTo>
                    <a:pt x="93" y="2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99" y="4"/>
                  </a:lnTo>
                  <a:lnTo>
                    <a:pt x="94" y="7"/>
                  </a:lnTo>
                  <a:lnTo>
                    <a:pt x="87" y="19"/>
                  </a:lnTo>
                  <a:lnTo>
                    <a:pt x="79" y="37"/>
                  </a:lnTo>
                  <a:lnTo>
                    <a:pt x="73" y="57"/>
                  </a:lnTo>
                  <a:lnTo>
                    <a:pt x="69" y="69"/>
                  </a:lnTo>
                  <a:lnTo>
                    <a:pt x="77" y="68"/>
                  </a:lnTo>
                  <a:lnTo>
                    <a:pt x="87" y="66"/>
                  </a:lnTo>
                  <a:lnTo>
                    <a:pt x="96" y="62"/>
                  </a:lnTo>
                  <a:lnTo>
                    <a:pt x="103" y="59"/>
                  </a:lnTo>
                  <a:lnTo>
                    <a:pt x="107" y="55"/>
                  </a:lnTo>
                  <a:lnTo>
                    <a:pt x="110" y="55"/>
                  </a:lnTo>
                  <a:lnTo>
                    <a:pt x="110" y="58"/>
                  </a:lnTo>
                  <a:lnTo>
                    <a:pt x="106" y="61"/>
                  </a:lnTo>
                  <a:lnTo>
                    <a:pt x="102" y="64"/>
                  </a:lnTo>
                  <a:lnTo>
                    <a:pt x="98" y="67"/>
                  </a:lnTo>
                  <a:lnTo>
                    <a:pt x="93" y="70"/>
                  </a:lnTo>
                  <a:lnTo>
                    <a:pt x="86" y="74"/>
                  </a:lnTo>
                  <a:lnTo>
                    <a:pt x="79" y="77"/>
                  </a:lnTo>
                  <a:lnTo>
                    <a:pt x="74" y="81"/>
                  </a:lnTo>
                  <a:lnTo>
                    <a:pt x="70" y="83"/>
                  </a:lnTo>
                  <a:lnTo>
                    <a:pt x="66" y="85"/>
                  </a:lnTo>
                  <a:lnTo>
                    <a:pt x="64" y="104"/>
                  </a:lnTo>
                  <a:lnTo>
                    <a:pt x="58" y="125"/>
                  </a:lnTo>
                  <a:lnTo>
                    <a:pt x="54" y="143"/>
                  </a:lnTo>
                  <a:lnTo>
                    <a:pt x="50" y="153"/>
                  </a:lnTo>
                  <a:lnTo>
                    <a:pt x="60" y="153"/>
                  </a:lnTo>
                  <a:lnTo>
                    <a:pt x="69" y="152"/>
                  </a:lnTo>
                  <a:lnTo>
                    <a:pt x="78" y="151"/>
                  </a:lnTo>
                  <a:lnTo>
                    <a:pt x="87" y="150"/>
                  </a:lnTo>
                  <a:lnTo>
                    <a:pt x="95" y="149"/>
                  </a:lnTo>
                  <a:lnTo>
                    <a:pt x="103" y="146"/>
                  </a:lnTo>
                  <a:lnTo>
                    <a:pt x="108" y="145"/>
                  </a:lnTo>
                  <a:lnTo>
                    <a:pt x="112" y="143"/>
                  </a:lnTo>
                  <a:lnTo>
                    <a:pt x="116" y="141"/>
                  </a:lnTo>
                  <a:lnTo>
                    <a:pt x="118" y="141"/>
                  </a:lnTo>
                  <a:lnTo>
                    <a:pt x="118" y="142"/>
                  </a:lnTo>
                  <a:lnTo>
                    <a:pt x="114" y="145"/>
                  </a:lnTo>
                  <a:lnTo>
                    <a:pt x="110" y="148"/>
                  </a:lnTo>
                  <a:lnTo>
                    <a:pt x="103" y="151"/>
                  </a:lnTo>
                  <a:lnTo>
                    <a:pt x="94" y="156"/>
                  </a:lnTo>
                  <a:lnTo>
                    <a:pt x="85" y="159"/>
                  </a:lnTo>
                  <a:lnTo>
                    <a:pt x="74" y="163"/>
                  </a:lnTo>
                  <a:lnTo>
                    <a:pt x="65" y="166"/>
                  </a:lnTo>
                  <a:lnTo>
                    <a:pt x="58" y="170"/>
                  </a:lnTo>
                  <a:lnTo>
                    <a:pt x="53" y="171"/>
                  </a:lnTo>
                  <a:lnTo>
                    <a:pt x="48" y="175"/>
                  </a:lnTo>
                  <a:lnTo>
                    <a:pt x="44" y="184"/>
                  </a:lnTo>
                  <a:lnTo>
                    <a:pt x="43" y="194"/>
                  </a:lnTo>
                  <a:lnTo>
                    <a:pt x="41" y="201"/>
                  </a:lnTo>
                  <a:lnTo>
                    <a:pt x="44" y="204"/>
                  </a:lnTo>
                  <a:lnTo>
                    <a:pt x="52" y="205"/>
                  </a:lnTo>
                  <a:lnTo>
                    <a:pt x="60" y="205"/>
                  </a:lnTo>
                  <a:lnTo>
                    <a:pt x="66" y="204"/>
                  </a:lnTo>
                  <a:lnTo>
                    <a:pt x="73" y="201"/>
                  </a:lnTo>
                  <a:lnTo>
                    <a:pt x="81" y="198"/>
                  </a:lnTo>
                  <a:lnTo>
                    <a:pt x="89" y="195"/>
                  </a:lnTo>
                  <a:lnTo>
                    <a:pt x="95" y="191"/>
                  </a:lnTo>
                  <a:lnTo>
                    <a:pt x="102" y="189"/>
                  </a:lnTo>
                  <a:lnTo>
                    <a:pt x="107" y="186"/>
                  </a:lnTo>
                  <a:lnTo>
                    <a:pt x="112" y="183"/>
                  </a:lnTo>
                  <a:lnTo>
                    <a:pt x="115" y="181"/>
                  </a:lnTo>
                  <a:lnTo>
                    <a:pt x="119" y="178"/>
                  </a:lnTo>
                  <a:lnTo>
                    <a:pt x="123" y="176"/>
                  </a:lnTo>
                  <a:lnTo>
                    <a:pt x="123" y="179"/>
                  </a:lnTo>
                  <a:lnTo>
                    <a:pt x="119" y="184"/>
                  </a:lnTo>
                  <a:lnTo>
                    <a:pt x="115" y="189"/>
                  </a:lnTo>
                  <a:lnTo>
                    <a:pt x="110" y="195"/>
                  </a:lnTo>
                  <a:lnTo>
                    <a:pt x="104" y="201"/>
                  </a:lnTo>
                  <a:lnTo>
                    <a:pt x="99" y="208"/>
                  </a:lnTo>
                  <a:lnTo>
                    <a:pt x="93" y="213"/>
                  </a:lnTo>
                  <a:lnTo>
                    <a:pt x="87" y="219"/>
                  </a:lnTo>
                  <a:lnTo>
                    <a:pt x="82" y="224"/>
                  </a:lnTo>
                  <a:lnTo>
                    <a:pt x="78" y="226"/>
                  </a:lnTo>
                  <a:lnTo>
                    <a:pt x="77" y="223"/>
                  </a:lnTo>
                  <a:lnTo>
                    <a:pt x="75" y="219"/>
                  </a:lnTo>
                  <a:lnTo>
                    <a:pt x="73" y="216"/>
                  </a:lnTo>
                  <a:lnTo>
                    <a:pt x="70" y="212"/>
                  </a:lnTo>
                  <a:lnTo>
                    <a:pt x="64" y="208"/>
                  </a:lnTo>
                  <a:lnTo>
                    <a:pt x="53" y="206"/>
                  </a:lnTo>
                  <a:lnTo>
                    <a:pt x="43" y="208"/>
                  </a:lnTo>
                  <a:lnTo>
                    <a:pt x="33" y="211"/>
                  </a:lnTo>
                  <a:lnTo>
                    <a:pt x="28" y="217"/>
                  </a:lnTo>
                  <a:lnTo>
                    <a:pt x="27" y="221"/>
                  </a:lnTo>
                  <a:lnTo>
                    <a:pt x="27" y="226"/>
                  </a:lnTo>
                  <a:lnTo>
                    <a:pt x="28" y="231"/>
                  </a:lnTo>
                  <a:lnTo>
                    <a:pt x="21" y="238"/>
                  </a:lnTo>
                  <a:lnTo>
                    <a:pt x="14" y="243"/>
                  </a:lnTo>
                  <a:lnTo>
                    <a:pt x="7" y="248"/>
                  </a:lnTo>
                  <a:lnTo>
                    <a:pt x="3" y="250"/>
                  </a:lnTo>
                  <a:lnTo>
                    <a:pt x="10" y="242"/>
                  </a:lnTo>
                  <a:lnTo>
                    <a:pt x="16" y="234"/>
                  </a:lnTo>
                  <a:lnTo>
                    <a:pt x="20" y="227"/>
                  </a:lnTo>
                  <a:lnTo>
                    <a:pt x="19" y="221"/>
                  </a:lnTo>
                  <a:lnTo>
                    <a:pt x="15" y="218"/>
                  </a:lnTo>
                  <a:lnTo>
                    <a:pt x="11" y="214"/>
                  </a:lnTo>
                  <a:lnTo>
                    <a:pt x="7" y="214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3" name="Freeform 610"/>
            <p:cNvSpPr>
              <a:spLocks/>
            </p:cNvSpPr>
            <p:nvPr/>
          </p:nvSpPr>
          <p:spPr bwMode="auto">
            <a:xfrm flipH="1">
              <a:off x="1203" y="3015"/>
              <a:ext cx="10" cy="16"/>
            </a:xfrm>
            <a:custGeom>
              <a:avLst/>
              <a:gdLst>
                <a:gd name="T0" fmla="*/ 0 w 22"/>
                <a:gd name="T1" fmla="*/ 0 h 33"/>
                <a:gd name="T2" fmla="*/ 0 w 22"/>
                <a:gd name="T3" fmla="*/ 0 h 33"/>
                <a:gd name="T4" fmla="*/ 0 w 22"/>
                <a:gd name="T5" fmla="*/ 0 h 33"/>
                <a:gd name="T6" fmla="*/ 0 w 22"/>
                <a:gd name="T7" fmla="*/ 0 h 33"/>
                <a:gd name="T8" fmla="*/ 0 w 22"/>
                <a:gd name="T9" fmla="*/ 0 h 33"/>
                <a:gd name="T10" fmla="*/ 0 w 22"/>
                <a:gd name="T11" fmla="*/ 0 h 33"/>
                <a:gd name="T12" fmla="*/ 0 w 22"/>
                <a:gd name="T13" fmla="*/ 0 h 33"/>
                <a:gd name="T14" fmla="*/ 0 w 22"/>
                <a:gd name="T15" fmla="*/ 0 h 33"/>
                <a:gd name="T16" fmla="*/ 0 w 22"/>
                <a:gd name="T17" fmla="*/ 0 h 33"/>
                <a:gd name="T18" fmla="*/ 0 w 22"/>
                <a:gd name="T19" fmla="*/ 0 h 33"/>
                <a:gd name="T20" fmla="*/ 0 w 22"/>
                <a:gd name="T21" fmla="*/ 0 h 33"/>
                <a:gd name="T22" fmla="*/ 0 w 22"/>
                <a:gd name="T23" fmla="*/ 0 h 33"/>
                <a:gd name="T24" fmla="*/ 0 w 22"/>
                <a:gd name="T25" fmla="*/ 0 h 33"/>
                <a:gd name="T26" fmla="*/ 0 w 22"/>
                <a:gd name="T27" fmla="*/ 0 h 33"/>
                <a:gd name="T28" fmla="*/ 0 w 22"/>
                <a:gd name="T29" fmla="*/ 0 h 33"/>
                <a:gd name="T30" fmla="*/ 0 w 22"/>
                <a:gd name="T31" fmla="*/ 0 h 33"/>
                <a:gd name="T32" fmla="*/ 0 w 22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22" y="30"/>
                  </a:moveTo>
                  <a:lnTo>
                    <a:pt x="17" y="29"/>
                  </a:lnTo>
                  <a:lnTo>
                    <a:pt x="12" y="29"/>
                  </a:lnTo>
                  <a:lnTo>
                    <a:pt x="8" y="32"/>
                  </a:lnTo>
                  <a:lnTo>
                    <a:pt x="4" y="33"/>
                  </a:lnTo>
                  <a:lnTo>
                    <a:pt x="3" y="25"/>
                  </a:lnTo>
                  <a:lnTo>
                    <a:pt x="1" y="18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4" y="3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1" y="18"/>
                  </a:lnTo>
                  <a:lnTo>
                    <a:pt x="16" y="25"/>
                  </a:lnTo>
                  <a:lnTo>
                    <a:pt x="22" y="3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4" name="Freeform 611"/>
            <p:cNvSpPr>
              <a:spLocks/>
            </p:cNvSpPr>
            <p:nvPr/>
          </p:nvSpPr>
          <p:spPr bwMode="auto">
            <a:xfrm flipH="1">
              <a:off x="963" y="3011"/>
              <a:ext cx="176" cy="103"/>
            </a:xfrm>
            <a:custGeom>
              <a:avLst/>
              <a:gdLst>
                <a:gd name="T0" fmla="*/ 0 w 390"/>
                <a:gd name="T1" fmla="*/ 0 h 208"/>
                <a:gd name="T2" fmla="*/ 0 w 390"/>
                <a:gd name="T3" fmla="*/ 0 h 208"/>
                <a:gd name="T4" fmla="*/ 0 w 390"/>
                <a:gd name="T5" fmla="*/ 0 h 208"/>
                <a:gd name="T6" fmla="*/ 0 w 390"/>
                <a:gd name="T7" fmla="*/ 0 h 208"/>
                <a:gd name="T8" fmla="*/ 0 w 390"/>
                <a:gd name="T9" fmla="*/ 0 h 208"/>
                <a:gd name="T10" fmla="*/ 0 w 390"/>
                <a:gd name="T11" fmla="*/ 0 h 208"/>
                <a:gd name="T12" fmla="*/ 0 w 390"/>
                <a:gd name="T13" fmla="*/ 0 h 208"/>
                <a:gd name="T14" fmla="*/ 0 w 390"/>
                <a:gd name="T15" fmla="*/ 0 h 208"/>
                <a:gd name="T16" fmla="*/ 0 w 390"/>
                <a:gd name="T17" fmla="*/ 0 h 208"/>
                <a:gd name="T18" fmla="*/ 0 w 390"/>
                <a:gd name="T19" fmla="*/ 0 h 208"/>
                <a:gd name="T20" fmla="*/ 0 w 390"/>
                <a:gd name="T21" fmla="*/ 0 h 208"/>
                <a:gd name="T22" fmla="*/ 0 w 390"/>
                <a:gd name="T23" fmla="*/ 0 h 208"/>
                <a:gd name="T24" fmla="*/ 0 w 390"/>
                <a:gd name="T25" fmla="*/ 0 h 208"/>
                <a:gd name="T26" fmla="*/ 0 w 390"/>
                <a:gd name="T27" fmla="*/ 0 h 208"/>
                <a:gd name="T28" fmla="*/ 0 w 390"/>
                <a:gd name="T29" fmla="*/ 0 h 208"/>
                <a:gd name="T30" fmla="*/ 0 w 390"/>
                <a:gd name="T31" fmla="*/ 0 h 208"/>
                <a:gd name="T32" fmla="*/ 0 w 390"/>
                <a:gd name="T33" fmla="*/ 0 h 208"/>
                <a:gd name="T34" fmla="*/ 0 w 390"/>
                <a:gd name="T35" fmla="*/ 0 h 208"/>
                <a:gd name="T36" fmla="*/ 0 w 390"/>
                <a:gd name="T37" fmla="*/ 0 h 208"/>
                <a:gd name="T38" fmla="*/ 0 w 390"/>
                <a:gd name="T39" fmla="*/ 0 h 208"/>
                <a:gd name="T40" fmla="*/ 0 w 390"/>
                <a:gd name="T41" fmla="*/ 0 h 208"/>
                <a:gd name="T42" fmla="*/ 0 w 390"/>
                <a:gd name="T43" fmla="*/ 0 h 208"/>
                <a:gd name="T44" fmla="*/ 0 w 390"/>
                <a:gd name="T45" fmla="*/ 0 h 208"/>
                <a:gd name="T46" fmla="*/ 0 w 390"/>
                <a:gd name="T47" fmla="*/ 0 h 208"/>
                <a:gd name="T48" fmla="*/ 0 w 390"/>
                <a:gd name="T49" fmla="*/ 0 h 208"/>
                <a:gd name="T50" fmla="*/ 0 w 390"/>
                <a:gd name="T51" fmla="*/ 0 h 208"/>
                <a:gd name="T52" fmla="*/ 0 w 390"/>
                <a:gd name="T53" fmla="*/ 0 h 208"/>
                <a:gd name="T54" fmla="*/ 0 w 390"/>
                <a:gd name="T55" fmla="*/ 0 h 208"/>
                <a:gd name="T56" fmla="*/ 0 w 390"/>
                <a:gd name="T57" fmla="*/ 0 h 208"/>
                <a:gd name="T58" fmla="*/ 0 w 390"/>
                <a:gd name="T59" fmla="*/ 0 h 208"/>
                <a:gd name="T60" fmla="*/ 0 w 390"/>
                <a:gd name="T61" fmla="*/ 0 h 208"/>
                <a:gd name="T62" fmla="*/ 0 w 390"/>
                <a:gd name="T63" fmla="*/ 0 h 208"/>
                <a:gd name="T64" fmla="*/ 0 w 390"/>
                <a:gd name="T65" fmla="*/ 0 h 208"/>
                <a:gd name="T66" fmla="*/ 0 w 390"/>
                <a:gd name="T67" fmla="*/ 0 h 208"/>
                <a:gd name="T68" fmla="*/ 0 w 390"/>
                <a:gd name="T69" fmla="*/ 0 h 208"/>
                <a:gd name="T70" fmla="*/ 0 w 390"/>
                <a:gd name="T71" fmla="*/ 0 h 208"/>
                <a:gd name="T72" fmla="*/ 0 w 390"/>
                <a:gd name="T73" fmla="*/ 0 h 208"/>
                <a:gd name="T74" fmla="*/ 0 w 390"/>
                <a:gd name="T75" fmla="*/ 0 h 208"/>
                <a:gd name="T76" fmla="*/ 0 w 390"/>
                <a:gd name="T77" fmla="*/ 0 h 208"/>
                <a:gd name="T78" fmla="*/ 0 w 390"/>
                <a:gd name="T79" fmla="*/ 0 h 208"/>
                <a:gd name="T80" fmla="*/ 0 w 390"/>
                <a:gd name="T81" fmla="*/ 0 h 208"/>
                <a:gd name="T82" fmla="*/ 0 w 390"/>
                <a:gd name="T83" fmla="*/ 0 h 208"/>
                <a:gd name="T84" fmla="*/ 0 w 390"/>
                <a:gd name="T85" fmla="*/ 0 h 208"/>
                <a:gd name="T86" fmla="*/ 0 w 390"/>
                <a:gd name="T87" fmla="*/ 0 h 208"/>
                <a:gd name="T88" fmla="*/ 0 w 390"/>
                <a:gd name="T89" fmla="*/ 0 h 208"/>
                <a:gd name="T90" fmla="*/ 0 w 390"/>
                <a:gd name="T91" fmla="*/ 0 h 208"/>
                <a:gd name="T92" fmla="*/ 0 w 390"/>
                <a:gd name="T93" fmla="*/ 0 h 208"/>
                <a:gd name="T94" fmla="*/ 0 w 390"/>
                <a:gd name="T95" fmla="*/ 0 h 208"/>
                <a:gd name="T96" fmla="*/ 0 w 390"/>
                <a:gd name="T97" fmla="*/ 0 h 208"/>
                <a:gd name="T98" fmla="*/ 0 w 390"/>
                <a:gd name="T99" fmla="*/ 0 h 208"/>
                <a:gd name="T100" fmla="*/ 0 w 390"/>
                <a:gd name="T101" fmla="*/ 0 h 208"/>
                <a:gd name="T102" fmla="*/ 0 w 390"/>
                <a:gd name="T103" fmla="*/ 0 h 208"/>
                <a:gd name="T104" fmla="*/ 0 w 390"/>
                <a:gd name="T105" fmla="*/ 0 h 208"/>
                <a:gd name="T106" fmla="*/ 0 w 390"/>
                <a:gd name="T107" fmla="*/ 0 h 208"/>
                <a:gd name="T108" fmla="*/ 0 w 390"/>
                <a:gd name="T109" fmla="*/ 0 h 2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90"/>
                <a:gd name="T166" fmla="*/ 0 h 208"/>
                <a:gd name="T167" fmla="*/ 390 w 390"/>
                <a:gd name="T168" fmla="*/ 208 h 2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90" h="208">
                  <a:moveTo>
                    <a:pt x="16" y="161"/>
                  </a:moveTo>
                  <a:lnTo>
                    <a:pt x="21" y="157"/>
                  </a:lnTo>
                  <a:lnTo>
                    <a:pt x="29" y="151"/>
                  </a:lnTo>
                  <a:lnTo>
                    <a:pt x="38" y="147"/>
                  </a:lnTo>
                  <a:lnTo>
                    <a:pt x="49" y="141"/>
                  </a:lnTo>
                  <a:lnTo>
                    <a:pt x="59" y="136"/>
                  </a:lnTo>
                  <a:lnTo>
                    <a:pt x="68" y="131"/>
                  </a:lnTo>
                  <a:lnTo>
                    <a:pt x="75" y="127"/>
                  </a:lnTo>
                  <a:lnTo>
                    <a:pt x="78" y="124"/>
                  </a:lnTo>
                  <a:lnTo>
                    <a:pt x="82" y="113"/>
                  </a:lnTo>
                  <a:lnTo>
                    <a:pt x="88" y="96"/>
                  </a:lnTo>
                  <a:lnTo>
                    <a:pt x="97" y="78"/>
                  </a:lnTo>
                  <a:lnTo>
                    <a:pt x="105" y="64"/>
                  </a:lnTo>
                  <a:lnTo>
                    <a:pt x="111" y="57"/>
                  </a:lnTo>
                  <a:lnTo>
                    <a:pt x="117" y="49"/>
                  </a:lnTo>
                  <a:lnTo>
                    <a:pt x="126" y="40"/>
                  </a:lnTo>
                  <a:lnTo>
                    <a:pt x="136" y="29"/>
                  </a:lnTo>
                  <a:lnTo>
                    <a:pt x="146" y="20"/>
                  </a:lnTo>
                  <a:lnTo>
                    <a:pt x="155" y="11"/>
                  </a:lnTo>
                  <a:lnTo>
                    <a:pt x="163" y="5"/>
                  </a:lnTo>
                  <a:lnTo>
                    <a:pt x="169" y="1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71" y="7"/>
                  </a:lnTo>
                  <a:lnTo>
                    <a:pt x="167" y="11"/>
                  </a:lnTo>
                  <a:lnTo>
                    <a:pt x="161" y="18"/>
                  </a:lnTo>
                  <a:lnTo>
                    <a:pt x="151" y="26"/>
                  </a:lnTo>
                  <a:lnTo>
                    <a:pt x="142" y="36"/>
                  </a:lnTo>
                  <a:lnTo>
                    <a:pt x="132" y="46"/>
                  </a:lnTo>
                  <a:lnTo>
                    <a:pt x="122" y="56"/>
                  </a:lnTo>
                  <a:lnTo>
                    <a:pt x="116" y="65"/>
                  </a:lnTo>
                  <a:lnTo>
                    <a:pt x="112" y="71"/>
                  </a:lnTo>
                  <a:lnTo>
                    <a:pt x="107" y="81"/>
                  </a:lnTo>
                  <a:lnTo>
                    <a:pt x="103" y="91"/>
                  </a:lnTo>
                  <a:lnTo>
                    <a:pt x="101" y="103"/>
                  </a:lnTo>
                  <a:lnTo>
                    <a:pt x="100" y="110"/>
                  </a:lnTo>
                  <a:lnTo>
                    <a:pt x="100" y="113"/>
                  </a:lnTo>
                  <a:lnTo>
                    <a:pt x="101" y="113"/>
                  </a:lnTo>
                  <a:lnTo>
                    <a:pt x="104" y="112"/>
                  </a:lnTo>
                  <a:lnTo>
                    <a:pt x="111" y="110"/>
                  </a:lnTo>
                  <a:lnTo>
                    <a:pt x="116" y="108"/>
                  </a:lnTo>
                  <a:lnTo>
                    <a:pt x="121" y="103"/>
                  </a:lnTo>
                  <a:lnTo>
                    <a:pt x="129" y="98"/>
                  </a:lnTo>
                  <a:lnTo>
                    <a:pt x="137" y="94"/>
                  </a:lnTo>
                  <a:lnTo>
                    <a:pt x="145" y="89"/>
                  </a:lnTo>
                  <a:lnTo>
                    <a:pt x="151" y="84"/>
                  </a:lnTo>
                  <a:lnTo>
                    <a:pt x="158" y="81"/>
                  </a:lnTo>
                  <a:lnTo>
                    <a:pt x="162" y="80"/>
                  </a:lnTo>
                  <a:lnTo>
                    <a:pt x="170" y="67"/>
                  </a:lnTo>
                  <a:lnTo>
                    <a:pt x="182" y="54"/>
                  </a:lnTo>
                  <a:lnTo>
                    <a:pt x="196" y="42"/>
                  </a:lnTo>
                  <a:lnTo>
                    <a:pt x="212" y="30"/>
                  </a:lnTo>
                  <a:lnTo>
                    <a:pt x="226" y="21"/>
                  </a:lnTo>
                  <a:lnTo>
                    <a:pt x="241" y="12"/>
                  </a:lnTo>
                  <a:lnTo>
                    <a:pt x="253" y="7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4" y="4"/>
                  </a:lnTo>
                  <a:lnTo>
                    <a:pt x="267" y="7"/>
                  </a:lnTo>
                  <a:lnTo>
                    <a:pt x="255" y="13"/>
                  </a:lnTo>
                  <a:lnTo>
                    <a:pt x="242" y="22"/>
                  </a:lnTo>
                  <a:lnTo>
                    <a:pt x="228" y="33"/>
                  </a:lnTo>
                  <a:lnTo>
                    <a:pt x="213" y="44"/>
                  </a:lnTo>
                  <a:lnTo>
                    <a:pt x="200" y="56"/>
                  </a:lnTo>
                  <a:lnTo>
                    <a:pt x="190" y="66"/>
                  </a:lnTo>
                  <a:lnTo>
                    <a:pt x="183" y="75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3" y="86"/>
                  </a:lnTo>
                  <a:lnTo>
                    <a:pt x="188" y="84"/>
                  </a:lnTo>
                  <a:lnTo>
                    <a:pt x="196" y="83"/>
                  </a:lnTo>
                  <a:lnTo>
                    <a:pt x="201" y="82"/>
                  </a:lnTo>
                  <a:lnTo>
                    <a:pt x="208" y="81"/>
                  </a:lnTo>
                  <a:lnTo>
                    <a:pt x="215" y="80"/>
                  </a:lnTo>
                  <a:lnTo>
                    <a:pt x="221" y="79"/>
                  </a:lnTo>
                  <a:lnTo>
                    <a:pt x="228" y="78"/>
                  </a:lnTo>
                  <a:lnTo>
                    <a:pt x="233" y="76"/>
                  </a:lnTo>
                  <a:lnTo>
                    <a:pt x="238" y="75"/>
                  </a:lnTo>
                  <a:lnTo>
                    <a:pt x="242" y="75"/>
                  </a:lnTo>
                  <a:lnTo>
                    <a:pt x="253" y="67"/>
                  </a:lnTo>
                  <a:lnTo>
                    <a:pt x="266" y="60"/>
                  </a:lnTo>
                  <a:lnTo>
                    <a:pt x="280" y="52"/>
                  </a:lnTo>
                  <a:lnTo>
                    <a:pt x="298" y="45"/>
                  </a:lnTo>
                  <a:lnTo>
                    <a:pt x="312" y="38"/>
                  </a:lnTo>
                  <a:lnTo>
                    <a:pt x="327" y="33"/>
                  </a:lnTo>
                  <a:lnTo>
                    <a:pt x="337" y="29"/>
                  </a:lnTo>
                  <a:lnTo>
                    <a:pt x="344" y="26"/>
                  </a:lnTo>
                  <a:lnTo>
                    <a:pt x="350" y="23"/>
                  </a:lnTo>
                  <a:lnTo>
                    <a:pt x="354" y="26"/>
                  </a:lnTo>
                  <a:lnTo>
                    <a:pt x="352" y="30"/>
                  </a:lnTo>
                  <a:lnTo>
                    <a:pt x="344" y="34"/>
                  </a:lnTo>
                  <a:lnTo>
                    <a:pt x="333" y="37"/>
                  </a:lnTo>
                  <a:lnTo>
                    <a:pt x="321" y="41"/>
                  </a:lnTo>
                  <a:lnTo>
                    <a:pt x="308" y="46"/>
                  </a:lnTo>
                  <a:lnTo>
                    <a:pt x="298" y="53"/>
                  </a:lnTo>
                  <a:lnTo>
                    <a:pt x="287" y="59"/>
                  </a:lnTo>
                  <a:lnTo>
                    <a:pt x="278" y="66"/>
                  </a:lnTo>
                  <a:lnTo>
                    <a:pt x="271" y="72"/>
                  </a:lnTo>
                  <a:lnTo>
                    <a:pt x="267" y="78"/>
                  </a:lnTo>
                  <a:lnTo>
                    <a:pt x="280" y="79"/>
                  </a:lnTo>
                  <a:lnTo>
                    <a:pt x="295" y="78"/>
                  </a:lnTo>
                  <a:lnTo>
                    <a:pt x="311" y="76"/>
                  </a:lnTo>
                  <a:lnTo>
                    <a:pt x="327" y="74"/>
                  </a:lnTo>
                  <a:lnTo>
                    <a:pt x="342" y="71"/>
                  </a:lnTo>
                  <a:lnTo>
                    <a:pt x="356" y="68"/>
                  </a:lnTo>
                  <a:lnTo>
                    <a:pt x="366" y="65"/>
                  </a:lnTo>
                  <a:lnTo>
                    <a:pt x="374" y="63"/>
                  </a:lnTo>
                  <a:lnTo>
                    <a:pt x="383" y="59"/>
                  </a:lnTo>
                  <a:lnTo>
                    <a:pt x="388" y="58"/>
                  </a:lnTo>
                  <a:lnTo>
                    <a:pt x="390" y="59"/>
                  </a:lnTo>
                  <a:lnTo>
                    <a:pt x="384" y="64"/>
                  </a:lnTo>
                  <a:lnTo>
                    <a:pt x="378" y="67"/>
                  </a:lnTo>
                  <a:lnTo>
                    <a:pt x="367" y="72"/>
                  </a:lnTo>
                  <a:lnTo>
                    <a:pt x="356" y="78"/>
                  </a:lnTo>
                  <a:lnTo>
                    <a:pt x="341" y="82"/>
                  </a:lnTo>
                  <a:lnTo>
                    <a:pt x="324" y="87"/>
                  </a:lnTo>
                  <a:lnTo>
                    <a:pt x="307" y="90"/>
                  </a:lnTo>
                  <a:lnTo>
                    <a:pt x="290" y="93"/>
                  </a:lnTo>
                  <a:lnTo>
                    <a:pt x="273" y="93"/>
                  </a:lnTo>
                  <a:lnTo>
                    <a:pt x="278" y="97"/>
                  </a:lnTo>
                  <a:lnTo>
                    <a:pt x="287" y="103"/>
                  </a:lnTo>
                  <a:lnTo>
                    <a:pt x="298" y="109"/>
                  </a:lnTo>
                  <a:lnTo>
                    <a:pt x="308" y="114"/>
                  </a:lnTo>
                  <a:lnTo>
                    <a:pt x="320" y="120"/>
                  </a:lnTo>
                  <a:lnTo>
                    <a:pt x="330" y="125"/>
                  </a:lnTo>
                  <a:lnTo>
                    <a:pt x="340" y="128"/>
                  </a:lnTo>
                  <a:lnTo>
                    <a:pt x="346" y="131"/>
                  </a:lnTo>
                  <a:lnTo>
                    <a:pt x="354" y="135"/>
                  </a:lnTo>
                  <a:lnTo>
                    <a:pt x="358" y="137"/>
                  </a:lnTo>
                  <a:lnTo>
                    <a:pt x="356" y="140"/>
                  </a:lnTo>
                  <a:lnTo>
                    <a:pt x="348" y="139"/>
                  </a:lnTo>
                  <a:lnTo>
                    <a:pt x="338" y="136"/>
                  </a:lnTo>
                  <a:lnTo>
                    <a:pt x="327" y="132"/>
                  </a:lnTo>
                  <a:lnTo>
                    <a:pt x="311" y="127"/>
                  </a:lnTo>
                  <a:lnTo>
                    <a:pt x="295" y="121"/>
                  </a:lnTo>
                  <a:lnTo>
                    <a:pt x="279" y="116"/>
                  </a:lnTo>
                  <a:lnTo>
                    <a:pt x="266" y="110"/>
                  </a:lnTo>
                  <a:lnTo>
                    <a:pt x="255" y="104"/>
                  </a:lnTo>
                  <a:lnTo>
                    <a:pt x="249" y="99"/>
                  </a:lnTo>
                  <a:lnTo>
                    <a:pt x="242" y="99"/>
                  </a:lnTo>
                  <a:lnTo>
                    <a:pt x="234" y="101"/>
                  </a:lnTo>
                  <a:lnTo>
                    <a:pt x="226" y="101"/>
                  </a:lnTo>
                  <a:lnTo>
                    <a:pt x="217" y="102"/>
                  </a:lnTo>
                  <a:lnTo>
                    <a:pt x="208" y="102"/>
                  </a:lnTo>
                  <a:lnTo>
                    <a:pt x="200" y="103"/>
                  </a:lnTo>
                  <a:lnTo>
                    <a:pt x="194" y="103"/>
                  </a:lnTo>
                  <a:lnTo>
                    <a:pt x="190" y="104"/>
                  </a:lnTo>
                  <a:lnTo>
                    <a:pt x="194" y="110"/>
                  </a:lnTo>
                  <a:lnTo>
                    <a:pt x="200" y="116"/>
                  </a:lnTo>
                  <a:lnTo>
                    <a:pt x="207" y="122"/>
                  </a:lnTo>
                  <a:lnTo>
                    <a:pt x="215" y="129"/>
                  </a:lnTo>
                  <a:lnTo>
                    <a:pt x="223" y="135"/>
                  </a:lnTo>
                  <a:lnTo>
                    <a:pt x="230" y="141"/>
                  </a:lnTo>
                  <a:lnTo>
                    <a:pt x="238" y="146"/>
                  </a:lnTo>
                  <a:lnTo>
                    <a:pt x="244" y="149"/>
                  </a:lnTo>
                  <a:lnTo>
                    <a:pt x="254" y="154"/>
                  </a:lnTo>
                  <a:lnTo>
                    <a:pt x="265" y="159"/>
                  </a:lnTo>
                  <a:lnTo>
                    <a:pt x="275" y="164"/>
                  </a:lnTo>
                  <a:lnTo>
                    <a:pt x="282" y="167"/>
                  </a:lnTo>
                  <a:lnTo>
                    <a:pt x="287" y="172"/>
                  </a:lnTo>
                  <a:lnTo>
                    <a:pt x="291" y="177"/>
                  </a:lnTo>
                  <a:lnTo>
                    <a:pt x="288" y="178"/>
                  </a:lnTo>
                  <a:lnTo>
                    <a:pt x="275" y="172"/>
                  </a:lnTo>
                  <a:lnTo>
                    <a:pt x="265" y="166"/>
                  </a:lnTo>
                  <a:lnTo>
                    <a:pt x="251" y="159"/>
                  </a:lnTo>
                  <a:lnTo>
                    <a:pt x="237" y="151"/>
                  </a:lnTo>
                  <a:lnTo>
                    <a:pt x="221" y="143"/>
                  </a:lnTo>
                  <a:lnTo>
                    <a:pt x="207" y="135"/>
                  </a:lnTo>
                  <a:lnTo>
                    <a:pt x="195" y="128"/>
                  </a:lnTo>
                  <a:lnTo>
                    <a:pt x="184" y="122"/>
                  </a:lnTo>
                  <a:lnTo>
                    <a:pt x="178" y="118"/>
                  </a:lnTo>
                  <a:lnTo>
                    <a:pt x="171" y="113"/>
                  </a:lnTo>
                  <a:lnTo>
                    <a:pt x="165" y="113"/>
                  </a:lnTo>
                  <a:lnTo>
                    <a:pt x="159" y="114"/>
                  </a:lnTo>
                  <a:lnTo>
                    <a:pt x="153" y="117"/>
                  </a:lnTo>
                  <a:lnTo>
                    <a:pt x="147" y="118"/>
                  </a:lnTo>
                  <a:lnTo>
                    <a:pt x="141" y="120"/>
                  </a:lnTo>
                  <a:lnTo>
                    <a:pt x="134" y="122"/>
                  </a:lnTo>
                  <a:lnTo>
                    <a:pt x="126" y="124"/>
                  </a:lnTo>
                  <a:lnTo>
                    <a:pt x="118" y="126"/>
                  </a:lnTo>
                  <a:lnTo>
                    <a:pt x="112" y="128"/>
                  </a:lnTo>
                  <a:lnTo>
                    <a:pt x="107" y="131"/>
                  </a:lnTo>
                  <a:lnTo>
                    <a:pt x="104" y="132"/>
                  </a:lnTo>
                  <a:lnTo>
                    <a:pt x="101" y="135"/>
                  </a:lnTo>
                  <a:lnTo>
                    <a:pt x="103" y="137"/>
                  </a:lnTo>
                  <a:lnTo>
                    <a:pt x="105" y="142"/>
                  </a:lnTo>
                  <a:lnTo>
                    <a:pt x="112" y="147"/>
                  </a:lnTo>
                  <a:lnTo>
                    <a:pt x="118" y="151"/>
                  </a:lnTo>
                  <a:lnTo>
                    <a:pt x="128" y="158"/>
                  </a:lnTo>
                  <a:lnTo>
                    <a:pt x="141" y="166"/>
                  </a:lnTo>
                  <a:lnTo>
                    <a:pt x="154" y="175"/>
                  </a:lnTo>
                  <a:lnTo>
                    <a:pt x="169" y="184"/>
                  </a:lnTo>
                  <a:lnTo>
                    <a:pt x="182" y="192"/>
                  </a:lnTo>
                  <a:lnTo>
                    <a:pt x="194" y="197"/>
                  </a:lnTo>
                  <a:lnTo>
                    <a:pt x="201" y="201"/>
                  </a:lnTo>
                  <a:lnTo>
                    <a:pt x="208" y="205"/>
                  </a:lnTo>
                  <a:lnTo>
                    <a:pt x="208" y="208"/>
                  </a:lnTo>
                  <a:lnTo>
                    <a:pt x="200" y="208"/>
                  </a:lnTo>
                  <a:lnTo>
                    <a:pt x="187" y="202"/>
                  </a:lnTo>
                  <a:lnTo>
                    <a:pt x="176" y="196"/>
                  </a:lnTo>
                  <a:lnTo>
                    <a:pt x="165" y="189"/>
                  </a:lnTo>
                  <a:lnTo>
                    <a:pt x="149" y="181"/>
                  </a:lnTo>
                  <a:lnTo>
                    <a:pt x="133" y="172"/>
                  </a:lnTo>
                  <a:lnTo>
                    <a:pt x="118" y="164"/>
                  </a:lnTo>
                  <a:lnTo>
                    <a:pt x="104" y="157"/>
                  </a:lnTo>
                  <a:lnTo>
                    <a:pt x="95" y="152"/>
                  </a:lnTo>
                  <a:lnTo>
                    <a:pt x="88" y="150"/>
                  </a:lnTo>
                  <a:lnTo>
                    <a:pt x="83" y="150"/>
                  </a:lnTo>
                  <a:lnTo>
                    <a:pt x="74" y="152"/>
                  </a:lnTo>
                  <a:lnTo>
                    <a:pt x="61" y="156"/>
                  </a:lnTo>
                  <a:lnTo>
                    <a:pt x="47" y="161"/>
                  </a:lnTo>
                  <a:lnTo>
                    <a:pt x="33" y="164"/>
                  </a:lnTo>
                  <a:lnTo>
                    <a:pt x="21" y="167"/>
                  </a:lnTo>
                  <a:lnTo>
                    <a:pt x="10" y="170"/>
                  </a:lnTo>
                  <a:lnTo>
                    <a:pt x="4" y="171"/>
                  </a:lnTo>
                  <a:lnTo>
                    <a:pt x="0" y="171"/>
                  </a:lnTo>
                  <a:lnTo>
                    <a:pt x="3" y="169"/>
                  </a:lnTo>
                  <a:lnTo>
                    <a:pt x="8" y="165"/>
                  </a:lnTo>
                  <a:lnTo>
                    <a:pt x="16" y="161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5" name="Freeform 612"/>
            <p:cNvSpPr>
              <a:spLocks/>
            </p:cNvSpPr>
            <p:nvPr/>
          </p:nvSpPr>
          <p:spPr bwMode="auto">
            <a:xfrm flipH="1">
              <a:off x="1047" y="3115"/>
              <a:ext cx="127" cy="103"/>
            </a:xfrm>
            <a:custGeom>
              <a:avLst/>
              <a:gdLst>
                <a:gd name="T0" fmla="*/ 0 w 282"/>
                <a:gd name="T1" fmla="*/ 1 h 205"/>
                <a:gd name="T2" fmla="*/ 0 w 282"/>
                <a:gd name="T3" fmla="*/ 1 h 205"/>
                <a:gd name="T4" fmla="*/ 0 w 282"/>
                <a:gd name="T5" fmla="*/ 1 h 205"/>
                <a:gd name="T6" fmla="*/ 0 w 282"/>
                <a:gd name="T7" fmla="*/ 1 h 205"/>
                <a:gd name="T8" fmla="*/ 0 w 282"/>
                <a:gd name="T9" fmla="*/ 1 h 205"/>
                <a:gd name="T10" fmla="*/ 0 w 282"/>
                <a:gd name="T11" fmla="*/ 1 h 205"/>
                <a:gd name="T12" fmla="*/ 0 w 282"/>
                <a:gd name="T13" fmla="*/ 1 h 205"/>
                <a:gd name="T14" fmla="*/ 0 w 282"/>
                <a:gd name="T15" fmla="*/ 1 h 205"/>
                <a:gd name="T16" fmla="*/ 0 w 282"/>
                <a:gd name="T17" fmla="*/ 1 h 205"/>
                <a:gd name="T18" fmla="*/ 0 w 282"/>
                <a:gd name="T19" fmla="*/ 1 h 205"/>
                <a:gd name="T20" fmla="*/ 0 w 282"/>
                <a:gd name="T21" fmla="*/ 1 h 205"/>
                <a:gd name="T22" fmla="*/ 0 w 282"/>
                <a:gd name="T23" fmla="*/ 1 h 205"/>
                <a:gd name="T24" fmla="*/ 0 w 282"/>
                <a:gd name="T25" fmla="*/ 1 h 205"/>
                <a:gd name="T26" fmla="*/ 0 w 282"/>
                <a:gd name="T27" fmla="*/ 1 h 205"/>
                <a:gd name="T28" fmla="*/ 0 w 282"/>
                <a:gd name="T29" fmla="*/ 1 h 205"/>
                <a:gd name="T30" fmla="*/ 0 w 282"/>
                <a:gd name="T31" fmla="*/ 1 h 205"/>
                <a:gd name="T32" fmla="*/ 0 w 282"/>
                <a:gd name="T33" fmla="*/ 1 h 205"/>
                <a:gd name="T34" fmla="*/ 0 w 282"/>
                <a:gd name="T35" fmla="*/ 1 h 205"/>
                <a:gd name="T36" fmla="*/ 0 w 282"/>
                <a:gd name="T37" fmla="*/ 1 h 205"/>
                <a:gd name="T38" fmla="*/ 0 w 282"/>
                <a:gd name="T39" fmla="*/ 1 h 205"/>
                <a:gd name="T40" fmla="*/ 0 w 282"/>
                <a:gd name="T41" fmla="*/ 1 h 205"/>
                <a:gd name="T42" fmla="*/ 0 w 282"/>
                <a:gd name="T43" fmla="*/ 1 h 205"/>
                <a:gd name="T44" fmla="*/ 0 w 282"/>
                <a:gd name="T45" fmla="*/ 1 h 205"/>
                <a:gd name="T46" fmla="*/ 0 w 282"/>
                <a:gd name="T47" fmla="*/ 1 h 205"/>
                <a:gd name="T48" fmla="*/ 0 w 282"/>
                <a:gd name="T49" fmla="*/ 1 h 205"/>
                <a:gd name="T50" fmla="*/ 0 w 282"/>
                <a:gd name="T51" fmla="*/ 1 h 205"/>
                <a:gd name="T52" fmla="*/ 0 w 282"/>
                <a:gd name="T53" fmla="*/ 1 h 205"/>
                <a:gd name="T54" fmla="*/ 0 w 282"/>
                <a:gd name="T55" fmla="*/ 1 h 205"/>
                <a:gd name="T56" fmla="*/ 0 w 282"/>
                <a:gd name="T57" fmla="*/ 1 h 205"/>
                <a:gd name="T58" fmla="*/ 0 w 282"/>
                <a:gd name="T59" fmla="*/ 1 h 205"/>
                <a:gd name="T60" fmla="*/ 0 w 282"/>
                <a:gd name="T61" fmla="*/ 1 h 205"/>
                <a:gd name="T62" fmla="*/ 0 w 282"/>
                <a:gd name="T63" fmla="*/ 1 h 205"/>
                <a:gd name="T64" fmla="*/ 0 w 282"/>
                <a:gd name="T65" fmla="*/ 1 h 205"/>
                <a:gd name="T66" fmla="*/ 0 w 282"/>
                <a:gd name="T67" fmla="*/ 1 h 205"/>
                <a:gd name="T68" fmla="*/ 0 w 282"/>
                <a:gd name="T69" fmla="*/ 1 h 205"/>
                <a:gd name="T70" fmla="*/ 0 w 282"/>
                <a:gd name="T71" fmla="*/ 1 h 205"/>
                <a:gd name="T72" fmla="*/ 0 w 282"/>
                <a:gd name="T73" fmla="*/ 1 h 205"/>
                <a:gd name="T74" fmla="*/ 0 w 282"/>
                <a:gd name="T75" fmla="*/ 1 h 205"/>
                <a:gd name="T76" fmla="*/ 0 w 282"/>
                <a:gd name="T77" fmla="*/ 1 h 205"/>
                <a:gd name="T78" fmla="*/ 0 w 282"/>
                <a:gd name="T79" fmla="*/ 1 h 205"/>
                <a:gd name="T80" fmla="*/ 0 w 282"/>
                <a:gd name="T81" fmla="*/ 1 h 205"/>
                <a:gd name="T82" fmla="*/ 0 w 282"/>
                <a:gd name="T83" fmla="*/ 1 h 205"/>
                <a:gd name="T84" fmla="*/ 0 w 282"/>
                <a:gd name="T85" fmla="*/ 1 h 205"/>
                <a:gd name="T86" fmla="*/ 0 w 282"/>
                <a:gd name="T87" fmla="*/ 1 h 205"/>
                <a:gd name="T88" fmla="*/ 0 w 282"/>
                <a:gd name="T89" fmla="*/ 1 h 205"/>
                <a:gd name="T90" fmla="*/ 0 w 282"/>
                <a:gd name="T91" fmla="*/ 1 h 205"/>
                <a:gd name="T92" fmla="*/ 0 w 282"/>
                <a:gd name="T93" fmla="*/ 1 h 205"/>
                <a:gd name="T94" fmla="*/ 0 w 282"/>
                <a:gd name="T95" fmla="*/ 1 h 205"/>
                <a:gd name="T96" fmla="*/ 0 w 282"/>
                <a:gd name="T97" fmla="*/ 1 h 205"/>
                <a:gd name="T98" fmla="*/ 0 w 282"/>
                <a:gd name="T99" fmla="*/ 1 h 205"/>
                <a:gd name="T100" fmla="*/ 0 w 282"/>
                <a:gd name="T101" fmla="*/ 1 h 205"/>
                <a:gd name="T102" fmla="*/ 0 w 282"/>
                <a:gd name="T103" fmla="*/ 1 h 205"/>
                <a:gd name="T104" fmla="*/ 0 w 282"/>
                <a:gd name="T105" fmla="*/ 1 h 205"/>
                <a:gd name="T106" fmla="*/ 0 w 282"/>
                <a:gd name="T107" fmla="*/ 1 h 205"/>
                <a:gd name="T108" fmla="*/ 0 w 282"/>
                <a:gd name="T109" fmla="*/ 1 h 205"/>
                <a:gd name="T110" fmla="*/ 0 w 282"/>
                <a:gd name="T111" fmla="*/ 1 h 205"/>
                <a:gd name="T112" fmla="*/ 0 w 282"/>
                <a:gd name="T113" fmla="*/ 1 h 205"/>
                <a:gd name="T114" fmla="*/ 0 w 282"/>
                <a:gd name="T115" fmla="*/ 1 h 205"/>
                <a:gd name="T116" fmla="*/ 0 w 282"/>
                <a:gd name="T117" fmla="*/ 1 h 20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2"/>
                <a:gd name="T178" fmla="*/ 0 h 205"/>
                <a:gd name="T179" fmla="*/ 282 w 282"/>
                <a:gd name="T180" fmla="*/ 205 h 20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2" h="205">
                  <a:moveTo>
                    <a:pt x="9" y="3"/>
                  </a:moveTo>
                  <a:lnTo>
                    <a:pt x="14" y="7"/>
                  </a:lnTo>
                  <a:lnTo>
                    <a:pt x="20" y="10"/>
                  </a:lnTo>
                  <a:lnTo>
                    <a:pt x="26" y="14"/>
                  </a:lnTo>
                  <a:lnTo>
                    <a:pt x="32" y="17"/>
                  </a:lnTo>
                  <a:lnTo>
                    <a:pt x="38" y="21"/>
                  </a:lnTo>
                  <a:lnTo>
                    <a:pt x="43" y="23"/>
                  </a:lnTo>
                  <a:lnTo>
                    <a:pt x="50" y="24"/>
                  </a:lnTo>
                  <a:lnTo>
                    <a:pt x="55" y="24"/>
                  </a:lnTo>
                  <a:lnTo>
                    <a:pt x="70" y="21"/>
                  </a:lnTo>
                  <a:lnTo>
                    <a:pt x="87" y="18"/>
                  </a:lnTo>
                  <a:lnTo>
                    <a:pt x="107" y="16"/>
                  </a:lnTo>
                  <a:lnTo>
                    <a:pt x="126" y="14"/>
                  </a:lnTo>
                  <a:lnTo>
                    <a:pt x="146" y="13"/>
                  </a:lnTo>
                  <a:lnTo>
                    <a:pt x="165" y="13"/>
                  </a:lnTo>
                  <a:lnTo>
                    <a:pt x="179" y="14"/>
                  </a:lnTo>
                  <a:lnTo>
                    <a:pt x="188" y="16"/>
                  </a:lnTo>
                  <a:lnTo>
                    <a:pt x="196" y="21"/>
                  </a:lnTo>
                  <a:lnTo>
                    <a:pt x="196" y="22"/>
                  </a:lnTo>
                  <a:lnTo>
                    <a:pt x="190" y="23"/>
                  </a:lnTo>
                  <a:lnTo>
                    <a:pt x="176" y="22"/>
                  </a:lnTo>
                  <a:lnTo>
                    <a:pt x="167" y="22"/>
                  </a:lnTo>
                  <a:lnTo>
                    <a:pt x="154" y="22"/>
                  </a:lnTo>
                  <a:lnTo>
                    <a:pt x="137" y="23"/>
                  </a:lnTo>
                  <a:lnTo>
                    <a:pt x="120" y="24"/>
                  </a:lnTo>
                  <a:lnTo>
                    <a:pt x="103" y="26"/>
                  </a:lnTo>
                  <a:lnTo>
                    <a:pt x="88" y="29"/>
                  </a:lnTo>
                  <a:lnTo>
                    <a:pt x="76" y="31"/>
                  </a:lnTo>
                  <a:lnTo>
                    <a:pt x="70" y="34"/>
                  </a:lnTo>
                  <a:lnTo>
                    <a:pt x="76" y="38"/>
                  </a:lnTo>
                  <a:lnTo>
                    <a:pt x="83" y="41"/>
                  </a:lnTo>
                  <a:lnTo>
                    <a:pt x="91" y="44"/>
                  </a:lnTo>
                  <a:lnTo>
                    <a:pt x="100" y="47"/>
                  </a:lnTo>
                  <a:lnTo>
                    <a:pt x="108" y="49"/>
                  </a:lnTo>
                  <a:lnTo>
                    <a:pt x="115" y="52"/>
                  </a:lnTo>
                  <a:lnTo>
                    <a:pt x="120" y="54"/>
                  </a:lnTo>
                  <a:lnTo>
                    <a:pt x="124" y="56"/>
                  </a:lnTo>
                  <a:lnTo>
                    <a:pt x="138" y="54"/>
                  </a:lnTo>
                  <a:lnTo>
                    <a:pt x="157" y="54"/>
                  </a:lnTo>
                  <a:lnTo>
                    <a:pt x="176" y="54"/>
                  </a:lnTo>
                  <a:lnTo>
                    <a:pt x="197" y="56"/>
                  </a:lnTo>
                  <a:lnTo>
                    <a:pt x="217" y="60"/>
                  </a:lnTo>
                  <a:lnTo>
                    <a:pt x="234" y="63"/>
                  </a:lnTo>
                  <a:lnTo>
                    <a:pt x="248" y="68"/>
                  </a:lnTo>
                  <a:lnTo>
                    <a:pt x="257" y="72"/>
                  </a:lnTo>
                  <a:lnTo>
                    <a:pt x="265" y="79"/>
                  </a:lnTo>
                  <a:lnTo>
                    <a:pt x="265" y="82"/>
                  </a:lnTo>
                  <a:lnTo>
                    <a:pt x="259" y="81"/>
                  </a:lnTo>
                  <a:lnTo>
                    <a:pt x="249" y="77"/>
                  </a:lnTo>
                  <a:lnTo>
                    <a:pt x="240" y="75"/>
                  </a:lnTo>
                  <a:lnTo>
                    <a:pt x="228" y="71"/>
                  </a:lnTo>
                  <a:lnTo>
                    <a:pt x="212" y="69"/>
                  </a:lnTo>
                  <a:lnTo>
                    <a:pt x="196" y="67"/>
                  </a:lnTo>
                  <a:lnTo>
                    <a:pt x="179" y="66"/>
                  </a:lnTo>
                  <a:lnTo>
                    <a:pt x="165" y="66"/>
                  </a:lnTo>
                  <a:lnTo>
                    <a:pt x="151" y="66"/>
                  </a:lnTo>
                  <a:lnTo>
                    <a:pt x="142" y="68"/>
                  </a:lnTo>
                  <a:lnTo>
                    <a:pt x="155" y="76"/>
                  </a:lnTo>
                  <a:lnTo>
                    <a:pt x="167" y="83"/>
                  </a:lnTo>
                  <a:lnTo>
                    <a:pt x="175" y="87"/>
                  </a:lnTo>
                  <a:lnTo>
                    <a:pt x="179" y="92"/>
                  </a:lnTo>
                  <a:lnTo>
                    <a:pt x="190" y="92"/>
                  </a:lnTo>
                  <a:lnTo>
                    <a:pt x="203" y="93"/>
                  </a:lnTo>
                  <a:lnTo>
                    <a:pt x="217" y="96"/>
                  </a:lnTo>
                  <a:lnTo>
                    <a:pt x="233" y="98"/>
                  </a:lnTo>
                  <a:lnTo>
                    <a:pt x="249" y="104"/>
                  </a:lnTo>
                  <a:lnTo>
                    <a:pt x="263" y="112"/>
                  </a:lnTo>
                  <a:lnTo>
                    <a:pt x="274" y="122"/>
                  </a:lnTo>
                  <a:lnTo>
                    <a:pt x="282" y="136"/>
                  </a:lnTo>
                  <a:lnTo>
                    <a:pt x="274" y="130"/>
                  </a:lnTo>
                  <a:lnTo>
                    <a:pt x="265" y="124"/>
                  </a:lnTo>
                  <a:lnTo>
                    <a:pt x="254" y="119"/>
                  </a:lnTo>
                  <a:lnTo>
                    <a:pt x="242" y="114"/>
                  </a:lnTo>
                  <a:lnTo>
                    <a:pt x="232" y="109"/>
                  </a:lnTo>
                  <a:lnTo>
                    <a:pt x="220" y="107"/>
                  </a:lnTo>
                  <a:lnTo>
                    <a:pt x="208" y="106"/>
                  </a:lnTo>
                  <a:lnTo>
                    <a:pt x="197" y="106"/>
                  </a:lnTo>
                  <a:lnTo>
                    <a:pt x="211" y="117"/>
                  </a:lnTo>
                  <a:lnTo>
                    <a:pt x="222" y="129"/>
                  </a:lnTo>
                  <a:lnTo>
                    <a:pt x="234" y="139"/>
                  </a:lnTo>
                  <a:lnTo>
                    <a:pt x="246" y="150"/>
                  </a:lnTo>
                  <a:lnTo>
                    <a:pt x="255" y="159"/>
                  </a:lnTo>
                  <a:lnTo>
                    <a:pt x="263" y="167"/>
                  </a:lnTo>
                  <a:lnTo>
                    <a:pt x="269" y="172"/>
                  </a:lnTo>
                  <a:lnTo>
                    <a:pt x="271" y="175"/>
                  </a:lnTo>
                  <a:lnTo>
                    <a:pt x="274" y="181"/>
                  </a:lnTo>
                  <a:lnTo>
                    <a:pt x="276" y="188"/>
                  </a:lnTo>
                  <a:lnTo>
                    <a:pt x="279" y="197"/>
                  </a:lnTo>
                  <a:lnTo>
                    <a:pt x="282" y="205"/>
                  </a:lnTo>
                  <a:lnTo>
                    <a:pt x="274" y="196"/>
                  </a:lnTo>
                  <a:lnTo>
                    <a:pt x="263" y="183"/>
                  </a:lnTo>
                  <a:lnTo>
                    <a:pt x="249" y="168"/>
                  </a:lnTo>
                  <a:lnTo>
                    <a:pt x="234" y="152"/>
                  </a:lnTo>
                  <a:lnTo>
                    <a:pt x="220" y="137"/>
                  </a:lnTo>
                  <a:lnTo>
                    <a:pt x="207" y="125"/>
                  </a:lnTo>
                  <a:lnTo>
                    <a:pt x="196" y="116"/>
                  </a:lnTo>
                  <a:lnTo>
                    <a:pt x="190" y="112"/>
                  </a:lnTo>
                  <a:lnTo>
                    <a:pt x="184" y="111"/>
                  </a:lnTo>
                  <a:lnTo>
                    <a:pt x="182" y="114"/>
                  </a:lnTo>
                  <a:lnTo>
                    <a:pt x="182" y="119"/>
                  </a:lnTo>
                  <a:lnTo>
                    <a:pt x="183" y="124"/>
                  </a:lnTo>
                  <a:lnTo>
                    <a:pt x="187" y="135"/>
                  </a:lnTo>
                  <a:lnTo>
                    <a:pt x="194" y="153"/>
                  </a:lnTo>
                  <a:lnTo>
                    <a:pt x="203" y="170"/>
                  </a:lnTo>
                  <a:lnTo>
                    <a:pt x="208" y="182"/>
                  </a:lnTo>
                  <a:lnTo>
                    <a:pt x="209" y="187"/>
                  </a:lnTo>
                  <a:lnTo>
                    <a:pt x="207" y="187"/>
                  </a:lnTo>
                  <a:lnTo>
                    <a:pt x="203" y="184"/>
                  </a:lnTo>
                  <a:lnTo>
                    <a:pt x="197" y="179"/>
                  </a:lnTo>
                  <a:lnTo>
                    <a:pt x="190" y="165"/>
                  </a:lnTo>
                  <a:lnTo>
                    <a:pt x="178" y="143"/>
                  </a:lnTo>
                  <a:lnTo>
                    <a:pt x="169" y="119"/>
                  </a:lnTo>
                  <a:lnTo>
                    <a:pt x="169" y="101"/>
                  </a:lnTo>
                  <a:lnTo>
                    <a:pt x="161" y="96"/>
                  </a:lnTo>
                  <a:lnTo>
                    <a:pt x="154" y="91"/>
                  </a:lnTo>
                  <a:lnTo>
                    <a:pt x="146" y="87"/>
                  </a:lnTo>
                  <a:lnTo>
                    <a:pt x="140" y="84"/>
                  </a:lnTo>
                  <a:lnTo>
                    <a:pt x="133" y="81"/>
                  </a:lnTo>
                  <a:lnTo>
                    <a:pt x="128" y="78"/>
                  </a:lnTo>
                  <a:lnTo>
                    <a:pt x="124" y="76"/>
                  </a:lnTo>
                  <a:lnTo>
                    <a:pt x="121" y="75"/>
                  </a:lnTo>
                  <a:lnTo>
                    <a:pt x="118" y="72"/>
                  </a:lnTo>
                  <a:lnTo>
                    <a:pt x="116" y="71"/>
                  </a:lnTo>
                  <a:lnTo>
                    <a:pt x="113" y="74"/>
                  </a:lnTo>
                  <a:lnTo>
                    <a:pt x="112" y="79"/>
                  </a:lnTo>
                  <a:lnTo>
                    <a:pt x="113" y="93"/>
                  </a:lnTo>
                  <a:lnTo>
                    <a:pt x="118" y="114"/>
                  </a:lnTo>
                  <a:lnTo>
                    <a:pt x="128" y="138"/>
                  </a:lnTo>
                  <a:lnTo>
                    <a:pt x="141" y="157"/>
                  </a:lnTo>
                  <a:lnTo>
                    <a:pt x="147" y="165"/>
                  </a:lnTo>
                  <a:lnTo>
                    <a:pt x="147" y="168"/>
                  </a:lnTo>
                  <a:lnTo>
                    <a:pt x="142" y="167"/>
                  </a:lnTo>
                  <a:lnTo>
                    <a:pt x="136" y="162"/>
                  </a:lnTo>
                  <a:lnTo>
                    <a:pt x="132" y="158"/>
                  </a:lnTo>
                  <a:lnTo>
                    <a:pt x="125" y="150"/>
                  </a:lnTo>
                  <a:lnTo>
                    <a:pt x="118" y="138"/>
                  </a:lnTo>
                  <a:lnTo>
                    <a:pt x="111" y="125"/>
                  </a:lnTo>
                  <a:lnTo>
                    <a:pt x="105" y="112"/>
                  </a:lnTo>
                  <a:lnTo>
                    <a:pt x="101" y="97"/>
                  </a:lnTo>
                  <a:lnTo>
                    <a:pt x="100" y="81"/>
                  </a:lnTo>
                  <a:lnTo>
                    <a:pt x="101" y="64"/>
                  </a:lnTo>
                  <a:lnTo>
                    <a:pt x="96" y="61"/>
                  </a:lnTo>
                  <a:lnTo>
                    <a:pt x="91" y="58"/>
                  </a:lnTo>
                  <a:lnTo>
                    <a:pt x="86" y="54"/>
                  </a:lnTo>
                  <a:lnTo>
                    <a:pt x="79" y="52"/>
                  </a:lnTo>
                  <a:lnTo>
                    <a:pt x="72" y="49"/>
                  </a:lnTo>
                  <a:lnTo>
                    <a:pt x="67" y="47"/>
                  </a:lnTo>
                  <a:lnTo>
                    <a:pt x="63" y="45"/>
                  </a:lnTo>
                  <a:lnTo>
                    <a:pt x="59" y="44"/>
                  </a:lnTo>
                  <a:lnTo>
                    <a:pt x="55" y="53"/>
                  </a:lnTo>
                  <a:lnTo>
                    <a:pt x="57" y="67"/>
                  </a:lnTo>
                  <a:lnTo>
                    <a:pt x="59" y="82"/>
                  </a:lnTo>
                  <a:lnTo>
                    <a:pt x="62" y="93"/>
                  </a:lnTo>
                  <a:lnTo>
                    <a:pt x="64" y="106"/>
                  </a:lnTo>
                  <a:lnTo>
                    <a:pt x="68" y="122"/>
                  </a:lnTo>
                  <a:lnTo>
                    <a:pt x="72" y="138"/>
                  </a:lnTo>
                  <a:lnTo>
                    <a:pt x="76" y="149"/>
                  </a:lnTo>
                  <a:lnTo>
                    <a:pt x="76" y="151"/>
                  </a:lnTo>
                  <a:lnTo>
                    <a:pt x="72" y="150"/>
                  </a:lnTo>
                  <a:lnTo>
                    <a:pt x="67" y="144"/>
                  </a:lnTo>
                  <a:lnTo>
                    <a:pt x="62" y="134"/>
                  </a:lnTo>
                  <a:lnTo>
                    <a:pt x="58" y="114"/>
                  </a:lnTo>
                  <a:lnTo>
                    <a:pt x="51" y="85"/>
                  </a:lnTo>
                  <a:lnTo>
                    <a:pt x="46" y="58"/>
                  </a:lnTo>
                  <a:lnTo>
                    <a:pt x="42" y="40"/>
                  </a:lnTo>
                  <a:lnTo>
                    <a:pt x="34" y="33"/>
                  </a:lnTo>
                  <a:lnTo>
                    <a:pt x="26" y="26"/>
                  </a:lnTo>
                  <a:lnTo>
                    <a:pt x="20" y="21"/>
                  </a:lnTo>
                  <a:lnTo>
                    <a:pt x="13" y="16"/>
                  </a:lnTo>
                  <a:lnTo>
                    <a:pt x="9" y="11"/>
                  </a:lnTo>
                  <a:lnTo>
                    <a:pt x="5" y="8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6" name="Freeform 613"/>
            <p:cNvSpPr>
              <a:spLocks/>
            </p:cNvSpPr>
            <p:nvPr/>
          </p:nvSpPr>
          <p:spPr bwMode="auto">
            <a:xfrm flipH="1">
              <a:off x="1152" y="3127"/>
              <a:ext cx="87" cy="141"/>
            </a:xfrm>
            <a:custGeom>
              <a:avLst/>
              <a:gdLst>
                <a:gd name="T0" fmla="*/ 0 w 194"/>
                <a:gd name="T1" fmla="*/ 1 h 282"/>
                <a:gd name="T2" fmla="*/ 0 w 194"/>
                <a:gd name="T3" fmla="*/ 1 h 282"/>
                <a:gd name="T4" fmla="*/ 0 w 194"/>
                <a:gd name="T5" fmla="*/ 1 h 282"/>
                <a:gd name="T6" fmla="*/ 0 w 194"/>
                <a:gd name="T7" fmla="*/ 1 h 282"/>
                <a:gd name="T8" fmla="*/ 0 w 194"/>
                <a:gd name="T9" fmla="*/ 1 h 282"/>
                <a:gd name="T10" fmla="*/ 0 w 194"/>
                <a:gd name="T11" fmla="*/ 1 h 282"/>
                <a:gd name="T12" fmla="*/ 0 w 194"/>
                <a:gd name="T13" fmla="*/ 1 h 282"/>
                <a:gd name="T14" fmla="*/ 0 w 194"/>
                <a:gd name="T15" fmla="*/ 1 h 282"/>
                <a:gd name="T16" fmla="*/ 0 w 194"/>
                <a:gd name="T17" fmla="*/ 1 h 282"/>
                <a:gd name="T18" fmla="*/ 0 w 194"/>
                <a:gd name="T19" fmla="*/ 1 h 282"/>
                <a:gd name="T20" fmla="*/ 0 w 194"/>
                <a:gd name="T21" fmla="*/ 1 h 282"/>
                <a:gd name="T22" fmla="*/ 0 w 194"/>
                <a:gd name="T23" fmla="*/ 1 h 282"/>
                <a:gd name="T24" fmla="*/ 0 w 194"/>
                <a:gd name="T25" fmla="*/ 1 h 282"/>
                <a:gd name="T26" fmla="*/ 0 w 194"/>
                <a:gd name="T27" fmla="*/ 1 h 282"/>
                <a:gd name="T28" fmla="*/ 0 w 194"/>
                <a:gd name="T29" fmla="*/ 1 h 282"/>
                <a:gd name="T30" fmla="*/ 0 w 194"/>
                <a:gd name="T31" fmla="*/ 1 h 282"/>
                <a:gd name="T32" fmla="*/ 0 w 194"/>
                <a:gd name="T33" fmla="*/ 1 h 282"/>
                <a:gd name="T34" fmla="*/ 0 w 194"/>
                <a:gd name="T35" fmla="*/ 1 h 282"/>
                <a:gd name="T36" fmla="*/ 0 w 194"/>
                <a:gd name="T37" fmla="*/ 1 h 282"/>
                <a:gd name="T38" fmla="*/ 0 w 194"/>
                <a:gd name="T39" fmla="*/ 1 h 282"/>
                <a:gd name="T40" fmla="*/ 0 w 194"/>
                <a:gd name="T41" fmla="*/ 1 h 282"/>
                <a:gd name="T42" fmla="*/ 0 w 194"/>
                <a:gd name="T43" fmla="*/ 1 h 282"/>
                <a:gd name="T44" fmla="*/ 0 w 194"/>
                <a:gd name="T45" fmla="*/ 1 h 282"/>
                <a:gd name="T46" fmla="*/ 0 w 194"/>
                <a:gd name="T47" fmla="*/ 1 h 282"/>
                <a:gd name="T48" fmla="*/ 0 w 194"/>
                <a:gd name="T49" fmla="*/ 1 h 282"/>
                <a:gd name="T50" fmla="*/ 0 w 194"/>
                <a:gd name="T51" fmla="*/ 1 h 282"/>
                <a:gd name="T52" fmla="*/ 0 w 194"/>
                <a:gd name="T53" fmla="*/ 1 h 282"/>
                <a:gd name="T54" fmla="*/ 0 w 194"/>
                <a:gd name="T55" fmla="*/ 1 h 282"/>
                <a:gd name="T56" fmla="*/ 0 w 194"/>
                <a:gd name="T57" fmla="*/ 1 h 282"/>
                <a:gd name="T58" fmla="*/ 0 w 194"/>
                <a:gd name="T59" fmla="*/ 1 h 282"/>
                <a:gd name="T60" fmla="*/ 0 w 194"/>
                <a:gd name="T61" fmla="*/ 1 h 282"/>
                <a:gd name="T62" fmla="*/ 0 w 194"/>
                <a:gd name="T63" fmla="*/ 1 h 282"/>
                <a:gd name="T64" fmla="*/ 0 w 194"/>
                <a:gd name="T65" fmla="*/ 1 h 282"/>
                <a:gd name="T66" fmla="*/ 0 w 194"/>
                <a:gd name="T67" fmla="*/ 1 h 282"/>
                <a:gd name="T68" fmla="*/ 0 w 194"/>
                <a:gd name="T69" fmla="*/ 1 h 282"/>
                <a:gd name="T70" fmla="*/ 0 w 194"/>
                <a:gd name="T71" fmla="*/ 1 h 282"/>
                <a:gd name="T72" fmla="*/ 0 w 194"/>
                <a:gd name="T73" fmla="*/ 1 h 282"/>
                <a:gd name="T74" fmla="*/ 0 w 194"/>
                <a:gd name="T75" fmla="*/ 1 h 282"/>
                <a:gd name="T76" fmla="*/ 0 w 194"/>
                <a:gd name="T77" fmla="*/ 1 h 282"/>
                <a:gd name="T78" fmla="*/ 0 w 194"/>
                <a:gd name="T79" fmla="*/ 1 h 282"/>
                <a:gd name="T80" fmla="*/ 0 w 194"/>
                <a:gd name="T81" fmla="*/ 1 h 282"/>
                <a:gd name="T82" fmla="*/ 0 w 194"/>
                <a:gd name="T83" fmla="*/ 1 h 282"/>
                <a:gd name="T84" fmla="*/ 0 w 194"/>
                <a:gd name="T85" fmla="*/ 1 h 282"/>
                <a:gd name="T86" fmla="*/ 0 w 194"/>
                <a:gd name="T87" fmla="*/ 1 h 282"/>
                <a:gd name="T88" fmla="*/ 0 w 194"/>
                <a:gd name="T89" fmla="*/ 1 h 282"/>
                <a:gd name="T90" fmla="*/ 0 w 194"/>
                <a:gd name="T91" fmla="*/ 1 h 282"/>
                <a:gd name="T92" fmla="*/ 0 w 194"/>
                <a:gd name="T93" fmla="*/ 1 h 282"/>
                <a:gd name="T94" fmla="*/ 0 w 194"/>
                <a:gd name="T95" fmla="*/ 1 h 282"/>
                <a:gd name="T96" fmla="*/ 0 w 194"/>
                <a:gd name="T97" fmla="*/ 1 h 282"/>
                <a:gd name="T98" fmla="*/ 0 w 194"/>
                <a:gd name="T99" fmla="*/ 1 h 282"/>
                <a:gd name="T100" fmla="*/ 0 w 194"/>
                <a:gd name="T101" fmla="*/ 1 h 282"/>
                <a:gd name="T102" fmla="*/ 0 w 194"/>
                <a:gd name="T103" fmla="*/ 1 h 282"/>
                <a:gd name="T104" fmla="*/ 0 w 194"/>
                <a:gd name="T105" fmla="*/ 1 h 282"/>
                <a:gd name="T106" fmla="*/ 0 w 194"/>
                <a:gd name="T107" fmla="*/ 1 h 282"/>
                <a:gd name="T108" fmla="*/ 0 w 194"/>
                <a:gd name="T109" fmla="*/ 1 h 282"/>
                <a:gd name="T110" fmla="*/ 0 w 194"/>
                <a:gd name="T111" fmla="*/ 1 h 282"/>
                <a:gd name="T112" fmla="*/ 0 w 194"/>
                <a:gd name="T113" fmla="*/ 1 h 282"/>
                <a:gd name="T114" fmla="*/ 0 w 194"/>
                <a:gd name="T115" fmla="*/ 1 h 282"/>
                <a:gd name="T116" fmla="*/ 0 w 194"/>
                <a:gd name="T117" fmla="*/ 1 h 282"/>
                <a:gd name="T118" fmla="*/ 0 w 194"/>
                <a:gd name="T119" fmla="*/ 1 h 28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94"/>
                <a:gd name="T181" fmla="*/ 0 h 282"/>
                <a:gd name="T182" fmla="*/ 194 w 194"/>
                <a:gd name="T183" fmla="*/ 282 h 28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94" h="282">
                  <a:moveTo>
                    <a:pt x="83" y="0"/>
                  </a:moveTo>
                  <a:lnTo>
                    <a:pt x="86" y="2"/>
                  </a:lnTo>
                  <a:lnTo>
                    <a:pt x="88" y="16"/>
                  </a:lnTo>
                  <a:lnTo>
                    <a:pt x="91" y="34"/>
                  </a:lnTo>
                  <a:lnTo>
                    <a:pt x="94" y="43"/>
                  </a:lnTo>
                  <a:lnTo>
                    <a:pt x="96" y="45"/>
                  </a:lnTo>
                  <a:lnTo>
                    <a:pt x="101" y="50"/>
                  </a:lnTo>
                  <a:lnTo>
                    <a:pt x="109" y="54"/>
                  </a:lnTo>
                  <a:lnTo>
                    <a:pt x="120" y="61"/>
                  </a:lnTo>
                  <a:lnTo>
                    <a:pt x="129" y="69"/>
                  </a:lnTo>
                  <a:lnTo>
                    <a:pt x="140" y="80"/>
                  </a:lnTo>
                  <a:lnTo>
                    <a:pt x="150" y="90"/>
                  </a:lnTo>
                  <a:lnTo>
                    <a:pt x="158" y="103"/>
                  </a:lnTo>
                  <a:lnTo>
                    <a:pt x="173" y="126"/>
                  </a:lnTo>
                  <a:lnTo>
                    <a:pt x="183" y="141"/>
                  </a:lnTo>
                  <a:lnTo>
                    <a:pt x="191" y="151"/>
                  </a:lnTo>
                  <a:lnTo>
                    <a:pt x="194" y="158"/>
                  </a:lnTo>
                  <a:lnTo>
                    <a:pt x="194" y="163"/>
                  </a:lnTo>
                  <a:lnTo>
                    <a:pt x="192" y="165"/>
                  </a:lnTo>
                  <a:lnTo>
                    <a:pt x="188" y="163"/>
                  </a:lnTo>
                  <a:lnTo>
                    <a:pt x="184" y="156"/>
                  </a:lnTo>
                  <a:lnTo>
                    <a:pt x="180" y="149"/>
                  </a:lnTo>
                  <a:lnTo>
                    <a:pt x="175" y="140"/>
                  </a:lnTo>
                  <a:lnTo>
                    <a:pt x="167" y="129"/>
                  </a:lnTo>
                  <a:lnTo>
                    <a:pt x="159" y="118"/>
                  </a:lnTo>
                  <a:lnTo>
                    <a:pt x="152" y="106"/>
                  </a:lnTo>
                  <a:lnTo>
                    <a:pt x="144" y="96"/>
                  </a:lnTo>
                  <a:lnTo>
                    <a:pt x="136" y="88"/>
                  </a:lnTo>
                  <a:lnTo>
                    <a:pt x="130" y="83"/>
                  </a:lnTo>
                  <a:lnTo>
                    <a:pt x="121" y="77"/>
                  </a:lnTo>
                  <a:lnTo>
                    <a:pt x="115" y="73"/>
                  </a:lnTo>
                  <a:lnTo>
                    <a:pt x="108" y="69"/>
                  </a:lnTo>
                  <a:lnTo>
                    <a:pt x="103" y="68"/>
                  </a:lnTo>
                  <a:lnTo>
                    <a:pt x="103" y="83"/>
                  </a:lnTo>
                  <a:lnTo>
                    <a:pt x="103" y="99"/>
                  </a:lnTo>
                  <a:lnTo>
                    <a:pt x="104" y="114"/>
                  </a:lnTo>
                  <a:lnTo>
                    <a:pt x="105" y="126"/>
                  </a:lnTo>
                  <a:lnTo>
                    <a:pt x="113" y="131"/>
                  </a:lnTo>
                  <a:lnTo>
                    <a:pt x="125" y="140"/>
                  </a:lnTo>
                  <a:lnTo>
                    <a:pt x="137" y="150"/>
                  </a:lnTo>
                  <a:lnTo>
                    <a:pt x="150" y="161"/>
                  </a:lnTo>
                  <a:lnTo>
                    <a:pt x="161" y="175"/>
                  </a:lnTo>
                  <a:lnTo>
                    <a:pt x="171" y="190"/>
                  </a:lnTo>
                  <a:lnTo>
                    <a:pt x="179" y="208"/>
                  </a:lnTo>
                  <a:lnTo>
                    <a:pt x="182" y="226"/>
                  </a:lnTo>
                  <a:lnTo>
                    <a:pt x="182" y="233"/>
                  </a:lnTo>
                  <a:lnTo>
                    <a:pt x="178" y="231"/>
                  </a:lnTo>
                  <a:lnTo>
                    <a:pt x="173" y="220"/>
                  </a:lnTo>
                  <a:lnTo>
                    <a:pt x="165" y="203"/>
                  </a:lnTo>
                  <a:lnTo>
                    <a:pt x="159" y="193"/>
                  </a:lnTo>
                  <a:lnTo>
                    <a:pt x="153" y="183"/>
                  </a:lnTo>
                  <a:lnTo>
                    <a:pt x="146" y="174"/>
                  </a:lnTo>
                  <a:lnTo>
                    <a:pt x="138" y="166"/>
                  </a:lnTo>
                  <a:lnTo>
                    <a:pt x="129" y="159"/>
                  </a:lnTo>
                  <a:lnTo>
                    <a:pt x="121" y="155"/>
                  </a:lnTo>
                  <a:lnTo>
                    <a:pt x="113" y="150"/>
                  </a:lnTo>
                  <a:lnTo>
                    <a:pt x="107" y="148"/>
                  </a:lnTo>
                  <a:lnTo>
                    <a:pt x="117" y="172"/>
                  </a:lnTo>
                  <a:lnTo>
                    <a:pt x="125" y="206"/>
                  </a:lnTo>
                  <a:lnTo>
                    <a:pt x="128" y="243"/>
                  </a:lnTo>
                  <a:lnTo>
                    <a:pt x="127" y="274"/>
                  </a:lnTo>
                  <a:lnTo>
                    <a:pt x="124" y="281"/>
                  </a:lnTo>
                  <a:lnTo>
                    <a:pt x="123" y="282"/>
                  </a:lnTo>
                  <a:lnTo>
                    <a:pt x="121" y="278"/>
                  </a:lnTo>
                  <a:lnTo>
                    <a:pt x="121" y="269"/>
                  </a:lnTo>
                  <a:lnTo>
                    <a:pt x="119" y="248"/>
                  </a:lnTo>
                  <a:lnTo>
                    <a:pt x="111" y="213"/>
                  </a:lnTo>
                  <a:lnTo>
                    <a:pt x="101" y="180"/>
                  </a:lnTo>
                  <a:lnTo>
                    <a:pt x="94" y="160"/>
                  </a:lnTo>
                  <a:lnTo>
                    <a:pt x="87" y="164"/>
                  </a:lnTo>
                  <a:lnTo>
                    <a:pt x="79" y="169"/>
                  </a:lnTo>
                  <a:lnTo>
                    <a:pt x="71" y="176"/>
                  </a:lnTo>
                  <a:lnTo>
                    <a:pt x="65" y="184"/>
                  </a:lnTo>
                  <a:lnTo>
                    <a:pt x="57" y="194"/>
                  </a:lnTo>
                  <a:lnTo>
                    <a:pt x="51" y="203"/>
                  </a:lnTo>
                  <a:lnTo>
                    <a:pt x="46" y="213"/>
                  </a:lnTo>
                  <a:lnTo>
                    <a:pt x="44" y="222"/>
                  </a:lnTo>
                  <a:lnTo>
                    <a:pt x="41" y="229"/>
                  </a:lnTo>
                  <a:lnTo>
                    <a:pt x="38" y="229"/>
                  </a:lnTo>
                  <a:lnTo>
                    <a:pt x="36" y="224"/>
                  </a:lnTo>
                  <a:lnTo>
                    <a:pt x="38" y="212"/>
                  </a:lnTo>
                  <a:lnTo>
                    <a:pt x="42" y="204"/>
                  </a:lnTo>
                  <a:lnTo>
                    <a:pt x="47" y="195"/>
                  </a:lnTo>
                  <a:lnTo>
                    <a:pt x="54" y="183"/>
                  </a:lnTo>
                  <a:lnTo>
                    <a:pt x="62" y="172"/>
                  </a:lnTo>
                  <a:lnTo>
                    <a:pt x="69" y="161"/>
                  </a:lnTo>
                  <a:lnTo>
                    <a:pt x="75" y="151"/>
                  </a:lnTo>
                  <a:lnTo>
                    <a:pt x="82" y="143"/>
                  </a:lnTo>
                  <a:lnTo>
                    <a:pt x="86" y="138"/>
                  </a:lnTo>
                  <a:lnTo>
                    <a:pt x="87" y="120"/>
                  </a:lnTo>
                  <a:lnTo>
                    <a:pt x="88" y="99"/>
                  </a:lnTo>
                  <a:lnTo>
                    <a:pt x="87" y="82"/>
                  </a:lnTo>
                  <a:lnTo>
                    <a:pt x="87" y="70"/>
                  </a:lnTo>
                  <a:lnTo>
                    <a:pt x="76" y="76"/>
                  </a:lnTo>
                  <a:lnTo>
                    <a:pt x="65" y="85"/>
                  </a:lnTo>
                  <a:lnTo>
                    <a:pt x="53" y="96"/>
                  </a:lnTo>
                  <a:lnTo>
                    <a:pt x="40" y="108"/>
                  </a:lnTo>
                  <a:lnTo>
                    <a:pt x="28" y="121"/>
                  </a:lnTo>
                  <a:lnTo>
                    <a:pt x="19" y="135"/>
                  </a:lnTo>
                  <a:lnTo>
                    <a:pt x="11" y="148"/>
                  </a:lnTo>
                  <a:lnTo>
                    <a:pt x="7" y="159"/>
                  </a:lnTo>
                  <a:lnTo>
                    <a:pt x="4" y="165"/>
                  </a:lnTo>
                  <a:lnTo>
                    <a:pt x="1" y="165"/>
                  </a:lnTo>
                  <a:lnTo>
                    <a:pt x="0" y="160"/>
                  </a:lnTo>
                  <a:lnTo>
                    <a:pt x="1" y="152"/>
                  </a:lnTo>
                  <a:lnTo>
                    <a:pt x="5" y="144"/>
                  </a:lnTo>
                  <a:lnTo>
                    <a:pt x="12" y="133"/>
                  </a:lnTo>
                  <a:lnTo>
                    <a:pt x="21" y="119"/>
                  </a:lnTo>
                  <a:lnTo>
                    <a:pt x="33" y="103"/>
                  </a:lnTo>
                  <a:lnTo>
                    <a:pt x="45" y="88"/>
                  </a:lnTo>
                  <a:lnTo>
                    <a:pt x="58" y="73"/>
                  </a:lnTo>
                  <a:lnTo>
                    <a:pt x="70" y="61"/>
                  </a:lnTo>
                  <a:lnTo>
                    <a:pt x="80" y="53"/>
                  </a:lnTo>
                  <a:lnTo>
                    <a:pt x="86" y="44"/>
                  </a:lnTo>
                  <a:lnTo>
                    <a:pt x="84" y="31"/>
                  </a:lnTo>
                  <a:lnTo>
                    <a:pt x="82" y="19"/>
                  </a:lnTo>
                  <a:lnTo>
                    <a:pt x="79" y="12"/>
                  </a:lnTo>
                  <a:lnTo>
                    <a:pt x="79" y="8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7" name="Freeform 614"/>
            <p:cNvSpPr>
              <a:spLocks/>
            </p:cNvSpPr>
            <p:nvPr/>
          </p:nvSpPr>
          <p:spPr bwMode="auto">
            <a:xfrm flipH="1">
              <a:off x="1045" y="2944"/>
              <a:ext cx="106" cy="146"/>
            </a:xfrm>
            <a:custGeom>
              <a:avLst/>
              <a:gdLst>
                <a:gd name="T0" fmla="*/ 0 w 236"/>
                <a:gd name="T1" fmla="*/ 2 h 292"/>
                <a:gd name="T2" fmla="*/ 0 w 236"/>
                <a:gd name="T3" fmla="*/ 1 h 292"/>
                <a:gd name="T4" fmla="*/ 0 w 236"/>
                <a:gd name="T5" fmla="*/ 1 h 292"/>
                <a:gd name="T6" fmla="*/ 0 w 236"/>
                <a:gd name="T7" fmla="*/ 1 h 292"/>
                <a:gd name="T8" fmla="*/ 0 w 236"/>
                <a:gd name="T9" fmla="*/ 1 h 292"/>
                <a:gd name="T10" fmla="*/ 0 w 236"/>
                <a:gd name="T11" fmla="*/ 1 h 292"/>
                <a:gd name="T12" fmla="*/ 0 w 236"/>
                <a:gd name="T13" fmla="*/ 1 h 292"/>
                <a:gd name="T14" fmla="*/ 0 w 236"/>
                <a:gd name="T15" fmla="*/ 1 h 292"/>
                <a:gd name="T16" fmla="*/ 0 w 236"/>
                <a:gd name="T17" fmla="*/ 1 h 292"/>
                <a:gd name="T18" fmla="*/ 0 w 236"/>
                <a:gd name="T19" fmla="*/ 1 h 292"/>
                <a:gd name="T20" fmla="*/ 0 w 236"/>
                <a:gd name="T21" fmla="*/ 1 h 292"/>
                <a:gd name="T22" fmla="*/ 0 w 236"/>
                <a:gd name="T23" fmla="*/ 1 h 292"/>
                <a:gd name="T24" fmla="*/ 0 w 236"/>
                <a:gd name="T25" fmla="*/ 1 h 292"/>
                <a:gd name="T26" fmla="*/ 0 w 236"/>
                <a:gd name="T27" fmla="*/ 1 h 292"/>
                <a:gd name="T28" fmla="*/ 0 w 236"/>
                <a:gd name="T29" fmla="*/ 1 h 292"/>
                <a:gd name="T30" fmla="*/ 0 w 236"/>
                <a:gd name="T31" fmla="*/ 1 h 292"/>
                <a:gd name="T32" fmla="*/ 0 w 236"/>
                <a:gd name="T33" fmla="*/ 1 h 292"/>
                <a:gd name="T34" fmla="*/ 0 w 236"/>
                <a:gd name="T35" fmla="*/ 1 h 292"/>
                <a:gd name="T36" fmla="*/ 0 w 236"/>
                <a:gd name="T37" fmla="*/ 1 h 292"/>
                <a:gd name="T38" fmla="*/ 0 w 236"/>
                <a:gd name="T39" fmla="*/ 1 h 292"/>
                <a:gd name="T40" fmla="*/ 0 w 236"/>
                <a:gd name="T41" fmla="*/ 1 h 292"/>
                <a:gd name="T42" fmla="*/ 0 w 236"/>
                <a:gd name="T43" fmla="*/ 1 h 292"/>
                <a:gd name="T44" fmla="*/ 0 w 236"/>
                <a:gd name="T45" fmla="*/ 1 h 292"/>
                <a:gd name="T46" fmla="*/ 0 w 236"/>
                <a:gd name="T47" fmla="*/ 1 h 292"/>
                <a:gd name="T48" fmla="*/ 0 w 236"/>
                <a:gd name="T49" fmla="*/ 0 h 292"/>
                <a:gd name="T50" fmla="*/ 0 w 236"/>
                <a:gd name="T51" fmla="*/ 1 h 292"/>
                <a:gd name="T52" fmla="*/ 0 w 236"/>
                <a:gd name="T53" fmla="*/ 1 h 292"/>
                <a:gd name="T54" fmla="*/ 0 w 236"/>
                <a:gd name="T55" fmla="*/ 1 h 292"/>
                <a:gd name="T56" fmla="*/ 0 w 236"/>
                <a:gd name="T57" fmla="*/ 1 h 292"/>
                <a:gd name="T58" fmla="*/ 0 w 236"/>
                <a:gd name="T59" fmla="*/ 1 h 292"/>
                <a:gd name="T60" fmla="*/ 0 w 236"/>
                <a:gd name="T61" fmla="*/ 1 h 292"/>
                <a:gd name="T62" fmla="*/ 0 w 236"/>
                <a:gd name="T63" fmla="*/ 1 h 292"/>
                <a:gd name="T64" fmla="*/ 0 w 236"/>
                <a:gd name="T65" fmla="*/ 1 h 292"/>
                <a:gd name="T66" fmla="*/ 0 w 236"/>
                <a:gd name="T67" fmla="*/ 1 h 292"/>
                <a:gd name="T68" fmla="*/ 0 w 236"/>
                <a:gd name="T69" fmla="*/ 1 h 292"/>
                <a:gd name="T70" fmla="*/ 0 w 236"/>
                <a:gd name="T71" fmla="*/ 1 h 292"/>
                <a:gd name="T72" fmla="*/ 0 w 236"/>
                <a:gd name="T73" fmla="*/ 1 h 292"/>
                <a:gd name="T74" fmla="*/ 0 w 236"/>
                <a:gd name="T75" fmla="*/ 1 h 292"/>
                <a:gd name="T76" fmla="*/ 0 w 236"/>
                <a:gd name="T77" fmla="*/ 1 h 292"/>
                <a:gd name="T78" fmla="*/ 0 w 236"/>
                <a:gd name="T79" fmla="*/ 1 h 292"/>
                <a:gd name="T80" fmla="*/ 0 w 236"/>
                <a:gd name="T81" fmla="*/ 1 h 292"/>
                <a:gd name="T82" fmla="*/ 0 w 236"/>
                <a:gd name="T83" fmla="*/ 1 h 292"/>
                <a:gd name="T84" fmla="*/ 0 w 236"/>
                <a:gd name="T85" fmla="*/ 1 h 292"/>
                <a:gd name="T86" fmla="*/ 0 w 236"/>
                <a:gd name="T87" fmla="*/ 1 h 292"/>
                <a:gd name="T88" fmla="*/ 0 w 236"/>
                <a:gd name="T89" fmla="*/ 1 h 292"/>
                <a:gd name="T90" fmla="*/ 0 w 236"/>
                <a:gd name="T91" fmla="*/ 1 h 292"/>
                <a:gd name="T92" fmla="*/ 0 w 236"/>
                <a:gd name="T93" fmla="*/ 1 h 292"/>
                <a:gd name="T94" fmla="*/ 0 w 236"/>
                <a:gd name="T95" fmla="*/ 1 h 292"/>
                <a:gd name="T96" fmla="*/ 0 w 236"/>
                <a:gd name="T97" fmla="*/ 1 h 292"/>
                <a:gd name="T98" fmla="*/ 0 w 236"/>
                <a:gd name="T99" fmla="*/ 1 h 292"/>
                <a:gd name="T100" fmla="*/ 0 w 236"/>
                <a:gd name="T101" fmla="*/ 1 h 292"/>
                <a:gd name="T102" fmla="*/ 0 w 236"/>
                <a:gd name="T103" fmla="*/ 1 h 292"/>
                <a:gd name="T104" fmla="*/ 0 w 236"/>
                <a:gd name="T105" fmla="*/ 2 h 292"/>
                <a:gd name="T106" fmla="*/ 0 w 236"/>
                <a:gd name="T107" fmla="*/ 2 h 292"/>
                <a:gd name="T108" fmla="*/ 0 w 236"/>
                <a:gd name="T109" fmla="*/ 2 h 292"/>
                <a:gd name="T110" fmla="*/ 0 w 236"/>
                <a:gd name="T111" fmla="*/ 2 h 2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6"/>
                <a:gd name="T169" fmla="*/ 0 h 292"/>
                <a:gd name="T170" fmla="*/ 236 w 236"/>
                <a:gd name="T171" fmla="*/ 292 h 2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6" h="292">
                  <a:moveTo>
                    <a:pt x="0" y="292"/>
                  </a:moveTo>
                  <a:lnTo>
                    <a:pt x="8" y="279"/>
                  </a:lnTo>
                  <a:lnTo>
                    <a:pt x="18" y="260"/>
                  </a:lnTo>
                  <a:lnTo>
                    <a:pt x="28" y="241"/>
                  </a:lnTo>
                  <a:lnTo>
                    <a:pt x="34" y="227"/>
                  </a:lnTo>
                  <a:lnTo>
                    <a:pt x="41" y="213"/>
                  </a:lnTo>
                  <a:lnTo>
                    <a:pt x="50" y="193"/>
                  </a:lnTo>
                  <a:lnTo>
                    <a:pt x="61" y="175"/>
                  </a:lnTo>
                  <a:lnTo>
                    <a:pt x="66" y="164"/>
                  </a:lnTo>
                  <a:lnTo>
                    <a:pt x="58" y="156"/>
                  </a:lnTo>
                  <a:lnTo>
                    <a:pt x="50" y="148"/>
                  </a:lnTo>
                  <a:lnTo>
                    <a:pt x="45" y="140"/>
                  </a:lnTo>
                  <a:lnTo>
                    <a:pt x="42" y="130"/>
                  </a:lnTo>
                  <a:lnTo>
                    <a:pt x="42" y="123"/>
                  </a:lnTo>
                  <a:lnTo>
                    <a:pt x="43" y="124"/>
                  </a:lnTo>
                  <a:lnTo>
                    <a:pt x="46" y="129"/>
                  </a:lnTo>
                  <a:lnTo>
                    <a:pt x="49" y="134"/>
                  </a:lnTo>
                  <a:lnTo>
                    <a:pt x="54" y="139"/>
                  </a:lnTo>
                  <a:lnTo>
                    <a:pt x="62" y="143"/>
                  </a:lnTo>
                  <a:lnTo>
                    <a:pt x="68" y="145"/>
                  </a:lnTo>
                  <a:lnTo>
                    <a:pt x="74" y="147"/>
                  </a:lnTo>
                  <a:lnTo>
                    <a:pt x="82" y="140"/>
                  </a:lnTo>
                  <a:lnTo>
                    <a:pt x="91" y="131"/>
                  </a:lnTo>
                  <a:lnTo>
                    <a:pt x="100" y="122"/>
                  </a:lnTo>
                  <a:lnTo>
                    <a:pt x="109" y="111"/>
                  </a:lnTo>
                  <a:lnTo>
                    <a:pt x="117" y="102"/>
                  </a:lnTo>
                  <a:lnTo>
                    <a:pt x="124" y="94"/>
                  </a:lnTo>
                  <a:lnTo>
                    <a:pt x="129" y="87"/>
                  </a:lnTo>
                  <a:lnTo>
                    <a:pt x="132" y="83"/>
                  </a:lnTo>
                  <a:lnTo>
                    <a:pt x="132" y="72"/>
                  </a:lnTo>
                  <a:lnTo>
                    <a:pt x="128" y="56"/>
                  </a:lnTo>
                  <a:lnTo>
                    <a:pt x="122" y="39"/>
                  </a:lnTo>
                  <a:lnTo>
                    <a:pt x="115" y="26"/>
                  </a:lnTo>
                  <a:lnTo>
                    <a:pt x="108" y="19"/>
                  </a:lnTo>
                  <a:lnTo>
                    <a:pt x="105" y="15"/>
                  </a:lnTo>
                  <a:lnTo>
                    <a:pt x="107" y="14"/>
                  </a:lnTo>
                  <a:lnTo>
                    <a:pt x="112" y="16"/>
                  </a:lnTo>
                  <a:lnTo>
                    <a:pt x="121" y="26"/>
                  </a:lnTo>
                  <a:lnTo>
                    <a:pt x="132" y="42"/>
                  </a:lnTo>
                  <a:lnTo>
                    <a:pt x="140" y="60"/>
                  </a:lnTo>
                  <a:lnTo>
                    <a:pt x="142" y="72"/>
                  </a:lnTo>
                  <a:lnTo>
                    <a:pt x="147" y="64"/>
                  </a:lnTo>
                  <a:lnTo>
                    <a:pt x="153" y="55"/>
                  </a:lnTo>
                  <a:lnTo>
                    <a:pt x="159" y="45"/>
                  </a:lnTo>
                  <a:lnTo>
                    <a:pt x="166" y="33"/>
                  </a:lnTo>
                  <a:lnTo>
                    <a:pt x="172" y="23"/>
                  </a:lnTo>
                  <a:lnTo>
                    <a:pt x="179" y="14"/>
                  </a:lnTo>
                  <a:lnTo>
                    <a:pt x="186" y="7"/>
                  </a:lnTo>
                  <a:lnTo>
                    <a:pt x="191" y="2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196" y="4"/>
                  </a:lnTo>
                  <a:lnTo>
                    <a:pt x="192" y="10"/>
                  </a:lnTo>
                  <a:lnTo>
                    <a:pt x="188" y="16"/>
                  </a:lnTo>
                  <a:lnTo>
                    <a:pt x="184" y="24"/>
                  </a:lnTo>
                  <a:lnTo>
                    <a:pt x="178" y="35"/>
                  </a:lnTo>
                  <a:lnTo>
                    <a:pt x="171" y="48"/>
                  </a:lnTo>
                  <a:lnTo>
                    <a:pt x="165" y="60"/>
                  </a:lnTo>
                  <a:lnTo>
                    <a:pt x="158" y="70"/>
                  </a:lnTo>
                  <a:lnTo>
                    <a:pt x="151" y="78"/>
                  </a:lnTo>
                  <a:lnTo>
                    <a:pt x="147" y="83"/>
                  </a:lnTo>
                  <a:lnTo>
                    <a:pt x="159" y="80"/>
                  </a:lnTo>
                  <a:lnTo>
                    <a:pt x="170" y="77"/>
                  </a:lnTo>
                  <a:lnTo>
                    <a:pt x="180" y="75"/>
                  </a:lnTo>
                  <a:lnTo>
                    <a:pt x="191" y="72"/>
                  </a:lnTo>
                  <a:lnTo>
                    <a:pt x="199" y="70"/>
                  </a:lnTo>
                  <a:lnTo>
                    <a:pt x="207" y="67"/>
                  </a:lnTo>
                  <a:lnTo>
                    <a:pt x="213" y="64"/>
                  </a:lnTo>
                  <a:lnTo>
                    <a:pt x="219" y="61"/>
                  </a:lnTo>
                  <a:lnTo>
                    <a:pt x="226" y="56"/>
                  </a:lnTo>
                  <a:lnTo>
                    <a:pt x="233" y="54"/>
                  </a:lnTo>
                  <a:lnTo>
                    <a:pt x="236" y="56"/>
                  </a:lnTo>
                  <a:lnTo>
                    <a:pt x="230" y="62"/>
                  </a:lnTo>
                  <a:lnTo>
                    <a:pt x="224" y="65"/>
                  </a:lnTo>
                  <a:lnTo>
                    <a:pt x="215" y="71"/>
                  </a:lnTo>
                  <a:lnTo>
                    <a:pt x="201" y="77"/>
                  </a:lnTo>
                  <a:lnTo>
                    <a:pt x="188" y="84"/>
                  </a:lnTo>
                  <a:lnTo>
                    <a:pt x="174" y="90"/>
                  </a:lnTo>
                  <a:lnTo>
                    <a:pt x="162" y="94"/>
                  </a:lnTo>
                  <a:lnTo>
                    <a:pt x="151" y="98"/>
                  </a:lnTo>
                  <a:lnTo>
                    <a:pt x="145" y="99"/>
                  </a:lnTo>
                  <a:lnTo>
                    <a:pt x="133" y="105"/>
                  </a:lnTo>
                  <a:lnTo>
                    <a:pt x="121" y="116"/>
                  </a:lnTo>
                  <a:lnTo>
                    <a:pt x="112" y="128"/>
                  </a:lnTo>
                  <a:lnTo>
                    <a:pt x="109" y="136"/>
                  </a:lnTo>
                  <a:lnTo>
                    <a:pt x="112" y="139"/>
                  </a:lnTo>
                  <a:lnTo>
                    <a:pt x="116" y="141"/>
                  </a:lnTo>
                  <a:lnTo>
                    <a:pt x="120" y="143"/>
                  </a:lnTo>
                  <a:lnTo>
                    <a:pt x="124" y="143"/>
                  </a:lnTo>
                  <a:lnTo>
                    <a:pt x="119" y="147"/>
                  </a:lnTo>
                  <a:lnTo>
                    <a:pt x="112" y="151"/>
                  </a:lnTo>
                  <a:lnTo>
                    <a:pt x="107" y="154"/>
                  </a:lnTo>
                  <a:lnTo>
                    <a:pt x="103" y="158"/>
                  </a:lnTo>
                  <a:lnTo>
                    <a:pt x="99" y="156"/>
                  </a:lnTo>
                  <a:lnTo>
                    <a:pt x="97" y="155"/>
                  </a:lnTo>
                  <a:lnTo>
                    <a:pt x="95" y="156"/>
                  </a:lnTo>
                  <a:lnTo>
                    <a:pt x="90" y="163"/>
                  </a:lnTo>
                  <a:lnTo>
                    <a:pt x="82" y="175"/>
                  </a:lnTo>
                  <a:lnTo>
                    <a:pt x="74" y="189"/>
                  </a:lnTo>
                  <a:lnTo>
                    <a:pt x="65" y="205"/>
                  </a:lnTo>
                  <a:lnTo>
                    <a:pt x="55" y="222"/>
                  </a:lnTo>
                  <a:lnTo>
                    <a:pt x="49" y="238"/>
                  </a:lnTo>
                  <a:lnTo>
                    <a:pt x="45" y="252"/>
                  </a:lnTo>
                  <a:lnTo>
                    <a:pt x="43" y="262"/>
                  </a:lnTo>
                  <a:lnTo>
                    <a:pt x="41" y="268"/>
                  </a:lnTo>
                  <a:lnTo>
                    <a:pt x="37" y="275"/>
                  </a:lnTo>
                  <a:lnTo>
                    <a:pt x="33" y="281"/>
                  </a:lnTo>
                  <a:lnTo>
                    <a:pt x="29" y="285"/>
                  </a:lnTo>
                  <a:lnTo>
                    <a:pt x="24" y="288"/>
                  </a:lnTo>
                  <a:lnTo>
                    <a:pt x="14" y="290"/>
                  </a:lnTo>
                  <a:lnTo>
                    <a:pt x="7" y="292"/>
                  </a:lnTo>
                  <a:lnTo>
                    <a:pt x="0" y="292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8" name="Freeform 615"/>
            <p:cNvSpPr>
              <a:spLocks/>
            </p:cNvSpPr>
            <p:nvPr/>
          </p:nvSpPr>
          <p:spPr bwMode="auto">
            <a:xfrm flipH="1">
              <a:off x="1237" y="3177"/>
              <a:ext cx="68" cy="113"/>
            </a:xfrm>
            <a:custGeom>
              <a:avLst/>
              <a:gdLst>
                <a:gd name="T0" fmla="*/ 0 w 151"/>
                <a:gd name="T1" fmla="*/ 0 h 227"/>
                <a:gd name="T2" fmla="*/ 0 w 151"/>
                <a:gd name="T3" fmla="*/ 0 h 227"/>
                <a:gd name="T4" fmla="*/ 0 w 151"/>
                <a:gd name="T5" fmla="*/ 0 h 227"/>
                <a:gd name="T6" fmla="*/ 0 w 151"/>
                <a:gd name="T7" fmla="*/ 0 h 227"/>
                <a:gd name="T8" fmla="*/ 0 w 151"/>
                <a:gd name="T9" fmla="*/ 0 h 227"/>
                <a:gd name="T10" fmla="*/ 0 w 151"/>
                <a:gd name="T11" fmla="*/ 0 h 227"/>
                <a:gd name="T12" fmla="*/ 0 w 151"/>
                <a:gd name="T13" fmla="*/ 0 h 227"/>
                <a:gd name="T14" fmla="*/ 0 w 151"/>
                <a:gd name="T15" fmla="*/ 0 h 227"/>
                <a:gd name="T16" fmla="*/ 0 w 151"/>
                <a:gd name="T17" fmla="*/ 0 h 227"/>
                <a:gd name="T18" fmla="*/ 0 w 151"/>
                <a:gd name="T19" fmla="*/ 0 h 227"/>
                <a:gd name="T20" fmla="*/ 0 w 151"/>
                <a:gd name="T21" fmla="*/ 0 h 227"/>
                <a:gd name="T22" fmla="*/ 0 w 151"/>
                <a:gd name="T23" fmla="*/ 0 h 227"/>
                <a:gd name="T24" fmla="*/ 0 w 151"/>
                <a:gd name="T25" fmla="*/ 0 h 227"/>
                <a:gd name="T26" fmla="*/ 0 w 151"/>
                <a:gd name="T27" fmla="*/ 0 h 227"/>
                <a:gd name="T28" fmla="*/ 0 w 151"/>
                <a:gd name="T29" fmla="*/ 0 h 227"/>
                <a:gd name="T30" fmla="*/ 0 w 151"/>
                <a:gd name="T31" fmla="*/ 0 h 227"/>
                <a:gd name="T32" fmla="*/ 0 w 151"/>
                <a:gd name="T33" fmla="*/ 0 h 227"/>
                <a:gd name="T34" fmla="*/ 0 w 151"/>
                <a:gd name="T35" fmla="*/ 0 h 227"/>
                <a:gd name="T36" fmla="*/ 0 w 151"/>
                <a:gd name="T37" fmla="*/ 0 h 227"/>
                <a:gd name="T38" fmla="*/ 0 w 151"/>
                <a:gd name="T39" fmla="*/ 0 h 227"/>
                <a:gd name="T40" fmla="*/ 0 w 151"/>
                <a:gd name="T41" fmla="*/ 0 h 227"/>
                <a:gd name="T42" fmla="*/ 0 w 151"/>
                <a:gd name="T43" fmla="*/ 0 h 227"/>
                <a:gd name="T44" fmla="*/ 0 w 151"/>
                <a:gd name="T45" fmla="*/ 0 h 227"/>
                <a:gd name="T46" fmla="*/ 0 w 151"/>
                <a:gd name="T47" fmla="*/ 0 h 227"/>
                <a:gd name="T48" fmla="*/ 0 w 151"/>
                <a:gd name="T49" fmla="*/ 0 h 227"/>
                <a:gd name="T50" fmla="*/ 0 w 151"/>
                <a:gd name="T51" fmla="*/ 0 h 227"/>
                <a:gd name="T52" fmla="*/ 0 w 151"/>
                <a:gd name="T53" fmla="*/ 0 h 227"/>
                <a:gd name="T54" fmla="*/ 0 w 151"/>
                <a:gd name="T55" fmla="*/ 0 h 227"/>
                <a:gd name="T56" fmla="*/ 0 w 151"/>
                <a:gd name="T57" fmla="*/ 0 h 227"/>
                <a:gd name="T58" fmla="*/ 0 w 151"/>
                <a:gd name="T59" fmla="*/ 0 h 227"/>
                <a:gd name="T60" fmla="*/ 0 w 151"/>
                <a:gd name="T61" fmla="*/ 0 h 227"/>
                <a:gd name="T62" fmla="*/ 0 w 151"/>
                <a:gd name="T63" fmla="*/ 0 h 227"/>
                <a:gd name="T64" fmla="*/ 0 w 151"/>
                <a:gd name="T65" fmla="*/ 0 h 227"/>
                <a:gd name="T66" fmla="*/ 0 w 151"/>
                <a:gd name="T67" fmla="*/ 0 h 227"/>
                <a:gd name="T68" fmla="*/ 0 w 151"/>
                <a:gd name="T69" fmla="*/ 0 h 227"/>
                <a:gd name="T70" fmla="*/ 0 w 151"/>
                <a:gd name="T71" fmla="*/ 0 h 227"/>
                <a:gd name="T72" fmla="*/ 0 w 151"/>
                <a:gd name="T73" fmla="*/ 0 h 227"/>
                <a:gd name="T74" fmla="*/ 0 w 151"/>
                <a:gd name="T75" fmla="*/ 0 h 227"/>
                <a:gd name="T76" fmla="*/ 0 w 151"/>
                <a:gd name="T77" fmla="*/ 0 h 227"/>
                <a:gd name="T78" fmla="*/ 0 w 151"/>
                <a:gd name="T79" fmla="*/ 0 h 227"/>
                <a:gd name="T80" fmla="*/ 0 w 151"/>
                <a:gd name="T81" fmla="*/ 0 h 227"/>
                <a:gd name="T82" fmla="*/ 0 w 151"/>
                <a:gd name="T83" fmla="*/ 0 h 227"/>
                <a:gd name="T84" fmla="*/ 0 w 151"/>
                <a:gd name="T85" fmla="*/ 0 h 227"/>
                <a:gd name="T86" fmla="*/ 0 w 151"/>
                <a:gd name="T87" fmla="*/ 0 h 227"/>
                <a:gd name="T88" fmla="*/ 0 w 151"/>
                <a:gd name="T89" fmla="*/ 0 h 227"/>
                <a:gd name="T90" fmla="*/ 0 w 151"/>
                <a:gd name="T91" fmla="*/ 0 h 227"/>
                <a:gd name="T92" fmla="*/ 0 w 151"/>
                <a:gd name="T93" fmla="*/ 0 h 227"/>
                <a:gd name="T94" fmla="*/ 0 w 151"/>
                <a:gd name="T95" fmla="*/ 0 h 227"/>
                <a:gd name="T96" fmla="*/ 0 w 151"/>
                <a:gd name="T97" fmla="*/ 0 h 227"/>
                <a:gd name="T98" fmla="*/ 0 w 151"/>
                <a:gd name="T99" fmla="*/ 0 h 227"/>
                <a:gd name="T100" fmla="*/ 0 w 151"/>
                <a:gd name="T101" fmla="*/ 0 h 227"/>
                <a:gd name="T102" fmla="*/ 0 w 151"/>
                <a:gd name="T103" fmla="*/ 0 h 227"/>
                <a:gd name="T104" fmla="*/ 0 w 151"/>
                <a:gd name="T105" fmla="*/ 0 h 227"/>
                <a:gd name="T106" fmla="*/ 0 w 151"/>
                <a:gd name="T107" fmla="*/ 0 h 227"/>
                <a:gd name="T108" fmla="*/ 0 w 151"/>
                <a:gd name="T109" fmla="*/ 0 h 227"/>
                <a:gd name="T110" fmla="*/ 0 w 151"/>
                <a:gd name="T111" fmla="*/ 0 h 227"/>
                <a:gd name="T112" fmla="*/ 0 w 151"/>
                <a:gd name="T113" fmla="*/ 0 h 227"/>
                <a:gd name="T114" fmla="*/ 0 w 151"/>
                <a:gd name="T115" fmla="*/ 0 h 22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51"/>
                <a:gd name="T175" fmla="*/ 0 h 227"/>
                <a:gd name="T176" fmla="*/ 151 w 151"/>
                <a:gd name="T177" fmla="*/ 227 h 22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51" h="227">
                  <a:moveTo>
                    <a:pt x="105" y="5"/>
                  </a:moveTo>
                  <a:lnTo>
                    <a:pt x="99" y="15"/>
                  </a:lnTo>
                  <a:lnTo>
                    <a:pt x="91" y="28"/>
                  </a:lnTo>
                  <a:lnTo>
                    <a:pt x="83" y="41"/>
                  </a:lnTo>
                  <a:lnTo>
                    <a:pt x="80" y="49"/>
                  </a:lnTo>
                  <a:lnTo>
                    <a:pt x="71" y="49"/>
                  </a:lnTo>
                  <a:lnTo>
                    <a:pt x="60" y="52"/>
                  </a:lnTo>
                  <a:lnTo>
                    <a:pt x="47" y="56"/>
                  </a:lnTo>
                  <a:lnTo>
                    <a:pt x="35" y="61"/>
                  </a:lnTo>
                  <a:lnTo>
                    <a:pt x="22" y="67"/>
                  </a:lnTo>
                  <a:lnTo>
                    <a:pt x="13" y="73"/>
                  </a:lnTo>
                  <a:lnTo>
                    <a:pt x="5" y="79"/>
                  </a:lnTo>
                  <a:lnTo>
                    <a:pt x="1" y="82"/>
                  </a:lnTo>
                  <a:lnTo>
                    <a:pt x="0" y="87"/>
                  </a:lnTo>
                  <a:lnTo>
                    <a:pt x="0" y="89"/>
                  </a:lnTo>
                  <a:lnTo>
                    <a:pt x="1" y="89"/>
                  </a:lnTo>
                  <a:lnTo>
                    <a:pt x="6" y="87"/>
                  </a:lnTo>
                  <a:lnTo>
                    <a:pt x="12" y="84"/>
                  </a:lnTo>
                  <a:lnTo>
                    <a:pt x="20" y="80"/>
                  </a:lnTo>
                  <a:lnTo>
                    <a:pt x="29" y="75"/>
                  </a:lnTo>
                  <a:lnTo>
                    <a:pt x="39" y="70"/>
                  </a:lnTo>
                  <a:lnTo>
                    <a:pt x="50" y="66"/>
                  </a:lnTo>
                  <a:lnTo>
                    <a:pt x="59" y="61"/>
                  </a:lnTo>
                  <a:lnTo>
                    <a:pt x="68" y="58"/>
                  </a:lnTo>
                  <a:lnTo>
                    <a:pt x="75" y="57"/>
                  </a:lnTo>
                  <a:lnTo>
                    <a:pt x="71" y="68"/>
                  </a:lnTo>
                  <a:lnTo>
                    <a:pt x="67" y="83"/>
                  </a:lnTo>
                  <a:lnTo>
                    <a:pt x="64" y="97"/>
                  </a:lnTo>
                  <a:lnTo>
                    <a:pt x="62" y="106"/>
                  </a:lnTo>
                  <a:lnTo>
                    <a:pt x="55" y="112"/>
                  </a:lnTo>
                  <a:lnTo>
                    <a:pt x="47" y="119"/>
                  </a:lnTo>
                  <a:lnTo>
                    <a:pt x="39" y="127"/>
                  </a:lnTo>
                  <a:lnTo>
                    <a:pt x="30" y="135"/>
                  </a:lnTo>
                  <a:lnTo>
                    <a:pt x="21" y="144"/>
                  </a:lnTo>
                  <a:lnTo>
                    <a:pt x="13" y="151"/>
                  </a:lnTo>
                  <a:lnTo>
                    <a:pt x="8" y="157"/>
                  </a:lnTo>
                  <a:lnTo>
                    <a:pt x="5" y="162"/>
                  </a:lnTo>
                  <a:lnTo>
                    <a:pt x="4" y="166"/>
                  </a:lnTo>
                  <a:lnTo>
                    <a:pt x="5" y="168"/>
                  </a:lnTo>
                  <a:lnTo>
                    <a:pt x="8" y="168"/>
                  </a:lnTo>
                  <a:lnTo>
                    <a:pt x="12" y="165"/>
                  </a:lnTo>
                  <a:lnTo>
                    <a:pt x="16" y="160"/>
                  </a:lnTo>
                  <a:lnTo>
                    <a:pt x="22" y="156"/>
                  </a:lnTo>
                  <a:lnTo>
                    <a:pt x="29" y="149"/>
                  </a:lnTo>
                  <a:lnTo>
                    <a:pt x="37" y="142"/>
                  </a:lnTo>
                  <a:lnTo>
                    <a:pt x="45" y="136"/>
                  </a:lnTo>
                  <a:lnTo>
                    <a:pt x="51" y="130"/>
                  </a:lnTo>
                  <a:lnTo>
                    <a:pt x="58" y="126"/>
                  </a:lnTo>
                  <a:lnTo>
                    <a:pt x="63" y="123"/>
                  </a:lnTo>
                  <a:lnTo>
                    <a:pt x="64" y="142"/>
                  </a:lnTo>
                  <a:lnTo>
                    <a:pt x="67" y="172"/>
                  </a:lnTo>
                  <a:lnTo>
                    <a:pt x="70" y="202"/>
                  </a:lnTo>
                  <a:lnTo>
                    <a:pt x="72" y="220"/>
                  </a:lnTo>
                  <a:lnTo>
                    <a:pt x="75" y="226"/>
                  </a:lnTo>
                  <a:lnTo>
                    <a:pt x="76" y="227"/>
                  </a:lnTo>
                  <a:lnTo>
                    <a:pt x="76" y="225"/>
                  </a:lnTo>
                  <a:lnTo>
                    <a:pt x="78" y="218"/>
                  </a:lnTo>
                  <a:lnTo>
                    <a:pt x="78" y="198"/>
                  </a:lnTo>
                  <a:lnTo>
                    <a:pt x="76" y="165"/>
                  </a:lnTo>
                  <a:lnTo>
                    <a:pt x="75" y="133"/>
                  </a:lnTo>
                  <a:lnTo>
                    <a:pt x="78" y="113"/>
                  </a:lnTo>
                  <a:lnTo>
                    <a:pt x="79" y="111"/>
                  </a:lnTo>
                  <a:lnTo>
                    <a:pt x="82" y="111"/>
                  </a:lnTo>
                  <a:lnTo>
                    <a:pt x="83" y="114"/>
                  </a:lnTo>
                  <a:lnTo>
                    <a:pt x="84" y="119"/>
                  </a:lnTo>
                  <a:lnTo>
                    <a:pt x="87" y="123"/>
                  </a:lnTo>
                  <a:lnTo>
                    <a:pt x="92" y="130"/>
                  </a:lnTo>
                  <a:lnTo>
                    <a:pt x="99" y="138"/>
                  </a:lnTo>
                  <a:lnTo>
                    <a:pt x="107" y="148"/>
                  </a:lnTo>
                  <a:lnTo>
                    <a:pt x="116" y="156"/>
                  </a:lnTo>
                  <a:lnTo>
                    <a:pt x="124" y="163"/>
                  </a:lnTo>
                  <a:lnTo>
                    <a:pt x="130" y="168"/>
                  </a:lnTo>
                  <a:lnTo>
                    <a:pt x="136" y="171"/>
                  </a:lnTo>
                  <a:lnTo>
                    <a:pt x="140" y="171"/>
                  </a:lnTo>
                  <a:lnTo>
                    <a:pt x="140" y="167"/>
                  </a:lnTo>
                  <a:lnTo>
                    <a:pt x="134" y="162"/>
                  </a:lnTo>
                  <a:lnTo>
                    <a:pt x="128" y="155"/>
                  </a:lnTo>
                  <a:lnTo>
                    <a:pt x="122" y="150"/>
                  </a:lnTo>
                  <a:lnTo>
                    <a:pt x="117" y="144"/>
                  </a:lnTo>
                  <a:lnTo>
                    <a:pt x="112" y="137"/>
                  </a:lnTo>
                  <a:lnTo>
                    <a:pt x="105" y="129"/>
                  </a:lnTo>
                  <a:lnTo>
                    <a:pt x="99" y="122"/>
                  </a:lnTo>
                  <a:lnTo>
                    <a:pt x="93" y="115"/>
                  </a:lnTo>
                  <a:lnTo>
                    <a:pt x="91" y="110"/>
                  </a:lnTo>
                  <a:lnTo>
                    <a:pt x="88" y="105"/>
                  </a:lnTo>
                  <a:lnTo>
                    <a:pt x="87" y="95"/>
                  </a:lnTo>
                  <a:lnTo>
                    <a:pt x="88" y="81"/>
                  </a:lnTo>
                  <a:lnTo>
                    <a:pt x="89" y="68"/>
                  </a:lnTo>
                  <a:lnTo>
                    <a:pt x="92" y="60"/>
                  </a:lnTo>
                  <a:lnTo>
                    <a:pt x="93" y="58"/>
                  </a:lnTo>
                  <a:lnTo>
                    <a:pt x="96" y="58"/>
                  </a:lnTo>
                  <a:lnTo>
                    <a:pt x="99" y="60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4" y="73"/>
                  </a:lnTo>
                  <a:lnTo>
                    <a:pt x="121" y="79"/>
                  </a:lnTo>
                  <a:lnTo>
                    <a:pt x="128" y="84"/>
                  </a:lnTo>
                  <a:lnTo>
                    <a:pt x="136" y="89"/>
                  </a:lnTo>
                  <a:lnTo>
                    <a:pt x="141" y="94"/>
                  </a:lnTo>
                  <a:lnTo>
                    <a:pt x="146" y="98"/>
                  </a:lnTo>
                  <a:lnTo>
                    <a:pt x="150" y="100"/>
                  </a:lnTo>
                  <a:lnTo>
                    <a:pt x="151" y="100"/>
                  </a:lnTo>
                  <a:lnTo>
                    <a:pt x="147" y="96"/>
                  </a:lnTo>
                  <a:lnTo>
                    <a:pt x="141" y="88"/>
                  </a:lnTo>
                  <a:lnTo>
                    <a:pt x="134" y="81"/>
                  </a:lnTo>
                  <a:lnTo>
                    <a:pt x="126" y="73"/>
                  </a:lnTo>
                  <a:lnTo>
                    <a:pt x="118" y="65"/>
                  </a:lnTo>
                  <a:lnTo>
                    <a:pt x="112" y="57"/>
                  </a:lnTo>
                  <a:lnTo>
                    <a:pt x="108" y="52"/>
                  </a:lnTo>
                  <a:lnTo>
                    <a:pt x="107" y="46"/>
                  </a:lnTo>
                  <a:lnTo>
                    <a:pt x="105" y="35"/>
                  </a:lnTo>
                  <a:lnTo>
                    <a:pt x="105" y="23"/>
                  </a:lnTo>
                  <a:lnTo>
                    <a:pt x="111" y="12"/>
                  </a:lnTo>
                  <a:lnTo>
                    <a:pt x="114" y="4"/>
                  </a:lnTo>
                  <a:lnTo>
                    <a:pt x="114" y="0"/>
                  </a:lnTo>
                  <a:lnTo>
                    <a:pt x="109" y="1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9" name="Freeform 616"/>
            <p:cNvSpPr>
              <a:spLocks/>
            </p:cNvSpPr>
            <p:nvPr/>
          </p:nvSpPr>
          <p:spPr bwMode="auto">
            <a:xfrm flipH="1">
              <a:off x="930" y="3126"/>
              <a:ext cx="136" cy="104"/>
            </a:xfrm>
            <a:custGeom>
              <a:avLst/>
              <a:gdLst>
                <a:gd name="T0" fmla="*/ 0 w 301"/>
                <a:gd name="T1" fmla="*/ 1 h 207"/>
                <a:gd name="T2" fmla="*/ 0 w 301"/>
                <a:gd name="T3" fmla="*/ 1 h 207"/>
                <a:gd name="T4" fmla="*/ 0 w 301"/>
                <a:gd name="T5" fmla="*/ 1 h 207"/>
                <a:gd name="T6" fmla="*/ 0 w 301"/>
                <a:gd name="T7" fmla="*/ 1 h 207"/>
                <a:gd name="T8" fmla="*/ 0 w 301"/>
                <a:gd name="T9" fmla="*/ 1 h 207"/>
                <a:gd name="T10" fmla="*/ 0 w 301"/>
                <a:gd name="T11" fmla="*/ 1 h 207"/>
                <a:gd name="T12" fmla="*/ 0 w 301"/>
                <a:gd name="T13" fmla="*/ 1 h 207"/>
                <a:gd name="T14" fmla="*/ 0 w 301"/>
                <a:gd name="T15" fmla="*/ 1 h 207"/>
                <a:gd name="T16" fmla="*/ 0 w 301"/>
                <a:gd name="T17" fmla="*/ 1 h 207"/>
                <a:gd name="T18" fmla="*/ 0 w 301"/>
                <a:gd name="T19" fmla="*/ 1 h 207"/>
                <a:gd name="T20" fmla="*/ 0 w 301"/>
                <a:gd name="T21" fmla="*/ 1 h 207"/>
                <a:gd name="T22" fmla="*/ 0 w 301"/>
                <a:gd name="T23" fmla="*/ 1 h 207"/>
                <a:gd name="T24" fmla="*/ 0 w 301"/>
                <a:gd name="T25" fmla="*/ 1 h 207"/>
                <a:gd name="T26" fmla="*/ 0 w 301"/>
                <a:gd name="T27" fmla="*/ 1 h 207"/>
                <a:gd name="T28" fmla="*/ 0 w 301"/>
                <a:gd name="T29" fmla="*/ 1 h 207"/>
                <a:gd name="T30" fmla="*/ 0 w 301"/>
                <a:gd name="T31" fmla="*/ 1 h 207"/>
                <a:gd name="T32" fmla="*/ 0 w 301"/>
                <a:gd name="T33" fmla="*/ 1 h 207"/>
                <a:gd name="T34" fmla="*/ 0 w 301"/>
                <a:gd name="T35" fmla="*/ 1 h 207"/>
                <a:gd name="T36" fmla="*/ 0 w 301"/>
                <a:gd name="T37" fmla="*/ 1 h 207"/>
                <a:gd name="T38" fmla="*/ 0 w 301"/>
                <a:gd name="T39" fmla="*/ 1 h 207"/>
                <a:gd name="T40" fmla="*/ 0 w 301"/>
                <a:gd name="T41" fmla="*/ 1 h 207"/>
                <a:gd name="T42" fmla="*/ 0 w 301"/>
                <a:gd name="T43" fmla="*/ 1 h 207"/>
                <a:gd name="T44" fmla="*/ 0 w 301"/>
                <a:gd name="T45" fmla="*/ 1 h 207"/>
                <a:gd name="T46" fmla="*/ 0 w 301"/>
                <a:gd name="T47" fmla="*/ 1 h 207"/>
                <a:gd name="T48" fmla="*/ 0 w 301"/>
                <a:gd name="T49" fmla="*/ 1 h 207"/>
                <a:gd name="T50" fmla="*/ 0 w 301"/>
                <a:gd name="T51" fmla="*/ 1 h 207"/>
                <a:gd name="T52" fmla="*/ 0 w 301"/>
                <a:gd name="T53" fmla="*/ 1 h 207"/>
                <a:gd name="T54" fmla="*/ 0 w 301"/>
                <a:gd name="T55" fmla="*/ 1 h 207"/>
                <a:gd name="T56" fmla="*/ 0 w 301"/>
                <a:gd name="T57" fmla="*/ 1 h 207"/>
                <a:gd name="T58" fmla="*/ 0 w 301"/>
                <a:gd name="T59" fmla="*/ 1 h 207"/>
                <a:gd name="T60" fmla="*/ 0 w 301"/>
                <a:gd name="T61" fmla="*/ 1 h 207"/>
                <a:gd name="T62" fmla="*/ 0 w 301"/>
                <a:gd name="T63" fmla="*/ 1 h 207"/>
                <a:gd name="T64" fmla="*/ 0 w 301"/>
                <a:gd name="T65" fmla="*/ 1 h 207"/>
                <a:gd name="T66" fmla="*/ 0 w 301"/>
                <a:gd name="T67" fmla="*/ 1 h 207"/>
                <a:gd name="T68" fmla="*/ 0 w 301"/>
                <a:gd name="T69" fmla="*/ 1 h 207"/>
                <a:gd name="T70" fmla="*/ 0 w 301"/>
                <a:gd name="T71" fmla="*/ 0 h 207"/>
                <a:gd name="T72" fmla="*/ 0 w 301"/>
                <a:gd name="T73" fmla="*/ 1 h 207"/>
                <a:gd name="T74" fmla="*/ 0 w 301"/>
                <a:gd name="T75" fmla="*/ 1 h 207"/>
                <a:gd name="T76" fmla="*/ 0 w 301"/>
                <a:gd name="T77" fmla="*/ 1 h 207"/>
                <a:gd name="T78" fmla="*/ 0 w 301"/>
                <a:gd name="T79" fmla="*/ 1 h 207"/>
                <a:gd name="T80" fmla="*/ 0 w 301"/>
                <a:gd name="T81" fmla="*/ 1 h 207"/>
                <a:gd name="T82" fmla="*/ 0 w 301"/>
                <a:gd name="T83" fmla="*/ 1 h 207"/>
                <a:gd name="T84" fmla="*/ 0 w 301"/>
                <a:gd name="T85" fmla="*/ 1 h 20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01"/>
                <a:gd name="T130" fmla="*/ 0 h 207"/>
                <a:gd name="T131" fmla="*/ 301 w 301"/>
                <a:gd name="T132" fmla="*/ 207 h 20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01" h="207">
                  <a:moveTo>
                    <a:pt x="0" y="16"/>
                  </a:moveTo>
                  <a:lnTo>
                    <a:pt x="7" y="21"/>
                  </a:lnTo>
                  <a:lnTo>
                    <a:pt x="16" y="28"/>
                  </a:lnTo>
                  <a:lnTo>
                    <a:pt x="24" y="35"/>
                  </a:lnTo>
                  <a:lnTo>
                    <a:pt x="29" y="38"/>
                  </a:lnTo>
                  <a:lnTo>
                    <a:pt x="32" y="39"/>
                  </a:lnTo>
                  <a:lnTo>
                    <a:pt x="35" y="40"/>
                  </a:lnTo>
                  <a:lnTo>
                    <a:pt x="41" y="43"/>
                  </a:lnTo>
                  <a:lnTo>
                    <a:pt x="47" y="45"/>
                  </a:lnTo>
                  <a:lnTo>
                    <a:pt x="54" y="48"/>
                  </a:lnTo>
                  <a:lnTo>
                    <a:pt x="59" y="51"/>
                  </a:lnTo>
                  <a:lnTo>
                    <a:pt x="64" y="53"/>
                  </a:lnTo>
                  <a:lnTo>
                    <a:pt x="68" y="55"/>
                  </a:lnTo>
                  <a:lnTo>
                    <a:pt x="68" y="74"/>
                  </a:lnTo>
                  <a:lnTo>
                    <a:pt x="67" y="96"/>
                  </a:lnTo>
                  <a:lnTo>
                    <a:pt x="68" y="115"/>
                  </a:lnTo>
                  <a:lnTo>
                    <a:pt x="71" y="130"/>
                  </a:lnTo>
                  <a:lnTo>
                    <a:pt x="75" y="136"/>
                  </a:lnTo>
                  <a:lnTo>
                    <a:pt x="76" y="136"/>
                  </a:lnTo>
                  <a:lnTo>
                    <a:pt x="76" y="131"/>
                  </a:lnTo>
                  <a:lnTo>
                    <a:pt x="75" y="124"/>
                  </a:lnTo>
                  <a:lnTo>
                    <a:pt x="75" y="111"/>
                  </a:lnTo>
                  <a:lnTo>
                    <a:pt x="78" y="89"/>
                  </a:lnTo>
                  <a:lnTo>
                    <a:pt x="80" y="68"/>
                  </a:lnTo>
                  <a:lnTo>
                    <a:pt x="83" y="56"/>
                  </a:lnTo>
                  <a:lnTo>
                    <a:pt x="88" y="60"/>
                  </a:lnTo>
                  <a:lnTo>
                    <a:pt x="95" y="64"/>
                  </a:lnTo>
                  <a:lnTo>
                    <a:pt x="103" y="71"/>
                  </a:lnTo>
                  <a:lnTo>
                    <a:pt x="111" y="78"/>
                  </a:lnTo>
                  <a:lnTo>
                    <a:pt x="118" y="84"/>
                  </a:lnTo>
                  <a:lnTo>
                    <a:pt x="126" y="90"/>
                  </a:lnTo>
                  <a:lnTo>
                    <a:pt x="133" y="94"/>
                  </a:lnTo>
                  <a:lnTo>
                    <a:pt x="138" y="97"/>
                  </a:lnTo>
                  <a:lnTo>
                    <a:pt x="141" y="120"/>
                  </a:lnTo>
                  <a:lnTo>
                    <a:pt x="147" y="153"/>
                  </a:lnTo>
                  <a:lnTo>
                    <a:pt x="157" y="184"/>
                  </a:lnTo>
                  <a:lnTo>
                    <a:pt x="165" y="203"/>
                  </a:lnTo>
                  <a:lnTo>
                    <a:pt x="170" y="207"/>
                  </a:lnTo>
                  <a:lnTo>
                    <a:pt x="171" y="204"/>
                  </a:lnTo>
                  <a:lnTo>
                    <a:pt x="168" y="196"/>
                  </a:lnTo>
                  <a:lnTo>
                    <a:pt x="166" y="187"/>
                  </a:lnTo>
                  <a:lnTo>
                    <a:pt x="162" y="170"/>
                  </a:lnTo>
                  <a:lnTo>
                    <a:pt x="157" y="146"/>
                  </a:lnTo>
                  <a:lnTo>
                    <a:pt x="153" y="121"/>
                  </a:lnTo>
                  <a:lnTo>
                    <a:pt x="153" y="105"/>
                  </a:lnTo>
                  <a:lnTo>
                    <a:pt x="166" y="112"/>
                  </a:lnTo>
                  <a:lnTo>
                    <a:pt x="186" y="121"/>
                  </a:lnTo>
                  <a:lnTo>
                    <a:pt x="208" y="131"/>
                  </a:lnTo>
                  <a:lnTo>
                    <a:pt x="232" y="143"/>
                  </a:lnTo>
                  <a:lnTo>
                    <a:pt x="254" y="154"/>
                  </a:lnTo>
                  <a:lnTo>
                    <a:pt x="274" y="165"/>
                  </a:lnTo>
                  <a:lnTo>
                    <a:pt x="288" y="172"/>
                  </a:lnTo>
                  <a:lnTo>
                    <a:pt x="296" y="176"/>
                  </a:lnTo>
                  <a:lnTo>
                    <a:pt x="300" y="179"/>
                  </a:lnTo>
                  <a:lnTo>
                    <a:pt x="301" y="177"/>
                  </a:lnTo>
                  <a:lnTo>
                    <a:pt x="298" y="173"/>
                  </a:lnTo>
                  <a:lnTo>
                    <a:pt x="290" y="166"/>
                  </a:lnTo>
                  <a:lnTo>
                    <a:pt x="280" y="160"/>
                  </a:lnTo>
                  <a:lnTo>
                    <a:pt x="265" y="151"/>
                  </a:lnTo>
                  <a:lnTo>
                    <a:pt x="246" y="141"/>
                  </a:lnTo>
                  <a:lnTo>
                    <a:pt x="225" y="129"/>
                  </a:lnTo>
                  <a:lnTo>
                    <a:pt x="204" y="117"/>
                  </a:lnTo>
                  <a:lnTo>
                    <a:pt x="186" y="107"/>
                  </a:lnTo>
                  <a:lnTo>
                    <a:pt x="170" y="100"/>
                  </a:lnTo>
                  <a:lnTo>
                    <a:pt x="161" y="96"/>
                  </a:lnTo>
                  <a:lnTo>
                    <a:pt x="153" y="93"/>
                  </a:lnTo>
                  <a:lnTo>
                    <a:pt x="155" y="92"/>
                  </a:lnTo>
                  <a:lnTo>
                    <a:pt x="163" y="91"/>
                  </a:lnTo>
                  <a:lnTo>
                    <a:pt x="174" y="89"/>
                  </a:lnTo>
                  <a:lnTo>
                    <a:pt x="184" y="85"/>
                  </a:lnTo>
                  <a:lnTo>
                    <a:pt x="199" y="83"/>
                  </a:lnTo>
                  <a:lnTo>
                    <a:pt x="216" y="81"/>
                  </a:lnTo>
                  <a:lnTo>
                    <a:pt x="233" y="79"/>
                  </a:lnTo>
                  <a:lnTo>
                    <a:pt x="251" y="79"/>
                  </a:lnTo>
                  <a:lnTo>
                    <a:pt x="269" y="81"/>
                  </a:lnTo>
                  <a:lnTo>
                    <a:pt x="282" y="82"/>
                  </a:lnTo>
                  <a:lnTo>
                    <a:pt x="292" y="85"/>
                  </a:lnTo>
                  <a:lnTo>
                    <a:pt x="301" y="89"/>
                  </a:lnTo>
                  <a:lnTo>
                    <a:pt x="301" y="86"/>
                  </a:lnTo>
                  <a:lnTo>
                    <a:pt x="296" y="82"/>
                  </a:lnTo>
                  <a:lnTo>
                    <a:pt x="287" y="76"/>
                  </a:lnTo>
                  <a:lnTo>
                    <a:pt x="279" y="75"/>
                  </a:lnTo>
                  <a:lnTo>
                    <a:pt x="263" y="74"/>
                  </a:lnTo>
                  <a:lnTo>
                    <a:pt x="244" y="74"/>
                  </a:lnTo>
                  <a:lnTo>
                    <a:pt x="222" y="74"/>
                  </a:lnTo>
                  <a:lnTo>
                    <a:pt x="200" y="75"/>
                  </a:lnTo>
                  <a:lnTo>
                    <a:pt x="180" y="75"/>
                  </a:lnTo>
                  <a:lnTo>
                    <a:pt x="166" y="76"/>
                  </a:lnTo>
                  <a:lnTo>
                    <a:pt x="157" y="76"/>
                  </a:lnTo>
                  <a:lnTo>
                    <a:pt x="151" y="76"/>
                  </a:lnTo>
                  <a:lnTo>
                    <a:pt x="143" y="73"/>
                  </a:lnTo>
                  <a:lnTo>
                    <a:pt x="136" y="68"/>
                  </a:lnTo>
                  <a:lnTo>
                    <a:pt x="128" y="62"/>
                  </a:lnTo>
                  <a:lnTo>
                    <a:pt x="118" y="56"/>
                  </a:lnTo>
                  <a:lnTo>
                    <a:pt x="111" y="52"/>
                  </a:lnTo>
                  <a:lnTo>
                    <a:pt x="105" y="47"/>
                  </a:lnTo>
                  <a:lnTo>
                    <a:pt x="101" y="45"/>
                  </a:lnTo>
                  <a:lnTo>
                    <a:pt x="111" y="40"/>
                  </a:lnTo>
                  <a:lnTo>
                    <a:pt x="121" y="35"/>
                  </a:lnTo>
                  <a:lnTo>
                    <a:pt x="133" y="29"/>
                  </a:lnTo>
                  <a:lnTo>
                    <a:pt x="146" y="22"/>
                  </a:lnTo>
                  <a:lnTo>
                    <a:pt x="158" y="16"/>
                  </a:lnTo>
                  <a:lnTo>
                    <a:pt x="170" y="10"/>
                  </a:lnTo>
                  <a:lnTo>
                    <a:pt x="179" y="7"/>
                  </a:lnTo>
                  <a:lnTo>
                    <a:pt x="187" y="6"/>
                  </a:lnTo>
                  <a:lnTo>
                    <a:pt x="195" y="3"/>
                  </a:lnTo>
                  <a:lnTo>
                    <a:pt x="194" y="1"/>
                  </a:lnTo>
                  <a:lnTo>
                    <a:pt x="184" y="0"/>
                  </a:lnTo>
                  <a:lnTo>
                    <a:pt x="172" y="2"/>
                  </a:lnTo>
                  <a:lnTo>
                    <a:pt x="165" y="6"/>
                  </a:lnTo>
                  <a:lnTo>
                    <a:pt x="153" y="9"/>
                  </a:lnTo>
                  <a:lnTo>
                    <a:pt x="140" y="14"/>
                  </a:lnTo>
                  <a:lnTo>
                    <a:pt x="126" y="20"/>
                  </a:lnTo>
                  <a:lnTo>
                    <a:pt x="114" y="25"/>
                  </a:lnTo>
                  <a:lnTo>
                    <a:pt x="103" y="30"/>
                  </a:lnTo>
                  <a:lnTo>
                    <a:pt x="93" y="33"/>
                  </a:lnTo>
                  <a:lnTo>
                    <a:pt x="88" y="37"/>
                  </a:lnTo>
                  <a:lnTo>
                    <a:pt x="82" y="39"/>
                  </a:lnTo>
                  <a:lnTo>
                    <a:pt x="74" y="39"/>
                  </a:lnTo>
                  <a:lnTo>
                    <a:pt x="66" y="38"/>
                  </a:lnTo>
                  <a:lnTo>
                    <a:pt x="55" y="33"/>
                  </a:lnTo>
                  <a:lnTo>
                    <a:pt x="49" y="30"/>
                  </a:lnTo>
                  <a:lnTo>
                    <a:pt x="42" y="28"/>
                  </a:lnTo>
                  <a:lnTo>
                    <a:pt x="33" y="24"/>
                  </a:lnTo>
                  <a:lnTo>
                    <a:pt x="25" y="21"/>
                  </a:lnTo>
                  <a:lnTo>
                    <a:pt x="17" y="18"/>
                  </a:lnTo>
                  <a:lnTo>
                    <a:pt x="9" y="17"/>
                  </a:lnTo>
                  <a:lnTo>
                    <a:pt x="4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" name="Freeform 617"/>
            <p:cNvSpPr>
              <a:spLocks/>
            </p:cNvSpPr>
            <p:nvPr/>
          </p:nvSpPr>
          <p:spPr bwMode="auto">
            <a:xfrm flipH="1">
              <a:off x="1466" y="3347"/>
              <a:ext cx="344" cy="331"/>
            </a:xfrm>
            <a:custGeom>
              <a:avLst/>
              <a:gdLst>
                <a:gd name="T0" fmla="*/ 0 w 764"/>
                <a:gd name="T1" fmla="*/ 0 h 663"/>
                <a:gd name="T2" fmla="*/ 0 w 764"/>
                <a:gd name="T3" fmla="*/ 0 h 663"/>
                <a:gd name="T4" fmla="*/ 0 w 764"/>
                <a:gd name="T5" fmla="*/ 0 h 663"/>
                <a:gd name="T6" fmla="*/ 0 w 764"/>
                <a:gd name="T7" fmla="*/ 0 h 663"/>
                <a:gd name="T8" fmla="*/ 0 w 764"/>
                <a:gd name="T9" fmla="*/ 0 h 663"/>
                <a:gd name="T10" fmla="*/ 0 w 764"/>
                <a:gd name="T11" fmla="*/ 0 h 663"/>
                <a:gd name="T12" fmla="*/ 0 w 764"/>
                <a:gd name="T13" fmla="*/ 1 h 663"/>
                <a:gd name="T14" fmla="*/ 0 w 764"/>
                <a:gd name="T15" fmla="*/ 1 h 663"/>
                <a:gd name="T16" fmla="*/ 0 w 764"/>
                <a:gd name="T17" fmla="*/ 1 h 663"/>
                <a:gd name="T18" fmla="*/ 0 w 764"/>
                <a:gd name="T19" fmla="*/ 1 h 663"/>
                <a:gd name="T20" fmla="*/ 0 w 764"/>
                <a:gd name="T21" fmla="*/ 1 h 663"/>
                <a:gd name="T22" fmla="*/ 0 w 764"/>
                <a:gd name="T23" fmla="*/ 1 h 663"/>
                <a:gd name="T24" fmla="*/ 0 w 764"/>
                <a:gd name="T25" fmla="*/ 1 h 663"/>
                <a:gd name="T26" fmla="*/ 0 w 764"/>
                <a:gd name="T27" fmla="*/ 1 h 663"/>
                <a:gd name="T28" fmla="*/ 0 w 764"/>
                <a:gd name="T29" fmla="*/ 1 h 663"/>
                <a:gd name="T30" fmla="*/ 0 w 764"/>
                <a:gd name="T31" fmla="*/ 1 h 663"/>
                <a:gd name="T32" fmla="*/ 0 w 764"/>
                <a:gd name="T33" fmla="*/ 1 h 663"/>
                <a:gd name="T34" fmla="*/ 0 w 764"/>
                <a:gd name="T35" fmla="*/ 1 h 663"/>
                <a:gd name="T36" fmla="*/ 0 w 764"/>
                <a:gd name="T37" fmla="*/ 1 h 663"/>
                <a:gd name="T38" fmla="*/ 0 w 764"/>
                <a:gd name="T39" fmla="*/ 1 h 663"/>
                <a:gd name="T40" fmla="*/ 0 w 764"/>
                <a:gd name="T41" fmla="*/ 1 h 663"/>
                <a:gd name="T42" fmla="*/ 0 w 764"/>
                <a:gd name="T43" fmla="*/ 1 h 663"/>
                <a:gd name="T44" fmla="*/ 0 w 764"/>
                <a:gd name="T45" fmla="*/ 1 h 663"/>
                <a:gd name="T46" fmla="*/ 0 w 764"/>
                <a:gd name="T47" fmla="*/ 2 h 663"/>
                <a:gd name="T48" fmla="*/ 0 w 764"/>
                <a:gd name="T49" fmla="*/ 2 h 663"/>
                <a:gd name="T50" fmla="*/ 0 w 764"/>
                <a:gd name="T51" fmla="*/ 2 h 663"/>
                <a:gd name="T52" fmla="*/ 0 w 764"/>
                <a:gd name="T53" fmla="*/ 2 h 663"/>
                <a:gd name="T54" fmla="*/ 0 w 764"/>
                <a:gd name="T55" fmla="*/ 2 h 663"/>
                <a:gd name="T56" fmla="*/ 1 w 764"/>
                <a:gd name="T57" fmla="*/ 2 h 663"/>
                <a:gd name="T58" fmla="*/ 0 w 764"/>
                <a:gd name="T59" fmla="*/ 1 h 663"/>
                <a:gd name="T60" fmla="*/ 0 w 764"/>
                <a:gd name="T61" fmla="*/ 1 h 663"/>
                <a:gd name="T62" fmla="*/ 1 w 764"/>
                <a:gd name="T63" fmla="*/ 1 h 663"/>
                <a:gd name="T64" fmla="*/ 1 w 764"/>
                <a:gd name="T65" fmla="*/ 1 h 663"/>
                <a:gd name="T66" fmla="*/ 1 w 764"/>
                <a:gd name="T67" fmla="*/ 2 h 663"/>
                <a:gd name="T68" fmla="*/ 1 w 764"/>
                <a:gd name="T69" fmla="*/ 2 h 663"/>
                <a:gd name="T70" fmla="*/ 1 w 764"/>
                <a:gd name="T71" fmla="*/ 2 h 663"/>
                <a:gd name="T72" fmla="*/ 1 w 764"/>
                <a:gd name="T73" fmla="*/ 1 h 663"/>
                <a:gd name="T74" fmla="*/ 1 w 764"/>
                <a:gd name="T75" fmla="*/ 1 h 663"/>
                <a:gd name="T76" fmla="*/ 1 w 764"/>
                <a:gd name="T77" fmla="*/ 1 h 663"/>
                <a:gd name="T78" fmla="*/ 1 w 764"/>
                <a:gd name="T79" fmla="*/ 1 h 663"/>
                <a:gd name="T80" fmla="*/ 1 w 764"/>
                <a:gd name="T81" fmla="*/ 1 h 663"/>
                <a:gd name="T82" fmla="*/ 1 w 764"/>
                <a:gd name="T83" fmla="*/ 1 h 663"/>
                <a:gd name="T84" fmla="*/ 1 w 764"/>
                <a:gd name="T85" fmla="*/ 1 h 663"/>
                <a:gd name="T86" fmla="*/ 1 w 764"/>
                <a:gd name="T87" fmla="*/ 1 h 663"/>
                <a:gd name="T88" fmla="*/ 1 w 764"/>
                <a:gd name="T89" fmla="*/ 0 h 663"/>
                <a:gd name="T90" fmla="*/ 1 w 764"/>
                <a:gd name="T91" fmla="*/ 1 h 663"/>
                <a:gd name="T92" fmla="*/ 1 w 764"/>
                <a:gd name="T93" fmla="*/ 1 h 663"/>
                <a:gd name="T94" fmla="*/ 1 w 764"/>
                <a:gd name="T95" fmla="*/ 1 h 663"/>
                <a:gd name="T96" fmla="*/ 1 w 764"/>
                <a:gd name="T97" fmla="*/ 0 h 663"/>
                <a:gd name="T98" fmla="*/ 1 w 764"/>
                <a:gd name="T99" fmla="*/ 0 h 663"/>
                <a:gd name="T100" fmla="*/ 1 w 764"/>
                <a:gd name="T101" fmla="*/ 0 h 663"/>
                <a:gd name="T102" fmla="*/ 1 w 764"/>
                <a:gd name="T103" fmla="*/ 0 h 663"/>
                <a:gd name="T104" fmla="*/ 1 w 764"/>
                <a:gd name="T105" fmla="*/ 0 h 663"/>
                <a:gd name="T106" fmla="*/ 1 w 764"/>
                <a:gd name="T107" fmla="*/ 0 h 663"/>
                <a:gd name="T108" fmla="*/ 0 w 764"/>
                <a:gd name="T109" fmla="*/ 0 h 663"/>
                <a:gd name="T110" fmla="*/ 0 w 764"/>
                <a:gd name="T111" fmla="*/ 0 h 66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4"/>
                <a:gd name="T169" fmla="*/ 0 h 663"/>
                <a:gd name="T170" fmla="*/ 764 w 764"/>
                <a:gd name="T171" fmla="*/ 663 h 66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4" h="663">
                  <a:moveTo>
                    <a:pt x="333" y="242"/>
                  </a:moveTo>
                  <a:lnTo>
                    <a:pt x="330" y="220"/>
                  </a:lnTo>
                  <a:lnTo>
                    <a:pt x="325" y="197"/>
                  </a:lnTo>
                  <a:lnTo>
                    <a:pt x="315" y="175"/>
                  </a:lnTo>
                  <a:lnTo>
                    <a:pt x="303" y="155"/>
                  </a:lnTo>
                  <a:lnTo>
                    <a:pt x="287" y="136"/>
                  </a:lnTo>
                  <a:lnTo>
                    <a:pt x="270" y="121"/>
                  </a:lnTo>
                  <a:lnTo>
                    <a:pt x="251" y="111"/>
                  </a:lnTo>
                  <a:lnTo>
                    <a:pt x="232" y="104"/>
                  </a:lnTo>
                  <a:lnTo>
                    <a:pt x="211" y="99"/>
                  </a:lnTo>
                  <a:lnTo>
                    <a:pt x="186" y="96"/>
                  </a:lnTo>
                  <a:lnTo>
                    <a:pt x="159" y="91"/>
                  </a:lnTo>
                  <a:lnTo>
                    <a:pt x="133" y="86"/>
                  </a:lnTo>
                  <a:lnTo>
                    <a:pt x="109" y="81"/>
                  </a:lnTo>
                  <a:lnTo>
                    <a:pt x="88" y="76"/>
                  </a:lnTo>
                  <a:lnTo>
                    <a:pt x="71" y="72"/>
                  </a:lnTo>
                  <a:lnTo>
                    <a:pt x="61" y="67"/>
                  </a:lnTo>
                  <a:lnTo>
                    <a:pt x="50" y="60"/>
                  </a:lnTo>
                  <a:lnTo>
                    <a:pt x="45" y="60"/>
                  </a:lnTo>
                  <a:lnTo>
                    <a:pt x="45" y="64"/>
                  </a:lnTo>
                  <a:lnTo>
                    <a:pt x="51" y="72"/>
                  </a:lnTo>
                  <a:lnTo>
                    <a:pt x="59" y="86"/>
                  </a:lnTo>
                  <a:lnTo>
                    <a:pt x="66" y="105"/>
                  </a:lnTo>
                  <a:lnTo>
                    <a:pt x="71" y="129"/>
                  </a:lnTo>
                  <a:lnTo>
                    <a:pt x="75" y="154"/>
                  </a:lnTo>
                  <a:lnTo>
                    <a:pt x="79" y="167"/>
                  </a:lnTo>
                  <a:lnTo>
                    <a:pt x="86" y="182"/>
                  </a:lnTo>
                  <a:lnTo>
                    <a:pt x="96" y="198"/>
                  </a:lnTo>
                  <a:lnTo>
                    <a:pt x="108" y="216"/>
                  </a:lnTo>
                  <a:lnTo>
                    <a:pt x="122" y="232"/>
                  </a:lnTo>
                  <a:lnTo>
                    <a:pt x="138" y="247"/>
                  </a:lnTo>
                  <a:lnTo>
                    <a:pt x="157" y="260"/>
                  </a:lnTo>
                  <a:lnTo>
                    <a:pt x="176" y="269"/>
                  </a:lnTo>
                  <a:lnTo>
                    <a:pt x="196" y="276"/>
                  </a:lnTo>
                  <a:lnTo>
                    <a:pt x="215" y="280"/>
                  </a:lnTo>
                  <a:lnTo>
                    <a:pt x="232" y="286"/>
                  </a:lnTo>
                  <a:lnTo>
                    <a:pt x="246" y="291"/>
                  </a:lnTo>
                  <a:lnTo>
                    <a:pt x="261" y="298"/>
                  </a:lnTo>
                  <a:lnTo>
                    <a:pt x="273" y="306"/>
                  </a:lnTo>
                  <a:lnTo>
                    <a:pt x="284" y="316"/>
                  </a:lnTo>
                  <a:lnTo>
                    <a:pt x="295" y="330"/>
                  </a:lnTo>
                  <a:lnTo>
                    <a:pt x="284" y="332"/>
                  </a:lnTo>
                  <a:lnTo>
                    <a:pt x="274" y="332"/>
                  </a:lnTo>
                  <a:lnTo>
                    <a:pt x="263" y="331"/>
                  </a:lnTo>
                  <a:lnTo>
                    <a:pt x="254" y="329"/>
                  </a:lnTo>
                  <a:lnTo>
                    <a:pt x="244" y="326"/>
                  </a:lnTo>
                  <a:lnTo>
                    <a:pt x="233" y="323"/>
                  </a:lnTo>
                  <a:lnTo>
                    <a:pt x="222" y="321"/>
                  </a:lnTo>
                  <a:lnTo>
                    <a:pt x="211" y="318"/>
                  </a:lnTo>
                  <a:lnTo>
                    <a:pt x="195" y="318"/>
                  </a:lnTo>
                  <a:lnTo>
                    <a:pt x="178" y="319"/>
                  </a:lnTo>
                  <a:lnTo>
                    <a:pt x="162" y="324"/>
                  </a:lnTo>
                  <a:lnTo>
                    <a:pt x="146" y="331"/>
                  </a:lnTo>
                  <a:lnTo>
                    <a:pt x="132" y="339"/>
                  </a:lnTo>
                  <a:lnTo>
                    <a:pt x="117" y="349"/>
                  </a:lnTo>
                  <a:lnTo>
                    <a:pt x="105" y="361"/>
                  </a:lnTo>
                  <a:lnTo>
                    <a:pt x="96" y="374"/>
                  </a:lnTo>
                  <a:lnTo>
                    <a:pt x="87" y="386"/>
                  </a:lnTo>
                  <a:lnTo>
                    <a:pt x="76" y="398"/>
                  </a:lnTo>
                  <a:lnTo>
                    <a:pt x="64" y="408"/>
                  </a:lnTo>
                  <a:lnTo>
                    <a:pt x="53" y="417"/>
                  </a:lnTo>
                  <a:lnTo>
                    <a:pt x="41" y="425"/>
                  </a:lnTo>
                  <a:lnTo>
                    <a:pt x="30" y="432"/>
                  </a:lnTo>
                  <a:lnTo>
                    <a:pt x="20" y="437"/>
                  </a:lnTo>
                  <a:lnTo>
                    <a:pt x="12" y="442"/>
                  </a:lnTo>
                  <a:lnTo>
                    <a:pt x="3" y="446"/>
                  </a:lnTo>
                  <a:lnTo>
                    <a:pt x="0" y="450"/>
                  </a:lnTo>
                  <a:lnTo>
                    <a:pt x="4" y="454"/>
                  </a:lnTo>
                  <a:lnTo>
                    <a:pt x="16" y="461"/>
                  </a:lnTo>
                  <a:lnTo>
                    <a:pt x="20" y="463"/>
                  </a:lnTo>
                  <a:lnTo>
                    <a:pt x="25" y="466"/>
                  </a:lnTo>
                  <a:lnTo>
                    <a:pt x="33" y="469"/>
                  </a:lnTo>
                  <a:lnTo>
                    <a:pt x="42" y="473"/>
                  </a:lnTo>
                  <a:lnTo>
                    <a:pt x="53" y="476"/>
                  </a:lnTo>
                  <a:lnTo>
                    <a:pt x="64" y="480"/>
                  </a:lnTo>
                  <a:lnTo>
                    <a:pt x="76" y="483"/>
                  </a:lnTo>
                  <a:lnTo>
                    <a:pt x="91" y="487"/>
                  </a:lnTo>
                  <a:lnTo>
                    <a:pt x="112" y="490"/>
                  </a:lnTo>
                  <a:lnTo>
                    <a:pt x="134" y="492"/>
                  </a:lnTo>
                  <a:lnTo>
                    <a:pt x="158" y="491"/>
                  </a:lnTo>
                  <a:lnTo>
                    <a:pt x="182" y="488"/>
                  </a:lnTo>
                  <a:lnTo>
                    <a:pt x="204" y="481"/>
                  </a:lnTo>
                  <a:lnTo>
                    <a:pt x="225" y="470"/>
                  </a:lnTo>
                  <a:lnTo>
                    <a:pt x="245" y="455"/>
                  </a:lnTo>
                  <a:lnTo>
                    <a:pt x="263" y="435"/>
                  </a:lnTo>
                  <a:lnTo>
                    <a:pt x="269" y="427"/>
                  </a:lnTo>
                  <a:lnTo>
                    <a:pt x="273" y="419"/>
                  </a:lnTo>
                  <a:lnTo>
                    <a:pt x="278" y="409"/>
                  </a:lnTo>
                  <a:lnTo>
                    <a:pt x="282" y="400"/>
                  </a:lnTo>
                  <a:lnTo>
                    <a:pt x="287" y="389"/>
                  </a:lnTo>
                  <a:lnTo>
                    <a:pt x="292" y="377"/>
                  </a:lnTo>
                  <a:lnTo>
                    <a:pt x="299" y="368"/>
                  </a:lnTo>
                  <a:lnTo>
                    <a:pt x="305" y="360"/>
                  </a:lnTo>
                  <a:lnTo>
                    <a:pt x="312" y="354"/>
                  </a:lnTo>
                  <a:lnTo>
                    <a:pt x="320" y="348"/>
                  </a:lnTo>
                  <a:lnTo>
                    <a:pt x="328" y="345"/>
                  </a:lnTo>
                  <a:lnTo>
                    <a:pt x="337" y="344"/>
                  </a:lnTo>
                  <a:lnTo>
                    <a:pt x="337" y="353"/>
                  </a:lnTo>
                  <a:lnTo>
                    <a:pt x="337" y="361"/>
                  </a:lnTo>
                  <a:lnTo>
                    <a:pt x="340" y="368"/>
                  </a:lnTo>
                  <a:lnTo>
                    <a:pt x="344" y="372"/>
                  </a:lnTo>
                  <a:lnTo>
                    <a:pt x="342" y="390"/>
                  </a:lnTo>
                  <a:lnTo>
                    <a:pt x="337" y="404"/>
                  </a:lnTo>
                  <a:lnTo>
                    <a:pt x="325" y="415"/>
                  </a:lnTo>
                  <a:lnTo>
                    <a:pt x="307" y="423"/>
                  </a:lnTo>
                  <a:lnTo>
                    <a:pt x="302" y="425"/>
                  </a:lnTo>
                  <a:lnTo>
                    <a:pt x="295" y="428"/>
                  </a:lnTo>
                  <a:lnTo>
                    <a:pt x="290" y="430"/>
                  </a:lnTo>
                  <a:lnTo>
                    <a:pt x="284" y="434"/>
                  </a:lnTo>
                  <a:lnTo>
                    <a:pt x="279" y="437"/>
                  </a:lnTo>
                  <a:lnTo>
                    <a:pt x="274" y="440"/>
                  </a:lnTo>
                  <a:lnTo>
                    <a:pt x="269" y="444"/>
                  </a:lnTo>
                  <a:lnTo>
                    <a:pt x="265" y="447"/>
                  </a:lnTo>
                  <a:lnTo>
                    <a:pt x="253" y="459"/>
                  </a:lnTo>
                  <a:lnTo>
                    <a:pt x="242" y="472"/>
                  </a:lnTo>
                  <a:lnTo>
                    <a:pt x="233" y="485"/>
                  </a:lnTo>
                  <a:lnTo>
                    <a:pt x="225" y="499"/>
                  </a:lnTo>
                  <a:lnTo>
                    <a:pt x="220" y="514"/>
                  </a:lnTo>
                  <a:lnTo>
                    <a:pt x="216" y="529"/>
                  </a:lnTo>
                  <a:lnTo>
                    <a:pt x="216" y="545"/>
                  </a:lnTo>
                  <a:lnTo>
                    <a:pt x="217" y="560"/>
                  </a:lnTo>
                  <a:lnTo>
                    <a:pt x="219" y="571"/>
                  </a:lnTo>
                  <a:lnTo>
                    <a:pt x="221" y="580"/>
                  </a:lnTo>
                  <a:lnTo>
                    <a:pt x="222" y="589"/>
                  </a:lnTo>
                  <a:lnTo>
                    <a:pt x="222" y="597"/>
                  </a:lnTo>
                  <a:lnTo>
                    <a:pt x="224" y="617"/>
                  </a:lnTo>
                  <a:lnTo>
                    <a:pt x="222" y="632"/>
                  </a:lnTo>
                  <a:lnTo>
                    <a:pt x="219" y="643"/>
                  </a:lnTo>
                  <a:lnTo>
                    <a:pt x="213" y="652"/>
                  </a:lnTo>
                  <a:lnTo>
                    <a:pt x="209" y="661"/>
                  </a:lnTo>
                  <a:lnTo>
                    <a:pt x="212" y="663"/>
                  </a:lnTo>
                  <a:lnTo>
                    <a:pt x="220" y="663"/>
                  </a:lnTo>
                  <a:lnTo>
                    <a:pt x="232" y="662"/>
                  </a:lnTo>
                  <a:lnTo>
                    <a:pt x="258" y="659"/>
                  </a:lnTo>
                  <a:lnTo>
                    <a:pt x="283" y="654"/>
                  </a:lnTo>
                  <a:lnTo>
                    <a:pt x="305" y="647"/>
                  </a:lnTo>
                  <a:lnTo>
                    <a:pt x="327" y="637"/>
                  </a:lnTo>
                  <a:lnTo>
                    <a:pt x="345" y="626"/>
                  </a:lnTo>
                  <a:lnTo>
                    <a:pt x="362" y="612"/>
                  </a:lnTo>
                  <a:lnTo>
                    <a:pt x="377" y="598"/>
                  </a:lnTo>
                  <a:lnTo>
                    <a:pt x="388" y="582"/>
                  </a:lnTo>
                  <a:lnTo>
                    <a:pt x="399" y="566"/>
                  </a:lnTo>
                  <a:lnTo>
                    <a:pt x="407" y="548"/>
                  </a:lnTo>
                  <a:lnTo>
                    <a:pt x="412" y="530"/>
                  </a:lnTo>
                  <a:lnTo>
                    <a:pt x="415" y="512"/>
                  </a:lnTo>
                  <a:lnTo>
                    <a:pt x="415" y="492"/>
                  </a:lnTo>
                  <a:lnTo>
                    <a:pt x="412" y="474"/>
                  </a:lnTo>
                  <a:lnTo>
                    <a:pt x="408" y="455"/>
                  </a:lnTo>
                  <a:lnTo>
                    <a:pt x="400" y="438"/>
                  </a:lnTo>
                  <a:lnTo>
                    <a:pt x="391" y="421"/>
                  </a:lnTo>
                  <a:lnTo>
                    <a:pt x="383" y="408"/>
                  </a:lnTo>
                  <a:lnTo>
                    <a:pt x="377" y="398"/>
                  </a:lnTo>
                  <a:lnTo>
                    <a:pt x="374" y="389"/>
                  </a:lnTo>
                  <a:lnTo>
                    <a:pt x="382" y="386"/>
                  </a:lnTo>
                  <a:lnTo>
                    <a:pt x="390" y="383"/>
                  </a:lnTo>
                  <a:lnTo>
                    <a:pt x="396" y="381"/>
                  </a:lnTo>
                  <a:lnTo>
                    <a:pt x="400" y="377"/>
                  </a:lnTo>
                  <a:lnTo>
                    <a:pt x="412" y="389"/>
                  </a:lnTo>
                  <a:lnTo>
                    <a:pt x="420" y="406"/>
                  </a:lnTo>
                  <a:lnTo>
                    <a:pt x="424" y="427"/>
                  </a:lnTo>
                  <a:lnTo>
                    <a:pt x="428" y="447"/>
                  </a:lnTo>
                  <a:lnTo>
                    <a:pt x="431" y="462"/>
                  </a:lnTo>
                  <a:lnTo>
                    <a:pt x="433" y="476"/>
                  </a:lnTo>
                  <a:lnTo>
                    <a:pt x="438" y="491"/>
                  </a:lnTo>
                  <a:lnTo>
                    <a:pt x="445" y="505"/>
                  </a:lnTo>
                  <a:lnTo>
                    <a:pt x="456" y="518"/>
                  </a:lnTo>
                  <a:lnTo>
                    <a:pt x="469" y="530"/>
                  </a:lnTo>
                  <a:lnTo>
                    <a:pt x="486" y="541"/>
                  </a:lnTo>
                  <a:lnTo>
                    <a:pt x="508" y="550"/>
                  </a:lnTo>
                  <a:lnTo>
                    <a:pt x="532" y="558"/>
                  </a:lnTo>
                  <a:lnTo>
                    <a:pt x="554" y="565"/>
                  </a:lnTo>
                  <a:lnTo>
                    <a:pt x="575" y="573"/>
                  </a:lnTo>
                  <a:lnTo>
                    <a:pt x="595" y="580"/>
                  </a:lnTo>
                  <a:lnTo>
                    <a:pt x="612" y="589"/>
                  </a:lnTo>
                  <a:lnTo>
                    <a:pt x="628" y="599"/>
                  </a:lnTo>
                  <a:lnTo>
                    <a:pt x="640" y="611"/>
                  </a:lnTo>
                  <a:lnTo>
                    <a:pt x="650" y="625"/>
                  </a:lnTo>
                  <a:lnTo>
                    <a:pt x="656" y="604"/>
                  </a:lnTo>
                  <a:lnTo>
                    <a:pt x="660" y="575"/>
                  </a:lnTo>
                  <a:lnTo>
                    <a:pt x="661" y="543"/>
                  </a:lnTo>
                  <a:lnTo>
                    <a:pt x="658" y="508"/>
                  </a:lnTo>
                  <a:lnTo>
                    <a:pt x="649" y="476"/>
                  </a:lnTo>
                  <a:lnTo>
                    <a:pt x="632" y="446"/>
                  </a:lnTo>
                  <a:lnTo>
                    <a:pt x="607" y="423"/>
                  </a:lnTo>
                  <a:lnTo>
                    <a:pt x="570" y="409"/>
                  </a:lnTo>
                  <a:lnTo>
                    <a:pt x="557" y="407"/>
                  </a:lnTo>
                  <a:lnTo>
                    <a:pt x="545" y="405"/>
                  </a:lnTo>
                  <a:lnTo>
                    <a:pt x="533" y="401"/>
                  </a:lnTo>
                  <a:lnTo>
                    <a:pt x="523" y="399"/>
                  </a:lnTo>
                  <a:lnTo>
                    <a:pt x="512" y="397"/>
                  </a:lnTo>
                  <a:lnTo>
                    <a:pt x="504" y="395"/>
                  </a:lnTo>
                  <a:lnTo>
                    <a:pt x="496" y="393"/>
                  </a:lnTo>
                  <a:lnTo>
                    <a:pt x="491" y="392"/>
                  </a:lnTo>
                  <a:lnTo>
                    <a:pt x="496" y="387"/>
                  </a:lnTo>
                  <a:lnTo>
                    <a:pt x="500" y="382"/>
                  </a:lnTo>
                  <a:lnTo>
                    <a:pt x="504" y="376"/>
                  </a:lnTo>
                  <a:lnTo>
                    <a:pt x="506" y="371"/>
                  </a:lnTo>
                  <a:lnTo>
                    <a:pt x="531" y="382"/>
                  </a:lnTo>
                  <a:lnTo>
                    <a:pt x="557" y="391"/>
                  </a:lnTo>
                  <a:lnTo>
                    <a:pt x="581" y="397"/>
                  </a:lnTo>
                  <a:lnTo>
                    <a:pt x="606" y="400"/>
                  </a:lnTo>
                  <a:lnTo>
                    <a:pt x="628" y="402"/>
                  </a:lnTo>
                  <a:lnTo>
                    <a:pt x="649" y="401"/>
                  </a:lnTo>
                  <a:lnTo>
                    <a:pt x="668" y="398"/>
                  </a:lnTo>
                  <a:lnTo>
                    <a:pt x="685" y="393"/>
                  </a:lnTo>
                  <a:lnTo>
                    <a:pt x="701" y="387"/>
                  </a:lnTo>
                  <a:lnTo>
                    <a:pt x="714" y="383"/>
                  </a:lnTo>
                  <a:lnTo>
                    <a:pt x="724" y="378"/>
                  </a:lnTo>
                  <a:lnTo>
                    <a:pt x="735" y="375"/>
                  </a:lnTo>
                  <a:lnTo>
                    <a:pt x="743" y="372"/>
                  </a:lnTo>
                  <a:lnTo>
                    <a:pt x="751" y="371"/>
                  </a:lnTo>
                  <a:lnTo>
                    <a:pt x="757" y="370"/>
                  </a:lnTo>
                  <a:lnTo>
                    <a:pt x="764" y="370"/>
                  </a:lnTo>
                  <a:lnTo>
                    <a:pt x="748" y="364"/>
                  </a:lnTo>
                  <a:lnTo>
                    <a:pt x="735" y="357"/>
                  </a:lnTo>
                  <a:lnTo>
                    <a:pt x="722" y="351"/>
                  </a:lnTo>
                  <a:lnTo>
                    <a:pt x="708" y="341"/>
                  </a:lnTo>
                  <a:lnTo>
                    <a:pt x="698" y="331"/>
                  </a:lnTo>
                  <a:lnTo>
                    <a:pt x="687" y="319"/>
                  </a:lnTo>
                  <a:lnTo>
                    <a:pt x="678" y="308"/>
                  </a:lnTo>
                  <a:lnTo>
                    <a:pt x="669" y="295"/>
                  </a:lnTo>
                  <a:lnTo>
                    <a:pt x="657" y="283"/>
                  </a:lnTo>
                  <a:lnTo>
                    <a:pt x="641" y="271"/>
                  </a:lnTo>
                  <a:lnTo>
                    <a:pt x="622" y="262"/>
                  </a:lnTo>
                  <a:lnTo>
                    <a:pt x="600" y="254"/>
                  </a:lnTo>
                  <a:lnTo>
                    <a:pt x="577" y="249"/>
                  </a:lnTo>
                  <a:lnTo>
                    <a:pt x="554" y="247"/>
                  </a:lnTo>
                  <a:lnTo>
                    <a:pt x="533" y="249"/>
                  </a:lnTo>
                  <a:lnTo>
                    <a:pt x="516" y="256"/>
                  </a:lnTo>
                  <a:lnTo>
                    <a:pt x="506" y="263"/>
                  </a:lnTo>
                  <a:lnTo>
                    <a:pt x="495" y="268"/>
                  </a:lnTo>
                  <a:lnTo>
                    <a:pt x="487" y="272"/>
                  </a:lnTo>
                  <a:lnTo>
                    <a:pt x="479" y="276"/>
                  </a:lnTo>
                  <a:lnTo>
                    <a:pt x="473" y="279"/>
                  </a:lnTo>
                  <a:lnTo>
                    <a:pt x="467" y="281"/>
                  </a:lnTo>
                  <a:lnTo>
                    <a:pt x="463" y="283"/>
                  </a:lnTo>
                  <a:lnTo>
                    <a:pt x="460" y="284"/>
                  </a:lnTo>
                  <a:lnTo>
                    <a:pt x="460" y="278"/>
                  </a:lnTo>
                  <a:lnTo>
                    <a:pt x="460" y="271"/>
                  </a:lnTo>
                  <a:lnTo>
                    <a:pt x="458" y="263"/>
                  </a:lnTo>
                  <a:lnTo>
                    <a:pt x="456" y="258"/>
                  </a:lnTo>
                  <a:lnTo>
                    <a:pt x="462" y="255"/>
                  </a:lnTo>
                  <a:lnTo>
                    <a:pt x="469" y="251"/>
                  </a:lnTo>
                  <a:lnTo>
                    <a:pt x="474" y="250"/>
                  </a:lnTo>
                  <a:lnTo>
                    <a:pt x="481" y="249"/>
                  </a:lnTo>
                  <a:lnTo>
                    <a:pt x="487" y="249"/>
                  </a:lnTo>
                  <a:lnTo>
                    <a:pt x="494" y="248"/>
                  </a:lnTo>
                  <a:lnTo>
                    <a:pt x="502" y="246"/>
                  </a:lnTo>
                  <a:lnTo>
                    <a:pt x="508" y="243"/>
                  </a:lnTo>
                  <a:lnTo>
                    <a:pt x="525" y="232"/>
                  </a:lnTo>
                  <a:lnTo>
                    <a:pt x="540" y="215"/>
                  </a:lnTo>
                  <a:lnTo>
                    <a:pt x="552" y="194"/>
                  </a:lnTo>
                  <a:lnTo>
                    <a:pt x="560" y="172"/>
                  </a:lnTo>
                  <a:lnTo>
                    <a:pt x="566" y="149"/>
                  </a:lnTo>
                  <a:lnTo>
                    <a:pt x="568" y="127"/>
                  </a:lnTo>
                  <a:lnTo>
                    <a:pt x="566" y="109"/>
                  </a:lnTo>
                  <a:lnTo>
                    <a:pt x="560" y="94"/>
                  </a:lnTo>
                  <a:lnTo>
                    <a:pt x="549" y="71"/>
                  </a:lnTo>
                  <a:lnTo>
                    <a:pt x="542" y="44"/>
                  </a:lnTo>
                  <a:lnTo>
                    <a:pt x="541" y="20"/>
                  </a:lnTo>
                  <a:lnTo>
                    <a:pt x="544" y="0"/>
                  </a:lnTo>
                  <a:lnTo>
                    <a:pt x="532" y="15"/>
                  </a:lnTo>
                  <a:lnTo>
                    <a:pt x="520" y="28"/>
                  </a:lnTo>
                  <a:lnTo>
                    <a:pt x="508" y="39"/>
                  </a:lnTo>
                  <a:lnTo>
                    <a:pt x="495" y="50"/>
                  </a:lnTo>
                  <a:lnTo>
                    <a:pt x="482" y="59"/>
                  </a:lnTo>
                  <a:lnTo>
                    <a:pt x="470" y="66"/>
                  </a:lnTo>
                  <a:lnTo>
                    <a:pt x="458" y="71"/>
                  </a:lnTo>
                  <a:lnTo>
                    <a:pt x="446" y="74"/>
                  </a:lnTo>
                  <a:lnTo>
                    <a:pt x="424" y="82"/>
                  </a:lnTo>
                  <a:lnTo>
                    <a:pt x="404" y="96"/>
                  </a:lnTo>
                  <a:lnTo>
                    <a:pt x="384" y="113"/>
                  </a:lnTo>
                  <a:lnTo>
                    <a:pt x="370" y="135"/>
                  </a:lnTo>
                  <a:lnTo>
                    <a:pt x="358" y="159"/>
                  </a:lnTo>
                  <a:lnTo>
                    <a:pt x="353" y="186"/>
                  </a:lnTo>
                  <a:lnTo>
                    <a:pt x="354" y="213"/>
                  </a:lnTo>
                  <a:lnTo>
                    <a:pt x="362" y="242"/>
                  </a:lnTo>
                  <a:lnTo>
                    <a:pt x="355" y="241"/>
                  </a:lnTo>
                  <a:lnTo>
                    <a:pt x="348" y="240"/>
                  </a:lnTo>
                  <a:lnTo>
                    <a:pt x="340" y="241"/>
                  </a:lnTo>
                  <a:lnTo>
                    <a:pt x="333" y="24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1" name="Freeform 618"/>
            <p:cNvSpPr>
              <a:spLocks/>
            </p:cNvSpPr>
            <p:nvPr/>
          </p:nvSpPr>
          <p:spPr bwMode="auto">
            <a:xfrm flipH="1">
              <a:off x="1609" y="3325"/>
              <a:ext cx="105" cy="143"/>
            </a:xfrm>
            <a:custGeom>
              <a:avLst/>
              <a:gdLst>
                <a:gd name="T0" fmla="*/ 0 w 233"/>
                <a:gd name="T1" fmla="*/ 0 h 287"/>
                <a:gd name="T2" fmla="*/ 0 w 233"/>
                <a:gd name="T3" fmla="*/ 0 h 287"/>
                <a:gd name="T4" fmla="*/ 0 w 233"/>
                <a:gd name="T5" fmla="*/ 0 h 287"/>
                <a:gd name="T6" fmla="*/ 0 w 233"/>
                <a:gd name="T7" fmla="*/ 0 h 287"/>
                <a:gd name="T8" fmla="*/ 0 w 233"/>
                <a:gd name="T9" fmla="*/ 0 h 287"/>
                <a:gd name="T10" fmla="*/ 0 w 233"/>
                <a:gd name="T11" fmla="*/ 0 h 287"/>
                <a:gd name="T12" fmla="*/ 0 w 233"/>
                <a:gd name="T13" fmla="*/ 0 h 287"/>
                <a:gd name="T14" fmla="*/ 0 w 233"/>
                <a:gd name="T15" fmla="*/ 0 h 287"/>
                <a:gd name="T16" fmla="*/ 0 w 233"/>
                <a:gd name="T17" fmla="*/ 0 h 287"/>
                <a:gd name="T18" fmla="*/ 0 w 233"/>
                <a:gd name="T19" fmla="*/ 0 h 287"/>
                <a:gd name="T20" fmla="*/ 0 w 233"/>
                <a:gd name="T21" fmla="*/ 0 h 287"/>
                <a:gd name="T22" fmla="*/ 0 w 233"/>
                <a:gd name="T23" fmla="*/ 0 h 287"/>
                <a:gd name="T24" fmla="*/ 0 w 233"/>
                <a:gd name="T25" fmla="*/ 0 h 287"/>
                <a:gd name="T26" fmla="*/ 0 w 233"/>
                <a:gd name="T27" fmla="*/ 0 h 287"/>
                <a:gd name="T28" fmla="*/ 0 w 233"/>
                <a:gd name="T29" fmla="*/ 1 h 287"/>
                <a:gd name="T30" fmla="*/ 0 w 233"/>
                <a:gd name="T31" fmla="*/ 1 h 287"/>
                <a:gd name="T32" fmla="*/ 0 w 233"/>
                <a:gd name="T33" fmla="*/ 1 h 287"/>
                <a:gd name="T34" fmla="*/ 0 w 233"/>
                <a:gd name="T35" fmla="*/ 1 h 287"/>
                <a:gd name="T36" fmla="*/ 0 w 233"/>
                <a:gd name="T37" fmla="*/ 1 h 287"/>
                <a:gd name="T38" fmla="*/ 0 w 233"/>
                <a:gd name="T39" fmla="*/ 1 h 287"/>
                <a:gd name="T40" fmla="*/ 0 w 233"/>
                <a:gd name="T41" fmla="*/ 1 h 287"/>
                <a:gd name="T42" fmla="*/ 0 w 233"/>
                <a:gd name="T43" fmla="*/ 1 h 287"/>
                <a:gd name="T44" fmla="*/ 0 w 233"/>
                <a:gd name="T45" fmla="*/ 0 h 287"/>
                <a:gd name="T46" fmla="*/ 0 w 233"/>
                <a:gd name="T47" fmla="*/ 0 h 287"/>
                <a:gd name="T48" fmla="*/ 0 w 233"/>
                <a:gd name="T49" fmla="*/ 0 h 287"/>
                <a:gd name="T50" fmla="*/ 0 w 233"/>
                <a:gd name="T51" fmla="*/ 0 h 287"/>
                <a:gd name="T52" fmla="*/ 0 w 233"/>
                <a:gd name="T53" fmla="*/ 0 h 287"/>
                <a:gd name="T54" fmla="*/ 0 w 233"/>
                <a:gd name="T55" fmla="*/ 0 h 287"/>
                <a:gd name="T56" fmla="*/ 0 w 233"/>
                <a:gd name="T57" fmla="*/ 0 h 287"/>
                <a:gd name="T58" fmla="*/ 0 w 233"/>
                <a:gd name="T59" fmla="*/ 0 h 287"/>
                <a:gd name="T60" fmla="*/ 0 w 233"/>
                <a:gd name="T61" fmla="*/ 0 h 287"/>
                <a:gd name="T62" fmla="*/ 0 w 233"/>
                <a:gd name="T63" fmla="*/ 0 h 287"/>
                <a:gd name="T64" fmla="*/ 0 w 233"/>
                <a:gd name="T65" fmla="*/ 0 h 287"/>
                <a:gd name="T66" fmla="*/ 0 w 233"/>
                <a:gd name="T67" fmla="*/ 0 h 287"/>
                <a:gd name="T68" fmla="*/ 0 w 233"/>
                <a:gd name="T69" fmla="*/ 0 h 287"/>
                <a:gd name="T70" fmla="*/ 0 w 233"/>
                <a:gd name="T71" fmla="*/ 0 h 287"/>
                <a:gd name="T72" fmla="*/ 0 w 233"/>
                <a:gd name="T73" fmla="*/ 0 h 287"/>
                <a:gd name="T74" fmla="*/ 0 w 233"/>
                <a:gd name="T75" fmla="*/ 0 h 287"/>
                <a:gd name="T76" fmla="*/ 0 w 233"/>
                <a:gd name="T77" fmla="*/ 0 h 287"/>
                <a:gd name="T78" fmla="*/ 0 w 233"/>
                <a:gd name="T79" fmla="*/ 0 h 287"/>
                <a:gd name="T80" fmla="*/ 0 w 233"/>
                <a:gd name="T81" fmla="*/ 0 h 287"/>
                <a:gd name="T82" fmla="*/ 0 w 233"/>
                <a:gd name="T83" fmla="*/ 0 h 287"/>
                <a:gd name="T84" fmla="*/ 0 w 233"/>
                <a:gd name="T85" fmla="*/ 0 h 287"/>
                <a:gd name="T86" fmla="*/ 0 w 233"/>
                <a:gd name="T87" fmla="*/ 0 h 287"/>
                <a:gd name="T88" fmla="*/ 0 w 233"/>
                <a:gd name="T89" fmla="*/ 0 h 287"/>
                <a:gd name="T90" fmla="*/ 0 w 233"/>
                <a:gd name="T91" fmla="*/ 0 h 287"/>
                <a:gd name="T92" fmla="*/ 0 w 233"/>
                <a:gd name="T93" fmla="*/ 0 h 287"/>
                <a:gd name="T94" fmla="*/ 0 w 233"/>
                <a:gd name="T95" fmla="*/ 0 h 287"/>
                <a:gd name="T96" fmla="*/ 0 w 233"/>
                <a:gd name="T97" fmla="*/ 0 h 287"/>
                <a:gd name="T98" fmla="*/ 0 w 233"/>
                <a:gd name="T99" fmla="*/ 0 h 287"/>
                <a:gd name="T100" fmla="*/ 0 w 233"/>
                <a:gd name="T101" fmla="*/ 0 h 287"/>
                <a:gd name="T102" fmla="*/ 0 w 233"/>
                <a:gd name="T103" fmla="*/ 0 h 287"/>
                <a:gd name="T104" fmla="*/ 0 w 233"/>
                <a:gd name="T105" fmla="*/ 0 h 287"/>
                <a:gd name="T106" fmla="*/ 0 w 233"/>
                <a:gd name="T107" fmla="*/ 0 h 287"/>
                <a:gd name="T108" fmla="*/ 0 w 233"/>
                <a:gd name="T109" fmla="*/ 0 h 287"/>
                <a:gd name="T110" fmla="*/ 0 w 233"/>
                <a:gd name="T111" fmla="*/ 0 h 287"/>
                <a:gd name="T112" fmla="*/ 0 w 233"/>
                <a:gd name="T113" fmla="*/ 0 h 28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33"/>
                <a:gd name="T172" fmla="*/ 0 h 287"/>
                <a:gd name="T173" fmla="*/ 233 w 233"/>
                <a:gd name="T174" fmla="*/ 287 h 28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33" h="287">
                  <a:moveTo>
                    <a:pt x="233" y="119"/>
                  </a:moveTo>
                  <a:lnTo>
                    <a:pt x="219" y="124"/>
                  </a:lnTo>
                  <a:lnTo>
                    <a:pt x="204" y="132"/>
                  </a:lnTo>
                  <a:lnTo>
                    <a:pt x="191" y="141"/>
                  </a:lnTo>
                  <a:lnTo>
                    <a:pt x="178" y="151"/>
                  </a:lnTo>
                  <a:lnTo>
                    <a:pt x="168" y="164"/>
                  </a:lnTo>
                  <a:lnTo>
                    <a:pt x="157" y="179"/>
                  </a:lnTo>
                  <a:lnTo>
                    <a:pt x="149" y="194"/>
                  </a:lnTo>
                  <a:lnTo>
                    <a:pt x="144" y="211"/>
                  </a:lnTo>
                  <a:lnTo>
                    <a:pt x="142" y="217"/>
                  </a:lnTo>
                  <a:lnTo>
                    <a:pt x="141" y="222"/>
                  </a:lnTo>
                  <a:lnTo>
                    <a:pt x="140" y="227"/>
                  </a:lnTo>
                  <a:lnTo>
                    <a:pt x="140" y="233"/>
                  </a:lnTo>
                  <a:lnTo>
                    <a:pt x="140" y="246"/>
                  </a:lnTo>
                  <a:lnTo>
                    <a:pt x="141" y="260"/>
                  </a:lnTo>
                  <a:lnTo>
                    <a:pt x="144" y="273"/>
                  </a:lnTo>
                  <a:lnTo>
                    <a:pt x="149" y="287"/>
                  </a:lnTo>
                  <a:lnTo>
                    <a:pt x="142" y="286"/>
                  </a:lnTo>
                  <a:lnTo>
                    <a:pt x="135" y="285"/>
                  </a:lnTo>
                  <a:lnTo>
                    <a:pt x="127" y="286"/>
                  </a:lnTo>
                  <a:lnTo>
                    <a:pt x="120" y="287"/>
                  </a:lnTo>
                  <a:lnTo>
                    <a:pt x="117" y="265"/>
                  </a:lnTo>
                  <a:lnTo>
                    <a:pt x="112" y="242"/>
                  </a:lnTo>
                  <a:lnTo>
                    <a:pt x="102" y="220"/>
                  </a:lnTo>
                  <a:lnTo>
                    <a:pt x="90" y="200"/>
                  </a:lnTo>
                  <a:lnTo>
                    <a:pt x="74" y="181"/>
                  </a:lnTo>
                  <a:lnTo>
                    <a:pt x="57" y="166"/>
                  </a:lnTo>
                  <a:lnTo>
                    <a:pt x="38" y="156"/>
                  </a:lnTo>
                  <a:lnTo>
                    <a:pt x="19" y="149"/>
                  </a:lnTo>
                  <a:lnTo>
                    <a:pt x="21" y="135"/>
                  </a:lnTo>
                  <a:lnTo>
                    <a:pt x="20" y="121"/>
                  </a:lnTo>
                  <a:lnTo>
                    <a:pt x="13" y="110"/>
                  </a:lnTo>
                  <a:lnTo>
                    <a:pt x="0" y="103"/>
                  </a:lnTo>
                  <a:lnTo>
                    <a:pt x="7" y="95"/>
                  </a:lnTo>
                  <a:lnTo>
                    <a:pt x="15" y="83"/>
                  </a:lnTo>
                  <a:lnTo>
                    <a:pt x="21" y="69"/>
                  </a:lnTo>
                  <a:lnTo>
                    <a:pt x="27" y="54"/>
                  </a:lnTo>
                  <a:lnTo>
                    <a:pt x="31" y="40"/>
                  </a:lnTo>
                  <a:lnTo>
                    <a:pt x="31" y="26"/>
                  </a:lnTo>
                  <a:lnTo>
                    <a:pt x="28" y="12"/>
                  </a:lnTo>
                  <a:lnTo>
                    <a:pt x="21" y="0"/>
                  </a:lnTo>
                  <a:lnTo>
                    <a:pt x="32" y="8"/>
                  </a:lnTo>
                  <a:lnTo>
                    <a:pt x="44" y="18"/>
                  </a:lnTo>
                  <a:lnTo>
                    <a:pt x="56" y="27"/>
                  </a:lnTo>
                  <a:lnTo>
                    <a:pt x="70" y="34"/>
                  </a:lnTo>
                  <a:lnTo>
                    <a:pt x="85" y="41"/>
                  </a:lnTo>
                  <a:lnTo>
                    <a:pt x="103" y="45"/>
                  </a:lnTo>
                  <a:lnTo>
                    <a:pt x="121" y="46"/>
                  </a:lnTo>
                  <a:lnTo>
                    <a:pt x="144" y="45"/>
                  </a:lnTo>
                  <a:lnTo>
                    <a:pt x="144" y="59"/>
                  </a:lnTo>
                  <a:lnTo>
                    <a:pt x="145" y="74"/>
                  </a:lnTo>
                  <a:lnTo>
                    <a:pt x="149" y="89"/>
                  </a:lnTo>
                  <a:lnTo>
                    <a:pt x="156" y="103"/>
                  </a:lnTo>
                  <a:lnTo>
                    <a:pt x="168" y="114"/>
                  </a:lnTo>
                  <a:lnTo>
                    <a:pt x="183" y="121"/>
                  </a:lnTo>
                  <a:lnTo>
                    <a:pt x="206" y="124"/>
                  </a:lnTo>
                  <a:lnTo>
                    <a:pt x="233" y="119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2" name="Freeform 619"/>
            <p:cNvSpPr>
              <a:spLocks/>
            </p:cNvSpPr>
            <p:nvPr/>
          </p:nvSpPr>
          <p:spPr bwMode="auto">
            <a:xfrm flipH="1">
              <a:off x="1691" y="3564"/>
              <a:ext cx="117" cy="134"/>
            </a:xfrm>
            <a:custGeom>
              <a:avLst/>
              <a:gdLst>
                <a:gd name="T0" fmla="*/ 0 w 261"/>
                <a:gd name="T1" fmla="*/ 1 h 267"/>
                <a:gd name="T2" fmla="*/ 0 w 261"/>
                <a:gd name="T3" fmla="*/ 1 h 267"/>
                <a:gd name="T4" fmla="*/ 0 w 261"/>
                <a:gd name="T5" fmla="*/ 1 h 267"/>
                <a:gd name="T6" fmla="*/ 0 w 261"/>
                <a:gd name="T7" fmla="*/ 1 h 267"/>
                <a:gd name="T8" fmla="*/ 0 w 261"/>
                <a:gd name="T9" fmla="*/ 1 h 267"/>
                <a:gd name="T10" fmla="*/ 0 w 261"/>
                <a:gd name="T11" fmla="*/ 1 h 267"/>
                <a:gd name="T12" fmla="*/ 0 w 261"/>
                <a:gd name="T13" fmla="*/ 1 h 267"/>
                <a:gd name="T14" fmla="*/ 0 w 261"/>
                <a:gd name="T15" fmla="*/ 1 h 267"/>
                <a:gd name="T16" fmla="*/ 0 w 261"/>
                <a:gd name="T17" fmla="*/ 1 h 267"/>
                <a:gd name="T18" fmla="*/ 0 w 261"/>
                <a:gd name="T19" fmla="*/ 1 h 267"/>
                <a:gd name="T20" fmla="*/ 0 w 261"/>
                <a:gd name="T21" fmla="*/ 1 h 267"/>
                <a:gd name="T22" fmla="*/ 0 w 261"/>
                <a:gd name="T23" fmla="*/ 1 h 267"/>
                <a:gd name="T24" fmla="*/ 0 w 261"/>
                <a:gd name="T25" fmla="*/ 1 h 267"/>
                <a:gd name="T26" fmla="*/ 0 w 261"/>
                <a:gd name="T27" fmla="*/ 1 h 267"/>
                <a:gd name="T28" fmla="*/ 0 w 261"/>
                <a:gd name="T29" fmla="*/ 1 h 267"/>
                <a:gd name="T30" fmla="*/ 0 w 261"/>
                <a:gd name="T31" fmla="*/ 1 h 267"/>
                <a:gd name="T32" fmla="*/ 0 w 261"/>
                <a:gd name="T33" fmla="*/ 1 h 267"/>
                <a:gd name="T34" fmla="*/ 0 w 261"/>
                <a:gd name="T35" fmla="*/ 1 h 267"/>
                <a:gd name="T36" fmla="*/ 0 w 261"/>
                <a:gd name="T37" fmla="*/ 1 h 267"/>
                <a:gd name="T38" fmla="*/ 0 w 261"/>
                <a:gd name="T39" fmla="*/ 1 h 267"/>
                <a:gd name="T40" fmla="*/ 0 w 261"/>
                <a:gd name="T41" fmla="*/ 1 h 267"/>
                <a:gd name="T42" fmla="*/ 0 w 261"/>
                <a:gd name="T43" fmla="*/ 1 h 267"/>
                <a:gd name="T44" fmla="*/ 0 w 261"/>
                <a:gd name="T45" fmla="*/ 1 h 267"/>
                <a:gd name="T46" fmla="*/ 0 w 261"/>
                <a:gd name="T47" fmla="*/ 1 h 267"/>
                <a:gd name="T48" fmla="*/ 0 w 261"/>
                <a:gd name="T49" fmla="*/ 1 h 267"/>
                <a:gd name="T50" fmla="*/ 0 w 261"/>
                <a:gd name="T51" fmla="*/ 1 h 267"/>
                <a:gd name="T52" fmla="*/ 0 w 261"/>
                <a:gd name="T53" fmla="*/ 1 h 267"/>
                <a:gd name="T54" fmla="*/ 0 w 261"/>
                <a:gd name="T55" fmla="*/ 1 h 267"/>
                <a:gd name="T56" fmla="*/ 0 w 261"/>
                <a:gd name="T57" fmla="*/ 1 h 267"/>
                <a:gd name="T58" fmla="*/ 0 w 261"/>
                <a:gd name="T59" fmla="*/ 1 h 267"/>
                <a:gd name="T60" fmla="*/ 0 w 261"/>
                <a:gd name="T61" fmla="*/ 1 h 267"/>
                <a:gd name="T62" fmla="*/ 0 w 261"/>
                <a:gd name="T63" fmla="*/ 1 h 267"/>
                <a:gd name="T64" fmla="*/ 0 w 261"/>
                <a:gd name="T65" fmla="*/ 1 h 267"/>
                <a:gd name="T66" fmla="*/ 0 w 261"/>
                <a:gd name="T67" fmla="*/ 1 h 267"/>
                <a:gd name="T68" fmla="*/ 0 w 261"/>
                <a:gd name="T69" fmla="*/ 1 h 267"/>
                <a:gd name="T70" fmla="*/ 0 w 261"/>
                <a:gd name="T71" fmla="*/ 1 h 2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1"/>
                <a:gd name="T109" fmla="*/ 0 h 267"/>
                <a:gd name="T110" fmla="*/ 261 w 261"/>
                <a:gd name="T111" fmla="*/ 267 h 26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1" h="267">
                  <a:moveTo>
                    <a:pt x="87" y="52"/>
                  </a:moveTo>
                  <a:lnTo>
                    <a:pt x="95" y="53"/>
                  </a:lnTo>
                  <a:lnTo>
                    <a:pt x="101" y="54"/>
                  </a:lnTo>
                  <a:lnTo>
                    <a:pt x="109" y="55"/>
                  </a:lnTo>
                  <a:lnTo>
                    <a:pt x="117" y="55"/>
                  </a:lnTo>
                  <a:lnTo>
                    <a:pt x="125" y="56"/>
                  </a:lnTo>
                  <a:lnTo>
                    <a:pt x="133" y="56"/>
                  </a:lnTo>
                  <a:lnTo>
                    <a:pt x="142" y="56"/>
                  </a:lnTo>
                  <a:lnTo>
                    <a:pt x="150" y="56"/>
                  </a:lnTo>
                  <a:lnTo>
                    <a:pt x="159" y="56"/>
                  </a:lnTo>
                  <a:lnTo>
                    <a:pt x="167" y="55"/>
                  </a:lnTo>
                  <a:lnTo>
                    <a:pt x="175" y="53"/>
                  </a:lnTo>
                  <a:lnTo>
                    <a:pt x="184" y="52"/>
                  </a:lnTo>
                  <a:lnTo>
                    <a:pt x="195" y="48"/>
                  </a:lnTo>
                  <a:lnTo>
                    <a:pt x="205" y="45"/>
                  </a:lnTo>
                  <a:lnTo>
                    <a:pt x="215" y="39"/>
                  </a:lnTo>
                  <a:lnTo>
                    <a:pt x="224" y="33"/>
                  </a:lnTo>
                  <a:lnTo>
                    <a:pt x="233" y="26"/>
                  </a:lnTo>
                  <a:lnTo>
                    <a:pt x="242" y="19"/>
                  </a:lnTo>
                  <a:lnTo>
                    <a:pt x="251" y="10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1" y="5"/>
                  </a:lnTo>
                  <a:lnTo>
                    <a:pt x="261" y="9"/>
                  </a:lnTo>
                  <a:lnTo>
                    <a:pt x="261" y="12"/>
                  </a:lnTo>
                  <a:lnTo>
                    <a:pt x="249" y="24"/>
                  </a:lnTo>
                  <a:lnTo>
                    <a:pt x="238" y="37"/>
                  </a:lnTo>
                  <a:lnTo>
                    <a:pt x="229" y="50"/>
                  </a:lnTo>
                  <a:lnTo>
                    <a:pt x="221" y="64"/>
                  </a:lnTo>
                  <a:lnTo>
                    <a:pt x="216" y="79"/>
                  </a:lnTo>
                  <a:lnTo>
                    <a:pt x="212" y="94"/>
                  </a:lnTo>
                  <a:lnTo>
                    <a:pt x="212" y="110"/>
                  </a:lnTo>
                  <a:lnTo>
                    <a:pt x="213" y="125"/>
                  </a:lnTo>
                  <a:lnTo>
                    <a:pt x="215" y="136"/>
                  </a:lnTo>
                  <a:lnTo>
                    <a:pt x="217" y="145"/>
                  </a:lnTo>
                  <a:lnTo>
                    <a:pt x="218" y="154"/>
                  </a:lnTo>
                  <a:lnTo>
                    <a:pt x="218" y="162"/>
                  </a:lnTo>
                  <a:lnTo>
                    <a:pt x="211" y="161"/>
                  </a:lnTo>
                  <a:lnTo>
                    <a:pt x="201" y="164"/>
                  </a:lnTo>
                  <a:lnTo>
                    <a:pt x="191" y="169"/>
                  </a:lnTo>
                  <a:lnTo>
                    <a:pt x="180" y="178"/>
                  </a:lnTo>
                  <a:lnTo>
                    <a:pt x="171" y="191"/>
                  </a:lnTo>
                  <a:lnTo>
                    <a:pt x="164" y="206"/>
                  </a:lnTo>
                  <a:lnTo>
                    <a:pt x="161" y="226"/>
                  </a:lnTo>
                  <a:lnTo>
                    <a:pt x="162" y="247"/>
                  </a:lnTo>
                  <a:lnTo>
                    <a:pt x="151" y="239"/>
                  </a:lnTo>
                  <a:lnTo>
                    <a:pt x="136" y="235"/>
                  </a:lnTo>
                  <a:lnTo>
                    <a:pt x="118" y="231"/>
                  </a:lnTo>
                  <a:lnTo>
                    <a:pt x="100" y="231"/>
                  </a:lnTo>
                  <a:lnTo>
                    <a:pt x="83" y="235"/>
                  </a:lnTo>
                  <a:lnTo>
                    <a:pt x="67" y="242"/>
                  </a:lnTo>
                  <a:lnTo>
                    <a:pt x="54" y="252"/>
                  </a:lnTo>
                  <a:lnTo>
                    <a:pt x="46" y="267"/>
                  </a:lnTo>
                  <a:lnTo>
                    <a:pt x="46" y="253"/>
                  </a:lnTo>
                  <a:lnTo>
                    <a:pt x="45" y="238"/>
                  </a:lnTo>
                  <a:lnTo>
                    <a:pt x="42" y="223"/>
                  </a:lnTo>
                  <a:lnTo>
                    <a:pt x="37" y="208"/>
                  </a:lnTo>
                  <a:lnTo>
                    <a:pt x="31" y="194"/>
                  </a:lnTo>
                  <a:lnTo>
                    <a:pt x="22" y="182"/>
                  </a:lnTo>
                  <a:lnTo>
                    <a:pt x="13" y="174"/>
                  </a:lnTo>
                  <a:lnTo>
                    <a:pt x="0" y="170"/>
                  </a:lnTo>
                  <a:lnTo>
                    <a:pt x="14" y="152"/>
                  </a:lnTo>
                  <a:lnTo>
                    <a:pt x="24" y="130"/>
                  </a:lnTo>
                  <a:lnTo>
                    <a:pt x="26" y="109"/>
                  </a:lnTo>
                  <a:lnTo>
                    <a:pt x="21" y="95"/>
                  </a:lnTo>
                  <a:lnTo>
                    <a:pt x="31" y="93"/>
                  </a:lnTo>
                  <a:lnTo>
                    <a:pt x="41" y="90"/>
                  </a:lnTo>
                  <a:lnTo>
                    <a:pt x="51" y="85"/>
                  </a:lnTo>
                  <a:lnTo>
                    <a:pt x="60" y="80"/>
                  </a:lnTo>
                  <a:lnTo>
                    <a:pt x="70" y="75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87" y="52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3" name="Freeform 620"/>
            <p:cNvSpPr>
              <a:spLocks/>
            </p:cNvSpPr>
            <p:nvPr/>
          </p:nvSpPr>
          <p:spPr bwMode="auto">
            <a:xfrm flipH="1">
              <a:off x="1635" y="3341"/>
              <a:ext cx="74" cy="100"/>
            </a:xfrm>
            <a:custGeom>
              <a:avLst/>
              <a:gdLst>
                <a:gd name="T0" fmla="*/ 0 w 163"/>
                <a:gd name="T1" fmla="*/ 1 h 200"/>
                <a:gd name="T2" fmla="*/ 0 w 163"/>
                <a:gd name="T3" fmla="*/ 1 h 200"/>
                <a:gd name="T4" fmla="*/ 0 w 163"/>
                <a:gd name="T5" fmla="*/ 1 h 200"/>
                <a:gd name="T6" fmla="*/ 0 w 163"/>
                <a:gd name="T7" fmla="*/ 1 h 200"/>
                <a:gd name="T8" fmla="*/ 0 w 163"/>
                <a:gd name="T9" fmla="*/ 1 h 200"/>
                <a:gd name="T10" fmla="*/ 0 w 163"/>
                <a:gd name="T11" fmla="*/ 1 h 200"/>
                <a:gd name="T12" fmla="*/ 0 w 163"/>
                <a:gd name="T13" fmla="*/ 1 h 200"/>
                <a:gd name="T14" fmla="*/ 0 w 163"/>
                <a:gd name="T15" fmla="*/ 1 h 200"/>
                <a:gd name="T16" fmla="*/ 0 w 163"/>
                <a:gd name="T17" fmla="*/ 1 h 200"/>
                <a:gd name="T18" fmla="*/ 0 w 163"/>
                <a:gd name="T19" fmla="*/ 1 h 200"/>
                <a:gd name="T20" fmla="*/ 0 w 163"/>
                <a:gd name="T21" fmla="*/ 1 h 200"/>
                <a:gd name="T22" fmla="*/ 0 w 163"/>
                <a:gd name="T23" fmla="*/ 1 h 200"/>
                <a:gd name="T24" fmla="*/ 0 w 163"/>
                <a:gd name="T25" fmla="*/ 1 h 200"/>
                <a:gd name="T26" fmla="*/ 0 w 163"/>
                <a:gd name="T27" fmla="*/ 1 h 200"/>
                <a:gd name="T28" fmla="*/ 0 w 163"/>
                <a:gd name="T29" fmla="*/ 1 h 200"/>
                <a:gd name="T30" fmla="*/ 0 w 163"/>
                <a:gd name="T31" fmla="*/ 1 h 200"/>
                <a:gd name="T32" fmla="*/ 0 w 163"/>
                <a:gd name="T33" fmla="*/ 1 h 200"/>
                <a:gd name="T34" fmla="*/ 0 w 163"/>
                <a:gd name="T35" fmla="*/ 1 h 200"/>
                <a:gd name="T36" fmla="*/ 0 w 163"/>
                <a:gd name="T37" fmla="*/ 1 h 200"/>
                <a:gd name="T38" fmla="*/ 0 w 163"/>
                <a:gd name="T39" fmla="*/ 1 h 200"/>
                <a:gd name="T40" fmla="*/ 0 w 163"/>
                <a:gd name="T41" fmla="*/ 1 h 200"/>
                <a:gd name="T42" fmla="*/ 0 w 163"/>
                <a:gd name="T43" fmla="*/ 1 h 200"/>
                <a:gd name="T44" fmla="*/ 0 w 163"/>
                <a:gd name="T45" fmla="*/ 1 h 200"/>
                <a:gd name="T46" fmla="*/ 0 w 163"/>
                <a:gd name="T47" fmla="*/ 1 h 200"/>
                <a:gd name="T48" fmla="*/ 0 w 163"/>
                <a:gd name="T49" fmla="*/ 1 h 200"/>
                <a:gd name="T50" fmla="*/ 0 w 163"/>
                <a:gd name="T51" fmla="*/ 1 h 200"/>
                <a:gd name="T52" fmla="*/ 0 w 163"/>
                <a:gd name="T53" fmla="*/ 1 h 200"/>
                <a:gd name="T54" fmla="*/ 0 w 163"/>
                <a:gd name="T55" fmla="*/ 1 h 200"/>
                <a:gd name="T56" fmla="*/ 0 w 163"/>
                <a:gd name="T57" fmla="*/ 1 h 200"/>
                <a:gd name="T58" fmla="*/ 0 w 163"/>
                <a:gd name="T59" fmla="*/ 1 h 200"/>
                <a:gd name="T60" fmla="*/ 0 w 163"/>
                <a:gd name="T61" fmla="*/ 1 h 200"/>
                <a:gd name="T62" fmla="*/ 0 w 163"/>
                <a:gd name="T63" fmla="*/ 1 h 200"/>
                <a:gd name="T64" fmla="*/ 0 w 163"/>
                <a:gd name="T65" fmla="*/ 1 h 200"/>
                <a:gd name="T66" fmla="*/ 0 w 163"/>
                <a:gd name="T67" fmla="*/ 1 h 200"/>
                <a:gd name="T68" fmla="*/ 0 w 163"/>
                <a:gd name="T69" fmla="*/ 1 h 200"/>
                <a:gd name="T70" fmla="*/ 0 w 163"/>
                <a:gd name="T71" fmla="*/ 1 h 200"/>
                <a:gd name="T72" fmla="*/ 0 w 163"/>
                <a:gd name="T73" fmla="*/ 1 h 200"/>
                <a:gd name="T74" fmla="*/ 0 w 163"/>
                <a:gd name="T75" fmla="*/ 1 h 200"/>
                <a:gd name="T76" fmla="*/ 0 w 163"/>
                <a:gd name="T77" fmla="*/ 1 h 200"/>
                <a:gd name="T78" fmla="*/ 0 w 163"/>
                <a:gd name="T79" fmla="*/ 1 h 200"/>
                <a:gd name="T80" fmla="*/ 0 w 163"/>
                <a:gd name="T81" fmla="*/ 1 h 200"/>
                <a:gd name="T82" fmla="*/ 0 w 163"/>
                <a:gd name="T83" fmla="*/ 1 h 200"/>
                <a:gd name="T84" fmla="*/ 0 w 163"/>
                <a:gd name="T85" fmla="*/ 1 h 200"/>
                <a:gd name="T86" fmla="*/ 0 w 163"/>
                <a:gd name="T87" fmla="*/ 1 h 200"/>
                <a:gd name="T88" fmla="*/ 0 w 163"/>
                <a:gd name="T89" fmla="*/ 1 h 200"/>
                <a:gd name="T90" fmla="*/ 0 w 163"/>
                <a:gd name="T91" fmla="*/ 1 h 200"/>
                <a:gd name="T92" fmla="*/ 0 w 163"/>
                <a:gd name="T93" fmla="*/ 1 h 200"/>
                <a:gd name="T94" fmla="*/ 0 w 163"/>
                <a:gd name="T95" fmla="*/ 1 h 200"/>
                <a:gd name="T96" fmla="*/ 0 w 163"/>
                <a:gd name="T97" fmla="*/ 1 h 200"/>
                <a:gd name="T98" fmla="*/ 0 w 163"/>
                <a:gd name="T99" fmla="*/ 1 h 200"/>
                <a:gd name="T100" fmla="*/ 0 w 163"/>
                <a:gd name="T101" fmla="*/ 1 h 200"/>
                <a:gd name="T102" fmla="*/ 0 w 163"/>
                <a:gd name="T103" fmla="*/ 1 h 200"/>
                <a:gd name="T104" fmla="*/ 0 w 163"/>
                <a:gd name="T105" fmla="*/ 1 h 200"/>
                <a:gd name="T106" fmla="*/ 0 w 163"/>
                <a:gd name="T107" fmla="*/ 1 h 200"/>
                <a:gd name="T108" fmla="*/ 0 w 163"/>
                <a:gd name="T109" fmla="*/ 1 h 200"/>
                <a:gd name="T110" fmla="*/ 0 w 163"/>
                <a:gd name="T111" fmla="*/ 1 h 20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3"/>
                <a:gd name="T169" fmla="*/ 0 h 200"/>
                <a:gd name="T170" fmla="*/ 163 w 163"/>
                <a:gd name="T171" fmla="*/ 200 h 20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3" h="200">
                  <a:moveTo>
                    <a:pt x="132" y="178"/>
                  </a:moveTo>
                  <a:lnTo>
                    <a:pt x="130" y="184"/>
                  </a:lnTo>
                  <a:lnTo>
                    <a:pt x="129" y="189"/>
                  </a:lnTo>
                  <a:lnTo>
                    <a:pt x="128" y="194"/>
                  </a:lnTo>
                  <a:lnTo>
                    <a:pt x="128" y="200"/>
                  </a:lnTo>
                  <a:lnTo>
                    <a:pt x="120" y="189"/>
                  </a:lnTo>
                  <a:lnTo>
                    <a:pt x="113" y="175"/>
                  </a:lnTo>
                  <a:lnTo>
                    <a:pt x="107" y="162"/>
                  </a:lnTo>
                  <a:lnTo>
                    <a:pt x="104" y="154"/>
                  </a:lnTo>
                  <a:lnTo>
                    <a:pt x="99" y="152"/>
                  </a:lnTo>
                  <a:lnTo>
                    <a:pt x="92" y="149"/>
                  </a:lnTo>
                  <a:lnTo>
                    <a:pt x="84" y="146"/>
                  </a:lnTo>
                  <a:lnTo>
                    <a:pt x="77" y="144"/>
                  </a:lnTo>
                  <a:lnTo>
                    <a:pt x="69" y="141"/>
                  </a:lnTo>
                  <a:lnTo>
                    <a:pt x="61" y="139"/>
                  </a:lnTo>
                  <a:lnTo>
                    <a:pt x="54" y="137"/>
                  </a:lnTo>
                  <a:lnTo>
                    <a:pt x="48" y="137"/>
                  </a:lnTo>
                  <a:lnTo>
                    <a:pt x="46" y="136"/>
                  </a:lnTo>
                  <a:lnTo>
                    <a:pt x="45" y="133"/>
                  </a:lnTo>
                  <a:lnTo>
                    <a:pt x="42" y="132"/>
                  </a:lnTo>
                  <a:lnTo>
                    <a:pt x="41" y="131"/>
                  </a:lnTo>
                  <a:lnTo>
                    <a:pt x="46" y="131"/>
                  </a:lnTo>
                  <a:lnTo>
                    <a:pt x="54" y="132"/>
                  </a:lnTo>
                  <a:lnTo>
                    <a:pt x="63" y="133"/>
                  </a:lnTo>
                  <a:lnTo>
                    <a:pt x="74" y="133"/>
                  </a:lnTo>
                  <a:lnTo>
                    <a:pt x="83" y="134"/>
                  </a:lnTo>
                  <a:lnTo>
                    <a:pt x="91" y="136"/>
                  </a:lnTo>
                  <a:lnTo>
                    <a:pt x="98" y="137"/>
                  </a:lnTo>
                  <a:lnTo>
                    <a:pt x="102" y="138"/>
                  </a:lnTo>
                  <a:lnTo>
                    <a:pt x="98" y="126"/>
                  </a:lnTo>
                  <a:lnTo>
                    <a:pt x="94" y="117"/>
                  </a:lnTo>
                  <a:lnTo>
                    <a:pt x="90" y="110"/>
                  </a:lnTo>
                  <a:lnTo>
                    <a:pt x="86" y="104"/>
                  </a:lnTo>
                  <a:lnTo>
                    <a:pt x="73" y="100"/>
                  </a:lnTo>
                  <a:lnTo>
                    <a:pt x="61" y="95"/>
                  </a:lnTo>
                  <a:lnTo>
                    <a:pt x="49" y="91"/>
                  </a:lnTo>
                  <a:lnTo>
                    <a:pt x="38" y="85"/>
                  </a:lnTo>
                  <a:lnTo>
                    <a:pt x="29" y="79"/>
                  </a:lnTo>
                  <a:lnTo>
                    <a:pt x="20" y="74"/>
                  </a:lnTo>
                  <a:lnTo>
                    <a:pt x="12" y="72"/>
                  </a:lnTo>
                  <a:lnTo>
                    <a:pt x="7" y="70"/>
                  </a:lnTo>
                  <a:lnTo>
                    <a:pt x="3" y="68"/>
                  </a:lnTo>
                  <a:lnTo>
                    <a:pt x="0" y="65"/>
                  </a:lnTo>
                  <a:lnTo>
                    <a:pt x="1" y="64"/>
                  </a:lnTo>
                  <a:lnTo>
                    <a:pt x="8" y="65"/>
                  </a:lnTo>
                  <a:lnTo>
                    <a:pt x="15" y="68"/>
                  </a:lnTo>
                  <a:lnTo>
                    <a:pt x="23" y="71"/>
                  </a:lnTo>
                  <a:lnTo>
                    <a:pt x="32" y="76"/>
                  </a:lnTo>
                  <a:lnTo>
                    <a:pt x="42" y="79"/>
                  </a:lnTo>
                  <a:lnTo>
                    <a:pt x="54" y="84"/>
                  </a:lnTo>
                  <a:lnTo>
                    <a:pt x="65" y="87"/>
                  </a:lnTo>
                  <a:lnTo>
                    <a:pt x="74" y="91"/>
                  </a:lnTo>
                  <a:lnTo>
                    <a:pt x="83" y="92"/>
                  </a:lnTo>
                  <a:lnTo>
                    <a:pt x="82" y="84"/>
                  </a:lnTo>
                  <a:lnTo>
                    <a:pt x="78" y="72"/>
                  </a:lnTo>
                  <a:lnTo>
                    <a:pt x="71" y="58"/>
                  </a:lnTo>
                  <a:lnTo>
                    <a:pt x="65" y="46"/>
                  </a:lnTo>
                  <a:lnTo>
                    <a:pt x="57" y="32"/>
                  </a:lnTo>
                  <a:lnTo>
                    <a:pt x="49" y="20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9"/>
                  </a:lnTo>
                  <a:lnTo>
                    <a:pt x="55" y="15"/>
                  </a:lnTo>
                  <a:lnTo>
                    <a:pt x="62" y="24"/>
                  </a:lnTo>
                  <a:lnTo>
                    <a:pt x="69" y="34"/>
                  </a:lnTo>
                  <a:lnTo>
                    <a:pt x="77" y="45"/>
                  </a:lnTo>
                  <a:lnTo>
                    <a:pt x="83" y="56"/>
                  </a:lnTo>
                  <a:lnTo>
                    <a:pt x="88" y="66"/>
                  </a:lnTo>
                  <a:lnTo>
                    <a:pt x="92" y="77"/>
                  </a:lnTo>
                  <a:lnTo>
                    <a:pt x="95" y="84"/>
                  </a:lnTo>
                  <a:lnTo>
                    <a:pt x="105" y="73"/>
                  </a:lnTo>
                  <a:lnTo>
                    <a:pt x="115" y="56"/>
                  </a:lnTo>
                  <a:lnTo>
                    <a:pt x="120" y="39"/>
                  </a:lnTo>
                  <a:lnTo>
                    <a:pt x="123" y="26"/>
                  </a:lnTo>
                  <a:lnTo>
                    <a:pt x="123" y="20"/>
                  </a:lnTo>
                  <a:lnTo>
                    <a:pt x="124" y="19"/>
                  </a:lnTo>
                  <a:lnTo>
                    <a:pt x="125" y="24"/>
                  </a:lnTo>
                  <a:lnTo>
                    <a:pt x="127" y="31"/>
                  </a:lnTo>
                  <a:lnTo>
                    <a:pt x="127" y="43"/>
                  </a:lnTo>
                  <a:lnTo>
                    <a:pt x="124" y="63"/>
                  </a:lnTo>
                  <a:lnTo>
                    <a:pt x="117" y="83"/>
                  </a:lnTo>
                  <a:lnTo>
                    <a:pt x="102" y="100"/>
                  </a:lnTo>
                  <a:lnTo>
                    <a:pt x="108" y="111"/>
                  </a:lnTo>
                  <a:lnTo>
                    <a:pt x="112" y="122"/>
                  </a:lnTo>
                  <a:lnTo>
                    <a:pt x="113" y="131"/>
                  </a:lnTo>
                  <a:lnTo>
                    <a:pt x="115" y="138"/>
                  </a:lnTo>
                  <a:lnTo>
                    <a:pt x="121" y="136"/>
                  </a:lnTo>
                  <a:lnTo>
                    <a:pt x="128" y="132"/>
                  </a:lnTo>
                  <a:lnTo>
                    <a:pt x="133" y="129"/>
                  </a:lnTo>
                  <a:lnTo>
                    <a:pt x="138" y="125"/>
                  </a:lnTo>
                  <a:lnTo>
                    <a:pt x="144" y="122"/>
                  </a:lnTo>
                  <a:lnTo>
                    <a:pt x="148" y="117"/>
                  </a:lnTo>
                  <a:lnTo>
                    <a:pt x="152" y="113"/>
                  </a:lnTo>
                  <a:lnTo>
                    <a:pt x="154" y="107"/>
                  </a:lnTo>
                  <a:lnTo>
                    <a:pt x="158" y="101"/>
                  </a:lnTo>
                  <a:lnTo>
                    <a:pt x="162" y="100"/>
                  </a:lnTo>
                  <a:lnTo>
                    <a:pt x="163" y="103"/>
                  </a:lnTo>
                  <a:lnTo>
                    <a:pt x="163" y="110"/>
                  </a:lnTo>
                  <a:lnTo>
                    <a:pt x="161" y="115"/>
                  </a:lnTo>
                  <a:lnTo>
                    <a:pt x="157" y="121"/>
                  </a:lnTo>
                  <a:lnTo>
                    <a:pt x="152" y="127"/>
                  </a:lnTo>
                  <a:lnTo>
                    <a:pt x="146" y="134"/>
                  </a:lnTo>
                  <a:lnTo>
                    <a:pt x="140" y="140"/>
                  </a:lnTo>
                  <a:lnTo>
                    <a:pt x="133" y="146"/>
                  </a:lnTo>
                  <a:lnTo>
                    <a:pt x="127" y="151"/>
                  </a:lnTo>
                  <a:lnTo>
                    <a:pt x="121" y="153"/>
                  </a:lnTo>
                  <a:lnTo>
                    <a:pt x="124" y="161"/>
                  </a:lnTo>
                  <a:lnTo>
                    <a:pt x="127" y="167"/>
                  </a:lnTo>
                  <a:lnTo>
                    <a:pt x="129" y="174"/>
                  </a:lnTo>
                  <a:lnTo>
                    <a:pt x="132" y="178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4" name="Freeform 621"/>
            <p:cNvSpPr>
              <a:spLocks/>
            </p:cNvSpPr>
            <p:nvPr/>
          </p:nvSpPr>
          <p:spPr bwMode="auto">
            <a:xfrm flipH="1">
              <a:off x="1725" y="3590"/>
              <a:ext cx="73" cy="91"/>
            </a:xfrm>
            <a:custGeom>
              <a:avLst/>
              <a:gdLst>
                <a:gd name="T0" fmla="*/ 0 w 160"/>
                <a:gd name="T1" fmla="*/ 1 h 180"/>
                <a:gd name="T2" fmla="*/ 0 w 160"/>
                <a:gd name="T3" fmla="*/ 1 h 180"/>
                <a:gd name="T4" fmla="*/ 0 w 160"/>
                <a:gd name="T5" fmla="*/ 1 h 180"/>
                <a:gd name="T6" fmla="*/ 0 w 160"/>
                <a:gd name="T7" fmla="*/ 1 h 180"/>
                <a:gd name="T8" fmla="*/ 0 w 160"/>
                <a:gd name="T9" fmla="*/ 1 h 180"/>
                <a:gd name="T10" fmla="*/ 0 w 160"/>
                <a:gd name="T11" fmla="*/ 1 h 180"/>
                <a:gd name="T12" fmla="*/ 0 w 160"/>
                <a:gd name="T13" fmla="*/ 1 h 180"/>
                <a:gd name="T14" fmla="*/ 0 w 160"/>
                <a:gd name="T15" fmla="*/ 1 h 180"/>
                <a:gd name="T16" fmla="*/ 0 w 160"/>
                <a:gd name="T17" fmla="*/ 1 h 180"/>
                <a:gd name="T18" fmla="*/ 0 w 160"/>
                <a:gd name="T19" fmla="*/ 1 h 180"/>
                <a:gd name="T20" fmla="*/ 0 w 160"/>
                <a:gd name="T21" fmla="*/ 1 h 180"/>
                <a:gd name="T22" fmla="*/ 0 w 160"/>
                <a:gd name="T23" fmla="*/ 1 h 180"/>
                <a:gd name="T24" fmla="*/ 0 w 160"/>
                <a:gd name="T25" fmla="*/ 1 h 180"/>
                <a:gd name="T26" fmla="*/ 0 w 160"/>
                <a:gd name="T27" fmla="*/ 1 h 180"/>
                <a:gd name="T28" fmla="*/ 0 w 160"/>
                <a:gd name="T29" fmla="*/ 1 h 180"/>
                <a:gd name="T30" fmla="*/ 0 w 160"/>
                <a:gd name="T31" fmla="*/ 1 h 180"/>
                <a:gd name="T32" fmla="*/ 0 w 160"/>
                <a:gd name="T33" fmla="*/ 1 h 180"/>
                <a:gd name="T34" fmla="*/ 0 w 160"/>
                <a:gd name="T35" fmla="*/ 1 h 180"/>
                <a:gd name="T36" fmla="*/ 0 w 160"/>
                <a:gd name="T37" fmla="*/ 1 h 180"/>
                <a:gd name="T38" fmla="*/ 0 w 160"/>
                <a:gd name="T39" fmla="*/ 1 h 180"/>
                <a:gd name="T40" fmla="*/ 0 w 160"/>
                <a:gd name="T41" fmla="*/ 1 h 180"/>
                <a:gd name="T42" fmla="*/ 0 w 160"/>
                <a:gd name="T43" fmla="*/ 1 h 180"/>
                <a:gd name="T44" fmla="*/ 0 w 160"/>
                <a:gd name="T45" fmla="*/ 1 h 180"/>
                <a:gd name="T46" fmla="*/ 0 w 160"/>
                <a:gd name="T47" fmla="*/ 1 h 180"/>
                <a:gd name="T48" fmla="*/ 0 w 160"/>
                <a:gd name="T49" fmla="*/ 1 h 180"/>
                <a:gd name="T50" fmla="*/ 0 w 160"/>
                <a:gd name="T51" fmla="*/ 1 h 180"/>
                <a:gd name="T52" fmla="*/ 0 w 160"/>
                <a:gd name="T53" fmla="*/ 1 h 180"/>
                <a:gd name="T54" fmla="*/ 0 w 160"/>
                <a:gd name="T55" fmla="*/ 1 h 180"/>
                <a:gd name="T56" fmla="*/ 0 w 160"/>
                <a:gd name="T57" fmla="*/ 1 h 180"/>
                <a:gd name="T58" fmla="*/ 0 w 160"/>
                <a:gd name="T59" fmla="*/ 1 h 180"/>
                <a:gd name="T60" fmla="*/ 0 w 160"/>
                <a:gd name="T61" fmla="*/ 1 h 180"/>
                <a:gd name="T62" fmla="*/ 0 w 160"/>
                <a:gd name="T63" fmla="*/ 1 h 180"/>
                <a:gd name="T64" fmla="*/ 0 w 160"/>
                <a:gd name="T65" fmla="*/ 1 h 180"/>
                <a:gd name="T66" fmla="*/ 0 w 160"/>
                <a:gd name="T67" fmla="*/ 1 h 180"/>
                <a:gd name="T68" fmla="*/ 0 w 160"/>
                <a:gd name="T69" fmla="*/ 1 h 180"/>
                <a:gd name="T70" fmla="*/ 0 w 160"/>
                <a:gd name="T71" fmla="*/ 1 h 180"/>
                <a:gd name="T72" fmla="*/ 0 w 160"/>
                <a:gd name="T73" fmla="*/ 1 h 180"/>
                <a:gd name="T74" fmla="*/ 0 w 160"/>
                <a:gd name="T75" fmla="*/ 1 h 180"/>
                <a:gd name="T76" fmla="*/ 0 w 160"/>
                <a:gd name="T77" fmla="*/ 1 h 180"/>
                <a:gd name="T78" fmla="*/ 0 w 160"/>
                <a:gd name="T79" fmla="*/ 1 h 180"/>
                <a:gd name="T80" fmla="*/ 0 w 160"/>
                <a:gd name="T81" fmla="*/ 1 h 180"/>
                <a:gd name="T82" fmla="*/ 0 w 160"/>
                <a:gd name="T83" fmla="*/ 1 h 180"/>
                <a:gd name="T84" fmla="*/ 0 w 160"/>
                <a:gd name="T85" fmla="*/ 1 h 180"/>
                <a:gd name="T86" fmla="*/ 0 w 160"/>
                <a:gd name="T87" fmla="*/ 1 h 180"/>
                <a:gd name="T88" fmla="*/ 0 w 160"/>
                <a:gd name="T89" fmla="*/ 1 h 180"/>
                <a:gd name="T90" fmla="*/ 0 w 160"/>
                <a:gd name="T91" fmla="*/ 1 h 180"/>
                <a:gd name="T92" fmla="*/ 0 w 160"/>
                <a:gd name="T93" fmla="*/ 1 h 180"/>
                <a:gd name="T94" fmla="*/ 0 w 160"/>
                <a:gd name="T95" fmla="*/ 1 h 180"/>
                <a:gd name="T96" fmla="*/ 0 w 160"/>
                <a:gd name="T97" fmla="*/ 0 h 1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0"/>
                <a:gd name="T148" fmla="*/ 0 h 180"/>
                <a:gd name="T149" fmla="*/ 160 w 160"/>
                <a:gd name="T150" fmla="*/ 180 h 1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0" h="180">
                  <a:moveTo>
                    <a:pt x="160" y="0"/>
                  </a:moveTo>
                  <a:lnTo>
                    <a:pt x="151" y="1"/>
                  </a:lnTo>
                  <a:lnTo>
                    <a:pt x="143" y="3"/>
                  </a:lnTo>
                  <a:lnTo>
                    <a:pt x="135" y="4"/>
                  </a:lnTo>
                  <a:lnTo>
                    <a:pt x="126" y="4"/>
                  </a:lnTo>
                  <a:lnTo>
                    <a:pt x="125" y="12"/>
                  </a:lnTo>
                  <a:lnTo>
                    <a:pt x="119" y="21"/>
                  </a:lnTo>
                  <a:lnTo>
                    <a:pt x="113" y="28"/>
                  </a:lnTo>
                  <a:lnTo>
                    <a:pt x="105" y="32"/>
                  </a:lnTo>
                  <a:lnTo>
                    <a:pt x="96" y="33"/>
                  </a:lnTo>
                  <a:lnTo>
                    <a:pt x="85" y="34"/>
                  </a:lnTo>
                  <a:lnTo>
                    <a:pt x="73" y="35"/>
                  </a:lnTo>
                  <a:lnTo>
                    <a:pt x="61" y="39"/>
                  </a:lnTo>
                  <a:lnTo>
                    <a:pt x="50" y="41"/>
                  </a:lnTo>
                  <a:lnTo>
                    <a:pt x="39" y="44"/>
                  </a:lnTo>
                  <a:lnTo>
                    <a:pt x="31" y="48"/>
                  </a:lnTo>
                  <a:lnTo>
                    <a:pt x="26" y="53"/>
                  </a:lnTo>
                  <a:lnTo>
                    <a:pt x="23" y="55"/>
                  </a:lnTo>
                  <a:lnTo>
                    <a:pt x="23" y="56"/>
                  </a:lnTo>
                  <a:lnTo>
                    <a:pt x="25" y="56"/>
                  </a:lnTo>
                  <a:lnTo>
                    <a:pt x="30" y="54"/>
                  </a:lnTo>
                  <a:lnTo>
                    <a:pt x="35" y="51"/>
                  </a:lnTo>
                  <a:lnTo>
                    <a:pt x="42" y="49"/>
                  </a:lnTo>
                  <a:lnTo>
                    <a:pt x="50" y="47"/>
                  </a:lnTo>
                  <a:lnTo>
                    <a:pt x="59" y="46"/>
                  </a:lnTo>
                  <a:lnTo>
                    <a:pt x="68" y="43"/>
                  </a:lnTo>
                  <a:lnTo>
                    <a:pt x="79" y="43"/>
                  </a:lnTo>
                  <a:lnTo>
                    <a:pt x="89" y="43"/>
                  </a:lnTo>
                  <a:lnTo>
                    <a:pt x="98" y="44"/>
                  </a:lnTo>
                  <a:lnTo>
                    <a:pt x="92" y="57"/>
                  </a:lnTo>
                  <a:lnTo>
                    <a:pt x="85" y="71"/>
                  </a:lnTo>
                  <a:lnTo>
                    <a:pt x="79" y="81"/>
                  </a:lnTo>
                  <a:lnTo>
                    <a:pt x="71" y="88"/>
                  </a:lnTo>
                  <a:lnTo>
                    <a:pt x="65" y="91"/>
                  </a:lnTo>
                  <a:lnTo>
                    <a:pt x="58" y="93"/>
                  </a:lnTo>
                  <a:lnTo>
                    <a:pt x="48" y="95"/>
                  </a:lnTo>
                  <a:lnTo>
                    <a:pt x="38" y="97"/>
                  </a:lnTo>
                  <a:lnTo>
                    <a:pt x="29" y="100"/>
                  </a:lnTo>
                  <a:lnTo>
                    <a:pt x="19" y="102"/>
                  </a:lnTo>
                  <a:lnTo>
                    <a:pt x="11" y="103"/>
                  </a:lnTo>
                  <a:lnTo>
                    <a:pt x="5" y="104"/>
                  </a:lnTo>
                  <a:lnTo>
                    <a:pt x="1" y="106"/>
                  </a:lnTo>
                  <a:lnTo>
                    <a:pt x="0" y="106"/>
                  </a:lnTo>
                  <a:lnTo>
                    <a:pt x="1" y="107"/>
                  </a:lnTo>
                  <a:lnTo>
                    <a:pt x="7" y="107"/>
                  </a:lnTo>
                  <a:lnTo>
                    <a:pt x="13" y="107"/>
                  </a:lnTo>
                  <a:lnTo>
                    <a:pt x="19" y="106"/>
                  </a:lnTo>
                  <a:lnTo>
                    <a:pt x="27" y="106"/>
                  </a:lnTo>
                  <a:lnTo>
                    <a:pt x="35" y="104"/>
                  </a:lnTo>
                  <a:lnTo>
                    <a:pt x="43" y="103"/>
                  </a:lnTo>
                  <a:lnTo>
                    <a:pt x="52" y="102"/>
                  </a:lnTo>
                  <a:lnTo>
                    <a:pt x="60" y="101"/>
                  </a:lnTo>
                  <a:lnTo>
                    <a:pt x="68" y="100"/>
                  </a:lnTo>
                  <a:lnTo>
                    <a:pt x="56" y="111"/>
                  </a:lnTo>
                  <a:lnTo>
                    <a:pt x="46" y="124"/>
                  </a:lnTo>
                  <a:lnTo>
                    <a:pt x="38" y="145"/>
                  </a:lnTo>
                  <a:lnTo>
                    <a:pt x="35" y="180"/>
                  </a:lnTo>
                  <a:lnTo>
                    <a:pt x="39" y="172"/>
                  </a:lnTo>
                  <a:lnTo>
                    <a:pt x="44" y="163"/>
                  </a:lnTo>
                  <a:lnTo>
                    <a:pt x="50" y="152"/>
                  </a:lnTo>
                  <a:lnTo>
                    <a:pt x="55" y="141"/>
                  </a:lnTo>
                  <a:lnTo>
                    <a:pt x="61" y="130"/>
                  </a:lnTo>
                  <a:lnTo>
                    <a:pt x="68" y="119"/>
                  </a:lnTo>
                  <a:lnTo>
                    <a:pt x="73" y="111"/>
                  </a:lnTo>
                  <a:lnTo>
                    <a:pt x="80" y="106"/>
                  </a:lnTo>
                  <a:lnTo>
                    <a:pt x="84" y="121"/>
                  </a:lnTo>
                  <a:lnTo>
                    <a:pt x="90" y="137"/>
                  </a:lnTo>
                  <a:lnTo>
                    <a:pt x="98" y="152"/>
                  </a:lnTo>
                  <a:lnTo>
                    <a:pt x="106" y="162"/>
                  </a:lnTo>
                  <a:lnTo>
                    <a:pt x="112" y="167"/>
                  </a:lnTo>
                  <a:lnTo>
                    <a:pt x="113" y="165"/>
                  </a:lnTo>
                  <a:lnTo>
                    <a:pt x="112" y="162"/>
                  </a:lnTo>
                  <a:lnTo>
                    <a:pt x="108" y="157"/>
                  </a:lnTo>
                  <a:lnTo>
                    <a:pt x="101" y="141"/>
                  </a:lnTo>
                  <a:lnTo>
                    <a:pt x="96" y="124"/>
                  </a:lnTo>
                  <a:lnTo>
                    <a:pt x="92" y="109"/>
                  </a:lnTo>
                  <a:lnTo>
                    <a:pt x="92" y="96"/>
                  </a:lnTo>
                  <a:lnTo>
                    <a:pt x="96" y="84"/>
                  </a:lnTo>
                  <a:lnTo>
                    <a:pt x="104" y="70"/>
                  </a:lnTo>
                  <a:lnTo>
                    <a:pt x="112" y="56"/>
                  </a:lnTo>
                  <a:lnTo>
                    <a:pt x="117" y="48"/>
                  </a:lnTo>
                  <a:lnTo>
                    <a:pt x="129" y="58"/>
                  </a:lnTo>
                  <a:lnTo>
                    <a:pt x="140" y="71"/>
                  </a:lnTo>
                  <a:lnTo>
                    <a:pt x="150" y="87"/>
                  </a:lnTo>
                  <a:lnTo>
                    <a:pt x="154" y="108"/>
                  </a:lnTo>
                  <a:lnTo>
                    <a:pt x="155" y="115"/>
                  </a:lnTo>
                  <a:lnTo>
                    <a:pt x="156" y="115"/>
                  </a:lnTo>
                  <a:lnTo>
                    <a:pt x="159" y="110"/>
                  </a:lnTo>
                  <a:lnTo>
                    <a:pt x="159" y="104"/>
                  </a:lnTo>
                  <a:lnTo>
                    <a:pt x="156" y="84"/>
                  </a:lnTo>
                  <a:lnTo>
                    <a:pt x="150" y="63"/>
                  </a:lnTo>
                  <a:lnTo>
                    <a:pt x="142" y="47"/>
                  </a:lnTo>
                  <a:lnTo>
                    <a:pt x="134" y="39"/>
                  </a:lnTo>
                  <a:lnTo>
                    <a:pt x="142" y="29"/>
                  </a:lnTo>
                  <a:lnTo>
                    <a:pt x="148" y="19"/>
                  </a:lnTo>
                  <a:lnTo>
                    <a:pt x="155" y="9"/>
                  </a:lnTo>
                  <a:lnTo>
                    <a:pt x="15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5" name="Freeform 622"/>
            <p:cNvSpPr>
              <a:spLocks/>
            </p:cNvSpPr>
            <p:nvPr/>
          </p:nvSpPr>
          <p:spPr bwMode="auto">
            <a:xfrm flipH="1">
              <a:off x="1583" y="3467"/>
              <a:ext cx="102" cy="77"/>
            </a:xfrm>
            <a:custGeom>
              <a:avLst/>
              <a:gdLst>
                <a:gd name="T0" fmla="*/ 0 w 228"/>
                <a:gd name="T1" fmla="*/ 1 h 154"/>
                <a:gd name="T2" fmla="*/ 0 w 228"/>
                <a:gd name="T3" fmla="*/ 1 h 154"/>
                <a:gd name="T4" fmla="*/ 0 w 228"/>
                <a:gd name="T5" fmla="*/ 1 h 154"/>
                <a:gd name="T6" fmla="*/ 0 w 228"/>
                <a:gd name="T7" fmla="*/ 1 h 154"/>
                <a:gd name="T8" fmla="*/ 0 w 228"/>
                <a:gd name="T9" fmla="*/ 1 h 154"/>
                <a:gd name="T10" fmla="*/ 0 w 228"/>
                <a:gd name="T11" fmla="*/ 1 h 154"/>
                <a:gd name="T12" fmla="*/ 0 w 228"/>
                <a:gd name="T13" fmla="*/ 1 h 154"/>
                <a:gd name="T14" fmla="*/ 0 w 228"/>
                <a:gd name="T15" fmla="*/ 1 h 154"/>
                <a:gd name="T16" fmla="*/ 0 w 228"/>
                <a:gd name="T17" fmla="*/ 1 h 154"/>
                <a:gd name="T18" fmla="*/ 0 w 228"/>
                <a:gd name="T19" fmla="*/ 1 h 154"/>
                <a:gd name="T20" fmla="*/ 0 w 228"/>
                <a:gd name="T21" fmla="*/ 1 h 154"/>
                <a:gd name="T22" fmla="*/ 0 w 228"/>
                <a:gd name="T23" fmla="*/ 1 h 154"/>
                <a:gd name="T24" fmla="*/ 0 w 228"/>
                <a:gd name="T25" fmla="*/ 1 h 154"/>
                <a:gd name="T26" fmla="*/ 0 w 228"/>
                <a:gd name="T27" fmla="*/ 1 h 154"/>
                <a:gd name="T28" fmla="*/ 0 w 228"/>
                <a:gd name="T29" fmla="*/ 1 h 154"/>
                <a:gd name="T30" fmla="*/ 0 w 228"/>
                <a:gd name="T31" fmla="*/ 1 h 154"/>
                <a:gd name="T32" fmla="*/ 0 w 228"/>
                <a:gd name="T33" fmla="*/ 1 h 154"/>
                <a:gd name="T34" fmla="*/ 0 w 228"/>
                <a:gd name="T35" fmla="*/ 1 h 154"/>
                <a:gd name="T36" fmla="*/ 0 w 228"/>
                <a:gd name="T37" fmla="*/ 1 h 154"/>
                <a:gd name="T38" fmla="*/ 0 w 228"/>
                <a:gd name="T39" fmla="*/ 1 h 154"/>
                <a:gd name="T40" fmla="*/ 0 w 228"/>
                <a:gd name="T41" fmla="*/ 1 h 154"/>
                <a:gd name="T42" fmla="*/ 0 w 228"/>
                <a:gd name="T43" fmla="*/ 1 h 154"/>
                <a:gd name="T44" fmla="*/ 0 w 228"/>
                <a:gd name="T45" fmla="*/ 1 h 154"/>
                <a:gd name="T46" fmla="*/ 0 w 228"/>
                <a:gd name="T47" fmla="*/ 1 h 154"/>
                <a:gd name="T48" fmla="*/ 0 w 228"/>
                <a:gd name="T49" fmla="*/ 1 h 154"/>
                <a:gd name="T50" fmla="*/ 0 w 228"/>
                <a:gd name="T51" fmla="*/ 1 h 154"/>
                <a:gd name="T52" fmla="*/ 0 w 228"/>
                <a:gd name="T53" fmla="*/ 1 h 154"/>
                <a:gd name="T54" fmla="*/ 0 w 228"/>
                <a:gd name="T55" fmla="*/ 1 h 154"/>
                <a:gd name="T56" fmla="*/ 0 w 228"/>
                <a:gd name="T57" fmla="*/ 1 h 154"/>
                <a:gd name="T58" fmla="*/ 0 w 228"/>
                <a:gd name="T59" fmla="*/ 1 h 154"/>
                <a:gd name="T60" fmla="*/ 0 w 228"/>
                <a:gd name="T61" fmla="*/ 1 h 154"/>
                <a:gd name="T62" fmla="*/ 0 w 228"/>
                <a:gd name="T63" fmla="*/ 1 h 154"/>
                <a:gd name="T64" fmla="*/ 0 w 228"/>
                <a:gd name="T65" fmla="*/ 1 h 154"/>
                <a:gd name="T66" fmla="*/ 0 w 228"/>
                <a:gd name="T67" fmla="*/ 1 h 154"/>
                <a:gd name="T68" fmla="*/ 0 w 228"/>
                <a:gd name="T69" fmla="*/ 1 h 154"/>
                <a:gd name="T70" fmla="*/ 0 w 228"/>
                <a:gd name="T71" fmla="*/ 1 h 154"/>
                <a:gd name="T72" fmla="*/ 0 w 228"/>
                <a:gd name="T73" fmla="*/ 1 h 154"/>
                <a:gd name="T74" fmla="*/ 0 w 228"/>
                <a:gd name="T75" fmla="*/ 1 h 154"/>
                <a:gd name="T76" fmla="*/ 0 w 228"/>
                <a:gd name="T77" fmla="*/ 1 h 154"/>
                <a:gd name="T78" fmla="*/ 0 w 228"/>
                <a:gd name="T79" fmla="*/ 1 h 154"/>
                <a:gd name="T80" fmla="*/ 0 w 228"/>
                <a:gd name="T81" fmla="*/ 1 h 154"/>
                <a:gd name="T82" fmla="*/ 0 w 228"/>
                <a:gd name="T83" fmla="*/ 1 h 154"/>
                <a:gd name="T84" fmla="*/ 0 w 228"/>
                <a:gd name="T85" fmla="*/ 1 h 154"/>
                <a:gd name="T86" fmla="*/ 0 w 228"/>
                <a:gd name="T87" fmla="*/ 1 h 154"/>
                <a:gd name="T88" fmla="*/ 0 w 228"/>
                <a:gd name="T89" fmla="*/ 1 h 154"/>
                <a:gd name="T90" fmla="*/ 0 w 228"/>
                <a:gd name="T91" fmla="*/ 1 h 154"/>
                <a:gd name="T92" fmla="*/ 0 w 228"/>
                <a:gd name="T93" fmla="*/ 1 h 154"/>
                <a:gd name="T94" fmla="*/ 0 w 228"/>
                <a:gd name="T95" fmla="*/ 1 h 154"/>
                <a:gd name="T96" fmla="*/ 0 w 228"/>
                <a:gd name="T97" fmla="*/ 1 h 154"/>
                <a:gd name="T98" fmla="*/ 0 w 228"/>
                <a:gd name="T99" fmla="*/ 1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8"/>
                <a:gd name="T151" fmla="*/ 0 h 154"/>
                <a:gd name="T152" fmla="*/ 228 w 228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8" h="154">
                  <a:moveTo>
                    <a:pt x="125" y="16"/>
                  </a:moveTo>
                  <a:lnTo>
                    <a:pt x="129" y="13"/>
                  </a:lnTo>
                  <a:lnTo>
                    <a:pt x="135" y="10"/>
                  </a:lnTo>
                  <a:lnTo>
                    <a:pt x="143" y="9"/>
                  </a:lnTo>
                  <a:lnTo>
                    <a:pt x="151" y="9"/>
                  </a:lnTo>
                  <a:lnTo>
                    <a:pt x="158" y="9"/>
                  </a:lnTo>
                  <a:lnTo>
                    <a:pt x="166" y="10"/>
                  </a:lnTo>
                  <a:lnTo>
                    <a:pt x="172" y="14"/>
                  </a:lnTo>
                  <a:lnTo>
                    <a:pt x="179" y="20"/>
                  </a:lnTo>
                  <a:lnTo>
                    <a:pt x="178" y="18"/>
                  </a:lnTo>
                  <a:lnTo>
                    <a:pt x="180" y="23"/>
                  </a:lnTo>
                  <a:lnTo>
                    <a:pt x="182" y="31"/>
                  </a:lnTo>
                  <a:lnTo>
                    <a:pt x="182" y="38"/>
                  </a:lnTo>
                  <a:lnTo>
                    <a:pt x="182" y="44"/>
                  </a:lnTo>
                  <a:lnTo>
                    <a:pt x="179" y="48"/>
                  </a:lnTo>
                  <a:lnTo>
                    <a:pt x="174" y="53"/>
                  </a:lnTo>
                  <a:lnTo>
                    <a:pt x="163" y="55"/>
                  </a:lnTo>
                  <a:lnTo>
                    <a:pt x="146" y="54"/>
                  </a:lnTo>
                  <a:lnTo>
                    <a:pt x="142" y="58"/>
                  </a:lnTo>
                  <a:lnTo>
                    <a:pt x="137" y="61"/>
                  </a:lnTo>
                  <a:lnTo>
                    <a:pt x="131" y="64"/>
                  </a:lnTo>
                  <a:lnTo>
                    <a:pt x="129" y="67"/>
                  </a:lnTo>
                  <a:lnTo>
                    <a:pt x="130" y="68"/>
                  </a:lnTo>
                  <a:lnTo>
                    <a:pt x="131" y="70"/>
                  </a:lnTo>
                  <a:lnTo>
                    <a:pt x="133" y="71"/>
                  </a:lnTo>
                  <a:lnTo>
                    <a:pt x="133" y="73"/>
                  </a:lnTo>
                  <a:lnTo>
                    <a:pt x="135" y="68"/>
                  </a:lnTo>
                  <a:lnTo>
                    <a:pt x="142" y="63"/>
                  </a:lnTo>
                  <a:lnTo>
                    <a:pt x="151" y="62"/>
                  </a:lnTo>
                  <a:lnTo>
                    <a:pt x="159" y="63"/>
                  </a:lnTo>
                  <a:lnTo>
                    <a:pt x="164" y="66"/>
                  </a:lnTo>
                  <a:lnTo>
                    <a:pt x="168" y="68"/>
                  </a:lnTo>
                  <a:lnTo>
                    <a:pt x="171" y="70"/>
                  </a:lnTo>
                  <a:lnTo>
                    <a:pt x="174" y="74"/>
                  </a:lnTo>
                  <a:lnTo>
                    <a:pt x="175" y="75"/>
                  </a:lnTo>
                  <a:lnTo>
                    <a:pt x="175" y="77"/>
                  </a:lnTo>
                  <a:lnTo>
                    <a:pt x="175" y="78"/>
                  </a:lnTo>
                  <a:lnTo>
                    <a:pt x="175" y="81"/>
                  </a:lnTo>
                  <a:lnTo>
                    <a:pt x="175" y="84"/>
                  </a:lnTo>
                  <a:lnTo>
                    <a:pt x="174" y="89"/>
                  </a:lnTo>
                  <a:lnTo>
                    <a:pt x="171" y="93"/>
                  </a:lnTo>
                  <a:lnTo>
                    <a:pt x="168" y="96"/>
                  </a:lnTo>
                  <a:lnTo>
                    <a:pt x="170" y="97"/>
                  </a:lnTo>
                  <a:lnTo>
                    <a:pt x="172" y="98"/>
                  </a:lnTo>
                  <a:lnTo>
                    <a:pt x="175" y="100"/>
                  </a:lnTo>
                  <a:lnTo>
                    <a:pt x="178" y="101"/>
                  </a:lnTo>
                  <a:lnTo>
                    <a:pt x="183" y="99"/>
                  </a:lnTo>
                  <a:lnTo>
                    <a:pt x="188" y="97"/>
                  </a:lnTo>
                  <a:lnTo>
                    <a:pt x="193" y="97"/>
                  </a:lnTo>
                  <a:lnTo>
                    <a:pt x="199" y="97"/>
                  </a:lnTo>
                  <a:lnTo>
                    <a:pt x="205" y="98"/>
                  </a:lnTo>
                  <a:lnTo>
                    <a:pt x="210" y="100"/>
                  </a:lnTo>
                  <a:lnTo>
                    <a:pt x="216" y="104"/>
                  </a:lnTo>
                  <a:lnTo>
                    <a:pt x="220" y="107"/>
                  </a:lnTo>
                  <a:lnTo>
                    <a:pt x="225" y="116"/>
                  </a:lnTo>
                  <a:lnTo>
                    <a:pt x="228" y="127"/>
                  </a:lnTo>
                  <a:lnTo>
                    <a:pt x="225" y="137"/>
                  </a:lnTo>
                  <a:lnTo>
                    <a:pt x="218" y="145"/>
                  </a:lnTo>
                  <a:lnTo>
                    <a:pt x="214" y="149"/>
                  </a:lnTo>
                  <a:lnTo>
                    <a:pt x="209" y="151"/>
                  </a:lnTo>
                  <a:lnTo>
                    <a:pt x="203" y="153"/>
                  </a:lnTo>
                  <a:lnTo>
                    <a:pt x="197" y="153"/>
                  </a:lnTo>
                  <a:lnTo>
                    <a:pt x="191" y="154"/>
                  </a:lnTo>
                  <a:lnTo>
                    <a:pt x="185" y="153"/>
                  </a:lnTo>
                  <a:lnTo>
                    <a:pt x="180" y="151"/>
                  </a:lnTo>
                  <a:lnTo>
                    <a:pt x="175" y="149"/>
                  </a:lnTo>
                  <a:lnTo>
                    <a:pt x="168" y="142"/>
                  </a:lnTo>
                  <a:lnTo>
                    <a:pt x="166" y="134"/>
                  </a:lnTo>
                  <a:lnTo>
                    <a:pt x="164" y="127"/>
                  </a:lnTo>
                  <a:lnTo>
                    <a:pt x="167" y="120"/>
                  </a:lnTo>
                  <a:lnTo>
                    <a:pt x="160" y="115"/>
                  </a:lnTo>
                  <a:lnTo>
                    <a:pt x="149" y="107"/>
                  </a:lnTo>
                  <a:lnTo>
                    <a:pt x="137" y="100"/>
                  </a:lnTo>
                  <a:lnTo>
                    <a:pt x="130" y="96"/>
                  </a:lnTo>
                  <a:lnTo>
                    <a:pt x="129" y="94"/>
                  </a:lnTo>
                  <a:lnTo>
                    <a:pt x="128" y="94"/>
                  </a:lnTo>
                  <a:lnTo>
                    <a:pt x="126" y="96"/>
                  </a:lnTo>
                  <a:lnTo>
                    <a:pt x="128" y="98"/>
                  </a:lnTo>
                  <a:lnTo>
                    <a:pt x="131" y="108"/>
                  </a:lnTo>
                  <a:lnTo>
                    <a:pt x="131" y="120"/>
                  </a:lnTo>
                  <a:lnTo>
                    <a:pt x="128" y="129"/>
                  </a:lnTo>
                  <a:lnTo>
                    <a:pt x="122" y="137"/>
                  </a:lnTo>
                  <a:lnTo>
                    <a:pt x="118" y="141"/>
                  </a:lnTo>
                  <a:lnTo>
                    <a:pt x="112" y="143"/>
                  </a:lnTo>
                  <a:lnTo>
                    <a:pt x="104" y="146"/>
                  </a:lnTo>
                  <a:lnTo>
                    <a:pt x="96" y="149"/>
                  </a:lnTo>
                  <a:lnTo>
                    <a:pt x="87" y="146"/>
                  </a:lnTo>
                  <a:lnTo>
                    <a:pt x="77" y="143"/>
                  </a:lnTo>
                  <a:lnTo>
                    <a:pt x="71" y="138"/>
                  </a:lnTo>
                  <a:lnTo>
                    <a:pt x="66" y="132"/>
                  </a:lnTo>
                  <a:lnTo>
                    <a:pt x="62" y="128"/>
                  </a:lnTo>
                  <a:lnTo>
                    <a:pt x="59" y="121"/>
                  </a:lnTo>
                  <a:lnTo>
                    <a:pt x="59" y="113"/>
                  </a:lnTo>
                  <a:lnTo>
                    <a:pt x="59" y="104"/>
                  </a:lnTo>
                  <a:lnTo>
                    <a:pt x="62" y="100"/>
                  </a:lnTo>
                  <a:lnTo>
                    <a:pt x="66" y="96"/>
                  </a:lnTo>
                  <a:lnTo>
                    <a:pt x="70" y="92"/>
                  </a:lnTo>
                  <a:lnTo>
                    <a:pt x="74" y="90"/>
                  </a:lnTo>
                  <a:lnTo>
                    <a:pt x="66" y="89"/>
                  </a:lnTo>
                  <a:lnTo>
                    <a:pt x="59" y="84"/>
                  </a:lnTo>
                  <a:lnTo>
                    <a:pt x="52" y="78"/>
                  </a:lnTo>
                  <a:lnTo>
                    <a:pt x="49" y="73"/>
                  </a:lnTo>
                  <a:lnTo>
                    <a:pt x="47" y="81"/>
                  </a:lnTo>
                  <a:lnTo>
                    <a:pt x="43" y="88"/>
                  </a:lnTo>
                  <a:lnTo>
                    <a:pt x="35" y="91"/>
                  </a:lnTo>
                  <a:lnTo>
                    <a:pt x="21" y="89"/>
                  </a:lnTo>
                  <a:lnTo>
                    <a:pt x="12" y="84"/>
                  </a:lnTo>
                  <a:lnTo>
                    <a:pt x="5" y="78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1" y="61"/>
                  </a:lnTo>
                  <a:lnTo>
                    <a:pt x="5" y="53"/>
                  </a:lnTo>
                  <a:lnTo>
                    <a:pt x="10" y="46"/>
                  </a:lnTo>
                  <a:lnTo>
                    <a:pt x="13" y="41"/>
                  </a:lnTo>
                  <a:lnTo>
                    <a:pt x="16" y="39"/>
                  </a:lnTo>
                  <a:lnTo>
                    <a:pt x="20" y="38"/>
                  </a:lnTo>
                  <a:lnTo>
                    <a:pt x="22" y="37"/>
                  </a:lnTo>
                  <a:lnTo>
                    <a:pt x="26" y="36"/>
                  </a:lnTo>
                  <a:lnTo>
                    <a:pt x="30" y="35"/>
                  </a:lnTo>
                  <a:lnTo>
                    <a:pt x="34" y="35"/>
                  </a:lnTo>
                  <a:lnTo>
                    <a:pt x="37" y="33"/>
                  </a:lnTo>
                  <a:lnTo>
                    <a:pt x="39" y="33"/>
                  </a:lnTo>
                  <a:lnTo>
                    <a:pt x="38" y="26"/>
                  </a:lnTo>
                  <a:lnTo>
                    <a:pt x="39" y="17"/>
                  </a:lnTo>
                  <a:lnTo>
                    <a:pt x="45" y="9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93" y="7"/>
                  </a:lnTo>
                  <a:lnTo>
                    <a:pt x="100" y="16"/>
                  </a:lnTo>
                  <a:lnTo>
                    <a:pt x="99" y="28"/>
                  </a:lnTo>
                  <a:lnTo>
                    <a:pt x="91" y="37"/>
                  </a:lnTo>
                  <a:lnTo>
                    <a:pt x="99" y="38"/>
                  </a:lnTo>
                  <a:lnTo>
                    <a:pt x="106" y="43"/>
                  </a:lnTo>
                  <a:lnTo>
                    <a:pt x="112" y="48"/>
                  </a:lnTo>
                  <a:lnTo>
                    <a:pt x="113" y="55"/>
                  </a:lnTo>
                  <a:lnTo>
                    <a:pt x="112" y="59"/>
                  </a:lnTo>
                  <a:lnTo>
                    <a:pt x="112" y="61"/>
                  </a:lnTo>
                  <a:lnTo>
                    <a:pt x="112" y="62"/>
                  </a:lnTo>
                  <a:lnTo>
                    <a:pt x="114" y="61"/>
                  </a:lnTo>
                  <a:lnTo>
                    <a:pt x="118" y="58"/>
                  </a:lnTo>
                  <a:lnTo>
                    <a:pt x="122" y="54"/>
                  </a:lnTo>
                  <a:lnTo>
                    <a:pt x="125" y="51"/>
                  </a:lnTo>
                  <a:lnTo>
                    <a:pt x="128" y="46"/>
                  </a:lnTo>
                  <a:lnTo>
                    <a:pt x="125" y="39"/>
                  </a:lnTo>
                  <a:lnTo>
                    <a:pt x="122" y="32"/>
                  </a:lnTo>
                  <a:lnTo>
                    <a:pt x="121" y="24"/>
                  </a:lnTo>
                  <a:lnTo>
                    <a:pt x="125" y="16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6" name="Freeform 623"/>
            <p:cNvSpPr>
              <a:spLocks/>
            </p:cNvSpPr>
            <p:nvPr/>
          </p:nvSpPr>
          <p:spPr bwMode="auto">
            <a:xfrm flipH="1">
              <a:off x="1673" y="3398"/>
              <a:ext cx="95" cy="90"/>
            </a:xfrm>
            <a:custGeom>
              <a:avLst/>
              <a:gdLst>
                <a:gd name="T0" fmla="*/ 0 w 212"/>
                <a:gd name="T1" fmla="*/ 1 h 179"/>
                <a:gd name="T2" fmla="*/ 0 w 212"/>
                <a:gd name="T3" fmla="*/ 1 h 179"/>
                <a:gd name="T4" fmla="*/ 0 w 212"/>
                <a:gd name="T5" fmla="*/ 1 h 179"/>
                <a:gd name="T6" fmla="*/ 0 w 212"/>
                <a:gd name="T7" fmla="*/ 1 h 179"/>
                <a:gd name="T8" fmla="*/ 0 w 212"/>
                <a:gd name="T9" fmla="*/ 1 h 179"/>
                <a:gd name="T10" fmla="*/ 0 w 212"/>
                <a:gd name="T11" fmla="*/ 1 h 179"/>
                <a:gd name="T12" fmla="*/ 0 w 212"/>
                <a:gd name="T13" fmla="*/ 1 h 179"/>
                <a:gd name="T14" fmla="*/ 0 w 212"/>
                <a:gd name="T15" fmla="*/ 1 h 179"/>
                <a:gd name="T16" fmla="*/ 0 w 212"/>
                <a:gd name="T17" fmla="*/ 1 h 179"/>
                <a:gd name="T18" fmla="*/ 0 w 212"/>
                <a:gd name="T19" fmla="*/ 1 h 179"/>
                <a:gd name="T20" fmla="*/ 0 w 212"/>
                <a:gd name="T21" fmla="*/ 1 h 179"/>
                <a:gd name="T22" fmla="*/ 0 w 212"/>
                <a:gd name="T23" fmla="*/ 1 h 179"/>
                <a:gd name="T24" fmla="*/ 0 w 212"/>
                <a:gd name="T25" fmla="*/ 1 h 179"/>
                <a:gd name="T26" fmla="*/ 0 w 212"/>
                <a:gd name="T27" fmla="*/ 1 h 179"/>
                <a:gd name="T28" fmla="*/ 0 w 212"/>
                <a:gd name="T29" fmla="*/ 1 h 179"/>
                <a:gd name="T30" fmla="*/ 0 w 212"/>
                <a:gd name="T31" fmla="*/ 1 h 179"/>
                <a:gd name="T32" fmla="*/ 0 w 212"/>
                <a:gd name="T33" fmla="*/ 1 h 179"/>
                <a:gd name="T34" fmla="*/ 0 w 212"/>
                <a:gd name="T35" fmla="*/ 1 h 179"/>
                <a:gd name="T36" fmla="*/ 0 w 212"/>
                <a:gd name="T37" fmla="*/ 1 h 179"/>
                <a:gd name="T38" fmla="*/ 0 w 212"/>
                <a:gd name="T39" fmla="*/ 1 h 179"/>
                <a:gd name="T40" fmla="*/ 0 w 212"/>
                <a:gd name="T41" fmla="*/ 1 h 179"/>
                <a:gd name="T42" fmla="*/ 0 w 212"/>
                <a:gd name="T43" fmla="*/ 1 h 179"/>
                <a:gd name="T44" fmla="*/ 0 w 212"/>
                <a:gd name="T45" fmla="*/ 1 h 179"/>
                <a:gd name="T46" fmla="*/ 0 w 212"/>
                <a:gd name="T47" fmla="*/ 1 h 179"/>
                <a:gd name="T48" fmla="*/ 0 w 212"/>
                <a:gd name="T49" fmla="*/ 1 h 179"/>
                <a:gd name="T50" fmla="*/ 0 w 212"/>
                <a:gd name="T51" fmla="*/ 1 h 179"/>
                <a:gd name="T52" fmla="*/ 0 w 212"/>
                <a:gd name="T53" fmla="*/ 1 h 179"/>
                <a:gd name="T54" fmla="*/ 0 w 212"/>
                <a:gd name="T55" fmla="*/ 1 h 179"/>
                <a:gd name="T56" fmla="*/ 0 w 212"/>
                <a:gd name="T57" fmla="*/ 0 h 179"/>
                <a:gd name="T58" fmla="*/ 0 w 212"/>
                <a:gd name="T59" fmla="*/ 1 h 179"/>
                <a:gd name="T60" fmla="*/ 0 w 212"/>
                <a:gd name="T61" fmla="*/ 1 h 179"/>
                <a:gd name="T62" fmla="*/ 0 w 212"/>
                <a:gd name="T63" fmla="*/ 1 h 179"/>
                <a:gd name="T64" fmla="*/ 0 w 212"/>
                <a:gd name="T65" fmla="*/ 1 h 179"/>
                <a:gd name="T66" fmla="*/ 0 w 212"/>
                <a:gd name="T67" fmla="*/ 1 h 179"/>
                <a:gd name="T68" fmla="*/ 0 w 212"/>
                <a:gd name="T69" fmla="*/ 1 h 179"/>
                <a:gd name="T70" fmla="*/ 0 w 212"/>
                <a:gd name="T71" fmla="*/ 1 h 179"/>
                <a:gd name="T72" fmla="*/ 0 w 212"/>
                <a:gd name="T73" fmla="*/ 1 h 179"/>
                <a:gd name="T74" fmla="*/ 0 w 212"/>
                <a:gd name="T75" fmla="*/ 1 h 179"/>
                <a:gd name="T76" fmla="*/ 0 w 212"/>
                <a:gd name="T77" fmla="*/ 1 h 179"/>
                <a:gd name="T78" fmla="*/ 0 w 212"/>
                <a:gd name="T79" fmla="*/ 1 h 179"/>
                <a:gd name="T80" fmla="*/ 0 w 212"/>
                <a:gd name="T81" fmla="*/ 1 h 179"/>
                <a:gd name="T82" fmla="*/ 0 w 212"/>
                <a:gd name="T83" fmla="*/ 1 h 179"/>
                <a:gd name="T84" fmla="*/ 0 w 212"/>
                <a:gd name="T85" fmla="*/ 1 h 179"/>
                <a:gd name="T86" fmla="*/ 0 w 212"/>
                <a:gd name="T87" fmla="*/ 1 h 179"/>
                <a:gd name="T88" fmla="*/ 0 w 212"/>
                <a:gd name="T89" fmla="*/ 1 h 179"/>
                <a:gd name="T90" fmla="*/ 0 w 212"/>
                <a:gd name="T91" fmla="*/ 1 h 179"/>
                <a:gd name="T92" fmla="*/ 0 w 212"/>
                <a:gd name="T93" fmla="*/ 1 h 179"/>
                <a:gd name="T94" fmla="*/ 0 w 212"/>
                <a:gd name="T95" fmla="*/ 1 h 17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12"/>
                <a:gd name="T145" fmla="*/ 0 h 179"/>
                <a:gd name="T146" fmla="*/ 212 w 212"/>
                <a:gd name="T147" fmla="*/ 179 h 17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12" h="179">
                  <a:moveTo>
                    <a:pt x="212" y="174"/>
                  </a:moveTo>
                  <a:lnTo>
                    <a:pt x="208" y="175"/>
                  </a:lnTo>
                  <a:lnTo>
                    <a:pt x="206" y="176"/>
                  </a:lnTo>
                  <a:lnTo>
                    <a:pt x="202" y="177"/>
                  </a:lnTo>
                  <a:lnTo>
                    <a:pt x="199" y="179"/>
                  </a:lnTo>
                  <a:lnTo>
                    <a:pt x="192" y="171"/>
                  </a:lnTo>
                  <a:lnTo>
                    <a:pt x="188" y="167"/>
                  </a:lnTo>
                  <a:lnTo>
                    <a:pt x="182" y="166"/>
                  </a:lnTo>
                  <a:lnTo>
                    <a:pt x="173" y="167"/>
                  </a:lnTo>
                  <a:lnTo>
                    <a:pt x="166" y="168"/>
                  </a:lnTo>
                  <a:lnTo>
                    <a:pt x="158" y="169"/>
                  </a:lnTo>
                  <a:lnTo>
                    <a:pt x="150" y="169"/>
                  </a:lnTo>
                  <a:lnTo>
                    <a:pt x="142" y="169"/>
                  </a:lnTo>
                  <a:lnTo>
                    <a:pt x="134" y="169"/>
                  </a:lnTo>
                  <a:lnTo>
                    <a:pt x="127" y="168"/>
                  </a:lnTo>
                  <a:lnTo>
                    <a:pt x="121" y="167"/>
                  </a:lnTo>
                  <a:lnTo>
                    <a:pt x="116" y="166"/>
                  </a:lnTo>
                  <a:lnTo>
                    <a:pt x="111" y="162"/>
                  </a:lnTo>
                  <a:lnTo>
                    <a:pt x="108" y="160"/>
                  </a:lnTo>
                  <a:lnTo>
                    <a:pt x="112" y="158"/>
                  </a:lnTo>
                  <a:lnTo>
                    <a:pt x="120" y="159"/>
                  </a:lnTo>
                  <a:lnTo>
                    <a:pt x="125" y="160"/>
                  </a:lnTo>
                  <a:lnTo>
                    <a:pt x="132" y="160"/>
                  </a:lnTo>
                  <a:lnTo>
                    <a:pt x="140" y="159"/>
                  </a:lnTo>
                  <a:lnTo>
                    <a:pt x="146" y="158"/>
                  </a:lnTo>
                  <a:lnTo>
                    <a:pt x="153" y="156"/>
                  </a:lnTo>
                  <a:lnTo>
                    <a:pt x="158" y="155"/>
                  </a:lnTo>
                  <a:lnTo>
                    <a:pt x="163" y="153"/>
                  </a:lnTo>
                  <a:lnTo>
                    <a:pt x="166" y="152"/>
                  </a:lnTo>
                  <a:lnTo>
                    <a:pt x="158" y="143"/>
                  </a:lnTo>
                  <a:lnTo>
                    <a:pt x="148" y="132"/>
                  </a:lnTo>
                  <a:lnTo>
                    <a:pt x="138" y="125"/>
                  </a:lnTo>
                  <a:lnTo>
                    <a:pt x="133" y="121"/>
                  </a:lnTo>
                  <a:lnTo>
                    <a:pt x="124" y="123"/>
                  </a:lnTo>
                  <a:lnTo>
                    <a:pt x="113" y="124"/>
                  </a:lnTo>
                  <a:lnTo>
                    <a:pt x="100" y="125"/>
                  </a:lnTo>
                  <a:lnTo>
                    <a:pt x="88" y="126"/>
                  </a:lnTo>
                  <a:lnTo>
                    <a:pt x="75" y="128"/>
                  </a:lnTo>
                  <a:lnTo>
                    <a:pt x="63" y="126"/>
                  </a:lnTo>
                  <a:lnTo>
                    <a:pt x="53" y="125"/>
                  </a:lnTo>
                  <a:lnTo>
                    <a:pt x="46" y="122"/>
                  </a:lnTo>
                  <a:lnTo>
                    <a:pt x="41" y="117"/>
                  </a:lnTo>
                  <a:lnTo>
                    <a:pt x="41" y="114"/>
                  </a:lnTo>
                  <a:lnTo>
                    <a:pt x="45" y="113"/>
                  </a:lnTo>
                  <a:lnTo>
                    <a:pt x="53" y="115"/>
                  </a:lnTo>
                  <a:lnTo>
                    <a:pt x="58" y="116"/>
                  </a:lnTo>
                  <a:lnTo>
                    <a:pt x="66" y="117"/>
                  </a:lnTo>
                  <a:lnTo>
                    <a:pt x="75" y="116"/>
                  </a:lnTo>
                  <a:lnTo>
                    <a:pt x="84" y="116"/>
                  </a:lnTo>
                  <a:lnTo>
                    <a:pt x="92" y="115"/>
                  </a:lnTo>
                  <a:lnTo>
                    <a:pt x="102" y="113"/>
                  </a:lnTo>
                  <a:lnTo>
                    <a:pt x="109" y="110"/>
                  </a:lnTo>
                  <a:lnTo>
                    <a:pt x="115" y="108"/>
                  </a:lnTo>
                  <a:lnTo>
                    <a:pt x="109" y="100"/>
                  </a:lnTo>
                  <a:lnTo>
                    <a:pt x="103" y="93"/>
                  </a:lnTo>
                  <a:lnTo>
                    <a:pt x="94" y="87"/>
                  </a:lnTo>
                  <a:lnTo>
                    <a:pt x="86" y="81"/>
                  </a:lnTo>
                  <a:lnTo>
                    <a:pt x="74" y="85"/>
                  </a:lnTo>
                  <a:lnTo>
                    <a:pt x="62" y="86"/>
                  </a:lnTo>
                  <a:lnTo>
                    <a:pt x="50" y="87"/>
                  </a:lnTo>
                  <a:lnTo>
                    <a:pt x="37" y="86"/>
                  </a:lnTo>
                  <a:lnTo>
                    <a:pt x="26" y="84"/>
                  </a:lnTo>
                  <a:lnTo>
                    <a:pt x="16" y="80"/>
                  </a:lnTo>
                  <a:lnTo>
                    <a:pt x="8" y="76"/>
                  </a:lnTo>
                  <a:lnTo>
                    <a:pt x="3" y="70"/>
                  </a:lnTo>
                  <a:lnTo>
                    <a:pt x="1" y="66"/>
                  </a:lnTo>
                  <a:lnTo>
                    <a:pt x="1" y="65"/>
                  </a:lnTo>
                  <a:lnTo>
                    <a:pt x="3" y="66"/>
                  </a:lnTo>
                  <a:lnTo>
                    <a:pt x="8" y="69"/>
                  </a:lnTo>
                  <a:lnTo>
                    <a:pt x="13" y="71"/>
                  </a:lnTo>
                  <a:lnTo>
                    <a:pt x="20" y="72"/>
                  </a:lnTo>
                  <a:lnTo>
                    <a:pt x="28" y="73"/>
                  </a:lnTo>
                  <a:lnTo>
                    <a:pt x="37" y="75"/>
                  </a:lnTo>
                  <a:lnTo>
                    <a:pt x="46" y="75"/>
                  </a:lnTo>
                  <a:lnTo>
                    <a:pt x="55" y="73"/>
                  </a:lnTo>
                  <a:lnTo>
                    <a:pt x="63" y="73"/>
                  </a:lnTo>
                  <a:lnTo>
                    <a:pt x="70" y="71"/>
                  </a:lnTo>
                  <a:lnTo>
                    <a:pt x="62" y="64"/>
                  </a:lnTo>
                  <a:lnTo>
                    <a:pt x="53" y="56"/>
                  </a:lnTo>
                  <a:lnTo>
                    <a:pt x="44" y="48"/>
                  </a:lnTo>
                  <a:lnTo>
                    <a:pt x="33" y="39"/>
                  </a:lnTo>
                  <a:lnTo>
                    <a:pt x="24" y="31"/>
                  </a:lnTo>
                  <a:lnTo>
                    <a:pt x="16" y="23"/>
                  </a:lnTo>
                  <a:lnTo>
                    <a:pt x="9" y="15"/>
                  </a:lnTo>
                  <a:lnTo>
                    <a:pt x="4" y="9"/>
                  </a:lnTo>
                  <a:lnTo>
                    <a:pt x="0" y="2"/>
                  </a:lnTo>
                  <a:lnTo>
                    <a:pt x="3" y="0"/>
                  </a:lnTo>
                  <a:lnTo>
                    <a:pt x="7" y="1"/>
                  </a:lnTo>
                  <a:lnTo>
                    <a:pt x="12" y="4"/>
                  </a:lnTo>
                  <a:lnTo>
                    <a:pt x="16" y="9"/>
                  </a:lnTo>
                  <a:lnTo>
                    <a:pt x="23" y="15"/>
                  </a:lnTo>
                  <a:lnTo>
                    <a:pt x="30" y="23"/>
                  </a:lnTo>
                  <a:lnTo>
                    <a:pt x="41" y="32"/>
                  </a:lnTo>
                  <a:lnTo>
                    <a:pt x="50" y="41"/>
                  </a:lnTo>
                  <a:lnTo>
                    <a:pt x="59" y="49"/>
                  </a:lnTo>
                  <a:lnTo>
                    <a:pt x="69" y="55"/>
                  </a:lnTo>
                  <a:lnTo>
                    <a:pt x="74" y="60"/>
                  </a:lnTo>
                  <a:lnTo>
                    <a:pt x="79" y="50"/>
                  </a:lnTo>
                  <a:lnTo>
                    <a:pt x="82" y="39"/>
                  </a:lnTo>
                  <a:lnTo>
                    <a:pt x="83" y="28"/>
                  </a:lnTo>
                  <a:lnTo>
                    <a:pt x="82" y="19"/>
                  </a:lnTo>
                  <a:lnTo>
                    <a:pt x="80" y="13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7" y="13"/>
                  </a:lnTo>
                  <a:lnTo>
                    <a:pt x="92" y="31"/>
                  </a:lnTo>
                  <a:lnTo>
                    <a:pt x="95" y="47"/>
                  </a:lnTo>
                  <a:lnTo>
                    <a:pt x="96" y="61"/>
                  </a:lnTo>
                  <a:lnTo>
                    <a:pt x="95" y="68"/>
                  </a:lnTo>
                  <a:lnTo>
                    <a:pt x="104" y="76"/>
                  </a:lnTo>
                  <a:lnTo>
                    <a:pt x="113" y="84"/>
                  </a:lnTo>
                  <a:lnTo>
                    <a:pt x="121" y="91"/>
                  </a:lnTo>
                  <a:lnTo>
                    <a:pt x="127" y="96"/>
                  </a:lnTo>
                  <a:lnTo>
                    <a:pt x="137" y="93"/>
                  </a:lnTo>
                  <a:lnTo>
                    <a:pt x="145" y="84"/>
                  </a:lnTo>
                  <a:lnTo>
                    <a:pt x="150" y="71"/>
                  </a:lnTo>
                  <a:lnTo>
                    <a:pt x="150" y="57"/>
                  </a:lnTo>
                  <a:lnTo>
                    <a:pt x="149" y="47"/>
                  </a:lnTo>
                  <a:lnTo>
                    <a:pt x="150" y="42"/>
                  </a:lnTo>
                  <a:lnTo>
                    <a:pt x="153" y="43"/>
                  </a:lnTo>
                  <a:lnTo>
                    <a:pt x="156" y="50"/>
                  </a:lnTo>
                  <a:lnTo>
                    <a:pt x="159" y="65"/>
                  </a:lnTo>
                  <a:lnTo>
                    <a:pt x="161" y="83"/>
                  </a:lnTo>
                  <a:lnTo>
                    <a:pt x="161" y="99"/>
                  </a:lnTo>
                  <a:lnTo>
                    <a:pt x="154" y="110"/>
                  </a:lnTo>
                  <a:lnTo>
                    <a:pt x="165" y="120"/>
                  </a:lnTo>
                  <a:lnTo>
                    <a:pt x="174" y="128"/>
                  </a:lnTo>
                  <a:lnTo>
                    <a:pt x="179" y="136"/>
                  </a:lnTo>
                  <a:lnTo>
                    <a:pt x="184" y="141"/>
                  </a:lnTo>
                  <a:lnTo>
                    <a:pt x="190" y="137"/>
                  </a:lnTo>
                  <a:lnTo>
                    <a:pt x="195" y="131"/>
                  </a:lnTo>
                  <a:lnTo>
                    <a:pt x="199" y="125"/>
                  </a:lnTo>
                  <a:lnTo>
                    <a:pt x="200" y="120"/>
                  </a:lnTo>
                  <a:lnTo>
                    <a:pt x="203" y="117"/>
                  </a:lnTo>
                  <a:lnTo>
                    <a:pt x="206" y="116"/>
                  </a:lnTo>
                  <a:lnTo>
                    <a:pt x="208" y="118"/>
                  </a:lnTo>
                  <a:lnTo>
                    <a:pt x="210" y="124"/>
                  </a:lnTo>
                  <a:lnTo>
                    <a:pt x="208" y="132"/>
                  </a:lnTo>
                  <a:lnTo>
                    <a:pt x="204" y="141"/>
                  </a:lnTo>
                  <a:lnTo>
                    <a:pt x="202" y="148"/>
                  </a:lnTo>
                  <a:lnTo>
                    <a:pt x="199" y="153"/>
                  </a:lnTo>
                  <a:lnTo>
                    <a:pt x="202" y="158"/>
                  </a:lnTo>
                  <a:lnTo>
                    <a:pt x="206" y="163"/>
                  </a:lnTo>
                  <a:lnTo>
                    <a:pt x="208" y="168"/>
                  </a:lnTo>
                  <a:lnTo>
                    <a:pt x="212" y="17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7" name="Freeform 624"/>
            <p:cNvSpPr>
              <a:spLocks/>
            </p:cNvSpPr>
            <p:nvPr/>
          </p:nvSpPr>
          <p:spPr bwMode="auto">
            <a:xfrm flipH="1">
              <a:off x="1567" y="3375"/>
              <a:ext cx="78" cy="100"/>
            </a:xfrm>
            <a:custGeom>
              <a:avLst/>
              <a:gdLst>
                <a:gd name="T0" fmla="*/ 0 w 172"/>
                <a:gd name="T1" fmla="*/ 1 h 200"/>
                <a:gd name="T2" fmla="*/ 0 w 172"/>
                <a:gd name="T3" fmla="*/ 1 h 200"/>
                <a:gd name="T4" fmla="*/ 0 w 172"/>
                <a:gd name="T5" fmla="*/ 1 h 200"/>
                <a:gd name="T6" fmla="*/ 0 w 172"/>
                <a:gd name="T7" fmla="*/ 1 h 200"/>
                <a:gd name="T8" fmla="*/ 0 w 172"/>
                <a:gd name="T9" fmla="*/ 1 h 200"/>
                <a:gd name="T10" fmla="*/ 0 w 172"/>
                <a:gd name="T11" fmla="*/ 1 h 200"/>
                <a:gd name="T12" fmla="*/ 0 w 172"/>
                <a:gd name="T13" fmla="*/ 1 h 200"/>
                <a:gd name="T14" fmla="*/ 0 w 172"/>
                <a:gd name="T15" fmla="*/ 1 h 200"/>
                <a:gd name="T16" fmla="*/ 0 w 172"/>
                <a:gd name="T17" fmla="*/ 1 h 200"/>
                <a:gd name="T18" fmla="*/ 0 w 172"/>
                <a:gd name="T19" fmla="*/ 1 h 200"/>
                <a:gd name="T20" fmla="*/ 0 w 172"/>
                <a:gd name="T21" fmla="*/ 1 h 200"/>
                <a:gd name="T22" fmla="*/ 0 w 172"/>
                <a:gd name="T23" fmla="*/ 1 h 200"/>
                <a:gd name="T24" fmla="*/ 0 w 172"/>
                <a:gd name="T25" fmla="*/ 1 h 200"/>
                <a:gd name="T26" fmla="*/ 0 w 172"/>
                <a:gd name="T27" fmla="*/ 1 h 200"/>
                <a:gd name="T28" fmla="*/ 0 w 172"/>
                <a:gd name="T29" fmla="*/ 1 h 200"/>
                <a:gd name="T30" fmla="*/ 0 w 172"/>
                <a:gd name="T31" fmla="*/ 1 h 200"/>
                <a:gd name="T32" fmla="*/ 0 w 172"/>
                <a:gd name="T33" fmla="*/ 1 h 200"/>
                <a:gd name="T34" fmla="*/ 0 w 172"/>
                <a:gd name="T35" fmla="*/ 1 h 200"/>
                <a:gd name="T36" fmla="*/ 0 w 172"/>
                <a:gd name="T37" fmla="*/ 1 h 200"/>
                <a:gd name="T38" fmla="*/ 0 w 172"/>
                <a:gd name="T39" fmla="*/ 1 h 200"/>
                <a:gd name="T40" fmla="*/ 0 w 172"/>
                <a:gd name="T41" fmla="*/ 1 h 200"/>
                <a:gd name="T42" fmla="*/ 0 w 172"/>
                <a:gd name="T43" fmla="*/ 1 h 200"/>
                <a:gd name="T44" fmla="*/ 0 w 172"/>
                <a:gd name="T45" fmla="*/ 1 h 200"/>
                <a:gd name="T46" fmla="*/ 0 w 172"/>
                <a:gd name="T47" fmla="*/ 1 h 200"/>
                <a:gd name="T48" fmla="*/ 0 w 172"/>
                <a:gd name="T49" fmla="*/ 1 h 200"/>
                <a:gd name="T50" fmla="*/ 0 w 172"/>
                <a:gd name="T51" fmla="*/ 1 h 200"/>
                <a:gd name="T52" fmla="*/ 0 w 172"/>
                <a:gd name="T53" fmla="*/ 1 h 200"/>
                <a:gd name="T54" fmla="*/ 0 w 172"/>
                <a:gd name="T55" fmla="*/ 1 h 200"/>
                <a:gd name="T56" fmla="*/ 0 w 172"/>
                <a:gd name="T57" fmla="*/ 1 h 200"/>
                <a:gd name="T58" fmla="*/ 0 w 172"/>
                <a:gd name="T59" fmla="*/ 1 h 200"/>
                <a:gd name="T60" fmla="*/ 0 w 172"/>
                <a:gd name="T61" fmla="*/ 1 h 200"/>
                <a:gd name="T62" fmla="*/ 0 w 172"/>
                <a:gd name="T63" fmla="*/ 1 h 200"/>
                <a:gd name="T64" fmla="*/ 0 w 172"/>
                <a:gd name="T65" fmla="*/ 1 h 200"/>
                <a:gd name="T66" fmla="*/ 0 w 172"/>
                <a:gd name="T67" fmla="*/ 1 h 200"/>
                <a:gd name="T68" fmla="*/ 0 w 172"/>
                <a:gd name="T69" fmla="*/ 1 h 200"/>
                <a:gd name="T70" fmla="*/ 0 w 172"/>
                <a:gd name="T71" fmla="*/ 1 h 200"/>
                <a:gd name="T72" fmla="*/ 0 w 172"/>
                <a:gd name="T73" fmla="*/ 1 h 200"/>
                <a:gd name="T74" fmla="*/ 0 w 172"/>
                <a:gd name="T75" fmla="*/ 1 h 200"/>
                <a:gd name="T76" fmla="*/ 0 w 172"/>
                <a:gd name="T77" fmla="*/ 1 h 200"/>
                <a:gd name="T78" fmla="*/ 0 w 172"/>
                <a:gd name="T79" fmla="*/ 1 h 200"/>
                <a:gd name="T80" fmla="*/ 0 w 172"/>
                <a:gd name="T81" fmla="*/ 1 h 200"/>
                <a:gd name="T82" fmla="*/ 0 w 172"/>
                <a:gd name="T83" fmla="*/ 1 h 200"/>
                <a:gd name="T84" fmla="*/ 0 w 172"/>
                <a:gd name="T85" fmla="*/ 1 h 200"/>
                <a:gd name="T86" fmla="*/ 0 w 172"/>
                <a:gd name="T87" fmla="*/ 1 h 200"/>
                <a:gd name="T88" fmla="*/ 0 w 172"/>
                <a:gd name="T89" fmla="*/ 1 h 200"/>
                <a:gd name="T90" fmla="*/ 0 w 172"/>
                <a:gd name="T91" fmla="*/ 1 h 200"/>
                <a:gd name="T92" fmla="*/ 0 w 172"/>
                <a:gd name="T93" fmla="*/ 1 h 200"/>
                <a:gd name="T94" fmla="*/ 0 w 172"/>
                <a:gd name="T95" fmla="*/ 1 h 200"/>
                <a:gd name="T96" fmla="*/ 0 w 172"/>
                <a:gd name="T97" fmla="*/ 1 h 200"/>
                <a:gd name="T98" fmla="*/ 0 w 172"/>
                <a:gd name="T99" fmla="*/ 1 h 200"/>
                <a:gd name="T100" fmla="*/ 0 w 172"/>
                <a:gd name="T101" fmla="*/ 1 h 200"/>
                <a:gd name="T102" fmla="*/ 0 w 172"/>
                <a:gd name="T103" fmla="*/ 1 h 200"/>
                <a:gd name="T104" fmla="*/ 0 w 172"/>
                <a:gd name="T105" fmla="*/ 1 h 200"/>
                <a:gd name="T106" fmla="*/ 0 w 172"/>
                <a:gd name="T107" fmla="*/ 1 h 200"/>
                <a:gd name="T108" fmla="*/ 0 w 172"/>
                <a:gd name="T109" fmla="*/ 1 h 200"/>
                <a:gd name="T110" fmla="*/ 0 w 172"/>
                <a:gd name="T111" fmla="*/ 1 h 200"/>
                <a:gd name="T112" fmla="*/ 0 w 172"/>
                <a:gd name="T113" fmla="*/ 1 h 200"/>
                <a:gd name="T114" fmla="*/ 0 w 172"/>
                <a:gd name="T115" fmla="*/ 1 h 200"/>
                <a:gd name="T116" fmla="*/ 0 w 172"/>
                <a:gd name="T117" fmla="*/ 1 h 200"/>
                <a:gd name="T118" fmla="*/ 0 w 172"/>
                <a:gd name="T119" fmla="*/ 1 h 2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72"/>
                <a:gd name="T181" fmla="*/ 0 h 200"/>
                <a:gd name="T182" fmla="*/ 172 w 172"/>
                <a:gd name="T183" fmla="*/ 200 h 2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72" h="200">
                  <a:moveTo>
                    <a:pt x="36" y="200"/>
                  </a:moveTo>
                  <a:lnTo>
                    <a:pt x="31" y="197"/>
                  </a:lnTo>
                  <a:lnTo>
                    <a:pt x="24" y="191"/>
                  </a:lnTo>
                  <a:lnTo>
                    <a:pt x="17" y="182"/>
                  </a:lnTo>
                  <a:lnTo>
                    <a:pt x="11" y="172"/>
                  </a:lnTo>
                  <a:lnTo>
                    <a:pt x="6" y="162"/>
                  </a:lnTo>
                  <a:lnTo>
                    <a:pt x="2" y="151"/>
                  </a:lnTo>
                  <a:lnTo>
                    <a:pt x="0" y="139"/>
                  </a:lnTo>
                  <a:lnTo>
                    <a:pt x="2" y="127"/>
                  </a:lnTo>
                  <a:lnTo>
                    <a:pt x="4" y="121"/>
                  </a:lnTo>
                  <a:lnTo>
                    <a:pt x="7" y="119"/>
                  </a:lnTo>
                  <a:lnTo>
                    <a:pt x="8" y="122"/>
                  </a:lnTo>
                  <a:lnTo>
                    <a:pt x="10" y="127"/>
                  </a:lnTo>
                  <a:lnTo>
                    <a:pt x="12" y="144"/>
                  </a:lnTo>
                  <a:lnTo>
                    <a:pt x="17" y="161"/>
                  </a:lnTo>
                  <a:lnTo>
                    <a:pt x="27" y="177"/>
                  </a:lnTo>
                  <a:lnTo>
                    <a:pt x="40" y="187"/>
                  </a:lnTo>
                  <a:lnTo>
                    <a:pt x="45" y="183"/>
                  </a:lnTo>
                  <a:lnTo>
                    <a:pt x="49" y="176"/>
                  </a:lnTo>
                  <a:lnTo>
                    <a:pt x="50" y="171"/>
                  </a:lnTo>
                  <a:lnTo>
                    <a:pt x="53" y="169"/>
                  </a:lnTo>
                  <a:lnTo>
                    <a:pt x="45" y="151"/>
                  </a:lnTo>
                  <a:lnTo>
                    <a:pt x="40" y="129"/>
                  </a:lnTo>
                  <a:lnTo>
                    <a:pt x="39" y="109"/>
                  </a:lnTo>
                  <a:lnTo>
                    <a:pt x="39" y="95"/>
                  </a:lnTo>
                  <a:lnTo>
                    <a:pt x="41" y="87"/>
                  </a:lnTo>
                  <a:lnTo>
                    <a:pt x="44" y="84"/>
                  </a:lnTo>
                  <a:lnTo>
                    <a:pt x="46" y="86"/>
                  </a:lnTo>
                  <a:lnTo>
                    <a:pt x="46" y="94"/>
                  </a:lnTo>
                  <a:lnTo>
                    <a:pt x="46" y="108"/>
                  </a:lnTo>
                  <a:lnTo>
                    <a:pt x="49" y="125"/>
                  </a:lnTo>
                  <a:lnTo>
                    <a:pt x="53" y="142"/>
                  </a:lnTo>
                  <a:lnTo>
                    <a:pt x="61" y="153"/>
                  </a:lnTo>
                  <a:lnTo>
                    <a:pt x="69" y="142"/>
                  </a:lnTo>
                  <a:lnTo>
                    <a:pt x="77" y="131"/>
                  </a:lnTo>
                  <a:lnTo>
                    <a:pt x="81" y="118"/>
                  </a:lnTo>
                  <a:lnTo>
                    <a:pt x="83" y="109"/>
                  </a:lnTo>
                  <a:lnTo>
                    <a:pt x="74" y="87"/>
                  </a:lnTo>
                  <a:lnTo>
                    <a:pt x="73" y="64"/>
                  </a:lnTo>
                  <a:lnTo>
                    <a:pt x="75" y="42"/>
                  </a:lnTo>
                  <a:lnTo>
                    <a:pt x="85" y="26"/>
                  </a:lnTo>
                  <a:lnTo>
                    <a:pt x="90" y="23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3" y="30"/>
                  </a:lnTo>
                  <a:lnTo>
                    <a:pt x="87" y="47"/>
                  </a:lnTo>
                  <a:lnTo>
                    <a:pt x="86" y="65"/>
                  </a:lnTo>
                  <a:lnTo>
                    <a:pt x="87" y="80"/>
                  </a:lnTo>
                  <a:lnTo>
                    <a:pt x="94" y="92"/>
                  </a:lnTo>
                  <a:lnTo>
                    <a:pt x="104" y="79"/>
                  </a:lnTo>
                  <a:lnTo>
                    <a:pt x="111" y="66"/>
                  </a:lnTo>
                  <a:lnTo>
                    <a:pt x="115" y="55"/>
                  </a:lnTo>
                  <a:lnTo>
                    <a:pt x="118" y="46"/>
                  </a:lnTo>
                  <a:lnTo>
                    <a:pt x="121" y="35"/>
                  </a:lnTo>
                  <a:lnTo>
                    <a:pt x="128" y="23"/>
                  </a:lnTo>
                  <a:lnTo>
                    <a:pt x="136" y="12"/>
                  </a:lnTo>
                  <a:lnTo>
                    <a:pt x="143" y="4"/>
                  </a:lnTo>
                  <a:lnTo>
                    <a:pt x="148" y="1"/>
                  </a:lnTo>
                  <a:lnTo>
                    <a:pt x="153" y="0"/>
                  </a:lnTo>
                  <a:lnTo>
                    <a:pt x="156" y="2"/>
                  </a:lnTo>
                  <a:lnTo>
                    <a:pt x="154" y="6"/>
                  </a:lnTo>
                  <a:lnTo>
                    <a:pt x="143" y="19"/>
                  </a:lnTo>
                  <a:lnTo>
                    <a:pt x="132" y="32"/>
                  </a:lnTo>
                  <a:lnTo>
                    <a:pt x="125" y="43"/>
                  </a:lnTo>
                  <a:lnTo>
                    <a:pt x="123" y="54"/>
                  </a:lnTo>
                  <a:lnTo>
                    <a:pt x="121" y="64"/>
                  </a:lnTo>
                  <a:lnTo>
                    <a:pt x="118" y="76"/>
                  </a:lnTo>
                  <a:lnTo>
                    <a:pt x="112" y="87"/>
                  </a:lnTo>
                  <a:lnTo>
                    <a:pt x="107" y="95"/>
                  </a:lnTo>
                  <a:lnTo>
                    <a:pt x="116" y="93"/>
                  </a:lnTo>
                  <a:lnTo>
                    <a:pt x="124" y="91"/>
                  </a:lnTo>
                  <a:lnTo>
                    <a:pt x="133" y="87"/>
                  </a:lnTo>
                  <a:lnTo>
                    <a:pt x="141" y="84"/>
                  </a:lnTo>
                  <a:lnTo>
                    <a:pt x="149" y="79"/>
                  </a:lnTo>
                  <a:lnTo>
                    <a:pt x="156" y="76"/>
                  </a:lnTo>
                  <a:lnTo>
                    <a:pt x="161" y="72"/>
                  </a:lnTo>
                  <a:lnTo>
                    <a:pt x="164" y="69"/>
                  </a:lnTo>
                  <a:lnTo>
                    <a:pt x="168" y="65"/>
                  </a:lnTo>
                  <a:lnTo>
                    <a:pt x="172" y="64"/>
                  </a:lnTo>
                  <a:lnTo>
                    <a:pt x="172" y="66"/>
                  </a:lnTo>
                  <a:lnTo>
                    <a:pt x="170" y="71"/>
                  </a:lnTo>
                  <a:lnTo>
                    <a:pt x="164" y="80"/>
                  </a:lnTo>
                  <a:lnTo>
                    <a:pt x="156" y="87"/>
                  </a:lnTo>
                  <a:lnTo>
                    <a:pt x="147" y="93"/>
                  </a:lnTo>
                  <a:lnTo>
                    <a:pt x="137" y="99"/>
                  </a:lnTo>
                  <a:lnTo>
                    <a:pt x="128" y="102"/>
                  </a:lnTo>
                  <a:lnTo>
                    <a:pt x="119" y="104"/>
                  </a:lnTo>
                  <a:lnTo>
                    <a:pt x="111" y="107"/>
                  </a:lnTo>
                  <a:lnTo>
                    <a:pt x="106" y="107"/>
                  </a:lnTo>
                  <a:lnTo>
                    <a:pt x="98" y="118"/>
                  </a:lnTo>
                  <a:lnTo>
                    <a:pt x="89" y="134"/>
                  </a:lnTo>
                  <a:lnTo>
                    <a:pt x="81" y="151"/>
                  </a:lnTo>
                  <a:lnTo>
                    <a:pt x="78" y="160"/>
                  </a:lnTo>
                  <a:lnTo>
                    <a:pt x="85" y="162"/>
                  </a:lnTo>
                  <a:lnTo>
                    <a:pt x="93" y="163"/>
                  </a:lnTo>
                  <a:lnTo>
                    <a:pt x="102" y="163"/>
                  </a:lnTo>
                  <a:lnTo>
                    <a:pt x="110" y="162"/>
                  </a:lnTo>
                  <a:lnTo>
                    <a:pt x="119" y="160"/>
                  </a:lnTo>
                  <a:lnTo>
                    <a:pt x="127" y="156"/>
                  </a:lnTo>
                  <a:lnTo>
                    <a:pt x="135" y="152"/>
                  </a:lnTo>
                  <a:lnTo>
                    <a:pt x="140" y="146"/>
                  </a:lnTo>
                  <a:lnTo>
                    <a:pt x="145" y="140"/>
                  </a:lnTo>
                  <a:lnTo>
                    <a:pt x="149" y="138"/>
                  </a:lnTo>
                  <a:lnTo>
                    <a:pt x="150" y="140"/>
                  </a:lnTo>
                  <a:lnTo>
                    <a:pt x="148" y="146"/>
                  </a:lnTo>
                  <a:lnTo>
                    <a:pt x="143" y="154"/>
                  </a:lnTo>
                  <a:lnTo>
                    <a:pt x="135" y="162"/>
                  </a:lnTo>
                  <a:lnTo>
                    <a:pt x="125" y="168"/>
                  </a:lnTo>
                  <a:lnTo>
                    <a:pt x="116" y="171"/>
                  </a:lnTo>
                  <a:lnTo>
                    <a:pt x="106" y="175"/>
                  </a:lnTo>
                  <a:lnTo>
                    <a:pt x="95" y="176"/>
                  </a:lnTo>
                  <a:lnTo>
                    <a:pt x="85" y="176"/>
                  </a:lnTo>
                  <a:lnTo>
                    <a:pt x="75" y="174"/>
                  </a:lnTo>
                  <a:lnTo>
                    <a:pt x="70" y="179"/>
                  </a:lnTo>
                  <a:lnTo>
                    <a:pt x="66" y="183"/>
                  </a:lnTo>
                  <a:lnTo>
                    <a:pt x="64" y="187"/>
                  </a:lnTo>
                  <a:lnTo>
                    <a:pt x="62" y="193"/>
                  </a:lnTo>
                  <a:lnTo>
                    <a:pt x="54" y="193"/>
                  </a:lnTo>
                  <a:lnTo>
                    <a:pt x="46" y="194"/>
                  </a:lnTo>
                  <a:lnTo>
                    <a:pt x="40" y="197"/>
                  </a:lnTo>
                  <a:lnTo>
                    <a:pt x="36" y="200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8" name="Freeform 625"/>
            <p:cNvSpPr>
              <a:spLocks/>
            </p:cNvSpPr>
            <p:nvPr/>
          </p:nvSpPr>
          <p:spPr bwMode="auto">
            <a:xfrm flipH="1">
              <a:off x="1484" y="3487"/>
              <a:ext cx="123" cy="55"/>
            </a:xfrm>
            <a:custGeom>
              <a:avLst/>
              <a:gdLst>
                <a:gd name="T0" fmla="*/ 0 w 271"/>
                <a:gd name="T1" fmla="*/ 1 h 110"/>
                <a:gd name="T2" fmla="*/ 0 w 271"/>
                <a:gd name="T3" fmla="*/ 1 h 110"/>
                <a:gd name="T4" fmla="*/ 0 w 271"/>
                <a:gd name="T5" fmla="*/ 1 h 110"/>
                <a:gd name="T6" fmla="*/ 0 w 271"/>
                <a:gd name="T7" fmla="*/ 1 h 110"/>
                <a:gd name="T8" fmla="*/ 0 w 271"/>
                <a:gd name="T9" fmla="*/ 1 h 110"/>
                <a:gd name="T10" fmla="*/ 0 w 271"/>
                <a:gd name="T11" fmla="*/ 1 h 110"/>
                <a:gd name="T12" fmla="*/ 0 w 271"/>
                <a:gd name="T13" fmla="*/ 1 h 110"/>
                <a:gd name="T14" fmla="*/ 0 w 271"/>
                <a:gd name="T15" fmla="*/ 1 h 110"/>
                <a:gd name="T16" fmla="*/ 0 w 271"/>
                <a:gd name="T17" fmla="*/ 1 h 110"/>
                <a:gd name="T18" fmla="*/ 0 w 271"/>
                <a:gd name="T19" fmla="*/ 1 h 110"/>
                <a:gd name="T20" fmla="*/ 0 w 271"/>
                <a:gd name="T21" fmla="*/ 1 h 110"/>
                <a:gd name="T22" fmla="*/ 0 w 271"/>
                <a:gd name="T23" fmla="*/ 1 h 110"/>
                <a:gd name="T24" fmla="*/ 0 w 271"/>
                <a:gd name="T25" fmla="*/ 1 h 110"/>
                <a:gd name="T26" fmla="*/ 0 w 271"/>
                <a:gd name="T27" fmla="*/ 1 h 110"/>
                <a:gd name="T28" fmla="*/ 0 w 271"/>
                <a:gd name="T29" fmla="*/ 1 h 110"/>
                <a:gd name="T30" fmla="*/ 0 w 271"/>
                <a:gd name="T31" fmla="*/ 1 h 110"/>
                <a:gd name="T32" fmla="*/ 0 w 271"/>
                <a:gd name="T33" fmla="*/ 1 h 110"/>
                <a:gd name="T34" fmla="*/ 0 w 271"/>
                <a:gd name="T35" fmla="*/ 1 h 110"/>
                <a:gd name="T36" fmla="*/ 0 w 271"/>
                <a:gd name="T37" fmla="*/ 1 h 110"/>
                <a:gd name="T38" fmla="*/ 0 w 271"/>
                <a:gd name="T39" fmla="*/ 1 h 110"/>
                <a:gd name="T40" fmla="*/ 0 w 271"/>
                <a:gd name="T41" fmla="*/ 1 h 110"/>
                <a:gd name="T42" fmla="*/ 0 w 271"/>
                <a:gd name="T43" fmla="*/ 1 h 110"/>
                <a:gd name="T44" fmla="*/ 0 w 271"/>
                <a:gd name="T45" fmla="*/ 1 h 110"/>
                <a:gd name="T46" fmla="*/ 0 w 271"/>
                <a:gd name="T47" fmla="*/ 1 h 110"/>
                <a:gd name="T48" fmla="*/ 0 w 271"/>
                <a:gd name="T49" fmla="*/ 1 h 110"/>
                <a:gd name="T50" fmla="*/ 0 w 271"/>
                <a:gd name="T51" fmla="*/ 1 h 110"/>
                <a:gd name="T52" fmla="*/ 0 w 271"/>
                <a:gd name="T53" fmla="*/ 1 h 110"/>
                <a:gd name="T54" fmla="*/ 0 w 271"/>
                <a:gd name="T55" fmla="*/ 1 h 110"/>
                <a:gd name="T56" fmla="*/ 0 w 271"/>
                <a:gd name="T57" fmla="*/ 1 h 110"/>
                <a:gd name="T58" fmla="*/ 0 w 271"/>
                <a:gd name="T59" fmla="*/ 1 h 110"/>
                <a:gd name="T60" fmla="*/ 0 w 271"/>
                <a:gd name="T61" fmla="*/ 1 h 110"/>
                <a:gd name="T62" fmla="*/ 0 w 271"/>
                <a:gd name="T63" fmla="*/ 1 h 110"/>
                <a:gd name="T64" fmla="*/ 0 w 271"/>
                <a:gd name="T65" fmla="*/ 1 h 110"/>
                <a:gd name="T66" fmla="*/ 0 w 271"/>
                <a:gd name="T67" fmla="*/ 1 h 110"/>
                <a:gd name="T68" fmla="*/ 0 w 271"/>
                <a:gd name="T69" fmla="*/ 1 h 110"/>
                <a:gd name="T70" fmla="*/ 0 w 271"/>
                <a:gd name="T71" fmla="*/ 1 h 110"/>
                <a:gd name="T72" fmla="*/ 0 w 271"/>
                <a:gd name="T73" fmla="*/ 1 h 110"/>
                <a:gd name="T74" fmla="*/ 0 w 271"/>
                <a:gd name="T75" fmla="*/ 1 h 110"/>
                <a:gd name="T76" fmla="*/ 0 w 271"/>
                <a:gd name="T77" fmla="*/ 1 h 110"/>
                <a:gd name="T78" fmla="*/ 0 w 271"/>
                <a:gd name="T79" fmla="*/ 1 h 110"/>
                <a:gd name="T80" fmla="*/ 0 w 271"/>
                <a:gd name="T81" fmla="*/ 1 h 110"/>
                <a:gd name="T82" fmla="*/ 0 w 271"/>
                <a:gd name="T83" fmla="*/ 1 h 110"/>
                <a:gd name="T84" fmla="*/ 0 w 271"/>
                <a:gd name="T85" fmla="*/ 1 h 110"/>
                <a:gd name="T86" fmla="*/ 0 w 271"/>
                <a:gd name="T87" fmla="*/ 1 h 110"/>
                <a:gd name="T88" fmla="*/ 0 w 271"/>
                <a:gd name="T89" fmla="*/ 1 h 110"/>
                <a:gd name="T90" fmla="*/ 0 w 271"/>
                <a:gd name="T91" fmla="*/ 1 h 110"/>
                <a:gd name="T92" fmla="*/ 0 w 271"/>
                <a:gd name="T93" fmla="*/ 1 h 110"/>
                <a:gd name="T94" fmla="*/ 0 w 271"/>
                <a:gd name="T95" fmla="*/ 1 h 110"/>
                <a:gd name="T96" fmla="*/ 0 w 271"/>
                <a:gd name="T97" fmla="*/ 1 h 110"/>
                <a:gd name="T98" fmla="*/ 0 w 271"/>
                <a:gd name="T99" fmla="*/ 1 h 110"/>
                <a:gd name="T100" fmla="*/ 0 w 271"/>
                <a:gd name="T101" fmla="*/ 1 h 110"/>
                <a:gd name="T102" fmla="*/ 0 w 271"/>
                <a:gd name="T103" fmla="*/ 1 h 110"/>
                <a:gd name="T104" fmla="*/ 0 w 271"/>
                <a:gd name="T105" fmla="*/ 1 h 110"/>
                <a:gd name="T106" fmla="*/ 0 w 271"/>
                <a:gd name="T107" fmla="*/ 0 h 110"/>
                <a:gd name="T108" fmla="*/ 0 w 271"/>
                <a:gd name="T109" fmla="*/ 1 h 110"/>
                <a:gd name="T110" fmla="*/ 0 w 271"/>
                <a:gd name="T111" fmla="*/ 1 h 110"/>
                <a:gd name="T112" fmla="*/ 0 w 271"/>
                <a:gd name="T113" fmla="*/ 1 h 110"/>
                <a:gd name="T114" fmla="*/ 0 w 271"/>
                <a:gd name="T115" fmla="*/ 1 h 110"/>
                <a:gd name="T116" fmla="*/ 0 w 271"/>
                <a:gd name="T117" fmla="*/ 1 h 110"/>
                <a:gd name="T118" fmla="*/ 0 w 271"/>
                <a:gd name="T119" fmla="*/ 1 h 110"/>
                <a:gd name="T120" fmla="*/ 0 w 271"/>
                <a:gd name="T121" fmla="*/ 1 h 110"/>
                <a:gd name="T122" fmla="*/ 0 w 271"/>
                <a:gd name="T123" fmla="*/ 1 h 1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1"/>
                <a:gd name="T187" fmla="*/ 0 h 110"/>
                <a:gd name="T188" fmla="*/ 271 w 271"/>
                <a:gd name="T189" fmla="*/ 110 h 1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1" h="110">
                  <a:moveTo>
                    <a:pt x="0" y="34"/>
                  </a:moveTo>
                  <a:lnTo>
                    <a:pt x="1" y="35"/>
                  </a:lnTo>
                  <a:lnTo>
                    <a:pt x="1" y="37"/>
                  </a:lnTo>
                  <a:lnTo>
                    <a:pt x="1" y="38"/>
                  </a:lnTo>
                  <a:lnTo>
                    <a:pt x="1" y="41"/>
                  </a:lnTo>
                  <a:lnTo>
                    <a:pt x="11" y="41"/>
                  </a:lnTo>
                  <a:lnTo>
                    <a:pt x="22" y="41"/>
                  </a:lnTo>
                  <a:lnTo>
                    <a:pt x="35" y="41"/>
                  </a:lnTo>
                  <a:lnTo>
                    <a:pt x="47" y="42"/>
                  </a:lnTo>
                  <a:lnTo>
                    <a:pt x="59" y="44"/>
                  </a:lnTo>
                  <a:lnTo>
                    <a:pt x="68" y="46"/>
                  </a:lnTo>
                  <a:lnTo>
                    <a:pt x="76" y="49"/>
                  </a:lnTo>
                  <a:lnTo>
                    <a:pt x="80" y="51"/>
                  </a:lnTo>
                  <a:lnTo>
                    <a:pt x="83" y="54"/>
                  </a:lnTo>
                  <a:lnTo>
                    <a:pt x="85" y="60"/>
                  </a:lnTo>
                  <a:lnTo>
                    <a:pt x="88" y="66"/>
                  </a:lnTo>
                  <a:lnTo>
                    <a:pt x="92" y="74"/>
                  </a:lnTo>
                  <a:lnTo>
                    <a:pt x="97" y="81"/>
                  </a:lnTo>
                  <a:lnTo>
                    <a:pt x="104" y="88"/>
                  </a:lnTo>
                  <a:lnTo>
                    <a:pt x="110" y="94"/>
                  </a:lnTo>
                  <a:lnTo>
                    <a:pt x="119" y="98"/>
                  </a:lnTo>
                  <a:lnTo>
                    <a:pt x="127" y="101"/>
                  </a:lnTo>
                  <a:lnTo>
                    <a:pt x="130" y="99"/>
                  </a:lnTo>
                  <a:lnTo>
                    <a:pt x="127" y="96"/>
                  </a:lnTo>
                  <a:lnTo>
                    <a:pt x="121" y="89"/>
                  </a:lnTo>
                  <a:lnTo>
                    <a:pt x="113" y="81"/>
                  </a:lnTo>
                  <a:lnTo>
                    <a:pt x="106" y="71"/>
                  </a:lnTo>
                  <a:lnTo>
                    <a:pt x="104" y="60"/>
                  </a:lnTo>
                  <a:lnTo>
                    <a:pt x="102" y="52"/>
                  </a:lnTo>
                  <a:lnTo>
                    <a:pt x="109" y="52"/>
                  </a:lnTo>
                  <a:lnTo>
                    <a:pt x="116" y="52"/>
                  </a:lnTo>
                  <a:lnTo>
                    <a:pt x="122" y="53"/>
                  </a:lnTo>
                  <a:lnTo>
                    <a:pt x="130" y="54"/>
                  </a:lnTo>
                  <a:lnTo>
                    <a:pt x="137" y="56"/>
                  </a:lnTo>
                  <a:lnTo>
                    <a:pt x="143" y="57"/>
                  </a:lnTo>
                  <a:lnTo>
                    <a:pt x="147" y="59"/>
                  </a:lnTo>
                  <a:lnTo>
                    <a:pt x="151" y="60"/>
                  </a:lnTo>
                  <a:lnTo>
                    <a:pt x="152" y="66"/>
                  </a:lnTo>
                  <a:lnTo>
                    <a:pt x="155" y="72"/>
                  </a:lnTo>
                  <a:lnTo>
                    <a:pt x="160" y="79"/>
                  </a:lnTo>
                  <a:lnTo>
                    <a:pt x="166" y="86"/>
                  </a:lnTo>
                  <a:lnTo>
                    <a:pt x="172" y="92"/>
                  </a:lnTo>
                  <a:lnTo>
                    <a:pt x="180" y="98"/>
                  </a:lnTo>
                  <a:lnTo>
                    <a:pt x="187" y="103"/>
                  </a:lnTo>
                  <a:lnTo>
                    <a:pt x="195" y="106"/>
                  </a:lnTo>
                  <a:lnTo>
                    <a:pt x="208" y="110"/>
                  </a:lnTo>
                  <a:lnTo>
                    <a:pt x="216" y="110"/>
                  </a:lnTo>
                  <a:lnTo>
                    <a:pt x="218" y="107"/>
                  </a:lnTo>
                  <a:lnTo>
                    <a:pt x="212" y="104"/>
                  </a:lnTo>
                  <a:lnTo>
                    <a:pt x="202" y="99"/>
                  </a:lnTo>
                  <a:lnTo>
                    <a:pt x="195" y="95"/>
                  </a:lnTo>
                  <a:lnTo>
                    <a:pt x="187" y="89"/>
                  </a:lnTo>
                  <a:lnTo>
                    <a:pt x="181" y="84"/>
                  </a:lnTo>
                  <a:lnTo>
                    <a:pt x="176" y="79"/>
                  </a:lnTo>
                  <a:lnTo>
                    <a:pt x="171" y="74"/>
                  </a:lnTo>
                  <a:lnTo>
                    <a:pt x="168" y="69"/>
                  </a:lnTo>
                  <a:lnTo>
                    <a:pt x="167" y="66"/>
                  </a:lnTo>
                  <a:lnTo>
                    <a:pt x="177" y="71"/>
                  </a:lnTo>
                  <a:lnTo>
                    <a:pt x="191" y="74"/>
                  </a:lnTo>
                  <a:lnTo>
                    <a:pt x="205" y="76"/>
                  </a:lnTo>
                  <a:lnTo>
                    <a:pt x="220" y="79"/>
                  </a:lnTo>
                  <a:lnTo>
                    <a:pt x="234" y="81"/>
                  </a:lnTo>
                  <a:lnTo>
                    <a:pt x="246" y="82"/>
                  </a:lnTo>
                  <a:lnTo>
                    <a:pt x="256" y="83"/>
                  </a:lnTo>
                  <a:lnTo>
                    <a:pt x="263" y="83"/>
                  </a:lnTo>
                  <a:lnTo>
                    <a:pt x="270" y="83"/>
                  </a:lnTo>
                  <a:lnTo>
                    <a:pt x="271" y="81"/>
                  </a:lnTo>
                  <a:lnTo>
                    <a:pt x="267" y="77"/>
                  </a:lnTo>
                  <a:lnTo>
                    <a:pt x="259" y="76"/>
                  </a:lnTo>
                  <a:lnTo>
                    <a:pt x="250" y="75"/>
                  </a:lnTo>
                  <a:lnTo>
                    <a:pt x="238" y="73"/>
                  </a:lnTo>
                  <a:lnTo>
                    <a:pt x="225" y="69"/>
                  </a:lnTo>
                  <a:lnTo>
                    <a:pt x="212" y="66"/>
                  </a:lnTo>
                  <a:lnTo>
                    <a:pt x="200" y="62"/>
                  </a:lnTo>
                  <a:lnTo>
                    <a:pt x="189" y="59"/>
                  </a:lnTo>
                  <a:lnTo>
                    <a:pt x="180" y="57"/>
                  </a:lnTo>
                  <a:lnTo>
                    <a:pt x="176" y="54"/>
                  </a:lnTo>
                  <a:lnTo>
                    <a:pt x="184" y="48"/>
                  </a:lnTo>
                  <a:lnTo>
                    <a:pt x="193" y="42"/>
                  </a:lnTo>
                  <a:lnTo>
                    <a:pt x="202" y="39"/>
                  </a:lnTo>
                  <a:lnTo>
                    <a:pt x="210" y="38"/>
                  </a:lnTo>
                  <a:lnTo>
                    <a:pt x="217" y="37"/>
                  </a:lnTo>
                  <a:lnTo>
                    <a:pt x="218" y="35"/>
                  </a:lnTo>
                  <a:lnTo>
                    <a:pt x="216" y="31"/>
                  </a:lnTo>
                  <a:lnTo>
                    <a:pt x="208" y="29"/>
                  </a:lnTo>
                  <a:lnTo>
                    <a:pt x="202" y="28"/>
                  </a:lnTo>
                  <a:lnTo>
                    <a:pt x="196" y="29"/>
                  </a:lnTo>
                  <a:lnTo>
                    <a:pt x="189" y="30"/>
                  </a:lnTo>
                  <a:lnTo>
                    <a:pt x="183" y="33"/>
                  </a:lnTo>
                  <a:lnTo>
                    <a:pt x="176" y="36"/>
                  </a:lnTo>
                  <a:lnTo>
                    <a:pt x="171" y="38"/>
                  </a:lnTo>
                  <a:lnTo>
                    <a:pt x="166" y="43"/>
                  </a:lnTo>
                  <a:lnTo>
                    <a:pt x="163" y="46"/>
                  </a:lnTo>
                  <a:lnTo>
                    <a:pt x="156" y="46"/>
                  </a:lnTo>
                  <a:lnTo>
                    <a:pt x="148" y="45"/>
                  </a:lnTo>
                  <a:lnTo>
                    <a:pt x="141" y="45"/>
                  </a:lnTo>
                  <a:lnTo>
                    <a:pt x="133" y="44"/>
                  </a:lnTo>
                  <a:lnTo>
                    <a:pt x="125" y="43"/>
                  </a:lnTo>
                  <a:lnTo>
                    <a:pt x="117" y="43"/>
                  </a:lnTo>
                  <a:lnTo>
                    <a:pt x="112" y="43"/>
                  </a:lnTo>
                  <a:lnTo>
                    <a:pt x="109" y="43"/>
                  </a:lnTo>
                  <a:lnTo>
                    <a:pt x="108" y="33"/>
                  </a:lnTo>
                  <a:lnTo>
                    <a:pt x="112" y="23"/>
                  </a:lnTo>
                  <a:lnTo>
                    <a:pt x="119" y="14"/>
                  </a:lnTo>
                  <a:lnTo>
                    <a:pt x="131" y="7"/>
                  </a:lnTo>
                  <a:lnTo>
                    <a:pt x="141" y="4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5"/>
                  </a:lnTo>
                  <a:lnTo>
                    <a:pt x="112" y="8"/>
                  </a:lnTo>
                  <a:lnTo>
                    <a:pt x="104" y="14"/>
                  </a:lnTo>
                  <a:lnTo>
                    <a:pt x="94" y="19"/>
                  </a:lnTo>
                  <a:lnTo>
                    <a:pt x="88" y="24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72" y="31"/>
                  </a:lnTo>
                  <a:lnTo>
                    <a:pt x="63" y="31"/>
                  </a:lnTo>
                  <a:lnTo>
                    <a:pt x="51" y="31"/>
                  </a:lnTo>
                  <a:lnTo>
                    <a:pt x="39" y="31"/>
                  </a:lnTo>
                  <a:lnTo>
                    <a:pt x="27" y="31"/>
                  </a:lnTo>
                  <a:lnTo>
                    <a:pt x="15" y="31"/>
                  </a:lnTo>
                  <a:lnTo>
                    <a:pt x="6" y="3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9" name="Freeform 626"/>
            <p:cNvSpPr>
              <a:spLocks/>
            </p:cNvSpPr>
            <p:nvPr/>
          </p:nvSpPr>
          <p:spPr bwMode="auto">
            <a:xfrm flipH="1">
              <a:off x="1520" y="3535"/>
              <a:ext cx="99" cy="111"/>
            </a:xfrm>
            <a:custGeom>
              <a:avLst/>
              <a:gdLst>
                <a:gd name="T0" fmla="*/ 0 w 221"/>
                <a:gd name="T1" fmla="*/ 1 h 222"/>
                <a:gd name="T2" fmla="*/ 0 w 221"/>
                <a:gd name="T3" fmla="*/ 1 h 222"/>
                <a:gd name="T4" fmla="*/ 0 w 221"/>
                <a:gd name="T5" fmla="*/ 1 h 222"/>
                <a:gd name="T6" fmla="*/ 0 w 221"/>
                <a:gd name="T7" fmla="*/ 1 h 222"/>
                <a:gd name="T8" fmla="*/ 0 w 221"/>
                <a:gd name="T9" fmla="*/ 1 h 222"/>
                <a:gd name="T10" fmla="*/ 0 w 221"/>
                <a:gd name="T11" fmla="*/ 1 h 222"/>
                <a:gd name="T12" fmla="*/ 0 w 221"/>
                <a:gd name="T13" fmla="*/ 1 h 222"/>
                <a:gd name="T14" fmla="*/ 0 w 221"/>
                <a:gd name="T15" fmla="*/ 1 h 222"/>
                <a:gd name="T16" fmla="*/ 0 w 221"/>
                <a:gd name="T17" fmla="*/ 1 h 222"/>
                <a:gd name="T18" fmla="*/ 0 w 221"/>
                <a:gd name="T19" fmla="*/ 1 h 222"/>
                <a:gd name="T20" fmla="*/ 0 w 221"/>
                <a:gd name="T21" fmla="*/ 1 h 222"/>
                <a:gd name="T22" fmla="*/ 0 w 221"/>
                <a:gd name="T23" fmla="*/ 1 h 222"/>
                <a:gd name="T24" fmla="*/ 0 w 221"/>
                <a:gd name="T25" fmla="*/ 1 h 222"/>
                <a:gd name="T26" fmla="*/ 0 w 221"/>
                <a:gd name="T27" fmla="*/ 1 h 222"/>
                <a:gd name="T28" fmla="*/ 0 w 221"/>
                <a:gd name="T29" fmla="*/ 1 h 222"/>
                <a:gd name="T30" fmla="*/ 0 w 221"/>
                <a:gd name="T31" fmla="*/ 1 h 222"/>
                <a:gd name="T32" fmla="*/ 0 w 221"/>
                <a:gd name="T33" fmla="*/ 1 h 222"/>
                <a:gd name="T34" fmla="*/ 0 w 221"/>
                <a:gd name="T35" fmla="*/ 1 h 222"/>
                <a:gd name="T36" fmla="*/ 0 w 221"/>
                <a:gd name="T37" fmla="*/ 1 h 222"/>
                <a:gd name="T38" fmla="*/ 0 w 221"/>
                <a:gd name="T39" fmla="*/ 1 h 222"/>
                <a:gd name="T40" fmla="*/ 0 w 221"/>
                <a:gd name="T41" fmla="*/ 1 h 222"/>
                <a:gd name="T42" fmla="*/ 0 w 221"/>
                <a:gd name="T43" fmla="*/ 1 h 222"/>
                <a:gd name="T44" fmla="*/ 0 w 221"/>
                <a:gd name="T45" fmla="*/ 1 h 222"/>
                <a:gd name="T46" fmla="*/ 0 w 221"/>
                <a:gd name="T47" fmla="*/ 1 h 222"/>
                <a:gd name="T48" fmla="*/ 0 w 221"/>
                <a:gd name="T49" fmla="*/ 1 h 222"/>
                <a:gd name="T50" fmla="*/ 0 w 221"/>
                <a:gd name="T51" fmla="*/ 1 h 222"/>
                <a:gd name="T52" fmla="*/ 0 w 221"/>
                <a:gd name="T53" fmla="*/ 1 h 222"/>
                <a:gd name="T54" fmla="*/ 0 w 221"/>
                <a:gd name="T55" fmla="*/ 1 h 222"/>
                <a:gd name="T56" fmla="*/ 0 w 221"/>
                <a:gd name="T57" fmla="*/ 1 h 222"/>
                <a:gd name="T58" fmla="*/ 0 w 221"/>
                <a:gd name="T59" fmla="*/ 1 h 222"/>
                <a:gd name="T60" fmla="*/ 0 w 221"/>
                <a:gd name="T61" fmla="*/ 1 h 222"/>
                <a:gd name="T62" fmla="*/ 0 w 221"/>
                <a:gd name="T63" fmla="*/ 1 h 222"/>
                <a:gd name="T64" fmla="*/ 0 w 221"/>
                <a:gd name="T65" fmla="*/ 1 h 222"/>
                <a:gd name="T66" fmla="*/ 0 w 221"/>
                <a:gd name="T67" fmla="*/ 1 h 222"/>
                <a:gd name="T68" fmla="*/ 0 w 221"/>
                <a:gd name="T69" fmla="*/ 1 h 222"/>
                <a:gd name="T70" fmla="*/ 0 w 221"/>
                <a:gd name="T71" fmla="*/ 1 h 222"/>
                <a:gd name="T72" fmla="*/ 0 w 221"/>
                <a:gd name="T73" fmla="*/ 1 h 222"/>
                <a:gd name="T74" fmla="*/ 0 w 221"/>
                <a:gd name="T75" fmla="*/ 1 h 222"/>
                <a:gd name="T76" fmla="*/ 0 w 221"/>
                <a:gd name="T77" fmla="*/ 1 h 222"/>
                <a:gd name="T78" fmla="*/ 0 w 221"/>
                <a:gd name="T79" fmla="*/ 1 h 222"/>
                <a:gd name="T80" fmla="*/ 0 w 221"/>
                <a:gd name="T81" fmla="*/ 1 h 222"/>
                <a:gd name="T82" fmla="*/ 0 w 221"/>
                <a:gd name="T83" fmla="*/ 1 h 222"/>
                <a:gd name="T84" fmla="*/ 0 w 221"/>
                <a:gd name="T85" fmla="*/ 1 h 222"/>
                <a:gd name="T86" fmla="*/ 0 w 221"/>
                <a:gd name="T87" fmla="*/ 1 h 222"/>
                <a:gd name="T88" fmla="*/ 0 w 221"/>
                <a:gd name="T89" fmla="*/ 1 h 222"/>
                <a:gd name="T90" fmla="*/ 0 w 221"/>
                <a:gd name="T91" fmla="*/ 1 h 222"/>
                <a:gd name="T92" fmla="*/ 0 w 221"/>
                <a:gd name="T93" fmla="*/ 1 h 222"/>
                <a:gd name="T94" fmla="*/ 0 w 221"/>
                <a:gd name="T95" fmla="*/ 1 h 222"/>
                <a:gd name="T96" fmla="*/ 0 w 221"/>
                <a:gd name="T97" fmla="*/ 1 h 222"/>
                <a:gd name="T98" fmla="*/ 0 w 221"/>
                <a:gd name="T99" fmla="*/ 1 h 222"/>
                <a:gd name="T100" fmla="*/ 0 w 221"/>
                <a:gd name="T101" fmla="*/ 1 h 222"/>
                <a:gd name="T102" fmla="*/ 0 w 221"/>
                <a:gd name="T103" fmla="*/ 0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222"/>
                <a:gd name="T158" fmla="*/ 221 w 221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222">
                  <a:moveTo>
                    <a:pt x="0" y="1"/>
                  </a:moveTo>
                  <a:lnTo>
                    <a:pt x="9" y="8"/>
                  </a:lnTo>
                  <a:lnTo>
                    <a:pt x="20" y="18"/>
                  </a:lnTo>
                  <a:lnTo>
                    <a:pt x="30" y="29"/>
                  </a:lnTo>
                  <a:lnTo>
                    <a:pt x="37" y="36"/>
                  </a:lnTo>
                  <a:lnTo>
                    <a:pt x="32" y="53"/>
                  </a:lnTo>
                  <a:lnTo>
                    <a:pt x="30" y="77"/>
                  </a:lnTo>
                  <a:lnTo>
                    <a:pt x="33" y="101"/>
                  </a:lnTo>
                  <a:lnTo>
                    <a:pt x="41" y="117"/>
                  </a:lnTo>
                  <a:lnTo>
                    <a:pt x="39" y="99"/>
                  </a:lnTo>
                  <a:lnTo>
                    <a:pt x="41" y="78"/>
                  </a:lnTo>
                  <a:lnTo>
                    <a:pt x="43" y="60"/>
                  </a:lnTo>
                  <a:lnTo>
                    <a:pt x="51" y="49"/>
                  </a:lnTo>
                  <a:lnTo>
                    <a:pt x="55" y="47"/>
                  </a:lnTo>
                  <a:lnTo>
                    <a:pt x="58" y="48"/>
                  </a:lnTo>
                  <a:lnTo>
                    <a:pt x="61" y="51"/>
                  </a:lnTo>
                  <a:lnTo>
                    <a:pt x="64" y="55"/>
                  </a:lnTo>
                  <a:lnTo>
                    <a:pt x="72" y="63"/>
                  </a:lnTo>
                  <a:lnTo>
                    <a:pt x="83" y="74"/>
                  </a:lnTo>
                  <a:lnTo>
                    <a:pt x="95" y="85"/>
                  </a:lnTo>
                  <a:lnTo>
                    <a:pt x="101" y="92"/>
                  </a:lnTo>
                  <a:lnTo>
                    <a:pt x="97" y="111"/>
                  </a:lnTo>
                  <a:lnTo>
                    <a:pt x="95" y="131"/>
                  </a:lnTo>
                  <a:lnTo>
                    <a:pt x="97" y="151"/>
                  </a:lnTo>
                  <a:lnTo>
                    <a:pt x="111" y="167"/>
                  </a:lnTo>
                  <a:lnTo>
                    <a:pt x="108" y="149"/>
                  </a:lnTo>
                  <a:lnTo>
                    <a:pt x="107" y="129"/>
                  </a:lnTo>
                  <a:lnTo>
                    <a:pt x="111" y="112"/>
                  </a:lnTo>
                  <a:lnTo>
                    <a:pt x="120" y="101"/>
                  </a:lnTo>
                  <a:lnTo>
                    <a:pt x="128" y="108"/>
                  </a:lnTo>
                  <a:lnTo>
                    <a:pt x="140" y="121"/>
                  </a:lnTo>
                  <a:lnTo>
                    <a:pt x="153" y="136"/>
                  </a:lnTo>
                  <a:lnTo>
                    <a:pt x="167" y="153"/>
                  </a:lnTo>
                  <a:lnTo>
                    <a:pt x="182" y="172"/>
                  </a:lnTo>
                  <a:lnTo>
                    <a:pt x="195" y="189"/>
                  </a:lnTo>
                  <a:lnTo>
                    <a:pt x="205" y="203"/>
                  </a:lnTo>
                  <a:lnTo>
                    <a:pt x="212" y="214"/>
                  </a:lnTo>
                  <a:lnTo>
                    <a:pt x="217" y="221"/>
                  </a:lnTo>
                  <a:lnTo>
                    <a:pt x="220" y="222"/>
                  </a:lnTo>
                  <a:lnTo>
                    <a:pt x="221" y="219"/>
                  </a:lnTo>
                  <a:lnTo>
                    <a:pt x="219" y="210"/>
                  </a:lnTo>
                  <a:lnTo>
                    <a:pt x="215" y="202"/>
                  </a:lnTo>
                  <a:lnTo>
                    <a:pt x="205" y="188"/>
                  </a:lnTo>
                  <a:lnTo>
                    <a:pt x="194" y="170"/>
                  </a:lnTo>
                  <a:lnTo>
                    <a:pt x="180" y="152"/>
                  </a:lnTo>
                  <a:lnTo>
                    <a:pt x="167" y="134"/>
                  </a:lnTo>
                  <a:lnTo>
                    <a:pt x="154" y="116"/>
                  </a:lnTo>
                  <a:lnTo>
                    <a:pt x="142" y="105"/>
                  </a:lnTo>
                  <a:lnTo>
                    <a:pt x="134" y="98"/>
                  </a:lnTo>
                  <a:lnTo>
                    <a:pt x="140" y="93"/>
                  </a:lnTo>
                  <a:lnTo>
                    <a:pt x="146" y="90"/>
                  </a:lnTo>
                  <a:lnTo>
                    <a:pt x="153" y="87"/>
                  </a:lnTo>
                  <a:lnTo>
                    <a:pt x="159" y="85"/>
                  </a:lnTo>
                  <a:lnTo>
                    <a:pt x="166" y="84"/>
                  </a:lnTo>
                  <a:lnTo>
                    <a:pt x="172" y="84"/>
                  </a:lnTo>
                  <a:lnTo>
                    <a:pt x="178" y="86"/>
                  </a:lnTo>
                  <a:lnTo>
                    <a:pt x="184" y="89"/>
                  </a:lnTo>
                  <a:lnTo>
                    <a:pt x="195" y="93"/>
                  </a:lnTo>
                  <a:lnTo>
                    <a:pt x="200" y="96"/>
                  </a:lnTo>
                  <a:lnTo>
                    <a:pt x="201" y="93"/>
                  </a:lnTo>
                  <a:lnTo>
                    <a:pt x="198" y="87"/>
                  </a:lnTo>
                  <a:lnTo>
                    <a:pt x="191" y="83"/>
                  </a:lnTo>
                  <a:lnTo>
                    <a:pt x="183" y="79"/>
                  </a:lnTo>
                  <a:lnTo>
                    <a:pt x="172" y="77"/>
                  </a:lnTo>
                  <a:lnTo>
                    <a:pt x="162" y="75"/>
                  </a:lnTo>
                  <a:lnTo>
                    <a:pt x="150" y="75"/>
                  </a:lnTo>
                  <a:lnTo>
                    <a:pt x="140" y="76"/>
                  </a:lnTo>
                  <a:lnTo>
                    <a:pt x="130" y="79"/>
                  </a:lnTo>
                  <a:lnTo>
                    <a:pt x="122" y="83"/>
                  </a:lnTo>
                  <a:lnTo>
                    <a:pt x="116" y="78"/>
                  </a:lnTo>
                  <a:lnTo>
                    <a:pt x="109" y="74"/>
                  </a:lnTo>
                  <a:lnTo>
                    <a:pt x="103" y="68"/>
                  </a:lnTo>
                  <a:lnTo>
                    <a:pt x="96" y="63"/>
                  </a:lnTo>
                  <a:lnTo>
                    <a:pt x="90" y="58"/>
                  </a:lnTo>
                  <a:lnTo>
                    <a:pt x="84" y="53"/>
                  </a:lnTo>
                  <a:lnTo>
                    <a:pt x="80" y="49"/>
                  </a:lnTo>
                  <a:lnTo>
                    <a:pt x="78" y="47"/>
                  </a:lnTo>
                  <a:lnTo>
                    <a:pt x="82" y="45"/>
                  </a:lnTo>
                  <a:lnTo>
                    <a:pt x="86" y="44"/>
                  </a:lnTo>
                  <a:lnTo>
                    <a:pt x="92" y="41"/>
                  </a:lnTo>
                  <a:lnTo>
                    <a:pt x="97" y="41"/>
                  </a:lnTo>
                  <a:lnTo>
                    <a:pt x="104" y="40"/>
                  </a:lnTo>
                  <a:lnTo>
                    <a:pt x="111" y="40"/>
                  </a:lnTo>
                  <a:lnTo>
                    <a:pt x="117" y="41"/>
                  </a:lnTo>
                  <a:lnTo>
                    <a:pt x="124" y="43"/>
                  </a:lnTo>
                  <a:lnTo>
                    <a:pt x="130" y="43"/>
                  </a:lnTo>
                  <a:lnTo>
                    <a:pt x="132" y="41"/>
                  </a:lnTo>
                  <a:lnTo>
                    <a:pt x="128" y="39"/>
                  </a:lnTo>
                  <a:lnTo>
                    <a:pt x="121" y="37"/>
                  </a:lnTo>
                  <a:lnTo>
                    <a:pt x="116" y="37"/>
                  </a:lnTo>
                  <a:lnTo>
                    <a:pt x="109" y="36"/>
                  </a:lnTo>
                  <a:lnTo>
                    <a:pt x="100" y="34"/>
                  </a:lnTo>
                  <a:lnTo>
                    <a:pt x="92" y="33"/>
                  </a:lnTo>
                  <a:lnTo>
                    <a:pt x="83" y="33"/>
                  </a:lnTo>
                  <a:lnTo>
                    <a:pt x="75" y="32"/>
                  </a:lnTo>
                  <a:lnTo>
                    <a:pt x="67" y="33"/>
                  </a:lnTo>
                  <a:lnTo>
                    <a:pt x="62" y="33"/>
                  </a:lnTo>
                  <a:lnTo>
                    <a:pt x="54" y="32"/>
                  </a:lnTo>
                  <a:lnTo>
                    <a:pt x="46" y="28"/>
                  </a:lnTo>
                  <a:lnTo>
                    <a:pt x="38" y="22"/>
                  </a:lnTo>
                  <a:lnTo>
                    <a:pt x="29" y="15"/>
                  </a:lnTo>
                  <a:lnTo>
                    <a:pt x="21" y="8"/>
                  </a:lnTo>
                  <a:lnTo>
                    <a:pt x="13" y="3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0" name="Freeform 627"/>
            <p:cNvSpPr>
              <a:spLocks/>
            </p:cNvSpPr>
            <p:nvPr/>
          </p:nvSpPr>
          <p:spPr bwMode="auto">
            <a:xfrm flipH="1">
              <a:off x="1629" y="3545"/>
              <a:ext cx="76" cy="128"/>
            </a:xfrm>
            <a:custGeom>
              <a:avLst/>
              <a:gdLst>
                <a:gd name="T0" fmla="*/ 0 w 167"/>
                <a:gd name="T1" fmla="*/ 1 h 255"/>
                <a:gd name="T2" fmla="*/ 0 w 167"/>
                <a:gd name="T3" fmla="*/ 1 h 255"/>
                <a:gd name="T4" fmla="*/ 0 w 167"/>
                <a:gd name="T5" fmla="*/ 1 h 255"/>
                <a:gd name="T6" fmla="*/ 0 w 167"/>
                <a:gd name="T7" fmla="*/ 1 h 255"/>
                <a:gd name="T8" fmla="*/ 0 w 167"/>
                <a:gd name="T9" fmla="*/ 1 h 255"/>
                <a:gd name="T10" fmla="*/ 0 w 167"/>
                <a:gd name="T11" fmla="*/ 1 h 255"/>
                <a:gd name="T12" fmla="*/ 0 w 167"/>
                <a:gd name="T13" fmla="*/ 1 h 255"/>
                <a:gd name="T14" fmla="*/ 0 w 167"/>
                <a:gd name="T15" fmla="*/ 1 h 255"/>
                <a:gd name="T16" fmla="*/ 0 w 167"/>
                <a:gd name="T17" fmla="*/ 1 h 255"/>
                <a:gd name="T18" fmla="*/ 0 w 167"/>
                <a:gd name="T19" fmla="*/ 1 h 255"/>
                <a:gd name="T20" fmla="*/ 0 w 167"/>
                <a:gd name="T21" fmla="*/ 1 h 255"/>
                <a:gd name="T22" fmla="*/ 0 w 167"/>
                <a:gd name="T23" fmla="*/ 1 h 255"/>
                <a:gd name="T24" fmla="*/ 0 w 167"/>
                <a:gd name="T25" fmla="*/ 1 h 255"/>
                <a:gd name="T26" fmla="*/ 0 w 167"/>
                <a:gd name="T27" fmla="*/ 1 h 255"/>
                <a:gd name="T28" fmla="*/ 0 w 167"/>
                <a:gd name="T29" fmla="*/ 1 h 255"/>
                <a:gd name="T30" fmla="*/ 0 w 167"/>
                <a:gd name="T31" fmla="*/ 1 h 255"/>
                <a:gd name="T32" fmla="*/ 0 w 167"/>
                <a:gd name="T33" fmla="*/ 1 h 255"/>
                <a:gd name="T34" fmla="*/ 0 w 167"/>
                <a:gd name="T35" fmla="*/ 1 h 255"/>
                <a:gd name="T36" fmla="*/ 0 w 167"/>
                <a:gd name="T37" fmla="*/ 1 h 255"/>
                <a:gd name="T38" fmla="*/ 0 w 167"/>
                <a:gd name="T39" fmla="*/ 1 h 255"/>
                <a:gd name="T40" fmla="*/ 0 w 167"/>
                <a:gd name="T41" fmla="*/ 1 h 255"/>
                <a:gd name="T42" fmla="*/ 0 w 167"/>
                <a:gd name="T43" fmla="*/ 1 h 255"/>
                <a:gd name="T44" fmla="*/ 0 w 167"/>
                <a:gd name="T45" fmla="*/ 1 h 255"/>
                <a:gd name="T46" fmla="*/ 0 w 167"/>
                <a:gd name="T47" fmla="*/ 1 h 255"/>
                <a:gd name="T48" fmla="*/ 0 w 167"/>
                <a:gd name="T49" fmla="*/ 1 h 255"/>
                <a:gd name="T50" fmla="*/ 0 w 167"/>
                <a:gd name="T51" fmla="*/ 1 h 255"/>
                <a:gd name="T52" fmla="*/ 0 w 167"/>
                <a:gd name="T53" fmla="*/ 1 h 255"/>
                <a:gd name="T54" fmla="*/ 0 w 167"/>
                <a:gd name="T55" fmla="*/ 1 h 255"/>
                <a:gd name="T56" fmla="*/ 0 w 167"/>
                <a:gd name="T57" fmla="*/ 1 h 255"/>
                <a:gd name="T58" fmla="*/ 0 w 167"/>
                <a:gd name="T59" fmla="*/ 1 h 255"/>
                <a:gd name="T60" fmla="*/ 0 w 167"/>
                <a:gd name="T61" fmla="*/ 1 h 255"/>
                <a:gd name="T62" fmla="*/ 0 w 167"/>
                <a:gd name="T63" fmla="*/ 1 h 255"/>
                <a:gd name="T64" fmla="*/ 0 w 167"/>
                <a:gd name="T65" fmla="*/ 1 h 255"/>
                <a:gd name="T66" fmla="*/ 0 w 167"/>
                <a:gd name="T67" fmla="*/ 1 h 255"/>
                <a:gd name="T68" fmla="*/ 0 w 167"/>
                <a:gd name="T69" fmla="*/ 1 h 255"/>
                <a:gd name="T70" fmla="*/ 0 w 167"/>
                <a:gd name="T71" fmla="*/ 1 h 255"/>
                <a:gd name="T72" fmla="*/ 0 w 167"/>
                <a:gd name="T73" fmla="*/ 1 h 255"/>
                <a:gd name="T74" fmla="*/ 0 w 167"/>
                <a:gd name="T75" fmla="*/ 1 h 255"/>
                <a:gd name="T76" fmla="*/ 0 w 167"/>
                <a:gd name="T77" fmla="*/ 1 h 255"/>
                <a:gd name="T78" fmla="*/ 0 w 167"/>
                <a:gd name="T79" fmla="*/ 1 h 255"/>
                <a:gd name="T80" fmla="*/ 0 w 167"/>
                <a:gd name="T81" fmla="*/ 1 h 255"/>
                <a:gd name="T82" fmla="*/ 0 w 167"/>
                <a:gd name="T83" fmla="*/ 1 h 255"/>
                <a:gd name="T84" fmla="*/ 0 w 167"/>
                <a:gd name="T85" fmla="*/ 1 h 255"/>
                <a:gd name="T86" fmla="*/ 0 w 167"/>
                <a:gd name="T87" fmla="*/ 1 h 255"/>
                <a:gd name="T88" fmla="*/ 0 w 167"/>
                <a:gd name="T89" fmla="*/ 1 h 255"/>
                <a:gd name="T90" fmla="*/ 0 w 167"/>
                <a:gd name="T91" fmla="*/ 1 h 255"/>
                <a:gd name="T92" fmla="*/ 0 w 167"/>
                <a:gd name="T93" fmla="*/ 1 h 255"/>
                <a:gd name="T94" fmla="*/ 0 w 167"/>
                <a:gd name="T95" fmla="*/ 1 h 255"/>
                <a:gd name="T96" fmla="*/ 0 w 167"/>
                <a:gd name="T97" fmla="*/ 1 h 255"/>
                <a:gd name="T98" fmla="*/ 0 w 167"/>
                <a:gd name="T99" fmla="*/ 1 h 255"/>
                <a:gd name="T100" fmla="*/ 0 w 167"/>
                <a:gd name="T101" fmla="*/ 1 h 255"/>
                <a:gd name="T102" fmla="*/ 0 w 167"/>
                <a:gd name="T103" fmla="*/ 1 h 255"/>
                <a:gd name="T104" fmla="*/ 0 w 167"/>
                <a:gd name="T105" fmla="*/ 1 h 25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7"/>
                <a:gd name="T160" fmla="*/ 0 h 255"/>
                <a:gd name="T161" fmla="*/ 167 w 167"/>
                <a:gd name="T162" fmla="*/ 255 h 25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7" h="255">
                  <a:moveTo>
                    <a:pt x="111" y="12"/>
                  </a:moveTo>
                  <a:lnTo>
                    <a:pt x="109" y="23"/>
                  </a:lnTo>
                  <a:lnTo>
                    <a:pt x="108" y="31"/>
                  </a:lnTo>
                  <a:lnTo>
                    <a:pt x="105" y="38"/>
                  </a:lnTo>
                  <a:lnTo>
                    <a:pt x="101" y="42"/>
                  </a:lnTo>
                  <a:lnTo>
                    <a:pt x="92" y="47"/>
                  </a:lnTo>
                  <a:lnTo>
                    <a:pt x="80" y="52"/>
                  </a:lnTo>
                  <a:lnTo>
                    <a:pt x="67" y="57"/>
                  </a:lnTo>
                  <a:lnTo>
                    <a:pt x="53" y="63"/>
                  </a:lnTo>
                  <a:lnTo>
                    <a:pt x="40" y="70"/>
                  </a:lnTo>
                  <a:lnTo>
                    <a:pt x="29" y="77"/>
                  </a:lnTo>
                  <a:lnTo>
                    <a:pt x="21" y="83"/>
                  </a:lnTo>
                  <a:lnTo>
                    <a:pt x="17" y="90"/>
                  </a:lnTo>
                  <a:lnTo>
                    <a:pt x="17" y="94"/>
                  </a:lnTo>
                  <a:lnTo>
                    <a:pt x="18" y="95"/>
                  </a:lnTo>
                  <a:lnTo>
                    <a:pt x="21" y="95"/>
                  </a:lnTo>
                  <a:lnTo>
                    <a:pt x="25" y="92"/>
                  </a:lnTo>
                  <a:lnTo>
                    <a:pt x="30" y="86"/>
                  </a:lnTo>
                  <a:lnTo>
                    <a:pt x="38" y="81"/>
                  </a:lnTo>
                  <a:lnTo>
                    <a:pt x="46" y="76"/>
                  </a:lnTo>
                  <a:lnTo>
                    <a:pt x="55" y="72"/>
                  </a:lnTo>
                  <a:lnTo>
                    <a:pt x="65" y="68"/>
                  </a:lnTo>
                  <a:lnTo>
                    <a:pt x="75" y="65"/>
                  </a:lnTo>
                  <a:lnTo>
                    <a:pt x="84" y="64"/>
                  </a:lnTo>
                  <a:lnTo>
                    <a:pt x="94" y="63"/>
                  </a:lnTo>
                  <a:lnTo>
                    <a:pt x="91" y="77"/>
                  </a:lnTo>
                  <a:lnTo>
                    <a:pt x="87" y="88"/>
                  </a:lnTo>
                  <a:lnTo>
                    <a:pt x="84" y="99"/>
                  </a:lnTo>
                  <a:lnTo>
                    <a:pt x="80" y="106"/>
                  </a:lnTo>
                  <a:lnTo>
                    <a:pt x="67" y="108"/>
                  </a:lnTo>
                  <a:lnTo>
                    <a:pt x="54" y="111"/>
                  </a:lnTo>
                  <a:lnTo>
                    <a:pt x="42" y="116"/>
                  </a:lnTo>
                  <a:lnTo>
                    <a:pt x="32" y="122"/>
                  </a:lnTo>
                  <a:lnTo>
                    <a:pt x="22" y="128"/>
                  </a:lnTo>
                  <a:lnTo>
                    <a:pt x="16" y="134"/>
                  </a:lnTo>
                  <a:lnTo>
                    <a:pt x="11" y="141"/>
                  </a:lnTo>
                  <a:lnTo>
                    <a:pt x="9" y="149"/>
                  </a:lnTo>
                  <a:lnTo>
                    <a:pt x="11" y="154"/>
                  </a:lnTo>
                  <a:lnTo>
                    <a:pt x="12" y="154"/>
                  </a:lnTo>
                  <a:lnTo>
                    <a:pt x="15" y="152"/>
                  </a:lnTo>
                  <a:lnTo>
                    <a:pt x="17" y="146"/>
                  </a:lnTo>
                  <a:lnTo>
                    <a:pt x="20" y="143"/>
                  </a:lnTo>
                  <a:lnTo>
                    <a:pt x="26" y="139"/>
                  </a:lnTo>
                  <a:lnTo>
                    <a:pt x="34" y="134"/>
                  </a:lnTo>
                  <a:lnTo>
                    <a:pt x="43" y="130"/>
                  </a:lnTo>
                  <a:lnTo>
                    <a:pt x="54" y="125"/>
                  </a:lnTo>
                  <a:lnTo>
                    <a:pt x="63" y="122"/>
                  </a:lnTo>
                  <a:lnTo>
                    <a:pt x="74" y="119"/>
                  </a:lnTo>
                  <a:lnTo>
                    <a:pt x="82" y="119"/>
                  </a:lnTo>
                  <a:lnTo>
                    <a:pt x="80" y="133"/>
                  </a:lnTo>
                  <a:lnTo>
                    <a:pt x="78" y="146"/>
                  </a:lnTo>
                  <a:lnTo>
                    <a:pt x="74" y="156"/>
                  </a:lnTo>
                  <a:lnTo>
                    <a:pt x="70" y="163"/>
                  </a:lnTo>
                  <a:lnTo>
                    <a:pt x="59" y="167"/>
                  </a:lnTo>
                  <a:lnTo>
                    <a:pt x="50" y="170"/>
                  </a:lnTo>
                  <a:lnTo>
                    <a:pt x="40" y="175"/>
                  </a:lnTo>
                  <a:lnTo>
                    <a:pt x="32" y="179"/>
                  </a:lnTo>
                  <a:lnTo>
                    <a:pt x="25" y="184"/>
                  </a:lnTo>
                  <a:lnTo>
                    <a:pt x="18" y="191"/>
                  </a:lnTo>
                  <a:lnTo>
                    <a:pt x="15" y="198"/>
                  </a:lnTo>
                  <a:lnTo>
                    <a:pt x="13" y="206"/>
                  </a:lnTo>
                  <a:lnTo>
                    <a:pt x="18" y="200"/>
                  </a:lnTo>
                  <a:lnTo>
                    <a:pt x="25" y="196"/>
                  </a:lnTo>
                  <a:lnTo>
                    <a:pt x="33" y="190"/>
                  </a:lnTo>
                  <a:lnTo>
                    <a:pt x="40" y="185"/>
                  </a:lnTo>
                  <a:lnTo>
                    <a:pt x="47" y="182"/>
                  </a:lnTo>
                  <a:lnTo>
                    <a:pt x="54" y="178"/>
                  </a:lnTo>
                  <a:lnTo>
                    <a:pt x="59" y="176"/>
                  </a:lnTo>
                  <a:lnTo>
                    <a:pt x="65" y="175"/>
                  </a:lnTo>
                  <a:lnTo>
                    <a:pt x="63" y="182"/>
                  </a:lnTo>
                  <a:lnTo>
                    <a:pt x="59" y="191"/>
                  </a:lnTo>
                  <a:lnTo>
                    <a:pt x="53" y="201"/>
                  </a:lnTo>
                  <a:lnTo>
                    <a:pt x="46" y="214"/>
                  </a:lnTo>
                  <a:lnTo>
                    <a:pt x="37" y="225"/>
                  </a:lnTo>
                  <a:lnTo>
                    <a:pt x="28" y="236"/>
                  </a:lnTo>
                  <a:lnTo>
                    <a:pt x="17" y="244"/>
                  </a:lnTo>
                  <a:lnTo>
                    <a:pt x="7" y="250"/>
                  </a:lnTo>
                  <a:lnTo>
                    <a:pt x="1" y="252"/>
                  </a:lnTo>
                  <a:lnTo>
                    <a:pt x="0" y="254"/>
                  </a:lnTo>
                  <a:lnTo>
                    <a:pt x="1" y="255"/>
                  </a:lnTo>
                  <a:lnTo>
                    <a:pt x="9" y="254"/>
                  </a:lnTo>
                  <a:lnTo>
                    <a:pt x="16" y="252"/>
                  </a:lnTo>
                  <a:lnTo>
                    <a:pt x="24" y="246"/>
                  </a:lnTo>
                  <a:lnTo>
                    <a:pt x="34" y="239"/>
                  </a:lnTo>
                  <a:lnTo>
                    <a:pt x="46" y="229"/>
                  </a:lnTo>
                  <a:lnTo>
                    <a:pt x="57" y="217"/>
                  </a:lnTo>
                  <a:lnTo>
                    <a:pt x="66" y="204"/>
                  </a:lnTo>
                  <a:lnTo>
                    <a:pt x="74" y="190"/>
                  </a:lnTo>
                  <a:lnTo>
                    <a:pt x="79" y="174"/>
                  </a:lnTo>
                  <a:lnTo>
                    <a:pt x="90" y="178"/>
                  </a:lnTo>
                  <a:lnTo>
                    <a:pt x="100" y="186"/>
                  </a:lnTo>
                  <a:lnTo>
                    <a:pt x="107" y="196"/>
                  </a:lnTo>
                  <a:lnTo>
                    <a:pt x="107" y="205"/>
                  </a:lnTo>
                  <a:lnTo>
                    <a:pt x="104" y="214"/>
                  </a:lnTo>
                  <a:lnTo>
                    <a:pt x="103" y="220"/>
                  </a:lnTo>
                  <a:lnTo>
                    <a:pt x="105" y="221"/>
                  </a:lnTo>
                  <a:lnTo>
                    <a:pt x="111" y="217"/>
                  </a:lnTo>
                  <a:lnTo>
                    <a:pt x="115" y="212"/>
                  </a:lnTo>
                  <a:lnTo>
                    <a:pt x="117" y="207"/>
                  </a:lnTo>
                  <a:lnTo>
                    <a:pt x="117" y="204"/>
                  </a:lnTo>
                  <a:lnTo>
                    <a:pt x="116" y="198"/>
                  </a:lnTo>
                  <a:lnTo>
                    <a:pt x="111" y="186"/>
                  </a:lnTo>
                  <a:lnTo>
                    <a:pt x="104" y="176"/>
                  </a:lnTo>
                  <a:lnTo>
                    <a:pt x="97" y="169"/>
                  </a:lnTo>
                  <a:lnTo>
                    <a:pt x="92" y="164"/>
                  </a:lnTo>
                  <a:lnTo>
                    <a:pt x="95" y="153"/>
                  </a:lnTo>
                  <a:lnTo>
                    <a:pt x="97" y="138"/>
                  </a:lnTo>
                  <a:lnTo>
                    <a:pt x="100" y="125"/>
                  </a:lnTo>
                  <a:lnTo>
                    <a:pt x="101" y="115"/>
                  </a:lnTo>
                  <a:lnTo>
                    <a:pt x="103" y="111"/>
                  </a:lnTo>
                  <a:lnTo>
                    <a:pt x="105" y="110"/>
                  </a:lnTo>
                  <a:lnTo>
                    <a:pt x="111" y="111"/>
                  </a:lnTo>
                  <a:lnTo>
                    <a:pt x="119" y="115"/>
                  </a:lnTo>
                  <a:lnTo>
                    <a:pt x="128" y="121"/>
                  </a:lnTo>
                  <a:lnTo>
                    <a:pt x="138" y="129"/>
                  </a:lnTo>
                  <a:lnTo>
                    <a:pt x="146" y="141"/>
                  </a:lnTo>
                  <a:lnTo>
                    <a:pt x="150" y="158"/>
                  </a:lnTo>
                  <a:lnTo>
                    <a:pt x="151" y="164"/>
                  </a:lnTo>
                  <a:lnTo>
                    <a:pt x="153" y="166"/>
                  </a:lnTo>
                  <a:lnTo>
                    <a:pt x="154" y="163"/>
                  </a:lnTo>
                  <a:lnTo>
                    <a:pt x="155" y="156"/>
                  </a:lnTo>
                  <a:lnTo>
                    <a:pt x="155" y="151"/>
                  </a:lnTo>
                  <a:lnTo>
                    <a:pt x="153" y="143"/>
                  </a:lnTo>
                  <a:lnTo>
                    <a:pt x="150" y="133"/>
                  </a:lnTo>
                  <a:lnTo>
                    <a:pt x="145" y="123"/>
                  </a:lnTo>
                  <a:lnTo>
                    <a:pt x="138" y="114"/>
                  </a:lnTo>
                  <a:lnTo>
                    <a:pt x="129" y="107"/>
                  </a:lnTo>
                  <a:lnTo>
                    <a:pt x="119" y="100"/>
                  </a:lnTo>
                  <a:lnTo>
                    <a:pt x="104" y="96"/>
                  </a:lnTo>
                  <a:lnTo>
                    <a:pt x="108" y="88"/>
                  </a:lnTo>
                  <a:lnTo>
                    <a:pt x="112" y="78"/>
                  </a:lnTo>
                  <a:lnTo>
                    <a:pt x="115" y="69"/>
                  </a:lnTo>
                  <a:lnTo>
                    <a:pt x="115" y="62"/>
                  </a:lnTo>
                  <a:lnTo>
                    <a:pt x="121" y="63"/>
                  </a:lnTo>
                  <a:lnTo>
                    <a:pt x="129" y="65"/>
                  </a:lnTo>
                  <a:lnTo>
                    <a:pt x="136" y="68"/>
                  </a:lnTo>
                  <a:lnTo>
                    <a:pt x="144" y="70"/>
                  </a:lnTo>
                  <a:lnTo>
                    <a:pt x="149" y="75"/>
                  </a:lnTo>
                  <a:lnTo>
                    <a:pt x="154" y="79"/>
                  </a:lnTo>
                  <a:lnTo>
                    <a:pt x="158" y="85"/>
                  </a:lnTo>
                  <a:lnTo>
                    <a:pt x="161" y="92"/>
                  </a:lnTo>
                  <a:lnTo>
                    <a:pt x="163" y="99"/>
                  </a:lnTo>
                  <a:lnTo>
                    <a:pt x="166" y="100"/>
                  </a:lnTo>
                  <a:lnTo>
                    <a:pt x="167" y="96"/>
                  </a:lnTo>
                  <a:lnTo>
                    <a:pt x="167" y="88"/>
                  </a:lnTo>
                  <a:lnTo>
                    <a:pt x="166" y="83"/>
                  </a:lnTo>
                  <a:lnTo>
                    <a:pt x="162" y="77"/>
                  </a:lnTo>
                  <a:lnTo>
                    <a:pt x="157" y="70"/>
                  </a:lnTo>
                  <a:lnTo>
                    <a:pt x="151" y="63"/>
                  </a:lnTo>
                  <a:lnTo>
                    <a:pt x="145" y="57"/>
                  </a:lnTo>
                  <a:lnTo>
                    <a:pt x="138" y="52"/>
                  </a:lnTo>
                  <a:lnTo>
                    <a:pt x="130" y="48"/>
                  </a:lnTo>
                  <a:lnTo>
                    <a:pt x="124" y="46"/>
                  </a:lnTo>
                  <a:lnTo>
                    <a:pt x="124" y="34"/>
                  </a:lnTo>
                  <a:lnTo>
                    <a:pt x="124" y="24"/>
                  </a:lnTo>
                  <a:lnTo>
                    <a:pt x="124" y="15"/>
                  </a:lnTo>
                  <a:lnTo>
                    <a:pt x="122" y="5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3" y="5"/>
                  </a:lnTo>
                  <a:lnTo>
                    <a:pt x="111" y="12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1" name="Freeform 628"/>
            <p:cNvSpPr>
              <a:spLocks/>
            </p:cNvSpPr>
            <p:nvPr/>
          </p:nvSpPr>
          <p:spPr bwMode="auto">
            <a:xfrm flipH="1">
              <a:off x="1668" y="3516"/>
              <a:ext cx="120" cy="66"/>
            </a:xfrm>
            <a:custGeom>
              <a:avLst/>
              <a:gdLst>
                <a:gd name="T0" fmla="*/ 0 w 267"/>
                <a:gd name="T1" fmla="*/ 1 h 131"/>
                <a:gd name="T2" fmla="*/ 0 w 267"/>
                <a:gd name="T3" fmla="*/ 1 h 131"/>
                <a:gd name="T4" fmla="*/ 0 w 267"/>
                <a:gd name="T5" fmla="*/ 1 h 131"/>
                <a:gd name="T6" fmla="*/ 0 w 267"/>
                <a:gd name="T7" fmla="*/ 1 h 131"/>
                <a:gd name="T8" fmla="*/ 0 w 267"/>
                <a:gd name="T9" fmla="*/ 1 h 131"/>
                <a:gd name="T10" fmla="*/ 0 w 267"/>
                <a:gd name="T11" fmla="*/ 1 h 131"/>
                <a:gd name="T12" fmla="*/ 0 w 267"/>
                <a:gd name="T13" fmla="*/ 1 h 131"/>
                <a:gd name="T14" fmla="*/ 0 w 267"/>
                <a:gd name="T15" fmla="*/ 1 h 131"/>
                <a:gd name="T16" fmla="*/ 0 w 267"/>
                <a:gd name="T17" fmla="*/ 1 h 131"/>
                <a:gd name="T18" fmla="*/ 0 w 267"/>
                <a:gd name="T19" fmla="*/ 1 h 131"/>
                <a:gd name="T20" fmla="*/ 0 w 267"/>
                <a:gd name="T21" fmla="*/ 1 h 131"/>
                <a:gd name="T22" fmla="*/ 0 w 267"/>
                <a:gd name="T23" fmla="*/ 1 h 131"/>
                <a:gd name="T24" fmla="*/ 0 w 267"/>
                <a:gd name="T25" fmla="*/ 1 h 131"/>
                <a:gd name="T26" fmla="*/ 0 w 267"/>
                <a:gd name="T27" fmla="*/ 1 h 131"/>
                <a:gd name="T28" fmla="*/ 0 w 267"/>
                <a:gd name="T29" fmla="*/ 1 h 131"/>
                <a:gd name="T30" fmla="*/ 0 w 267"/>
                <a:gd name="T31" fmla="*/ 1 h 131"/>
                <a:gd name="T32" fmla="*/ 0 w 267"/>
                <a:gd name="T33" fmla="*/ 1 h 131"/>
                <a:gd name="T34" fmla="*/ 0 w 267"/>
                <a:gd name="T35" fmla="*/ 1 h 131"/>
                <a:gd name="T36" fmla="*/ 0 w 267"/>
                <a:gd name="T37" fmla="*/ 1 h 131"/>
                <a:gd name="T38" fmla="*/ 0 w 267"/>
                <a:gd name="T39" fmla="*/ 1 h 131"/>
                <a:gd name="T40" fmla="*/ 0 w 267"/>
                <a:gd name="T41" fmla="*/ 1 h 131"/>
                <a:gd name="T42" fmla="*/ 0 w 267"/>
                <a:gd name="T43" fmla="*/ 1 h 131"/>
                <a:gd name="T44" fmla="*/ 0 w 267"/>
                <a:gd name="T45" fmla="*/ 1 h 131"/>
                <a:gd name="T46" fmla="*/ 0 w 267"/>
                <a:gd name="T47" fmla="*/ 1 h 131"/>
                <a:gd name="T48" fmla="*/ 0 w 267"/>
                <a:gd name="T49" fmla="*/ 1 h 131"/>
                <a:gd name="T50" fmla="*/ 0 w 267"/>
                <a:gd name="T51" fmla="*/ 1 h 131"/>
                <a:gd name="T52" fmla="*/ 0 w 267"/>
                <a:gd name="T53" fmla="*/ 1 h 131"/>
                <a:gd name="T54" fmla="*/ 0 w 267"/>
                <a:gd name="T55" fmla="*/ 1 h 131"/>
                <a:gd name="T56" fmla="*/ 0 w 267"/>
                <a:gd name="T57" fmla="*/ 1 h 131"/>
                <a:gd name="T58" fmla="*/ 0 w 267"/>
                <a:gd name="T59" fmla="*/ 1 h 131"/>
                <a:gd name="T60" fmla="*/ 0 w 267"/>
                <a:gd name="T61" fmla="*/ 1 h 131"/>
                <a:gd name="T62" fmla="*/ 0 w 267"/>
                <a:gd name="T63" fmla="*/ 1 h 131"/>
                <a:gd name="T64" fmla="*/ 0 w 267"/>
                <a:gd name="T65" fmla="*/ 1 h 131"/>
                <a:gd name="T66" fmla="*/ 0 w 267"/>
                <a:gd name="T67" fmla="*/ 1 h 131"/>
                <a:gd name="T68" fmla="*/ 0 w 267"/>
                <a:gd name="T69" fmla="*/ 1 h 131"/>
                <a:gd name="T70" fmla="*/ 0 w 267"/>
                <a:gd name="T71" fmla="*/ 1 h 131"/>
                <a:gd name="T72" fmla="*/ 0 w 267"/>
                <a:gd name="T73" fmla="*/ 1 h 131"/>
                <a:gd name="T74" fmla="*/ 0 w 267"/>
                <a:gd name="T75" fmla="*/ 1 h 131"/>
                <a:gd name="T76" fmla="*/ 0 w 267"/>
                <a:gd name="T77" fmla="*/ 1 h 131"/>
                <a:gd name="T78" fmla="*/ 0 w 267"/>
                <a:gd name="T79" fmla="*/ 1 h 131"/>
                <a:gd name="T80" fmla="*/ 0 w 267"/>
                <a:gd name="T81" fmla="*/ 1 h 131"/>
                <a:gd name="T82" fmla="*/ 0 w 267"/>
                <a:gd name="T83" fmla="*/ 1 h 131"/>
                <a:gd name="T84" fmla="*/ 0 w 267"/>
                <a:gd name="T85" fmla="*/ 1 h 131"/>
                <a:gd name="T86" fmla="*/ 0 w 267"/>
                <a:gd name="T87" fmla="*/ 1 h 131"/>
                <a:gd name="T88" fmla="*/ 0 w 267"/>
                <a:gd name="T89" fmla="*/ 1 h 131"/>
                <a:gd name="T90" fmla="*/ 0 w 267"/>
                <a:gd name="T91" fmla="*/ 1 h 131"/>
                <a:gd name="T92" fmla="*/ 0 w 267"/>
                <a:gd name="T93" fmla="*/ 1 h 131"/>
                <a:gd name="T94" fmla="*/ 0 w 267"/>
                <a:gd name="T95" fmla="*/ 1 h 131"/>
                <a:gd name="T96" fmla="*/ 0 w 267"/>
                <a:gd name="T97" fmla="*/ 1 h 131"/>
                <a:gd name="T98" fmla="*/ 0 w 267"/>
                <a:gd name="T99" fmla="*/ 1 h 131"/>
                <a:gd name="T100" fmla="*/ 0 w 267"/>
                <a:gd name="T101" fmla="*/ 1 h 131"/>
                <a:gd name="T102" fmla="*/ 0 w 267"/>
                <a:gd name="T103" fmla="*/ 1 h 131"/>
                <a:gd name="T104" fmla="*/ 0 w 267"/>
                <a:gd name="T105" fmla="*/ 1 h 131"/>
                <a:gd name="T106" fmla="*/ 0 w 267"/>
                <a:gd name="T107" fmla="*/ 1 h 131"/>
                <a:gd name="T108" fmla="*/ 0 w 267"/>
                <a:gd name="T109" fmla="*/ 0 h 131"/>
                <a:gd name="T110" fmla="*/ 0 w 267"/>
                <a:gd name="T111" fmla="*/ 1 h 13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7"/>
                <a:gd name="T169" fmla="*/ 0 h 131"/>
                <a:gd name="T170" fmla="*/ 267 w 267"/>
                <a:gd name="T171" fmla="*/ 131 h 13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7" h="131">
                  <a:moveTo>
                    <a:pt x="238" y="3"/>
                  </a:moveTo>
                  <a:lnTo>
                    <a:pt x="230" y="6"/>
                  </a:lnTo>
                  <a:lnTo>
                    <a:pt x="220" y="9"/>
                  </a:lnTo>
                  <a:lnTo>
                    <a:pt x="206" y="14"/>
                  </a:lnTo>
                  <a:lnTo>
                    <a:pt x="193" y="18"/>
                  </a:lnTo>
                  <a:lnTo>
                    <a:pt x="181" y="23"/>
                  </a:lnTo>
                  <a:lnTo>
                    <a:pt x="170" y="28"/>
                  </a:lnTo>
                  <a:lnTo>
                    <a:pt x="162" y="32"/>
                  </a:lnTo>
                  <a:lnTo>
                    <a:pt x="158" y="34"/>
                  </a:lnTo>
                  <a:lnTo>
                    <a:pt x="152" y="30"/>
                  </a:lnTo>
                  <a:lnTo>
                    <a:pt x="145" y="28"/>
                  </a:lnTo>
                  <a:lnTo>
                    <a:pt x="137" y="24"/>
                  </a:lnTo>
                  <a:lnTo>
                    <a:pt x="127" y="22"/>
                  </a:lnTo>
                  <a:lnTo>
                    <a:pt x="118" y="22"/>
                  </a:lnTo>
                  <a:lnTo>
                    <a:pt x="108" y="21"/>
                  </a:lnTo>
                  <a:lnTo>
                    <a:pt x="100" y="22"/>
                  </a:lnTo>
                  <a:lnTo>
                    <a:pt x="92" y="24"/>
                  </a:lnTo>
                  <a:lnTo>
                    <a:pt x="87" y="26"/>
                  </a:lnTo>
                  <a:lnTo>
                    <a:pt x="88" y="28"/>
                  </a:lnTo>
                  <a:lnTo>
                    <a:pt x="92" y="29"/>
                  </a:lnTo>
                  <a:lnTo>
                    <a:pt x="98" y="29"/>
                  </a:lnTo>
                  <a:lnTo>
                    <a:pt x="104" y="29"/>
                  </a:lnTo>
                  <a:lnTo>
                    <a:pt x="109" y="30"/>
                  </a:lnTo>
                  <a:lnTo>
                    <a:pt x="117" y="32"/>
                  </a:lnTo>
                  <a:lnTo>
                    <a:pt x="123" y="34"/>
                  </a:lnTo>
                  <a:lnTo>
                    <a:pt x="131" y="38"/>
                  </a:lnTo>
                  <a:lnTo>
                    <a:pt x="137" y="40"/>
                  </a:lnTo>
                  <a:lnTo>
                    <a:pt x="142" y="44"/>
                  </a:lnTo>
                  <a:lnTo>
                    <a:pt x="145" y="46"/>
                  </a:lnTo>
                  <a:lnTo>
                    <a:pt x="139" y="51"/>
                  </a:lnTo>
                  <a:lnTo>
                    <a:pt x="133" y="57"/>
                  </a:lnTo>
                  <a:lnTo>
                    <a:pt x="125" y="63"/>
                  </a:lnTo>
                  <a:lnTo>
                    <a:pt x="118" y="67"/>
                  </a:lnTo>
                  <a:lnTo>
                    <a:pt x="109" y="64"/>
                  </a:lnTo>
                  <a:lnTo>
                    <a:pt x="98" y="63"/>
                  </a:lnTo>
                  <a:lnTo>
                    <a:pt x="87" y="61"/>
                  </a:lnTo>
                  <a:lnTo>
                    <a:pt x="73" y="60"/>
                  </a:lnTo>
                  <a:lnTo>
                    <a:pt x="62" y="60"/>
                  </a:lnTo>
                  <a:lnTo>
                    <a:pt x="51" y="60"/>
                  </a:lnTo>
                  <a:lnTo>
                    <a:pt x="42" y="60"/>
                  </a:lnTo>
                  <a:lnTo>
                    <a:pt x="35" y="62"/>
                  </a:lnTo>
                  <a:lnTo>
                    <a:pt x="42" y="62"/>
                  </a:lnTo>
                  <a:lnTo>
                    <a:pt x="50" y="63"/>
                  </a:lnTo>
                  <a:lnTo>
                    <a:pt x="58" y="64"/>
                  </a:lnTo>
                  <a:lnTo>
                    <a:pt x="68" y="66"/>
                  </a:lnTo>
                  <a:lnTo>
                    <a:pt x="77" y="68"/>
                  </a:lnTo>
                  <a:lnTo>
                    <a:pt x="85" y="69"/>
                  </a:lnTo>
                  <a:lnTo>
                    <a:pt x="93" y="72"/>
                  </a:lnTo>
                  <a:lnTo>
                    <a:pt x="100" y="75"/>
                  </a:lnTo>
                  <a:lnTo>
                    <a:pt x="91" y="83"/>
                  </a:lnTo>
                  <a:lnTo>
                    <a:pt x="80" y="90"/>
                  </a:lnTo>
                  <a:lnTo>
                    <a:pt x="68" y="94"/>
                  </a:lnTo>
                  <a:lnTo>
                    <a:pt x="55" y="99"/>
                  </a:lnTo>
                  <a:lnTo>
                    <a:pt x="43" y="101"/>
                  </a:lnTo>
                  <a:lnTo>
                    <a:pt x="30" y="104"/>
                  </a:lnTo>
                  <a:lnTo>
                    <a:pt x="19" y="105"/>
                  </a:lnTo>
                  <a:lnTo>
                    <a:pt x="10" y="105"/>
                  </a:lnTo>
                  <a:lnTo>
                    <a:pt x="2" y="105"/>
                  </a:lnTo>
                  <a:lnTo>
                    <a:pt x="0" y="107"/>
                  </a:lnTo>
                  <a:lnTo>
                    <a:pt x="1" y="108"/>
                  </a:lnTo>
                  <a:lnTo>
                    <a:pt x="9" y="111"/>
                  </a:lnTo>
                  <a:lnTo>
                    <a:pt x="17" y="111"/>
                  </a:lnTo>
                  <a:lnTo>
                    <a:pt x="27" y="111"/>
                  </a:lnTo>
                  <a:lnTo>
                    <a:pt x="40" y="109"/>
                  </a:lnTo>
                  <a:lnTo>
                    <a:pt x="55" y="107"/>
                  </a:lnTo>
                  <a:lnTo>
                    <a:pt x="71" y="105"/>
                  </a:lnTo>
                  <a:lnTo>
                    <a:pt x="85" y="100"/>
                  </a:lnTo>
                  <a:lnTo>
                    <a:pt x="98" y="93"/>
                  </a:lnTo>
                  <a:lnTo>
                    <a:pt x="110" y="86"/>
                  </a:lnTo>
                  <a:lnTo>
                    <a:pt x="117" y="96"/>
                  </a:lnTo>
                  <a:lnTo>
                    <a:pt x="118" y="106"/>
                  </a:lnTo>
                  <a:lnTo>
                    <a:pt x="117" y="117"/>
                  </a:lnTo>
                  <a:lnTo>
                    <a:pt x="109" y="127"/>
                  </a:lnTo>
                  <a:lnTo>
                    <a:pt x="105" y="130"/>
                  </a:lnTo>
                  <a:lnTo>
                    <a:pt x="106" y="131"/>
                  </a:lnTo>
                  <a:lnTo>
                    <a:pt x="110" y="131"/>
                  </a:lnTo>
                  <a:lnTo>
                    <a:pt x="117" y="129"/>
                  </a:lnTo>
                  <a:lnTo>
                    <a:pt x="123" y="122"/>
                  </a:lnTo>
                  <a:lnTo>
                    <a:pt x="129" y="111"/>
                  </a:lnTo>
                  <a:lnTo>
                    <a:pt x="130" y="97"/>
                  </a:lnTo>
                  <a:lnTo>
                    <a:pt x="127" y="83"/>
                  </a:lnTo>
                  <a:lnTo>
                    <a:pt x="133" y="78"/>
                  </a:lnTo>
                  <a:lnTo>
                    <a:pt x="139" y="72"/>
                  </a:lnTo>
                  <a:lnTo>
                    <a:pt x="146" y="67"/>
                  </a:lnTo>
                  <a:lnTo>
                    <a:pt x="152" y="61"/>
                  </a:lnTo>
                  <a:lnTo>
                    <a:pt x="159" y="56"/>
                  </a:lnTo>
                  <a:lnTo>
                    <a:pt x="166" y="52"/>
                  </a:lnTo>
                  <a:lnTo>
                    <a:pt x="172" y="48"/>
                  </a:lnTo>
                  <a:lnTo>
                    <a:pt x="179" y="46"/>
                  </a:lnTo>
                  <a:lnTo>
                    <a:pt x="185" y="55"/>
                  </a:lnTo>
                  <a:lnTo>
                    <a:pt x="189" y="68"/>
                  </a:lnTo>
                  <a:lnTo>
                    <a:pt x="189" y="82"/>
                  </a:lnTo>
                  <a:lnTo>
                    <a:pt x="185" y="96"/>
                  </a:lnTo>
                  <a:lnTo>
                    <a:pt x="184" y="99"/>
                  </a:lnTo>
                  <a:lnTo>
                    <a:pt x="185" y="101"/>
                  </a:lnTo>
                  <a:lnTo>
                    <a:pt x="189" y="100"/>
                  </a:lnTo>
                  <a:lnTo>
                    <a:pt x="193" y="97"/>
                  </a:lnTo>
                  <a:lnTo>
                    <a:pt x="197" y="86"/>
                  </a:lnTo>
                  <a:lnTo>
                    <a:pt x="200" y="72"/>
                  </a:lnTo>
                  <a:lnTo>
                    <a:pt x="200" y="55"/>
                  </a:lnTo>
                  <a:lnTo>
                    <a:pt x="193" y="39"/>
                  </a:lnTo>
                  <a:lnTo>
                    <a:pt x="199" y="34"/>
                  </a:lnTo>
                  <a:lnTo>
                    <a:pt x="206" y="29"/>
                  </a:lnTo>
                  <a:lnTo>
                    <a:pt x="217" y="23"/>
                  </a:lnTo>
                  <a:lnTo>
                    <a:pt x="229" y="17"/>
                  </a:lnTo>
                  <a:lnTo>
                    <a:pt x="239" y="11"/>
                  </a:lnTo>
                  <a:lnTo>
                    <a:pt x="251" y="7"/>
                  </a:lnTo>
                  <a:lnTo>
                    <a:pt x="260" y="2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53" y="1"/>
                  </a:lnTo>
                  <a:lnTo>
                    <a:pt x="243" y="2"/>
                  </a:lnTo>
                  <a:lnTo>
                    <a:pt x="238" y="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2" name="Freeform 629"/>
            <p:cNvSpPr>
              <a:spLocks/>
            </p:cNvSpPr>
            <p:nvPr/>
          </p:nvSpPr>
          <p:spPr bwMode="auto">
            <a:xfrm flipH="1">
              <a:off x="1610" y="3479"/>
              <a:ext cx="10" cy="12"/>
            </a:xfrm>
            <a:custGeom>
              <a:avLst/>
              <a:gdLst>
                <a:gd name="T0" fmla="*/ 0 w 25"/>
                <a:gd name="T1" fmla="*/ 1 h 23"/>
                <a:gd name="T2" fmla="*/ 0 w 25"/>
                <a:gd name="T3" fmla="*/ 0 h 23"/>
                <a:gd name="T4" fmla="*/ 0 w 25"/>
                <a:gd name="T5" fmla="*/ 0 h 23"/>
                <a:gd name="T6" fmla="*/ 0 w 25"/>
                <a:gd name="T7" fmla="*/ 1 h 23"/>
                <a:gd name="T8" fmla="*/ 0 w 25"/>
                <a:gd name="T9" fmla="*/ 1 h 23"/>
                <a:gd name="T10" fmla="*/ 0 w 25"/>
                <a:gd name="T11" fmla="*/ 1 h 23"/>
                <a:gd name="T12" fmla="*/ 0 w 25"/>
                <a:gd name="T13" fmla="*/ 1 h 23"/>
                <a:gd name="T14" fmla="*/ 0 w 25"/>
                <a:gd name="T15" fmla="*/ 1 h 23"/>
                <a:gd name="T16" fmla="*/ 0 w 25"/>
                <a:gd name="T17" fmla="*/ 1 h 23"/>
                <a:gd name="T18" fmla="*/ 0 w 25"/>
                <a:gd name="T19" fmla="*/ 1 h 23"/>
                <a:gd name="T20" fmla="*/ 0 w 25"/>
                <a:gd name="T21" fmla="*/ 1 h 23"/>
                <a:gd name="T22" fmla="*/ 0 w 25"/>
                <a:gd name="T23" fmla="*/ 1 h 23"/>
                <a:gd name="T24" fmla="*/ 0 w 25"/>
                <a:gd name="T25" fmla="*/ 1 h 23"/>
                <a:gd name="T26" fmla="*/ 0 w 25"/>
                <a:gd name="T27" fmla="*/ 1 h 23"/>
                <a:gd name="T28" fmla="*/ 0 w 25"/>
                <a:gd name="T29" fmla="*/ 1 h 23"/>
                <a:gd name="T30" fmla="*/ 0 w 25"/>
                <a:gd name="T31" fmla="*/ 1 h 23"/>
                <a:gd name="T32" fmla="*/ 0 w 25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23"/>
                <a:gd name="T53" fmla="*/ 25 w 25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23">
                  <a:moveTo>
                    <a:pt x="4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5" y="15"/>
                  </a:lnTo>
                  <a:lnTo>
                    <a:pt x="24" y="19"/>
                  </a:lnTo>
                  <a:lnTo>
                    <a:pt x="21" y="21"/>
                  </a:lnTo>
                  <a:lnTo>
                    <a:pt x="18" y="22"/>
                  </a:lnTo>
                  <a:lnTo>
                    <a:pt x="13" y="23"/>
                  </a:lnTo>
                  <a:lnTo>
                    <a:pt x="8" y="22"/>
                  </a:lnTo>
                  <a:lnTo>
                    <a:pt x="4" y="20"/>
                  </a:lnTo>
                  <a:lnTo>
                    <a:pt x="1" y="15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3" name="Freeform 630"/>
            <p:cNvSpPr>
              <a:spLocks/>
            </p:cNvSpPr>
            <p:nvPr/>
          </p:nvSpPr>
          <p:spPr bwMode="auto">
            <a:xfrm flipH="1">
              <a:off x="1614" y="3506"/>
              <a:ext cx="9" cy="8"/>
            </a:xfrm>
            <a:custGeom>
              <a:avLst/>
              <a:gdLst>
                <a:gd name="T0" fmla="*/ 0 w 21"/>
                <a:gd name="T1" fmla="*/ 1 h 15"/>
                <a:gd name="T2" fmla="*/ 0 w 21"/>
                <a:gd name="T3" fmla="*/ 0 h 15"/>
                <a:gd name="T4" fmla="*/ 0 w 21"/>
                <a:gd name="T5" fmla="*/ 0 h 15"/>
                <a:gd name="T6" fmla="*/ 0 w 21"/>
                <a:gd name="T7" fmla="*/ 0 h 15"/>
                <a:gd name="T8" fmla="*/ 0 w 21"/>
                <a:gd name="T9" fmla="*/ 1 h 15"/>
                <a:gd name="T10" fmla="*/ 0 w 21"/>
                <a:gd name="T11" fmla="*/ 1 h 15"/>
                <a:gd name="T12" fmla="*/ 0 w 21"/>
                <a:gd name="T13" fmla="*/ 1 h 15"/>
                <a:gd name="T14" fmla="*/ 0 w 21"/>
                <a:gd name="T15" fmla="*/ 1 h 15"/>
                <a:gd name="T16" fmla="*/ 0 w 21"/>
                <a:gd name="T17" fmla="*/ 1 h 15"/>
                <a:gd name="T18" fmla="*/ 0 w 21"/>
                <a:gd name="T19" fmla="*/ 1 h 15"/>
                <a:gd name="T20" fmla="*/ 0 w 21"/>
                <a:gd name="T21" fmla="*/ 1 h 15"/>
                <a:gd name="T22" fmla="*/ 0 w 21"/>
                <a:gd name="T23" fmla="*/ 1 h 15"/>
                <a:gd name="T24" fmla="*/ 0 w 21"/>
                <a:gd name="T25" fmla="*/ 1 h 15"/>
                <a:gd name="T26" fmla="*/ 0 w 21"/>
                <a:gd name="T27" fmla="*/ 1 h 15"/>
                <a:gd name="T28" fmla="*/ 0 w 21"/>
                <a:gd name="T29" fmla="*/ 1 h 15"/>
                <a:gd name="T30" fmla="*/ 0 w 21"/>
                <a:gd name="T31" fmla="*/ 1 h 15"/>
                <a:gd name="T32" fmla="*/ 0 w 21"/>
                <a:gd name="T33" fmla="*/ 1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"/>
                <a:gd name="T52" fmla="*/ 0 h 15"/>
                <a:gd name="T53" fmla="*/ 21 w 2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" h="15">
                  <a:moveTo>
                    <a:pt x="2" y="1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3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14" y="15"/>
                  </a:lnTo>
                  <a:lnTo>
                    <a:pt x="9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4" name="Freeform 631"/>
            <p:cNvSpPr>
              <a:spLocks/>
            </p:cNvSpPr>
            <p:nvPr/>
          </p:nvSpPr>
          <p:spPr bwMode="auto">
            <a:xfrm flipH="1">
              <a:off x="1590" y="3524"/>
              <a:ext cx="12" cy="12"/>
            </a:xfrm>
            <a:custGeom>
              <a:avLst/>
              <a:gdLst>
                <a:gd name="T0" fmla="*/ 0 w 27"/>
                <a:gd name="T1" fmla="*/ 1 h 23"/>
                <a:gd name="T2" fmla="*/ 0 w 27"/>
                <a:gd name="T3" fmla="*/ 1 h 23"/>
                <a:gd name="T4" fmla="*/ 0 w 27"/>
                <a:gd name="T5" fmla="*/ 0 h 23"/>
                <a:gd name="T6" fmla="*/ 0 w 27"/>
                <a:gd name="T7" fmla="*/ 0 h 23"/>
                <a:gd name="T8" fmla="*/ 0 w 27"/>
                <a:gd name="T9" fmla="*/ 1 h 23"/>
                <a:gd name="T10" fmla="*/ 0 w 27"/>
                <a:gd name="T11" fmla="*/ 1 h 23"/>
                <a:gd name="T12" fmla="*/ 0 w 27"/>
                <a:gd name="T13" fmla="*/ 1 h 23"/>
                <a:gd name="T14" fmla="*/ 0 w 27"/>
                <a:gd name="T15" fmla="*/ 1 h 23"/>
                <a:gd name="T16" fmla="*/ 0 w 27"/>
                <a:gd name="T17" fmla="*/ 1 h 23"/>
                <a:gd name="T18" fmla="*/ 0 w 27"/>
                <a:gd name="T19" fmla="*/ 1 h 23"/>
                <a:gd name="T20" fmla="*/ 0 w 27"/>
                <a:gd name="T21" fmla="*/ 1 h 23"/>
                <a:gd name="T22" fmla="*/ 0 w 27"/>
                <a:gd name="T23" fmla="*/ 1 h 23"/>
                <a:gd name="T24" fmla="*/ 0 w 27"/>
                <a:gd name="T25" fmla="*/ 1 h 23"/>
                <a:gd name="T26" fmla="*/ 0 w 27"/>
                <a:gd name="T27" fmla="*/ 1 h 23"/>
                <a:gd name="T28" fmla="*/ 0 w 27"/>
                <a:gd name="T29" fmla="*/ 1 h 23"/>
                <a:gd name="T30" fmla="*/ 0 w 27"/>
                <a:gd name="T31" fmla="*/ 1 h 23"/>
                <a:gd name="T32" fmla="*/ 0 w 27"/>
                <a:gd name="T33" fmla="*/ 1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23"/>
                <a:gd name="T53" fmla="*/ 27 w 27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23">
                  <a:moveTo>
                    <a:pt x="2" y="6"/>
                  </a:moveTo>
                  <a:lnTo>
                    <a:pt x="8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6" y="7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5" y="18"/>
                  </a:lnTo>
                  <a:lnTo>
                    <a:pt x="21" y="22"/>
                  </a:lnTo>
                  <a:lnTo>
                    <a:pt x="14" y="23"/>
                  </a:lnTo>
                  <a:lnTo>
                    <a:pt x="8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5" name="Freeform 632"/>
            <p:cNvSpPr>
              <a:spLocks/>
            </p:cNvSpPr>
            <p:nvPr/>
          </p:nvSpPr>
          <p:spPr bwMode="auto">
            <a:xfrm flipH="1">
              <a:off x="1635" y="3520"/>
              <a:ext cx="13" cy="13"/>
            </a:xfrm>
            <a:custGeom>
              <a:avLst/>
              <a:gdLst>
                <a:gd name="T0" fmla="*/ 0 w 30"/>
                <a:gd name="T1" fmla="*/ 0 h 25"/>
                <a:gd name="T2" fmla="*/ 0 w 30"/>
                <a:gd name="T3" fmla="*/ 1 h 25"/>
                <a:gd name="T4" fmla="*/ 0 w 30"/>
                <a:gd name="T5" fmla="*/ 1 h 25"/>
                <a:gd name="T6" fmla="*/ 0 w 30"/>
                <a:gd name="T7" fmla="*/ 1 h 25"/>
                <a:gd name="T8" fmla="*/ 0 w 30"/>
                <a:gd name="T9" fmla="*/ 1 h 25"/>
                <a:gd name="T10" fmla="*/ 0 w 30"/>
                <a:gd name="T11" fmla="*/ 1 h 25"/>
                <a:gd name="T12" fmla="*/ 0 w 30"/>
                <a:gd name="T13" fmla="*/ 1 h 25"/>
                <a:gd name="T14" fmla="*/ 0 w 30"/>
                <a:gd name="T15" fmla="*/ 1 h 25"/>
                <a:gd name="T16" fmla="*/ 0 w 30"/>
                <a:gd name="T17" fmla="*/ 1 h 25"/>
                <a:gd name="T18" fmla="*/ 0 w 30"/>
                <a:gd name="T19" fmla="*/ 1 h 25"/>
                <a:gd name="T20" fmla="*/ 0 w 30"/>
                <a:gd name="T21" fmla="*/ 1 h 25"/>
                <a:gd name="T22" fmla="*/ 0 w 30"/>
                <a:gd name="T23" fmla="*/ 1 h 25"/>
                <a:gd name="T24" fmla="*/ 0 w 30"/>
                <a:gd name="T25" fmla="*/ 1 h 25"/>
                <a:gd name="T26" fmla="*/ 0 w 30"/>
                <a:gd name="T27" fmla="*/ 1 h 25"/>
                <a:gd name="T28" fmla="*/ 0 w 30"/>
                <a:gd name="T29" fmla="*/ 1 h 25"/>
                <a:gd name="T30" fmla="*/ 0 w 30"/>
                <a:gd name="T31" fmla="*/ 1 h 25"/>
                <a:gd name="T32" fmla="*/ 0 w 30"/>
                <a:gd name="T33" fmla="*/ 0 h 2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25"/>
                <a:gd name="T53" fmla="*/ 30 w 30"/>
                <a:gd name="T54" fmla="*/ 25 h 2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25">
                  <a:moveTo>
                    <a:pt x="16" y="0"/>
                  </a:moveTo>
                  <a:lnTo>
                    <a:pt x="23" y="1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0" y="11"/>
                  </a:lnTo>
                  <a:lnTo>
                    <a:pt x="29" y="17"/>
                  </a:lnTo>
                  <a:lnTo>
                    <a:pt x="26" y="22"/>
                  </a:lnTo>
                  <a:lnTo>
                    <a:pt x="23" y="24"/>
                  </a:lnTo>
                  <a:lnTo>
                    <a:pt x="17" y="25"/>
                  </a:lnTo>
                  <a:lnTo>
                    <a:pt x="11" y="24"/>
                  </a:lnTo>
                  <a:lnTo>
                    <a:pt x="5" y="21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6" name="Freeform 633"/>
            <p:cNvSpPr>
              <a:spLocks/>
            </p:cNvSpPr>
            <p:nvPr/>
          </p:nvSpPr>
          <p:spPr bwMode="auto">
            <a:xfrm flipH="1">
              <a:off x="1642" y="3491"/>
              <a:ext cx="13" cy="13"/>
            </a:xfrm>
            <a:custGeom>
              <a:avLst/>
              <a:gdLst>
                <a:gd name="T0" fmla="*/ 0 w 31"/>
                <a:gd name="T1" fmla="*/ 1 h 26"/>
                <a:gd name="T2" fmla="*/ 0 w 31"/>
                <a:gd name="T3" fmla="*/ 1 h 26"/>
                <a:gd name="T4" fmla="*/ 0 w 31"/>
                <a:gd name="T5" fmla="*/ 1 h 26"/>
                <a:gd name="T6" fmla="*/ 0 w 31"/>
                <a:gd name="T7" fmla="*/ 1 h 26"/>
                <a:gd name="T8" fmla="*/ 0 w 31"/>
                <a:gd name="T9" fmla="*/ 0 h 26"/>
                <a:gd name="T10" fmla="*/ 0 w 31"/>
                <a:gd name="T11" fmla="*/ 0 h 26"/>
                <a:gd name="T12" fmla="*/ 0 w 31"/>
                <a:gd name="T13" fmla="*/ 1 h 26"/>
                <a:gd name="T14" fmla="*/ 0 w 31"/>
                <a:gd name="T15" fmla="*/ 1 h 26"/>
                <a:gd name="T16" fmla="*/ 0 w 31"/>
                <a:gd name="T17" fmla="*/ 1 h 26"/>
                <a:gd name="T18" fmla="*/ 0 w 31"/>
                <a:gd name="T19" fmla="*/ 1 h 26"/>
                <a:gd name="T20" fmla="*/ 0 w 31"/>
                <a:gd name="T21" fmla="*/ 1 h 26"/>
                <a:gd name="T22" fmla="*/ 0 w 31"/>
                <a:gd name="T23" fmla="*/ 1 h 26"/>
                <a:gd name="T24" fmla="*/ 0 w 31"/>
                <a:gd name="T25" fmla="*/ 1 h 26"/>
                <a:gd name="T26" fmla="*/ 0 w 31"/>
                <a:gd name="T27" fmla="*/ 1 h 26"/>
                <a:gd name="T28" fmla="*/ 0 w 31"/>
                <a:gd name="T29" fmla="*/ 1 h 26"/>
                <a:gd name="T30" fmla="*/ 0 w 31"/>
                <a:gd name="T31" fmla="*/ 1 h 26"/>
                <a:gd name="T32" fmla="*/ 0 w 31"/>
                <a:gd name="T33" fmla="*/ 1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26"/>
                <a:gd name="T53" fmla="*/ 31 w 3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26">
                  <a:moveTo>
                    <a:pt x="0" y="14"/>
                  </a:moveTo>
                  <a:lnTo>
                    <a:pt x="0" y="8"/>
                  </a:lnTo>
                  <a:lnTo>
                    <a:pt x="4" y="4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1" y="8"/>
                  </a:lnTo>
                  <a:lnTo>
                    <a:pt x="31" y="13"/>
                  </a:lnTo>
                  <a:lnTo>
                    <a:pt x="29" y="18"/>
                  </a:lnTo>
                  <a:lnTo>
                    <a:pt x="25" y="22"/>
                  </a:lnTo>
                  <a:lnTo>
                    <a:pt x="21" y="26"/>
                  </a:lnTo>
                  <a:lnTo>
                    <a:pt x="16" y="26"/>
                  </a:lnTo>
                  <a:lnTo>
                    <a:pt x="10" y="23"/>
                  </a:lnTo>
                  <a:lnTo>
                    <a:pt x="3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7" name="Freeform 634"/>
            <p:cNvSpPr>
              <a:spLocks/>
            </p:cNvSpPr>
            <p:nvPr/>
          </p:nvSpPr>
          <p:spPr bwMode="auto">
            <a:xfrm flipH="1">
              <a:off x="1665" y="3491"/>
              <a:ext cx="12" cy="11"/>
            </a:xfrm>
            <a:custGeom>
              <a:avLst/>
              <a:gdLst>
                <a:gd name="T0" fmla="*/ 0 w 26"/>
                <a:gd name="T1" fmla="*/ 1 h 22"/>
                <a:gd name="T2" fmla="*/ 0 w 26"/>
                <a:gd name="T3" fmla="*/ 1 h 22"/>
                <a:gd name="T4" fmla="*/ 0 w 26"/>
                <a:gd name="T5" fmla="*/ 1 h 22"/>
                <a:gd name="T6" fmla="*/ 0 w 26"/>
                <a:gd name="T7" fmla="*/ 1 h 22"/>
                <a:gd name="T8" fmla="*/ 0 w 26"/>
                <a:gd name="T9" fmla="*/ 0 h 22"/>
                <a:gd name="T10" fmla="*/ 0 w 26"/>
                <a:gd name="T11" fmla="*/ 0 h 22"/>
                <a:gd name="T12" fmla="*/ 0 w 26"/>
                <a:gd name="T13" fmla="*/ 1 h 22"/>
                <a:gd name="T14" fmla="*/ 0 w 26"/>
                <a:gd name="T15" fmla="*/ 1 h 22"/>
                <a:gd name="T16" fmla="*/ 0 w 26"/>
                <a:gd name="T17" fmla="*/ 1 h 22"/>
                <a:gd name="T18" fmla="*/ 0 w 26"/>
                <a:gd name="T19" fmla="*/ 1 h 22"/>
                <a:gd name="T20" fmla="*/ 0 w 26"/>
                <a:gd name="T21" fmla="*/ 1 h 22"/>
                <a:gd name="T22" fmla="*/ 0 w 26"/>
                <a:gd name="T23" fmla="*/ 1 h 22"/>
                <a:gd name="T24" fmla="*/ 0 w 26"/>
                <a:gd name="T25" fmla="*/ 1 h 22"/>
                <a:gd name="T26" fmla="*/ 0 w 26"/>
                <a:gd name="T27" fmla="*/ 1 h 22"/>
                <a:gd name="T28" fmla="*/ 0 w 26"/>
                <a:gd name="T29" fmla="*/ 1 h 22"/>
                <a:gd name="T30" fmla="*/ 0 w 26"/>
                <a:gd name="T31" fmla="*/ 1 h 22"/>
                <a:gd name="T32" fmla="*/ 0 w 26"/>
                <a:gd name="T33" fmla="*/ 1 h 2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6"/>
                <a:gd name="T52" fmla="*/ 0 h 22"/>
                <a:gd name="T53" fmla="*/ 26 w 26"/>
                <a:gd name="T54" fmla="*/ 22 h 2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6" h="22">
                  <a:moveTo>
                    <a:pt x="0" y="14"/>
                  </a:move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5" y="6"/>
                  </a:lnTo>
                  <a:lnTo>
                    <a:pt x="26" y="9"/>
                  </a:lnTo>
                  <a:lnTo>
                    <a:pt x="25" y="14"/>
                  </a:lnTo>
                  <a:lnTo>
                    <a:pt x="24" y="17"/>
                  </a:lnTo>
                  <a:lnTo>
                    <a:pt x="20" y="20"/>
                  </a:lnTo>
                  <a:lnTo>
                    <a:pt x="16" y="22"/>
                  </a:lnTo>
                  <a:lnTo>
                    <a:pt x="10" y="22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8" name="Freeform 635"/>
            <p:cNvSpPr>
              <a:spLocks/>
            </p:cNvSpPr>
            <p:nvPr/>
          </p:nvSpPr>
          <p:spPr bwMode="auto">
            <a:xfrm flipH="1">
              <a:off x="1646" y="3472"/>
              <a:ext cx="13" cy="11"/>
            </a:xfrm>
            <a:custGeom>
              <a:avLst/>
              <a:gdLst>
                <a:gd name="T0" fmla="*/ 0 w 28"/>
                <a:gd name="T1" fmla="*/ 0 h 23"/>
                <a:gd name="T2" fmla="*/ 0 w 28"/>
                <a:gd name="T3" fmla="*/ 0 h 23"/>
                <a:gd name="T4" fmla="*/ 0 w 28"/>
                <a:gd name="T5" fmla="*/ 0 h 23"/>
                <a:gd name="T6" fmla="*/ 0 w 28"/>
                <a:gd name="T7" fmla="*/ 0 h 23"/>
                <a:gd name="T8" fmla="*/ 0 w 28"/>
                <a:gd name="T9" fmla="*/ 0 h 23"/>
                <a:gd name="T10" fmla="*/ 0 w 28"/>
                <a:gd name="T11" fmla="*/ 0 h 23"/>
                <a:gd name="T12" fmla="*/ 0 w 28"/>
                <a:gd name="T13" fmla="*/ 0 h 23"/>
                <a:gd name="T14" fmla="*/ 0 w 28"/>
                <a:gd name="T15" fmla="*/ 0 h 23"/>
                <a:gd name="T16" fmla="*/ 0 w 28"/>
                <a:gd name="T17" fmla="*/ 0 h 23"/>
                <a:gd name="T18" fmla="*/ 0 w 28"/>
                <a:gd name="T19" fmla="*/ 0 h 23"/>
                <a:gd name="T20" fmla="*/ 0 w 28"/>
                <a:gd name="T21" fmla="*/ 0 h 23"/>
                <a:gd name="T22" fmla="*/ 0 w 28"/>
                <a:gd name="T23" fmla="*/ 0 h 23"/>
                <a:gd name="T24" fmla="*/ 0 w 28"/>
                <a:gd name="T25" fmla="*/ 0 h 23"/>
                <a:gd name="T26" fmla="*/ 0 w 28"/>
                <a:gd name="T27" fmla="*/ 0 h 23"/>
                <a:gd name="T28" fmla="*/ 0 w 28"/>
                <a:gd name="T29" fmla="*/ 0 h 23"/>
                <a:gd name="T30" fmla="*/ 0 w 28"/>
                <a:gd name="T31" fmla="*/ 0 h 23"/>
                <a:gd name="T32" fmla="*/ 0 w 28"/>
                <a:gd name="T33" fmla="*/ 0 h 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23"/>
                <a:gd name="T53" fmla="*/ 28 w 28"/>
                <a:gd name="T54" fmla="*/ 23 h 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23">
                  <a:moveTo>
                    <a:pt x="0" y="13"/>
                  </a:move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8" y="8"/>
                  </a:lnTo>
                  <a:lnTo>
                    <a:pt x="27" y="13"/>
                  </a:lnTo>
                  <a:lnTo>
                    <a:pt x="25" y="17"/>
                  </a:lnTo>
                  <a:lnTo>
                    <a:pt x="21" y="21"/>
                  </a:lnTo>
                  <a:lnTo>
                    <a:pt x="18" y="23"/>
                  </a:lnTo>
                  <a:lnTo>
                    <a:pt x="11" y="23"/>
                  </a:lnTo>
                  <a:lnTo>
                    <a:pt x="6" y="21"/>
                  </a:lnTo>
                  <a:lnTo>
                    <a:pt x="2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9" name="Freeform 636"/>
            <p:cNvSpPr>
              <a:spLocks/>
            </p:cNvSpPr>
            <p:nvPr/>
          </p:nvSpPr>
          <p:spPr bwMode="auto">
            <a:xfrm flipH="1">
              <a:off x="1138" y="3426"/>
              <a:ext cx="101" cy="95"/>
            </a:xfrm>
            <a:custGeom>
              <a:avLst/>
              <a:gdLst>
                <a:gd name="T0" fmla="*/ 0 w 224"/>
                <a:gd name="T1" fmla="*/ 1 h 190"/>
                <a:gd name="T2" fmla="*/ 0 w 224"/>
                <a:gd name="T3" fmla="*/ 1 h 190"/>
                <a:gd name="T4" fmla="*/ 0 w 224"/>
                <a:gd name="T5" fmla="*/ 1 h 190"/>
                <a:gd name="T6" fmla="*/ 0 w 224"/>
                <a:gd name="T7" fmla="*/ 1 h 190"/>
                <a:gd name="T8" fmla="*/ 0 w 224"/>
                <a:gd name="T9" fmla="*/ 1 h 190"/>
                <a:gd name="T10" fmla="*/ 0 w 224"/>
                <a:gd name="T11" fmla="*/ 1 h 190"/>
                <a:gd name="T12" fmla="*/ 0 w 224"/>
                <a:gd name="T13" fmla="*/ 1 h 190"/>
                <a:gd name="T14" fmla="*/ 0 w 224"/>
                <a:gd name="T15" fmla="*/ 1 h 190"/>
                <a:gd name="T16" fmla="*/ 0 w 224"/>
                <a:gd name="T17" fmla="*/ 1 h 190"/>
                <a:gd name="T18" fmla="*/ 0 w 224"/>
                <a:gd name="T19" fmla="*/ 1 h 190"/>
                <a:gd name="T20" fmla="*/ 0 w 224"/>
                <a:gd name="T21" fmla="*/ 1 h 190"/>
                <a:gd name="T22" fmla="*/ 0 w 224"/>
                <a:gd name="T23" fmla="*/ 1 h 190"/>
                <a:gd name="T24" fmla="*/ 0 w 224"/>
                <a:gd name="T25" fmla="*/ 1 h 190"/>
                <a:gd name="T26" fmla="*/ 0 w 224"/>
                <a:gd name="T27" fmla="*/ 1 h 190"/>
                <a:gd name="T28" fmla="*/ 0 w 224"/>
                <a:gd name="T29" fmla="*/ 1 h 190"/>
                <a:gd name="T30" fmla="*/ 0 w 224"/>
                <a:gd name="T31" fmla="*/ 1 h 190"/>
                <a:gd name="T32" fmla="*/ 0 w 224"/>
                <a:gd name="T33" fmla="*/ 1 h 190"/>
                <a:gd name="T34" fmla="*/ 0 w 224"/>
                <a:gd name="T35" fmla="*/ 1 h 190"/>
                <a:gd name="T36" fmla="*/ 0 w 224"/>
                <a:gd name="T37" fmla="*/ 0 h 190"/>
                <a:gd name="T38" fmla="*/ 0 w 224"/>
                <a:gd name="T39" fmla="*/ 1 h 190"/>
                <a:gd name="T40" fmla="*/ 0 w 224"/>
                <a:gd name="T41" fmla="*/ 1 h 190"/>
                <a:gd name="T42" fmla="*/ 0 w 224"/>
                <a:gd name="T43" fmla="*/ 1 h 190"/>
                <a:gd name="T44" fmla="*/ 0 w 224"/>
                <a:gd name="T45" fmla="*/ 1 h 190"/>
                <a:gd name="T46" fmla="*/ 0 w 224"/>
                <a:gd name="T47" fmla="*/ 1 h 190"/>
                <a:gd name="T48" fmla="*/ 0 w 224"/>
                <a:gd name="T49" fmla="*/ 1 h 190"/>
                <a:gd name="T50" fmla="*/ 0 w 224"/>
                <a:gd name="T51" fmla="*/ 1 h 190"/>
                <a:gd name="T52" fmla="*/ 0 w 224"/>
                <a:gd name="T53" fmla="*/ 1 h 190"/>
                <a:gd name="T54" fmla="*/ 0 w 224"/>
                <a:gd name="T55" fmla="*/ 1 h 190"/>
                <a:gd name="T56" fmla="*/ 0 w 224"/>
                <a:gd name="T57" fmla="*/ 1 h 190"/>
                <a:gd name="T58" fmla="*/ 0 w 224"/>
                <a:gd name="T59" fmla="*/ 1 h 190"/>
                <a:gd name="T60" fmla="*/ 0 w 224"/>
                <a:gd name="T61" fmla="*/ 1 h 190"/>
                <a:gd name="T62" fmla="*/ 0 w 224"/>
                <a:gd name="T63" fmla="*/ 1 h 190"/>
                <a:gd name="T64" fmla="*/ 0 w 224"/>
                <a:gd name="T65" fmla="*/ 1 h 190"/>
                <a:gd name="T66" fmla="*/ 0 w 224"/>
                <a:gd name="T67" fmla="*/ 1 h 190"/>
                <a:gd name="T68" fmla="*/ 0 w 224"/>
                <a:gd name="T69" fmla="*/ 1 h 190"/>
                <a:gd name="T70" fmla="*/ 0 w 224"/>
                <a:gd name="T71" fmla="*/ 1 h 190"/>
                <a:gd name="T72" fmla="*/ 0 w 224"/>
                <a:gd name="T73" fmla="*/ 1 h 190"/>
                <a:gd name="T74" fmla="*/ 0 w 224"/>
                <a:gd name="T75" fmla="*/ 1 h 190"/>
                <a:gd name="T76" fmla="*/ 0 w 224"/>
                <a:gd name="T77" fmla="*/ 1 h 190"/>
                <a:gd name="T78" fmla="*/ 0 w 224"/>
                <a:gd name="T79" fmla="*/ 1 h 190"/>
                <a:gd name="T80" fmla="*/ 0 w 224"/>
                <a:gd name="T81" fmla="*/ 1 h 190"/>
                <a:gd name="T82" fmla="*/ 0 w 224"/>
                <a:gd name="T83" fmla="*/ 1 h 190"/>
                <a:gd name="T84" fmla="*/ 0 w 224"/>
                <a:gd name="T85" fmla="*/ 1 h 190"/>
                <a:gd name="T86" fmla="*/ 0 w 224"/>
                <a:gd name="T87" fmla="*/ 1 h 190"/>
                <a:gd name="T88" fmla="*/ 0 w 224"/>
                <a:gd name="T89" fmla="*/ 1 h 190"/>
                <a:gd name="T90" fmla="*/ 0 w 224"/>
                <a:gd name="T91" fmla="*/ 1 h 190"/>
                <a:gd name="T92" fmla="*/ 0 w 224"/>
                <a:gd name="T93" fmla="*/ 1 h 190"/>
                <a:gd name="T94" fmla="*/ 0 w 224"/>
                <a:gd name="T95" fmla="*/ 1 h 190"/>
                <a:gd name="T96" fmla="*/ 0 w 224"/>
                <a:gd name="T97" fmla="*/ 1 h 190"/>
                <a:gd name="T98" fmla="*/ 0 w 224"/>
                <a:gd name="T99" fmla="*/ 1 h 190"/>
                <a:gd name="T100" fmla="*/ 0 w 224"/>
                <a:gd name="T101" fmla="*/ 1 h 190"/>
                <a:gd name="T102" fmla="*/ 0 w 224"/>
                <a:gd name="T103" fmla="*/ 1 h 190"/>
                <a:gd name="T104" fmla="*/ 0 w 224"/>
                <a:gd name="T105" fmla="*/ 1 h 190"/>
                <a:gd name="T106" fmla="*/ 0 w 224"/>
                <a:gd name="T107" fmla="*/ 1 h 190"/>
                <a:gd name="T108" fmla="*/ 0 w 224"/>
                <a:gd name="T109" fmla="*/ 1 h 190"/>
                <a:gd name="T110" fmla="*/ 0 w 224"/>
                <a:gd name="T111" fmla="*/ 1 h 19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4"/>
                <a:gd name="T169" fmla="*/ 0 h 190"/>
                <a:gd name="T170" fmla="*/ 224 w 224"/>
                <a:gd name="T171" fmla="*/ 190 h 19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4" h="190">
                  <a:moveTo>
                    <a:pt x="161" y="152"/>
                  </a:moveTo>
                  <a:lnTo>
                    <a:pt x="168" y="152"/>
                  </a:lnTo>
                  <a:lnTo>
                    <a:pt x="177" y="150"/>
                  </a:lnTo>
                  <a:lnTo>
                    <a:pt x="185" y="146"/>
                  </a:lnTo>
                  <a:lnTo>
                    <a:pt x="191" y="142"/>
                  </a:lnTo>
                  <a:lnTo>
                    <a:pt x="197" y="136"/>
                  </a:lnTo>
                  <a:lnTo>
                    <a:pt x="199" y="128"/>
                  </a:lnTo>
                  <a:lnTo>
                    <a:pt x="198" y="119"/>
                  </a:lnTo>
                  <a:lnTo>
                    <a:pt x="191" y="107"/>
                  </a:lnTo>
                  <a:lnTo>
                    <a:pt x="186" y="103"/>
                  </a:lnTo>
                  <a:lnTo>
                    <a:pt x="179" y="103"/>
                  </a:lnTo>
                  <a:lnTo>
                    <a:pt x="172" y="103"/>
                  </a:lnTo>
                  <a:lnTo>
                    <a:pt x="166" y="105"/>
                  </a:lnTo>
                  <a:lnTo>
                    <a:pt x="161" y="100"/>
                  </a:lnTo>
                  <a:lnTo>
                    <a:pt x="156" y="95"/>
                  </a:lnTo>
                  <a:lnTo>
                    <a:pt x="152" y="90"/>
                  </a:lnTo>
                  <a:lnTo>
                    <a:pt x="148" y="85"/>
                  </a:lnTo>
                  <a:lnTo>
                    <a:pt x="147" y="81"/>
                  </a:lnTo>
                  <a:lnTo>
                    <a:pt x="147" y="80"/>
                  </a:lnTo>
                  <a:lnTo>
                    <a:pt x="151" y="81"/>
                  </a:lnTo>
                  <a:lnTo>
                    <a:pt x="157" y="83"/>
                  </a:lnTo>
                  <a:lnTo>
                    <a:pt x="165" y="84"/>
                  </a:lnTo>
                  <a:lnTo>
                    <a:pt x="170" y="85"/>
                  </a:lnTo>
                  <a:lnTo>
                    <a:pt x="174" y="88"/>
                  </a:lnTo>
                  <a:lnTo>
                    <a:pt x="176" y="90"/>
                  </a:lnTo>
                  <a:lnTo>
                    <a:pt x="178" y="93"/>
                  </a:lnTo>
                  <a:lnTo>
                    <a:pt x="182" y="98"/>
                  </a:lnTo>
                  <a:lnTo>
                    <a:pt x="190" y="100"/>
                  </a:lnTo>
                  <a:lnTo>
                    <a:pt x="201" y="100"/>
                  </a:lnTo>
                  <a:lnTo>
                    <a:pt x="210" y="97"/>
                  </a:lnTo>
                  <a:lnTo>
                    <a:pt x="218" y="91"/>
                  </a:lnTo>
                  <a:lnTo>
                    <a:pt x="223" y="83"/>
                  </a:lnTo>
                  <a:lnTo>
                    <a:pt x="224" y="73"/>
                  </a:lnTo>
                  <a:lnTo>
                    <a:pt x="224" y="67"/>
                  </a:lnTo>
                  <a:lnTo>
                    <a:pt x="223" y="62"/>
                  </a:lnTo>
                  <a:lnTo>
                    <a:pt x="220" y="59"/>
                  </a:lnTo>
                  <a:lnTo>
                    <a:pt x="219" y="55"/>
                  </a:lnTo>
                  <a:lnTo>
                    <a:pt x="214" y="52"/>
                  </a:lnTo>
                  <a:lnTo>
                    <a:pt x="208" y="50"/>
                  </a:lnTo>
                  <a:lnTo>
                    <a:pt x="202" y="47"/>
                  </a:lnTo>
                  <a:lnTo>
                    <a:pt x="195" y="46"/>
                  </a:lnTo>
                  <a:lnTo>
                    <a:pt x="189" y="46"/>
                  </a:lnTo>
                  <a:lnTo>
                    <a:pt x="183" y="47"/>
                  </a:lnTo>
                  <a:lnTo>
                    <a:pt x="178" y="50"/>
                  </a:lnTo>
                  <a:lnTo>
                    <a:pt x="174" y="52"/>
                  </a:lnTo>
                  <a:lnTo>
                    <a:pt x="169" y="55"/>
                  </a:lnTo>
                  <a:lnTo>
                    <a:pt x="164" y="55"/>
                  </a:lnTo>
                  <a:lnTo>
                    <a:pt x="157" y="53"/>
                  </a:lnTo>
                  <a:lnTo>
                    <a:pt x="152" y="52"/>
                  </a:lnTo>
                  <a:lnTo>
                    <a:pt x="164" y="44"/>
                  </a:lnTo>
                  <a:lnTo>
                    <a:pt x="176" y="32"/>
                  </a:lnTo>
                  <a:lnTo>
                    <a:pt x="182" y="20"/>
                  </a:lnTo>
                  <a:lnTo>
                    <a:pt x="179" y="9"/>
                  </a:lnTo>
                  <a:lnTo>
                    <a:pt x="176" y="5"/>
                  </a:lnTo>
                  <a:lnTo>
                    <a:pt x="169" y="2"/>
                  </a:lnTo>
                  <a:lnTo>
                    <a:pt x="164" y="1"/>
                  </a:lnTo>
                  <a:lnTo>
                    <a:pt x="157" y="0"/>
                  </a:lnTo>
                  <a:lnTo>
                    <a:pt x="151" y="1"/>
                  </a:lnTo>
                  <a:lnTo>
                    <a:pt x="144" y="4"/>
                  </a:lnTo>
                  <a:lnTo>
                    <a:pt x="139" y="6"/>
                  </a:lnTo>
                  <a:lnTo>
                    <a:pt x="135" y="9"/>
                  </a:lnTo>
                  <a:lnTo>
                    <a:pt x="129" y="17"/>
                  </a:lnTo>
                  <a:lnTo>
                    <a:pt x="128" y="28"/>
                  </a:lnTo>
                  <a:lnTo>
                    <a:pt x="128" y="37"/>
                  </a:lnTo>
                  <a:lnTo>
                    <a:pt x="132" y="44"/>
                  </a:lnTo>
                  <a:lnTo>
                    <a:pt x="135" y="50"/>
                  </a:lnTo>
                  <a:lnTo>
                    <a:pt x="133" y="53"/>
                  </a:lnTo>
                  <a:lnTo>
                    <a:pt x="131" y="54"/>
                  </a:lnTo>
                  <a:lnTo>
                    <a:pt x="127" y="55"/>
                  </a:lnTo>
                  <a:lnTo>
                    <a:pt x="124" y="54"/>
                  </a:lnTo>
                  <a:lnTo>
                    <a:pt x="123" y="51"/>
                  </a:lnTo>
                  <a:lnTo>
                    <a:pt x="122" y="45"/>
                  </a:lnTo>
                  <a:lnTo>
                    <a:pt x="122" y="39"/>
                  </a:lnTo>
                  <a:lnTo>
                    <a:pt x="119" y="32"/>
                  </a:lnTo>
                  <a:lnTo>
                    <a:pt x="114" y="25"/>
                  </a:lnTo>
                  <a:lnTo>
                    <a:pt x="103" y="23"/>
                  </a:lnTo>
                  <a:lnTo>
                    <a:pt x="86" y="29"/>
                  </a:lnTo>
                  <a:lnTo>
                    <a:pt x="81" y="23"/>
                  </a:lnTo>
                  <a:lnTo>
                    <a:pt x="74" y="19"/>
                  </a:lnTo>
                  <a:lnTo>
                    <a:pt x="66" y="15"/>
                  </a:lnTo>
                  <a:lnTo>
                    <a:pt x="57" y="14"/>
                  </a:lnTo>
                  <a:lnTo>
                    <a:pt x="48" y="15"/>
                  </a:lnTo>
                  <a:lnTo>
                    <a:pt x="39" y="19"/>
                  </a:lnTo>
                  <a:lnTo>
                    <a:pt x="31" y="24"/>
                  </a:lnTo>
                  <a:lnTo>
                    <a:pt x="23" y="35"/>
                  </a:lnTo>
                  <a:lnTo>
                    <a:pt x="23" y="36"/>
                  </a:lnTo>
                  <a:lnTo>
                    <a:pt x="23" y="38"/>
                  </a:lnTo>
                  <a:lnTo>
                    <a:pt x="24" y="39"/>
                  </a:lnTo>
                  <a:lnTo>
                    <a:pt x="24" y="42"/>
                  </a:lnTo>
                  <a:lnTo>
                    <a:pt x="27" y="46"/>
                  </a:lnTo>
                  <a:lnTo>
                    <a:pt x="32" y="54"/>
                  </a:lnTo>
                  <a:lnTo>
                    <a:pt x="40" y="60"/>
                  </a:lnTo>
                  <a:lnTo>
                    <a:pt x="54" y="61"/>
                  </a:lnTo>
                  <a:lnTo>
                    <a:pt x="62" y="61"/>
                  </a:lnTo>
                  <a:lnTo>
                    <a:pt x="69" y="64"/>
                  </a:lnTo>
                  <a:lnTo>
                    <a:pt x="74" y="68"/>
                  </a:lnTo>
                  <a:lnTo>
                    <a:pt x="77" y="73"/>
                  </a:lnTo>
                  <a:lnTo>
                    <a:pt x="69" y="78"/>
                  </a:lnTo>
                  <a:lnTo>
                    <a:pt x="62" y="84"/>
                  </a:lnTo>
                  <a:lnTo>
                    <a:pt x="54" y="89"/>
                  </a:lnTo>
                  <a:lnTo>
                    <a:pt x="49" y="92"/>
                  </a:lnTo>
                  <a:lnTo>
                    <a:pt x="41" y="91"/>
                  </a:lnTo>
                  <a:lnTo>
                    <a:pt x="35" y="90"/>
                  </a:lnTo>
                  <a:lnTo>
                    <a:pt x="28" y="90"/>
                  </a:lnTo>
                  <a:lnTo>
                    <a:pt x="23" y="91"/>
                  </a:lnTo>
                  <a:lnTo>
                    <a:pt x="18" y="92"/>
                  </a:lnTo>
                  <a:lnTo>
                    <a:pt x="14" y="95"/>
                  </a:lnTo>
                  <a:lnTo>
                    <a:pt x="10" y="98"/>
                  </a:lnTo>
                  <a:lnTo>
                    <a:pt x="6" y="102"/>
                  </a:lnTo>
                  <a:lnTo>
                    <a:pt x="2" y="108"/>
                  </a:lnTo>
                  <a:lnTo>
                    <a:pt x="0" y="117"/>
                  </a:lnTo>
                  <a:lnTo>
                    <a:pt x="2" y="125"/>
                  </a:lnTo>
                  <a:lnTo>
                    <a:pt x="6" y="131"/>
                  </a:lnTo>
                  <a:lnTo>
                    <a:pt x="10" y="135"/>
                  </a:lnTo>
                  <a:lnTo>
                    <a:pt x="14" y="137"/>
                  </a:lnTo>
                  <a:lnTo>
                    <a:pt x="19" y="138"/>
                  </a:lnTo>
                  <a:lnTo>
                    <a:pt x="25" y="140"/>
                  </a:lnTo>
                  <a:lnTo>
                    <a:pt x="32" y="141"/>
                  </a:lnTo>
                  <a:lnTo>
                    <a:pt x="37" y="140"/>
                  </a:lnTo>
                  <a:lnTo>
                    <a:pt x="43" y="140"/>
                  </a:lnTo>
                  <a:lnTo>
                    <a:pt x="48" y="137"/>
                  </a:lnTo>
                  <a:lnTo>
                    <a:pt x="53" y="133"/>
                  </a:lnTo>
                  <a:lnTo>
                    <a:pt x="56" y="127"/>
                  </a:lnTo>
                  <a:lnTo>
                    <a:pt x="56" y="121"/>
                  </a:lnTo>
                  <a:lnTo>
                    <a:pt x="56" y="117"/>
                  </a:lnTo>
                  <a:lnTo>
                    <a:pt x="64" y="110"/>
                  </a:lnTo>
                  <a:lnTo>
                    <a:pt x="73" y="105"/>
                  </a:lnTo>
                  <a:lnTo>
                    <a:pt x="82" y="100"/>
                  </a:lnTo>
                  <a:lnTo>
                    <a:pt x="86" y="98"/>
                  </a:lnTo>
                  <a:lnTo>
                    <a:pt x="89" y="100"/>
                  </a:lnTo>
                  <a:lnTo>
                    <a:pt x="91" y="104"/>
                  </a:lnTo>
                  <a:lnTo>
                    <a:pt x="94" y="106"/>
                  </a:lnTo>
                  <a:lnTo>
                    <a:pt x="98" y="108"/>
                  </a:lnTo>
                  <a:lnTo>
                    <a:pt x="93" y="115"/>
                  </a:lnTo>
                  <a:lnTo>
                    <a:pt x="89" y="122"/>
                  </a:lnTo>
                  <a:lnTo>
                    <a:pt x="86" y="130"/>
                  </a:lnTo>
                  <a:lnTo>
                    <a:pt x="83" y="135"/>
                  </a:lnTo>
                  <a:lnTo>
                    <a:pt x="73" y="141"/>
                  </a:lnTo>
                  <a:lnTo>
                    <a:pt x="64" y="149"/>
                  </a:lnTo>
                  <a:lnTo>
                    <a:pt x="58" y="158"/>
                  </a:lnTo>
                  <a:lnTo>
                    <a:pt x="58" y="167"/>
                  </a:lnTo>
                  <a:lnTo>
                    <a:pt x="62" y="175"/>
                  </a:lnTo>
                  <a:lnTo>
                    <a:pt x="70" y="183"/>
                  </a:lnTo>
                  <a:lnTo>
                    <a:pt x="81" y="188"/>
                  </a:lnTo>
                  <a:lnTo>
                    <a:pt x="91" y="190"/>
                  </a:lnTo>
                  <a:lnTo>
                    <a:pt x="98" y="189"/>
                  </a:lnTo>
                  <a:lnTo>
                    <a:pt x="104" y="187"/>
                  </a:lnTo>
                  <a:lnTo>
                    <a:pt x="111" y="183"/>
                  </a:lnTo>
                  <a:lnTo>
                    <a:pt x="118" y="180"/>
                  </a:lnTo>
                  <a:lnTo>
                    <a:pt x="122" y="176"/>
                  </a:lnTo>
                  <a:lnTo>
                    <a:pt x="124" y="173"/>
                  </a:lnTo>
                  <a:lnTo>
                    <a:pt x="126" y="170"/>
                  </a:lnTo>
                  <a:lnTo>
                    <a:pt x="127" y="165"/>
                  </a:lnTo>
                  <a:lnTo>
                    <a:pt x="124" y="156"/>
                  </a:lnTo>
                  <a:lnTo>
                    <a:pt x="120" y="149"/>
                  </a:lnTo>
                  <a:lnTo>
                    <a:pt x="115" y="144"/>
                  </a:lnTo>
                  <a:lnTo>
                    <a:pt x="110" y="141"/>
                  </a:lnTo>
                  <a:lnTo>
                    <a:pt x="111" y="133"/>
                  </a:lnTo>
                  <a:lnTo>
                    <a:pt x="112" y="125"/>
                  </a:lnTo>
                  <a:lnTo>
                    <a:pt x="114" y="119"/>
                  </a:lnTo>
                  <a:lnTo>
                    <a:pt x="115" y="114"/>
                  </a:lnTo>
                  <a:lnTo>
                    <a:pt x="119" y="114"/>
                  </a:lnTo>
                  <a:lnTo>
                    <a:pt x="124" y="113"/>
                  </a:lnTo>
                  <a:lnTo>
                    <a:pt x="127" y="112"/>
                  </a:lnTo>
                  <a:lnTo>
                    <a:pt x="128" y="112"/>
                  </a:lnTo>
                  <a:lnTo>
                    <a:pt x="135" y="121"/>
                  </a:lnTo>
                  <a:lnTo>
                    <a:pt x="139" y="134"/>
                  </a:lnTo>
                  <a:lnTo>
                    <a:pt x="145" y="146"/>
                  </a:lnTo>
                  <a:lnTo>
                    <a:pt x="161" y="15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0" name="Freeform 637"/>
            <p:cNvSpPr>
              <a:spLocks/>
            </p:cNvSpPr>
            <p:nvPr/>
          </p:nvSpPr>
          <p:spPr bwMode="auto">
            <a:xfrm flipH="1">
              <a:off x="1053" y="3231"/>
              <a:ext cx="109" cy="165"/>
            </a:xfrm>
            <a:custGeom>
              <a:avLst/>
              <a:gdLst>
                <a:gd name="T0" fmla="*/ 0 w 241"/>
                <a:gd name="T1" fmla="*/ 2 h 328"/>
                <a:gd name="T2" fmla="*/ 0 w 241"/>
                <a:gd name="T3" fmla="*/ 2 h 328"/>
                <a:gd name="T4" fmla="*/ 0 w 241"/>
                <a:gd name="T5" fmla="*/ 2 h 328"/>
                <a:gd name="T6" fmla="*/ 0 w 241"/>
                <a:gd name="T7" fmla="*/ 2 h 328"/>
                <a:gd name="T8" fmla="*/ 0 w 241"/>
                <a:gd name="T9" fmla="*/ 2 h 328"/>
                <a:gd name="T10" fmla="*/ 0 w 241"/>
                <a:gd name="T11" fmla="*/ 2 h 328"/>
                <a:gd name="T12" fmla="*/ 0 w 241"/>
                <a:gd name="T13" fmla="*/ 2 h 328"/>
                <a:gd name="T14" fmla="*/ 0 w 241"/>
                <a:gd name="T15" fmla="*/ 2 h 328"/>
                <a:gd name="T16" fmla="*/ 0 w 241"/>
                <a:gd name="T17" fmla="*/ 2 h 328"/>
                <a:gd name="T18" fmla="*/ 0 w 241"/>
                <a:gd name="T19" fmla="*/ 1 h 328"/>
                <a:gd name="T20" fmla="*/ 0 w 241"/>
                <a:gd name="T21" fmla="*/ 1 h 328"/>
                <a:gd name="T22" fmla="*/ 0 w 241"/>
                <a:gd name="T23" fmla="*/ 1 h 328"/>
                <a:gd name="T24" fmla="*/ 0 w 241"/>
                <a:gd name="T25" fmla="*/ 1 h 328"/>
                <a:gd name="T26" fmla="*/ 0 w 241"/>
                <a:gd name="T27" fmla="*/ 1 h 328"/>
                <a:gd name="T28" fmla="*/ 0 w 241"/>
                <a:gd name="T29" fmla="*/ 1 h 328"/>
                <a:gd name="T30" fmla="*/ 0 w 241"/>
                <a:gd name="T31" fmla="*/ 1 h 328"/>
                <a:gd name="T32" fmla="*/ 0 w 241"/>
                <a:gd name="T33" fmla="*/ 1 h 328"/>
                <a:gd name="T34" fmla="*/ 0 w 241"/>
                <a:gd name="T35" fmla="*/ 1 h 328"/>
                <a:gd name="T36" fmla="*/ 0 w 241"/>
                <a:gd name="T37" fmla="*/ 1 h 328"/>
                <a:gd name="T38" fmla="*/ 0 w 241"/>
                <a:gd name="T39" fmla="*/ 1 h 328"/>
                <a:gd name="T40" fmla="*/ 0 w 241"/>
                <a:gd name="T41" fmla="*/ 1 h 328"/>
                <a:gd name="T42" fmla="*/ 0 w 241"/>
                <a:gd name="T43" fmla="*/ 1 h 328"/>
                <a:gd name="T44" fmla="*/ 0 w 241"/>
                <a:gd name="T45" fmla="*/ 1 h 328"/>
                <a:gd name="T46" fmla="*/ 0 w 241"/>
                <a:gd name="T47" fmla="*/ 1 h 328"/>
                <a:gd name="T48" fmla="*/ 0 w 241"/>
                <a:gd name="T49" fmla="*/ 1 h 328"/>
                <a:gd name="T50" fmla="*/ 0 w 241"/>
                <a:gd name="T51" fmla="*/ 1 h 328"/>
                <a:gd name="T52" fmla="*/ 0 w 241"/>
                <a:gd name="T53" fmla="*/ 1 h 328"/>
                <a:gd name="T54" fmla="*/ 0 w 241"/>
                <a:gd name="T55" fmla="*/ 1 h 328"/>
                <a:gd name="T56" fmla="*/ 0 w 241"/>
                <a:gd name="T57" fmla="*/ 0 h 328"/>
                <a:gd name="T58" fmla="*/ 0 w 241"/>
                <a:gd name="T59" fmla="*/ 1 h 328"/>
                <a:gd name="T60" fmla="*/ 0 w 241"/>
                <a:gd name="T61" fmla="*/ 1 h 328"/>
                <a:gd name="T62" fmla="*/ 0 w 241"/>
                <a:gd name="T63" fmla="*/ 1 h 328"/>
                <a:gd name="T64" fmla="*/ 0 w 241"/>
                <a:gd name="T65" fmla="*/ 1 h 328"/>
                <a:gd name="T66" fmla="*/ 0 w 241"/>
                <a:gd name="T67" fmla="*/ 1 h 328"/>
                <a:gd name="T68" fmla="*/ 0 w 241"/>
                <a:gd name="T69" fmla="*/ 1 h 328"/>
                <a:gd name="T70" fmla="*/ 0 w 241"/>
                <a:gd name="T71" fmla="*/ 1 h 328"/>
                <a:gd name="T72" fmla="*/ 0 w 241"/>
                <a:gd name="T73" fmla="*/ 1 h 328"/>
                <a:gd name="T74" fmla="*/ 0 w 241"/>
                <a:gd name="T75" fmla="*/ 1 h 328"/>
                <a:gd name="T76" fmla="*/ 0 w 241"/>
                <a:gd name="T77" fmla="*/ 1 h 328"/>
                <a:gd name="T78" fmla="*/ 0 w 241"/>
                <a:gd name="T79" fmla="*/ 1 h 328"/>
                <a:gd name="T80" fmla="*/ 0 w 241"/>
                <a:gd name="T81" fmla="*/ 1 h 328"/>
                <a:gd name="T82" fmla="*/ 0 w 241"/>
                <a:gd name="T83" fmla="*/ 1 h 328"/>
                <a:gd name="T84" fmla="*/ 0 w 241"/>
                <a:gd name="T85" fmla="*/ 1 h 328"/>
                <a:gd name="T86" fmla="*/ 0 w 241"/>
                <a:gd name="T87" fmla="*/ 1 h 328"/>
                <a:gd name="T88" fmla="*/ 0 w 241"/>
                <a:gd name="T89" fmla="*/ 2 h 328"/>
                <a:gd name="T90" fmla="*/ 0 w 241"/>
                <a:gd name="T91" fmla="*/ 2 h 328"/>
                <a:gd name="T92" fmla="*/ 0 w 241"/>
                <a:gd name="T93" fmla="*/ 2 h 328"/>
                <a:gd name="T94" fmla="*/ 0 w 241"/>
                <a:gd name="T95" fmla="*/ 2 h 328"/>
                <a:gd name="T96" fmla="*/ 0 w 241"/>
                <a:gd name="T97" fmla="*/ 2 h 328"/>
                <a:gd name="T98" fmla="*/ 0 w 241"/>
                <a:gd name="T99" fmla="*/ 2 h 328"/>
                <a:gd name="T100" fmla="*/ 0 w 241"/>
                <a:gd name="T101" fmla="*/ 2 h 328"/>
                <a:gd name="T102" fmla="*/ 0 w 241"/>
                <a:gd name="T103" fmla="*/ 2 h 328"/>
                <a:gd name="T104" fmla="*/ 0 w 241"/>
                <a:gd name="T105" fmla="*/ 2 h 328"/>
                <a:gd name="T106" fmla="*/ 0 w 241"/>
                <a:gd name="T107" fmla="*/ 2 h 3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41"/>
                <a:gd name="T163" fmla="*/ 0 h 328"/>
                <a:gd name="T164" fmla="*/ 241 w 241"/>
                <a:gd name="T165" fmla="*/ 328 h 3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41" h="328">
                  <a:moveTo>
                    <a:pt x="0" y="328"/>
                  </a:moveTo>
                  <a:lnTo>
                    <a:pt x="21" y="307"/>
                  </a:lnTo>
                  <a:lnTo>
                    <a:pt x="44" y="291"/>
                  </a:lnTo>
                  <a:lnTo>
                    <a:pt x="69" y="277"/>
                  </a:lnTo>
                  <a:lnTo>
                    <a:pt x="94" y="268"/>
                  </a:lnTo>
                  <a:lnTo>
                    <a:pt x="120" y="261"/>
                  </a:lnTo>
                  <a:lnTo>
                    <a:pt x="145" y="258"/>
                  </a:lnTo>
                  <a:lnTo>
                    <a:pt x="169" y="257"/>
                  </a:lnTo>
                  <a:lnTo>
                    <a:pt x="191" y="259"/>
                  </a:lnTo>
                  <a:lnTo>
                    <a:pt x="191" y="252"/>
                  </a:lnTo>
                  <a:lnTo>
                    <a:pt x="193" y="243"/>
                  </a:lnTo>
                  <a:lnTo>
                    <a:pt x="195" y="234"/>
                  </a:lnTo>
                  <a:lnTo>
                    <a:pt x="199" y="224"/>
                  </a:lnTo>
                  <a:lnTo>
                    <a:pt x="206" y="214"/>
                  </a:lnTo>
                  <a:lnTo>
                    <a:pt x="215" y="206"/>
                  </a:lnTo>
                  <a:lnTo>
                    <a:pt x="227" y="199"/>
                  </a:lnTo>
                  <a:lnTo>
                    <a:pt x="241" y="193"/>
                  </a:lnTo>
                  <a:lnTo>
                    <a:pt x="229" y="170"/>
                  </a:lnTo>
                  <a:lnTo>
                    <a:pt x="223" y="141"/>
                  </a:lnTo>
                  <a:lnTo>
                    <a:pt x="224" y="115"/>
                  </a:lnTo>
                  <a:lnTo>
                    <a:pt x="239" y="93"/>
                  </a:lnTo>
                  <a:lnTo>
                    <a:pt x="229" y="88"/>
                  </a:lnTo>
                  <a:lnTo>
                    <a:pt x="219" y="83"/>
                  </a:lnTo>
                  <a:lnTo>
                    <a:pt x="206" y="76"/>
                  </a:lnTo>
                  <a:lnTo>
                    <a:pt x="193" y="65"/>
                  </a:lnTo>
                  <a:lnTo>
                    <a:pt x="181" y="53"/>
                  </a:lnTo>
                  <a:lnTo>
                    <a:pt x="170" y="38"/>
                  </a:lnTo>
                  <a:lnTo>
                    <a:pt x="161" y="20"/>
                  </a:lnTo>
                  <a:lnTo>
                    <a:pt x="157" y="0"/>
                  </a:lnTo>
                  <a:lnTo>
                    <a:pt x="150" y="11"/>
                  </a:lnTo>
                  <a:lnTo>
                    <a:pt x="141" y="23"/>
                  </a:lnTo>
                  <a:lnTo>
                    <a:pt x="131" y="34"/>
                  </a:lnTo>
                  <a:lnTo>
                    <a:pt x="117" y="46"/>
                  </a:lnTo>
                  <a:lnTo>
                    <a:pt x="103" y="55"/>
                  </a:lnTo>
                  <a:lnTo>
                    <a:pt x="89" y="63"/>
                  </a:lnTo>
                  <a:lnTo>
                    <a:pt x="71" y="66"/>
                  </a:lnTo>
                  <a:lnTo>
                    <a:pt x="54" y="68"/>
                  </a:lnTo>
                  <a:lnTo>
                    <a:pt x="61" y="84"/>
                  </a:lnTo>
                  <a:lnTo>
                    <a:pt x="63" y="102"/>
                  </a:lnTo>
                  <a:lnTo>
                    <a:pt x="57" y="124"/>
                  </a:lnTo>
                  <a:lnTo>
                    <a:pt x="38" y="145"/>
                  </a:lnTo>
                  <a:lnTo>
                    <a:pt x="49" y="182"/>
                  </a:lnTo>
                  <a:lnTo>
                    <a:pt x="49" y="217"/>
                  </a:lnTo>
                  <a:lnTo>
                    <a:pt x="42" y="249"/>
                  </a:lnTo>
                  <a:lnTo>
                    <a:pt x="35" y="273"/>
                  </a:lnTo>
                  <a:lnTo>
                    <a:pt x="27" y="287"/>
                  </a:lnTo>
                  <a:lnTo>
                    <a:pt x="17" y="300"/>
                  </a:lnTo>
                  <a:lnTo>
                    <a:pt x="9" y="312"/>
                  </a:lnTo>
                  <a:lnTo>
                    <a:pt x="3" y="318"/>
                  </a:lnTo>
                  <a:lnTo>
                    <a:pt x="0" y="320"/>
                  </a:lnTo>
                  <a:lnTo>
                    <a:pt x="0" y="323"/>
                  </a:lnTo>
                  <a:lnTo>
                    <a:pt x="0" y="325"/>
                  </a:lnTo>
                  <a:lnTo>
                    <a:pt x="2" y="326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1" name="Freeform 638"/>
            <p:cNvSpPr>
              <a:spLocks/>
            </p:cNvSpPr>
            <p:nvPr/>
          </p:nvSpPr>
          <p:spPr bwMode="auto">
            <a:xfrm flipH="1">
              <a:off x="1321" y="3266"/>
              <a:ext cx="175" cy="146"/>
            </a:xfrm>
            <a:custGeom>
              <a:avLst/>
              <a:gdLst>
                <a:gd name="T0" fmla="*/ 0 w 389"/>
                <a:gd name="T1" fmla="*/ 2 h 291"/>
                <a:gd name="T2" fmla="*/ 0 w 389"/>
                <a:gd name="T3" fmla="*/ 2 h 291"/>
                <a:gd name="T4" fmla="*/ 0 w 389"/>
                <a:gd name="T5" fmla="*/ 2 h 291"/>
                <a:gd name="T6" fmla="*/ 0 w 389"/>
                <a:gd name="T7" fmla="*/ 2 h 291"/>
                <a:gd name="T8" fmla="*/ 0 w 389"/>
                <a:gd name="T9" fmla="*/ 2 h 291"/>
                <a:gd name="T10" fmla="*/ 0 w 389"/>
                <a:gd name="T11" fmla="*/ 2 h 291"/>
                <a:gd name="T12" fmla="*/ 0 w 389"/>
                <a:gd name="T13" fmla="*/ 2 h 291"/>
                <a:gd name="T14" fmla="*/ 0 w 389"/>
                <a:gd name="T15" fmla="*/ 2 h 291"/>
                <a:gd name="T16" fmla="*/ 0 w 389"/>
                <a:gd name="T17" fmla="*/ 2 h 291"/>
                <a:gd name="T18" fmla="*/ 0 w 389"/>
                <a:gd name="T19" fmla="*/ 2 h 291"/>
                <a:gd name="T20" fmla="*/ 0 w 389"/>
                <a:gd name="T21" fmla="*/ 2 h 291"/>
                <a:gd name="T22" fmla="*/ 0 w 389"/>
                <a:gd name="T23" fmla="*/ 2 h 291"/>
                <a:gd name="T24" fmla="*/ 0 w 389"/>
                <a:gd name="T25" fmla="*/ 2 h 291"/>
                <a:gd name="T26" fmla="*/ 0 w 389"/>
                <a:gd name="T27" fmla="*/ 2 h 291"/>
                <a:gd name="T28" fmla="*/ 0 w 389"/>
                <a:gd name="T29" fmla="*/ 1 h 291"/>
                <a:gd name="T30" fmla="*/ 0 w 389"/>
                <a:gd name="T31" fmla="*/ 1 h 291"/>
                <a:gd name="T32" fmla="*/ 0 w 389"/>
                <a:gd name="T33" fmla="*/ 1 h 291"/>
                <a:gd name="T34" fmla="*/ 0 w 389"/>
                <a:gd name="T35" fmla="*/ 1 h 291"/>
                <a:gd name="T36" fmla="*/ 0 w 389"/>
                <a:gd name="T37" fmla="*/ 1 h 291"/>
                <a:gd name="T38" fmla="*/ 0 w 389"/>
                <a:gd name="T39" fmla="*/ 1 h 291"/>
                <a:gd name="T40" fmla="*/ 0 w 389"/>
                <a:gd name="T41" fmla="*/ 1 h 291"/>
                <a:gd name="T42" fmla="*/ 0 w 389"/>
                <a:gd name="T43" fmla="*/ 1 h 291"/>
                <a:gd name="T44" fmla="*/ 0 w 389"/>
                <a:gd name="T45" fmla="*/ 1 h 291"/>
                <a:gd name="T46" fmla="*/ 0 w 389"/>
                <a:gd name="T47" fmla="*/ 1 h 291"/>
                <a:gd name="T48" fmla="*/ 0 w 389"/>
                <a:gd name="T49" fmla="*/ 1 h 291"/>
                <a:gd name="T50" fmla="*/ 0 w 389"/>
                <a:gd name="T51" fmla="*/ 1 h 291"/>
                <a:gd name="T52" fmla="*/ 0 w 389"/>
                <a:gd name="T53" fmla="*/ 1 h 291"/>
                <a:gd name="T54" fmla="*/ 0 w 389"/>
                <a:gd name="T55" fmla="*/ 1 h 291"/>
                <a:gd name="T56" fmla="*/ 0 w 389"/>
                <a:gd name="T57" fmla="*/ 1 h 291"/>
                <a:gd name="T58" fmla="*/ 0 w 389"/>
                <a:gd name="T59" fmla="*/ 1 h 291"/>
                <a:gd name="T60" fmla="*/ 0 w 389"/>
                <a:gd name="T61" fmla="*/ 1 h 291"/>
                <a:gd name="T62" fmla="*/ 0 w 389"/>
                <a:gd name="T63" fmla="*/ 1 h 291"/>
                <a:gd name="T64" fmla="*/ 0 w 389"/>
                <a:gd name="T65" fmla="*/ 1 h 291"/>
                <a:gd name="T66" fmla="*/ 0 w 389"/>
                <a:gd name="T67" fmla="*/ 1 h 291"/>
                <a:gd name="T68" fmla="*/ 0 w 389"/>
                <a:gd name="T69" fmla="*/ 1 h 291"/>
                <a:gd name="T70" fmla="*/ 0 w 389"/>
                <a:gd name="T71" fmla="*/ 1 h 291"/>
                <a:gd name="T72" fmla="*/ 0 w 389"/>
                <a:gd name="T73" fmla="*/ 0 h 291"/>
                <a:gd name="T74" fmla="*/ 0 w 389"/>
                <a:gd name="T75" fmla="*/ 1 h 291"/>
                <a:gd name="T76" fmla="*/ 0 w 389"/>
                <a:gd name="T77" fmla="*/ 1 h 291"/>
                <a:gd name="T78" fmla="*/ 0 w 389"/>
                <a:gd name="T79" fmla="*/ 1 h 291"/>
                <a:gd name="T80" fmla="*/ 0 w 389"/>
                <a:gd name="T81" fmla="*/ 1 h 291"/>
                <a:gd name="T82" fmla="*/ 0 w 389"/>
                <a:gd name="T83" fmla="*/ 1 h 291"/>
                <a:gd name="T84" fmla="*/ 0 w 389"/>
                <a:gd name="T85" fmla="*/ 1 h 291"/>
                <a:gd name="T86" fmla="*/ 0 w 389"/>
                <a:gd name="T87" fmla="*/ 1 h 291"/>
                <a:gd name="T88" fmla="*/ 0 w 389"/>
                <a:gd name="T89" fmla="*/ 1 h 291"/>
                <a:gd name="T90" fmla="*/ 0 w 389"/>
                <a:gd name="T91" fmla="*/ 1 h 291"/>
                <a:gd name="T92" fmla="*/ 0 w 389"/>
                <a:gd name="T93" fmla="*/ 1 h 291"/>
                <a:gd name="T94" fmla="*/ 0 w 389"/>
                <a:gd name="T95" fmla="*/ 1 h 291"/>
                <a:gd name="T96" fmla="*/ 0 w 389"/>
                <a:gd name="T97" fmla="*/ 1 h 291"/>
                <a:gd name="T98" fmla="*/ 0 w 389"/>
                <a:gd name="T99" fmla="*/ 1 h 291"/>
                <a:gd name="T100" fmla="*/ 0 w 389"/>
                <a:gd name="T101" fmla="*/ 1 h 291"/>
                <a:gd name="T102" fmla="*/ 0 w 389"/>
                <a:gd name="T103" fmla="*/ 1 h 291"/>
                <a:gd name="T104" fmla="*/ 0 w 389"/>
                <a:gd name="T105" fmla="*/ 2 h 291"/>
                <a:gd name="T106" fmla="*/ 0 w 389"/>
                <a:gd name="T107" fmla="*/ 2 h 291"/>
                <a:gd name="T108" fmla="*/ 0 w 389"/>
                <a:gd name="T109" fmla="*/ 2 h 291"/>
                <a:gd name="T110" fmla="*/ 0 w 389"/>
                <a:gd name="T111" fmla="*/ 2 h 291"/>
                <a:gd name="T112" fmla="*/ 0 w 389"/>
                <a:gd name="T113" fmla="*/ 2 h 291"/>
                <a:gd name="T114" fmla="*/ 0 w 389"/>
                <a:gd name="T115" fmla="*/ 2 h 291"/>
                <a:gd name="T116" fmla="*/ 0 w 389"/>
                <a:gd name="T117" fmla="*/ 2 h 291"/>
                <a:gd name="T118" fmla="*/ 0 w 389"/>
                <a:gd name="T119" fmla="*/ 2 h 291"/>
                <a:gd name="T120" fmla="*/ 0 w 389"/>
                <a:gd name="T121" fmla="*/ 2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89"/>
                <a:gd name="T184" fmla="*/ 0 h 291"/>
                <a:gd name="T185" fmla="*/ 389 w 389"/>
                <a:gd name="T186" fmla="*/ 291 h 2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89" h="291">
                  <a:moveTo>
                    <a:pt x="196" y="291"/>
                  </a:moveTo>
                  <a:lnTo>
                    <a:pt x="210" y="289"/>
                  </a:lnTo>
                  <a:lnTo>
                    <a:pt x="230" y="286"/>
                  </a:lnTo>
                  <a:lnTo>
                    <a:pt x="251" y="281"/>
                  </a:lnTo>
                  <a:lnTo>
                    <a:pt x="275" y="276"/>
                  </a:lnTo>
                  <a:lnTo>
                    <a:pt x="298" y="273"/>
                  </a:lnTo>
                  <a:lnTo>
                    <a:pt x="322" y="271"/>
                  </a:lnTo>
                  <a:lnTo>
                    <a:pt x="345" y="270"/>
                  </a:lnTo>
                  <a:lnTo>
                    <a:pt x="363" y="270"/>
                  </a:lnTo>
                  <a:lnTo>
                    <a:pt x="371" y="271"/>
                  </a:lnTo>
                  <a:lnTo>
                    <a:pt x="379" y="272"/>
                  </a:lnTo>
                  <a:lnTo>
                    <a:pt x="385" y="274"/>
                  </a:lnTo>
                  <a:lnTo>
                    <a:pt x="389" y="274"/>
                  </a:lnTo>
                  <a:lnTo>
                    <a:pt x="368" y="260"/>
                  </a:lnTo>
                  <a:lnTo>
                    <a:pt x="350" y="242"/>
                  </a:lnTo>
                  <a:lnTo>
                    <a:pt x="334" y="221"/>
                  </a:lnTo>
                  <a:lnTo>
                    <a:pt x="321" y="197"/>
                  </a:lnTo>
                  <a:lnTo>
                    <a:pt x="310" y="172"/>
                  </a:lnTo>
                  <a:lnTo>
                    <a:pt x="302" y="144"/>
                  </a:lnTo>
                  <a:lnTo>
                    <a:pt x="297" y="116"/>
                  </a:lnTo>
                  <a:lnTo>
                    <a:pt x="295" y="89"/>
                  </a:lnTo>
                  <a:lnTo>
                    <a:pt x="284" y="88"/>
                  </a:lnTo>
                  <a:lnTo>
                    <a:pt x="271" y="84"/>
                  </a:lnTo>
                  <a:lnTo>
                    <a:pt x="256" y="76"/>
                  </a:lnTo>
                  <a:lnTo>
                    <a:pt x="241" y="67"/>
                  </a:lnTo>
                  <a:lnTo>
                    <a:pt x="226" y="54"/>
                  </a:lnTo>
                  <a:lnTo>
                    <a:pt x="213" y="40"/>
                  </a:lnTo>
                  <a:lnTo>
                    <a:pt x="202" y="25"/>
                  </a:lnTo>
                  <a:lnTo>
                    <a:pt x="194" y="8"/>
                  </a:lnTo>
                  <a:lnTo>
                    <a:pt x="181" y="15"/>
                  </a:lnTo>
                  <a:lnTo>
                    <a:pt x="164" y="22"/>
                  </a:lnTo>
                  <a:lnTo>
                    <a:pt x="143" y="26"/>
                  </a:lnTo>
                  <a:lnTo>
                    <a:pt x="119" y="30"/>
                  </a:lnTo>
                  <a:lnTo>
                    <a:pt x="93" y="29"/>
                  </a:lnTo>
                  <a:lnTo>
                    <a:pt x="64" y="24"/>
                  </a:lnTo>
                  <a:lnTo>
                    <a:pt x="34" y="15"/>
                  </a:lnTo>
                  <a:lnTo>
                    <a:pt x="2" y="0"/>
                  </a:lnTo>
                  <a:lnTo>
                    <a:pt x="10" y="11"/>
                  </a:lnTo>
                  <a:lnTo>
                    <a:pt x="18" y="25"/>
                  </a:lnTo>
                  <a:lnTo>
                    <a:pt x="25" y="40"/>
                  </a:lnTo>
                  <a:lnTo>
                    <a:pt x="29" y="59"/>
                  </a:lnTo>
                  <a:lnTo>
                    <a:pt x="30" y="78"/>
                  </a:lnTo>
                  <a:lnTo>
                    <a:pt x="26" y="100"/>
                  </a:lnTo>
                  <a:lnTo>
                    <a:pt x="17" y="124"/>
                  </a:lnTo>
                  <a:lnTo>
                    <a:pt x="0" y="151"/>
                  </a:lnTo>
                  <a:lnTo>
                    <a:pt x="19" y="157"/>
                  </a:lnTo>
                  <a:lnTo>
                    <a:pt x="38" y="164"/>
                  </a:lnTo>
                  <a:lnTo>
                    <a:pt x="56" y="173"/>
                  </a:lnTo>
                  <a:lnTo>
                    <a:pt x="72" y="185"/>
                  </a:lnTo>
                  <a:lnTo>
                    <a:pt x="85" y="199"/>
                  </a:lnTo>
                  <a:lnTo>
                    <a:pt x="94" y="218"/>
                  </a:lnTo>
                  <a:lnTo>
                    <a:pt x="100" y="240"/>
                  </a:lnTo>
                  <a:lnTo>
                    <a:pt x="97" y="265"/>
                  </a:lnTo>
                  <a:lnTo>
                    <a:pt x="108" y="264"/>
                  </a:lnTo>
                  <a:lnTo>
                    <a:pt x="119" y="263"/>
                  </a:lnTo>
                  <a:lnTo>
                    <a:pt x="131" y="263"/>
                  </a:lnTo>
                  <a:lnTo>
                    <a:pt x="143" y="265"/>
                  </a:lnTo>
                  <a:lnTo>
                    <a:pt x="155" y="268"/>
                  </a:lnTo>
                  <a:lnTo>
                    <a:pt x="168" y="273"/>
                  </a:lnTo>
                  <a:lnTo>
                    <a:pt x="181" y="281"/>
                  </a:lnTo>
                  <a:lnTo>
                    <a:pt x="196" y="291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2" name="Freeform 639"/>
            <p:cNvSpPr>
              <a:spLocks/>
            </p:cNvSpPr>
            <p:nvPr/>
          </p:nvSpPr>
          <p:spPr bwMode="auto">
            <a:xfrm flipH="1">
              <a:off x="1228" y="3443"/>
              <a:ext cx="179" cy="184"/>
            </a:xfrm>
            <a:custGeom>
              <a:avLst/>
              <a:gdLst>
                <a:gd name="T0" fmla="*/ 0 w 399"/>
                <a:gd name="T1" fmla="*/ 1 h 367"/>
                <a:gd name="T2" fmla="*/ 0 w 399"/>
                <a:gd name="T3" fmla="*/ 1 h 367"/>
                <a:gd name="T4" fmla="*/ 0 w 399"/>
                <a:gd name="T5" fmla="*/ 1 h 367"/>
                <a:gd name="T6" fmla="*/ 0 w 399"/>
                <a:gd name="T7" fmla="*/ 1 h 367"/>
                <a:gd name="T8" fmla="*/ 0 w 399"/>
                <a:gd name="T9" fmla="*/ 1 h 367"/>
                <a:gd name="T10" fmla="*/ 0 w 399"/>
                <a:gd name="T11" fmla="*/ 1 h 367"/>
                <a:gd name="T12" fmla="*/ 0 w 399"/>
                <a:gd name="T13" fmla="*/ 1 h 367"/>
                <a:gd name="T14" fmla="*/ 0 w 399"/>
                <a:gd name="T15" fmla="*/ 1 h 367"/>
                <a:gd name="T16" fmla="*/ 0 w 399"/>
                <a:gd name="T17" fmla="*/ 1 h 367"/>
                <a:gd name="T18" fmla="*/ 0 w 399"/>
                <a:gd name="T19" fmla="*/ 1 h 367"/>
                <a:gd name="T20" fmla="*/ 0 w 399"/>
                <a:gd name="T21" fmla="*/ 1 h 367"/>
                <a:gd name="T22" fmla="*/ 0 w 399"/>
                <a:gd name="T23" fmla="*/ 1 h 367"/>
                <a:gd name="T24" fmla="*/ 0 w 399"/>
                <a:gd name="T25" fmla="*/ 1 h 367"/>
                <a:gd name="T26" fmla="*/ 0 w 399"/>
                <a:gd name="T27" fmla="*/ 1 h 367"/>
                <a:gd name="T28" fmla="*/ 0 w 399"/>
                <a:gd name="T29" fmla="*/ 1 h 367"/>
                <a:gd name="T30" fmla="*/ 0 w 399"/>
                <a:gd name="T31" fmla="*/ 1 h 367"/>
                <a:gd name="T32" fmla="*/ 0 w 399"/>
                <a:gd name="T33" fmla="*/ 1 h 367"/>
                <a:gd name="T34" fmla="*/ 0 w 399"/>
                <a:gd name="T35" fmla="*/ 1 h 367"/>
                <a:gd name="T36" fmla="*/ 0 w 399"/>
                <a:gd name="T37" fmla="*/ 1 h 367"/>
                <a:gd name="T38" fmla="*/ 0 w 399"/>
                <a:gd name="T39" fmla="*/ 1 h 367"/>
                <a:gd name="T40" fmla="*/ 0 w 399"/>
                <a:gd name="T41" fmla="*/ 1 h 367"/>
                <a:gd name="T42" fmla="*/ 0 w 399"/>
                <a:gd name="T43" fmla="*/ 1 h 367"/>
                <a:gd name="T44" fmla="*/ 0 w 399"/>
                <a:gd name="T45" fmla="*/ 1 h 367"/>
                <a:gd name="T46" fmla="*/ 0 w 399"/>
                <a:gd name="T47" fmla="*/ 1 h 367"/>
                <a:gd name="T48" fmla="*/ 0 w 399"/>
                <a:gd name="T49" fmla="*/ 1 h 367"/>
                <a:gd name="T50" fmla="*/ 0 w 399"/>
                <a:gd name="T51" fmla="*/ 1 h 367"/>
                <a:gd name="T52" fmla="*/ 0 w 399"/>
                <a:gd name="T53" fmla="*/ 2 h 367"/>
                <a:gd name="T54" fmla="*/ 0 w 399"/>
                <a:gd name="T55" fmla="*/ 2 h 367"/>
                <a:gd name="T56" fmla="*/ 0 w 399"/>
                <a:gd name="T57" fmla="*/ 2 h 367"/>
                <a:gd name="T58" fmla="*/ 0 w 399"/>
                <a:gd name="T59" fmla="*/ 2 h 367"/>
                <a:gd name="T60" fmla="*/ 0 w 399"/>
                <a:gd name="T61" fmla="*/ 2 h 367"/>
                <a:gd name="T62" fmla="*/ 0 w 399"/>
                <a:gd name="T63" fmla="*/ 2 h 367"/>
                <a:gd name="T64" fmla="*/ 0 w 399"/>
                <a:gd name="T65" fmla="*/ 2 h 367"/>
                <a:gd name="T66" fmla="*/ 0 w 399"/>
                <a:gd name="T67" fmla="*/ 2 h 367"/>
                <a:gd name="T68" fmla="*/ 0 w 399"/>
                <a:gd name="T69" fmla="*/ 2 h 367"/>
                <a:gd name="T70" fmla="*/ 0 w 399"/>
                <a:gd name="T71" fmla="*/ 1 h 367"/>
                <a:gd name="T72" fmla="*/ 0 w 399"/>
                <a:gd name="T73" fmla="*/ 1 h 367"/>
                <a:gd name="T74" fmla="*/ 0 w 399"/>
                <a:gd name="T75" fmla="*/ 1 h 367"/>
                <a:gd name="T76" fmla="*/ 0 w 399"/>
                <a:gd name="T77" fmla="*/ 1 h 367"/>
                <a:gd name="T78" fmla="*/ 0 w 399"/>
                <a:gd name="T79" fmla="*/ 1 h 36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9"/>
                <a:gd name="T121" fmla="*/ 0 h 367"/>
                <a:gd name="T122" fmla="*/ 399 w 399"/>
                <a:gd name="T123" fmla="*/ 367 h 367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9" h="367">
                  <a:moveTo>
                    <a:pt x="53" y="174"/>
                  </a:moveTo>
                  <a:lnTo>
                    <a:pt x="58" y="174"/>
                  </a:lnTo>
                  <a:lnTo>
                    <a:pt x="65" y="175"/>
                  </a:lnTo>
                  <a:lnTo>
                    <a:pt x="74" y="176"/>
                  </a:lnTo>
                  <a:lnTo>
                    <a:pt x="86" y="176"/>
                  </a:lnTo>
                  <a:lnTo>
                    <a:pt x="99" y="177"/>
                  </a:lnTo>
                  <a:lnTo>
                    <a:pt x="112" y="176"/>
                  </a:lnTo>
                  <a:lnTo>
                    <a:pt x="128" y="175"/>
                  </a:lnTo>
                  <a:lnTo>
                    <a:pt x="144" y="173"/>
                  </a:lnTo>
                  <a:lnTo>
                    <a:pt x="161" y="169"/>
                  </a:lnTo>
                  <a:lnTo>
                    <a:pt x="177" y="164"/>
                  </a:lnTo>
                  <a:lnTo>
                    <a:pt x="194" y="158"/>
                  </a:lnTo>
                  <a:lnTo>
                    <a:pt x="211" y="148"/>
                  </a:lnTo>
                  <a:lnTo>
                    <a:pt x="227" y="138"/>
                  </a:lnTo>
                  <a:lnTo>
                    <a:pt x="241" y="124"/>
                  </a:lnTo>
                  <a:lnTo>
                    <a:pt x="256" y="108"/>
                  </a:lnTo>
                  <a:lnTo>
                    <a:pt x="267" y="88"/>
                  </a:lnTo>
                  <a:lnTo>
                    <a:pt x="277" y="71"/>
                  </a:lnTo>
                  <a:lnTo>
                    <a:pt x="286" y="56"/>
                  </a:lnTo>
                  <a:lnTo>
                    <a:pt x="292" y="42"/>
                  </a:lnTo>
                  <a:lnTo>
                    <a:pt x="300" y="31"/>
                  </a:lnTo>
                  <a:lnTo>
                    <a:pt x="307" y="22"/>
                  </a:lnTo>
                  <a:lnTo>
                    <a:pt x="314" y="15"/>
                  </a:lnTo>
                  <a:lnTo>
                    <a:pt x="321" y="11"/>
                  </a:lnTo>
                  <a:lnTo>
                    <a:pt x="331" y="9"/>
                  </a:lnTo>
                  <a:lnTo>
                    <a:pt x="340" y="9"/>
                  </a:lnTo>
                  <a:lnTo>
                    <a:pt x="350" y="8"/>
                  </a:lnTo>
                  <a:lnTo>
                    <a:pt x="360" y="7"/>
                  </a:lnTo>
                  <a:lnTo>
                    <a:pt x="369" y="5"/>
                  </a:lnTo>
                  <a:lnTo>
                    <a:pt x="377" y="4"/>
                  </a:lnTo>
                  <a:lnTo>
                    <a:pt x="385" y="3"/>
                  </a:lnTo>
                  <a:lnTo>
                    <a:pt x="393" y="1"/>
                  </a:lnTo>
                  <a:lnTo>
                    <a:pt x="398" y="0"/>
                  </a:lnTo>
                  <a:lnTo>
                    <a:pt x="398" y="1"/>
                  </a:lnTo>
                  <a:lnTo>
                    <a:pt x="398" y="3"/>
                  </a:lnTo>
                  <a:lnTo>
                    <a:pt x="399" y="4"/>
                  </a:lnTo>
                  <a:lnTo>
                    <a:pt x="399" y="7"/>
                  </a:lnTo>
                  <a:lnTo>
                    <a:pt x="366" y="16"/>
                  </a:lnTo>
                  <a:lnTo>
                    <a:pt x="341" y="32"/>
                  </a:lnTo>
                  <a:lnTo>
                    <a:pt x="323" y="52"/>
                  </a:lnTo>
                  <a:lnTo>
                    <a:pt x="308" y="75"/>
                  </a:lnTo>
                  <a:lnTo>
                    <a:pt x="299" y="98"/>
                  </a:lnTo>
                  <a:lnTo>
                    <a:pt x="294" y="120"/>
                  </a:lnTo>
                  <a:lnTo>
                    <a:pt x="290" y="139"/>
                  </a:lnTo>
                  <a:lnTo>
                    <a:pt x="288" y="154"/>
                  </a:lnTo>
                  <a:lnTo>
                    <a:pt x="287" y="167"/>
                  </a:lnTo>
                  <a:lnTo>
                    <a:pt x="288" y="182"/>
                  </a:lnTo>
                  <a:lnTo>
                    <a:pt x="291" y="200"/>
                  </a:lnTo>
                  <a:lnTo>
                    <a:pt x="295" y="219"/>
                  </a:lnTo>
                  <a:lnTo>
                    <a:pt x="283" y="220"/>
                  </a:lnTo>
                  <a:lnTo>
                    <a:pt x="269" y="226"/>
                  </a:lnTo>
                  <a:lnTo>
                    <a:pt x="253" y="234"/>
                  </a:lnTo>
                  <a:lnTo>
                    <a:pt x="237" y="246"/>
                  </a:lnTo>
                  <a:lnTo>
                    <a:pt x="224" y="260"/>
                  </a:lnTo>
                  <a:lnTo>
                    <a:pt x="215" y="276"/>
                  </a:lnTo>
                  <a:lnTo>
                    <a:pt x="209" y="294"/>
                  </a:lnTo>
                  <a:lnTo>
                    <a:pt x="212" y="312"/>
                  </a:lnTo>
                  <a:lnTo>
                    <a:pt x="196" y="312"/>
                  </a:lnTo>
                  <a:lnTo>
                    <a:pt x="175" y="314"/>
                  </a:lnTo>
                  <a:lnTo>
                    <a:pt x="153" y="319"/>
                  </a:lnTo>
                  <a:lnTo>
                    <a:pt x="129" y="326"/>
                  </a:lnTo>
                  <a:lnTo>
                    <a:pt x="105" y="335"/>
                  </a:lnTo>
                  <a:lnTo>
                    <a:pt x="83" y="345"/>
                  </a:lnTo>
                  <a:lnTo>
                    <a:pt x="66" y="356"/>
                  </a:lnTo>
                  <a:lnTo>
                    <a:pt x="53" y="367"/>
                  </a:lnTo>
                  <a:lnTo>
                    <a:pt x="55" y="351"/>
                  </a:lnTo>
                  <a:lnTo>
                    <a:pt x="55" y="334"/>
                  </a:lnTo>
                  <a:lnTo>
                    <a:pt x="53" y="314"/>
                  </a:lnTo>
                  <a:lnTo>
                    <a:pt x="48" y="294"/>
                  </a:lnTo>
                  <a:lnTo>
                    <a:pt x="40" y="275"/>
                  </a:lnTo>
                  <a:lnTo>
                    <a:pt x="29" y="257"/>
                  </a:lnTo>
                  <a:lnTo>
                    <a:pt x="16" y="242"/>
                  </a:lnTo>
                  <a:lnTo>
                    <a:pt x="0" y="230"/>
                  </a:lnTo>
                  <a:lnTo>
                    <a:pt x="12" y="230"/>
                  </a:lnTo>
                  <a:lnTo>
                    <a:pt x="24" y="228"/>
                  </a:lnTo>
                  <a:lnTo>
                    <a:pt x="36" y="223"/>
                  </a:lnTo>
                  <a:lnTo>
                    <a:pt x="46" y="217"/>
                  </a:lnTo>
                  <a:lnTo>
                    <a:pt x="54" y="211"/>
                  </a:lnTo>
                  <a:lnTo>
                    <a:pt x="58" y="200"/>
                  </a:lnTo>
                  <a:lnTo>
                    <a:pt x="58" y="188"/>
                  </a:lnTo>
                  <a:lnTo>
                    <a:pt x="53" y="174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3" name="Freeform 640"/>
            <p:cNvSpPr>
              <a:spLocks/>
            </p:cNvSpPr>
            <p:nvPr/>
          </p:nvSpPr>
          <p:spPr bwMode="auto">
            <a:xfrm flipH="1">
              <a:off x="1183" y="3447"/>
              <a:ext cx="110" cy="186"/>
            </a:xfrm>
            <a:custGeom>
              <a:avLst/>
              <a:gdLst>
                <a:gd name="T0" fmla="*/ 0 w 243"/>
                <a:gd name="T1" fmla="*/ 0 h 373"/>
                <a:gd name="T2" fmla="*/ 0 w 243"/>
                <a:gd name="T3" fmla="*/ 0 h 373"/>
                <a:gd name="T4" fmla="*/ 0 w 243"/>
                <a:gd name="T5" fmla="*/ 0 h 373"/>
                <a:gd name="T6" fmla="*/ 0 w 243"/>
                <a:gd name="T7" fmla="*/ 0 h 373"/>
                <a:gd name="T8" fmla="*/ 0 w 243"/>
                <a:gd name="T9" fmla="*/ 0 h 373"/>
                <a:gd name="T10" fmla="*/ 0 w 243"/>
                <a:gd name="T11" fmla="*/ 0 h 373"/>
                <a:gd name="T12" fmla="*/ 0 w 243"/>
                <a:gd name="T13" fmla="*/ 0 h 373"/>
                <a:gd name="T14" fmla="*/ 0 w 243"/>
                <a:gd name="T15" fmla="*/ 0 h 373"/>
                <a:gd name="T16" fmla="*/ 0 w 243"/>
                <a:gd name="T17" fmla="*/ 0 h 373"/>
                <a:gd name="T18" fmla="*/ 0 w 243"/>
                <a:gd name="T19" fmla="*/ 0 h 373"/>
                <a:gd name="T20" fmla="*/ 0 w 243"/>
                <a:gd name="T21" fmla="*/ 0 h 373"/>
                <a:gd name="T22" fmla="*/ 0 w 243"/>
                <a:gd name="T23" fmla="*/ 0 h 373"/>
                <a:gd name="T24" fmla="*/ 0 w 243"/>
                <a:gd name="T25" fmla="*/ 0 h 373"/>
                <a:gd name="T26" fmla="*/ 0 w 243"/>
                <a:gd name="T27" fmla="*/ 0 h 373"/>
                <a:gd name="T28" fmla="*/ 0 w 243"/>
                <a:gd name="T29" fmla="*/ 0 h 373"/>
                <a:gd name="T30" fmla="*/ 0 w 243"/>
                <a:gd name="T31" fmla="*/ 0 h 373"/>
                <a:gd name="T32" fmla="*/ 0 w 243"/>
                <a:gd name="T33" fmla="*/ 0 h 373"/>
                <a:gd name="T34" fmla="*/ 0 w 243"/>
                <a:gd name="T35" fmla="*/ 0 h 373"/>
                <a:gd name="T36" fmla="*/ 0 w 243"/>
                <a:gd name="T37" fmla="*/ 0 h 373"/>
                <a:gd name="T38" fmla="*/ 0 w 243"/>
                <a:gd name="T39" fmla="*/ 0 h 373"/>
                <a:gd name="T40" fmla="*/ 0 w 243"/>
                <a:gd name="T41" fmla="*/ 0 h 373"/>
                <a:gd name="T42" fmla="*/ 0 w 243"/>
                <a:gd name="T43" fmla="*/ 0 h 373"/>
                <a:gd name="T44" fmla="*/ 0 w 243"/>
                <a:gd name="T45" fmla="*/ 0 h 373"/>
                <a:gd name="T46" fmla="*/ 0 w 243"/>
                <a:gd name="T47" fmla="*/ 0 h 373"/>
                <a:gd name="T48" fmla="*/ 0 w 243"/>
                <a:gd name="T49" fmla="*/ 0 h 373"/>
                <a:gd name="T50" fmla="*/ 0 w 243"/>
                <a:gd name="T51" fmla="*/ 0 h 373"/>
                <a:gd name="T52" fmla="*/ 0 w 243"/>
                <a:gd name="T53" fmla="*/ 0 h 373"/>
                <a:gd name="T54" fmla="*/ 0 w 243"/>
                <a:gd name="T55" fmla="*/ 0 h 373"/>
                <a:gd name="T56" fmla="*/ 0 w 243"/>
                <a:gd name="T57" fmla="*/ 0 h 373"/>
                <a:gd name="T58" fmla="*/ 0 w 243"/>
                <a:gd name="T59" fmla="*/ 0 h 373"/>
                <a:gd name="T60" fmla="*/ 0 w 243"/>
                <a:gd name="T61" fmla="*/ 0 h 373"/>
                <a:gd name="T62" fmla="*/ 0 w 243"/>
                <a:gd name="T63" fmla="*/ 0 h 373"/>
                <a:gd name="T64" fmla="*/ 0 w 243"/>
                <a:gd name="T65" fmla="*/ 0 h 373"/>
                <a:gd name="T66" fmla="*/ 0 w 243"/>
                <a:gd name="T67" fmla="*/ 0 h 373"/>
                <a:gd name="T68" fmla="*/ 0 w 243"/>
                <a:gd name="T69" fmla="*/ 0 h 373"/>
                <a:gd name="T70" fmla="*/ 0 w 243"/>
                <a:gd name="T71" fmla="*/ 0 h 373"/>
                <a:gd name="T72" fmla="*/ 0 w 243"/>
                <a:gd name="T73" fmla="*/ 0 h 373"/>
                <a:gd name="T74" fmla="*/ 0 w 243"/>
                <a:gd name="T75" fmla="*/ 0 h 373"/>
                <a:gd name="T76" fmla="*/ 0 w 243"/>
                <a:gd name="T77" fmla="*/ 0 h 373"/>
                <a:gd name="T78" fmla="*/ 0 w 243"/>
                <a:gd name="T79" fmla="*/ 1 h 373"/>
                <a:gd name="T80" fmla="*/ 0 w 243"/>
                <a:gd name="T81" fmla="*/ 1 h 373"/>
                <a:gd name="T82" fmla="*/ 0 w 243"/>
                <a:gd name="T83" fmla="*/ 1 h 373"/>
                <a:gd name="T84" fmla="*/ 0 w 243"/>
                <a:gd name="T85" fmla="*/ 1 h 373"/>
                <a:gd name="T86" fmla="*/ 0 w 243"/>
                <a:gd name="T87" fmla="*/ 1 h 373"/>
                <a:gd name="T88" fmla="*/ 0 w 243"/>
                <a:gd name="T89" fmla="*/ 1 h 373"/>
                <a:gd name="T90" fmla="*/ 0 w 243"/>
                <a:gd name="T91" fmla="*/ 1 h 373"/>
                <a:gd name="T92" fmla="*/ 0 w 243"/>
                <a:gd name="T93" fmla="*/ 1 h 373"/>
                <a:gd name="T94" fmla="*/ 0 w 243"/>
                <a:gd name="T95" fmla="*/ 1 h 373"/>
                <a:gd name="T96" fmla="*/ 0 w 243"/>
                <a:gd name="T97" fmla="*/ 1 h 373"/>
                <a:gd name="T98" fmla="*/ 0 w 243"/>
                <a:gd name="T99" fmla="*/ 1 h 373"/>
                <a:gd name="T100" fmla="*/ 0 w 243"/>
                <a:gd name="T101" fmla="*/ 1 h 373"/>
                <a:gd name="T102" fmla="*/ 0 w 243"/>
                <a:gd name="T103" fmla="*/ 1 h 373"/>
                <a:gd name="T104" fmla="*/ 0 w 243"/>
                <a:gd name="T105" fmla="*/ 1 h 373"/>
                <a:gd name="T106" fmla="*/ 0 w 243"/>
                <a:gd name="T107" fmla="*/ 0 h 373"/>
                <a:gd name="T108" fmla="*/ 0 w 243"/>
                <a:gd name="T109" fmla="*/ 0 h 373"/>
                <a:gd name="T110" fmla="*/ 0 w 243"/>
                <a:gd name="T111" fmla="*/ 0 h 373"/>
                <a:gd name="T112" fmla="*/ 0 w 243"/>
                <a:gd name="T113" fmla="*/ 0 h 373"/>
                <a:gd name="T114" fmla="*/ 0 w 243"/>
                <a:gd name="T115" fmla="*/ 0 h 373"/>
                <a:gd name="T116" fmla="*/ 0 w 243"/>
                <a:gd name="T117" fmla="*/ 0 h 373"/>
                <a:gd name="T118" fmla="*/ 0 w 243"/>
                <a:gd name="T119" fmla="*/ 0 h 37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3"/>
                <a:gd name="T181" fmla="*/ 0 h 373"/>
                <a:gd name="T182" fmla="*/ 243 w 243"/>
                <a:gd name="T183" fmla="*/ 373 h 37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3" h="373">
                  <a:moveTo>
                    <a:pt x="143" y="0"/>
                  </a:moveTo>
                  <a:lnTo>
                    <a:pt x="146" y="4"/>
                  </a:lnTo>
                  <a:lnTo>
                    <a:pt x="151" y="12"/>
                  </a:lnTo>
                  <a:lnTo>
                    <a:pt x="159" y="18"/>
                  </a:lnTo>
                  <a:lnTo>
                    <a:pt x="173" y="19"/>
                  </a:lnTo>
                  <a:lnTo>
                    <a:pt x="181" y="19"/>
                  </a:lnTo>
                  <a:lnTo>
                    <a:pt x="188" y="22"/>
                  </a:lnTo>
                  <a:lnTo>
                    <a:pt x="193" y="26"/>
                  </a:lnTo>
                  <a:lnTo>
                    <a:pt x="196" y="31"/>
                  </a:lnTo>
                  <a:lnTo>
                    <a:pt x="188" y="36"/>
                  </a:lnTo>
                  <a:lnTo>
                    <a:pt x="181" y="42"/>
                  </a:lnTo>
                  <a:lnTo>
                    <a:pt x="173" y="47"/>
                  </a:lnTo>
                  <a:lnTo>
                    <a:pt x="168" y="50"/>
                  </a:lnTo>
                  <a:lnTo>
                    <a:pt x="160" y="49"/>
                  </a:lnTo>
                  <a:lnTo>
                    <a:pt x="154" y="48"/>
                  </a:lnTo>
                  <a:lnTo>
                    <a:pt x="147" y="48"/>
                  </a:lnTo>
                  <a:lnTo>
                    <a:pt x="142" y="49"/>
                  </a:lnTo>
                  <a:lnTo>
                    <a:pt x="137" y="50"/>
                  </a:lnTo>
                  <a:lnTo>
                    <a:pt x="133" y="53"/>
                  </a:lnTo>
                  <a:lnTo>
                    <a:pt x="129" y="56"/>
                  </a:lnTo>
                  <a:lnTo>
                    <a:pt x="125" y="60"/>
                  </a:lnTo>
                  <a:lnTo>
                    <a:pt x="122" y="63"/>
                  </a:lnTo>
                  <a:lnTo>
                    <a:pt x="121" y="66"/>
                  </a:lnTo>
                  <a:lnTo>
                    <a:pt x="119" y="71"/>
                  </a:lnTo>
                  <a:lnTo>
                    <a:pt x="119" y="75"/>
                  </a:lnTo>
                  <a:lnTo>
                    <a:pt x="119" y="78"/>
                  </a:lnTo>
                  <a:lnTo>
                    <a:pt x="121" y="81"/>
                  </a:lnTo>
                  <a:lnTo>
                    <a:pt x="123" y="86"/>
                  </a:lnTo>
                  <a:lnTo>
                    <a:pt x="125" y="89"/>
                  </a:lnTo>
                  <a:lnTo>
                    <a:pt x="129" y="93"/>
                  </a:lnTo>
                  <a:lnTo>
                    <a:pt x="133" y="95"/>
                  </a:lnTo>
                  <a:lnTo>
                    <a:pt x="138" y="96"/>
                  </a:lnTo>
                  <a:lnTo>
                    <a:pt x="144" y="98"/>
                  </a:lnTo>
                  <a:lnTo>
                    <a:pt x="151" y="99"/>
                  </a:lnTo>
                  <a:lnTo>
                    <a:pt x="156" y="98"/>
                  </a:lnTo>
                  <a:lnTo>
                    <a:pt x="162" y="98"/>
                  </a:lnTo>
                  <a:lnTo>
                    <a:pt x="167" y="95"/>
                  </a:lnTo>
                  <a:lnTo>
                    <a:pt x="172" y="91"/>
                  </a:lnTo>
                  <a:lnTo>
                    <a:pt x="175" y="85"/>
                  </a:lnTo>
                  <a:lnTo>
                    <a:pt x="175" y="79"/>
                  </a:lnTo>
                  <a:lnTo>
                    <a:pt x="175" y="75"/>
                  </a:lnTo>
                  <a:lnTo>
                    <a:pt x="183" y="68"/>
                  </a:lnTo>
                  <a:lnTo>
                    <a:pt x="192" y="63"/>
                  </a:lnTo>
                  <a:lnTo>
                    <a:pt x="201" y="58"/>
                  </a:lnTo>
                  <a:lnTo>
                    <a:pt x="205" y="56"/>
                  </a:lnTo>
                  <a:lnTo>
                    <a:pt x="208" y="58"/>
                  </a:lnTo>
                  <a:lnTo>
                    <a:pt x="210" y="62"/>
                  </a:lnTo>
                  <a:lnTo>
                    <a:pt x="213" y="64"/>
                  </a:lnTo>
                  <a:lnTo>
                    <a:pt x="217" y="66"/>
                  </a:lnTo>
                  <a:lnTo>
                    <a:pt x="212" y="73"/>
                  </a:lnTo>
                  <a:lnTo>
                    <a:pt x="208" y="80"/>
                  </a:lnTo>
                  <a:lnTo>
                    <a:pt x="205" y="88"/>
                  </a:lnTo>
                  <a:lnTo>
                    <a:pt x="202" y="93"/>
                  </a:lnTo>
                  <a:lnTo>
                    <a:pt x="194" y="98"/>
                  </a:lnTo>
                  <a:lnTo>
                    <a:pt x="187" y="102"/>
                  </a:lnTo>
                  <a:lnTo>
                    <a:pt x="181" y="109"/>
                  </a:lnTo>
                  <a:lnTo>
                    <a:pt x="179" y="116"/>
                  </a:lnTo>
                  <a:lnTo>
                    <a:pt x="177" y="118"/>
                  </a:lnTo>
                  <a:lnTo>
                    <a:pt x="177" y="121"/>
                  </a:lnTo>
                  <a:lnTo>
                    <a:pt x="177" y="123"/>
                  </a:lnTo>
                  <a:lnTo>
                    <a:pt x="177" y="125"/>
                  </a:lnTo>
                  <a:lnTo>
                    <a:pt x="180" y="131"/>
                  </a:lnTo>
                  <a:lnTo>
                    <a:pt x="185" y="137"/>
                  </a:lnTo>
                  <a:lnTo>
                    <a:pt x="192" y="141"/>
                  </a:lnTo>
                  <a:lnTo>
                    <a:pt x="201" y="146"/>
                  </a:lnTo>
                  <a:lnTo>
                    <a:pt x="206" y="147"/>
                  </a:lnTo>
                  <a:lnTo>
                    <a:pt x="212" y="147"/>
                  </a:lnTo>
                  <a:lnTo>
                    <a:pt x="217" y="147"/>
                  </a:lnTo>
                  <a:lnTo>
                    <a:pt x="221" y="146"/>
                  </a:lnTo>
                  <a:lnTo>
                    <a:pt x="226" y="144"/>
                  </a:lnTo>
                  <a:lnTo>
                    <a:pt x="230" y="141"/>
                  </a:lnTo>
                  <a:lnTo>
                    <a:pt x="234" y="140"/>
                  </a:lnTo>
                  <a:lnTo>
                    <a:pt x="237" y="138"/>
                  </a:lnTo>
                  <a:lnTo>
                    <a:pt x="242" y="156"/>
                  </a:lnTo>
                  <a:lnTo>
                    <a:pt x="243" y="175"/>
                  </a:lnTo>
                  <a:lnTo>
                    <a:pt x="242" y="193"/>
                  </a:lnTo>
                  <a:lnTo>
                    <a:pt x="235" y="212"/>
                  </a:lnTo>
                  <a:lnTo>
                    <a:pt x="226" y="229"/>
                  </a:lnTo>
                  <a:lnTo>
                    <a:pt x="214" y="247"/>
                  </a:lnTo>
                  <a:lnTo>
                    <a:pt x="200" y="263"/>
                  </a:lnTo>
                  <a:lnTo>
                    <a:pt x="183" y="280"/>
                  </a:lnTo>
                  <a:lnTo>
                    <a:pt x="165" y="296"/>
                  </a:lnTo>
                  <a:lnTo>
                    <a:pt x="146" y="310"/>
                  </a:lnTo>
                  <a:lnTo>
                    <a:pt x="126" y="322"/>
                  </a:lnTo>
                  <a:lnTo>
                    <a:pt x="106" y="334"/>
                  </a:lnTo>
                  <a:lnTo>
                    <a:pt x="86" y="344"/>
                  </a:lnTo>
                  <a:lnTo>
                    <a:pt x="68" y="352"/>
                  </a:lnTo>
                  <a:lnTo>
                    <a:pt x="50" y="359"/>
                  </a:lnTo>
                  <a:lnTo>
                    <a:pt x="32" y="364"/>
                  </a:lnTo>
                  <a:lnTo>
                    <a:pt x="29" y="365"/>
                  </a:lnTo>
                  <a:lnTo>
                    <a:pt x="22" y="367"/>
                  </a:lnTo>
                  <a:lnTo>
                    <a:pt x="15" y="369"/>
                  </a:lnTo>
                  <a:lnTo>
                    <a:pt x="7" y="372"/>
                  </a:lnTo>
                  <a:lnTo>
                    <a:pt x="2" y="373"/>
                  </a:lnTo>
                  <a:lnTo>
                    <a:pt x="0" y="373"/>
                  </a:lnTo>
                  <a:lnTo>
                    <a:pt x="0" y="371"/>
                  </a:lnTo>
                  <a:lnTo>
                    <a:pt x="5" y="366"/>
                  </a:lnTo>
                  <a:lnTo>
                    <a:pt x="13" y="359"/>
                  </a:lnTo>
                  <a:lnTo>
                    <a:pt x="21" y="350"/>
                  </a:lnTo>
                  <a:lnTo>
                    <a:pt x="29" y="341"/>
                  </a:lnTo>
                  <a:lnTo>
                    <a:pt x="35" y="330"/>
                  </a:lnTo>
                  <a:lnTo>
                    <a:pt x="42" y="320"/>
                  </a:lnTo>
                  <a:lnTo>
                    <a:pt x="46" y="308"/>
                  </a:lnTo>
                  <a:lnTo>
                    <a:pt x="50" y="298"/>
                  </a:lnTo>
                  <a:lnTo>
                    <a:pt x="51" y="287"/>
                  </a:lnTo>
                  <a:lnTo>
                    <a:pt x="51" y="272"/>
                  </a:lnTo>
                  <a:lnTo>
                    <a:pt x="48" y="254"/>
                  </a:lnTo>
                  <a:lnTo>
                    <a:pt x="44" y="234"/>
                  </a:lnTo>
                  <a:lnTo>
                    <a:pt x="39" y="212"/>
                  </a:lnTo>
                  <a:lnTo>
                    <a:pt x="35" y="193"/>
                  </a:lnTo>
                  <a:lnTo>
                    <a:pt x="32" y="175"/>
                  </a:lnTo>
                  <a:lnTo>
                    <a:pt x="31" y="160"/>
                  </a:lnTo>
                  <a:lnTo>
                    <a:pt x="32" y="147"/>
                  </a:lnTo>
                  <a:lnTo>
                    <a:pt x="34" y="132"/>
                  </a:lnTo>
                  <a:lnTo>
                    <a:pt x="38" y="113"/>
                  </a:lnTo>
                  <a:lnTo>
                    <a:pt x="43" y="91"/>
                  </a:lnTo>
                  <a:lnTo>
                    <a:pt x="52" y="68"/>
                  </a:lnTo>
                  <a:lnTo>
                    <a:pt x="67" y="45"/>
                  </a:lnTo>
                  <a:lnTo>
                    <a:pt x="85" y="25"/>
                  </a:lnTo>
                  <a:lnTo>
                    <a:pt x="110" y="9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4" name="Freeform 641"/>
            <p:cNvSpPr>
              <a:spLocks/>
            </p:cNvSpPr>
            <p:nvPr/>
          </p:nvSpPr>
          <p:spPr bwMode="auto">
            <a:xfrm flipH="1">
              <a:off x="1013" y="3222"/>
              <a:ext cx="492" cy="310"/>
            </a:xfrm>
            <a:custGeom>
              <a:avLst/>
              <a:gdLst>
                <a:gd name="T0" fmla="*/ 1 w 1094"/>
                <a:gd name="T1" fmla="*/ 1 h 620"/>
                <a:gd name="T2" fmla="*/ 1 w 1094"/>
                <a:gd name="T3" fmla="*/ 1 h 620"/>
                <a:gd name="T4" fmla="*/ 1 w 1094"/>
                <a:gd name="T5" fmla="*/ 1 h 620"/>
                <a:gd name="T6" fmla="*/ 1 w 1094"/>
                <a:gd name="T7" fmla="*/ 1 h 620"/>
                <a:gd name="T8" fmla="*/ 1 w 1094"/>
                <a:gd name="T9" fmla="*/ 1 h 620"/>
                <a:gd name="T10" fmla="*/ 1 w 1094"/>
                <a:gd name="T11" fmla="*/ 1 h 620"/>
                <a:gd name="T12" fmla="*/ 1 w 1094"/>
                <a:gd name="T13" fmla="*/ 2 h 620"/>
                <a:gd name="T14" fmla="*/ 1 w 1094"/>
                <a:gd name="T15" fmla="*/ 2 h 620"/>
                <a:gd name="T16" fmla="*/ 1 w 1094"/>
                <a:gd name="T17" fmla="*/ 2 h 620"/>
                <a:gd name="T18" fmla="*/ 1 w 1094"/>
                <a:gd name="T19" fmla="*/ 2 h 620"/>
                <a:gd name="T20" fmla="*/ 1 w 1094"/>
                <a:gd name="T21" fmla="*/ 2 h 620"/>
                <a:gd name="T22" fmla="*/ 2 w 1094"/>
                <a:gd name="T23" fmla="*/ 2 h 620"/>
                <a:gd name="T24" fmla="*/ 2 w 1094"/>
                <a:gd name="T25" fmla="*/ 2 h 620"/>
                <a:gd name="T26" fmla="*/ 2 w 1094"/>
                <a:gd name="T27" fmla="*/ 2 h 620"/>
                <a:gd name="T28" fmla="*/ 2 w 1094"/>
                <a:gd name="T29" fmla="*/ 2 h 620"/>
                <a:gd name="T30" fmla="*/ 2 w 1094"/>
                <a:gd name="T31" fmla="*/ 2 h 620"/>
                <a:gd name="T32" fmla="*/ 2 w 1094"/>
                <a:gd name="T33" fmla="*/ 2 h 620"/>
                <a:gd name="T34" fmla="*/ 1 w 1094"/>
                <a:gd name="T35" fmla="*/ 2 h 620"/>
                <a:gd name="T36" fmla="*/ 1 w 1094"/>
                <a:gd name="T37" fmla="*/ 2 h 620"/>
                <a:gd name="T38" fmla="*/ 1 w 1094"/>
                <a:gd name="T39" fmla="*/ 2 h 620"/>
                <a:gd name="T40" fmla="*/ 1 w 1094"/>
                <a:gd name="T41" fmla="*/ 2 h 620"/>
                <a:gd name="T42" fmla="*/ 1 w 1094"/>
                <a:gd name="T43" fmla="*/ 2 h 620"/>
                <a:gd name="T44" fmla="*/ 1 w 1094"/>
                <a:gd name="T45" fmla="*/ 2 h 620"/>
                <a:gd name="T46" fmla="*/ 1 w 1094"/>
                <a:gd name="T47" fmla="*/ 2 h 620"/>
                <a:gd name="T48" fmla="*/ 1 w 1094"/>
                <a:gd name="T49" fmla="*/ 2 h 620"/>
                <a:gd name="T50" fmla="*/ 1 w 1094"/>
                <a:gd name="T51" fmla="*/ 2 h 620"/>
                <a:gd name="T52" fmla="*/ 1 w 1094"/>
                <a:gd name="T53" fmla="*/ 2 h 620"/>
                <a:gd name="T54" fmla="*/ 1 w 1094"/>
                <a:gd name="T55" fmla="*/ 2 h 620"/>
                <a:gd name="T56" fmla="*/ 1 w 1094"/>
                <a:gd name="T57" fmla="*/ 2 h 620"/>
                <a:gd name="T58" fmla="*/ 1 w 1094"/>
                <a:gd name="T59" fmla="*/ 2 h 620"/>
                <a:gd name="T60" fmla="*/ 1 w 1094"/>
                <a:gd name="T61" fmla="*/ 2 h 620"/>
                <a:gd name="T62" fmla="*/ 1 w 1094"/>
                <a:gd name="T63" fmla="*/ 3 h 620"/>
                <a:gd name="T64" fmla="*/ 0 w 1094"/>
                <a:gd name="T65" fmla="*/ 3 h 620"/>
                <a:gd name="T66" fmla="*/ 0 w 1094"/>
                <a:gd name="T67" fmla="*/ 3 h 620"/>
                <a:gd name="T68" fmla="*/ 0 w 1094"/>
                <a:gd name="T69" fmla="*/ 3 h 620"/>
                <a:gd name="T70" fmla="*/ 0 w 1094"/>
                <a:gd name="T71" fmla="*/ 3 h 620"/>
                <a:gd name="T72" fmla="*/ 0 w 1094"/>
                <a:gd name="T73" fmla="*/ 3 h 620"/>
                <a:gd name="T74" fmla="*/ 0 w 1094"/>
                <a:gd name="T75" fmla="*/ 3 h 620"/>
                <a:gd name="T76" fmla="*/ 0 w 1094"/>
                <a:gd name="T77" fmla="*/ 2 h 620"/>
                <a:gd name="T78" fmla="*/ 0 w 1094"/>
                <a:gd name="T79" fmla="*/ 2 h 620"/>
                <a:gd name="T80" fmla="*/ 0 w 1094"/>
                <a:gd name="T81" fmla="*/ 2 h 620"/>
                <a:gd name="T82" fmla="*/ 0 w 1094"/>
                <a:gd name="T83" fmla="*/ 2 h 620"/>
                <a:gd name="T84" fmla="*/ 1 w 1094"/>
                <a:gd name="T85" fmla="*/ 2 h 620"/>
                <a:gd name="T86" fmla="*/ 1 w 1094"/>
                <a:gd name="T87" fmla="*/ 2 h 620"/>
                <a:gd name="T88" fmla="*/ 1 w 1094"/>
                <a:gd name="T89" fmla="*/ 2 h 620"/>
                <a:gd name="T90" fmla="*/ 1 w 1094"/>
                <a:gd name="T91" fmla="*/ 2 h 620"/>
                <a:gd name="T92" fmla="*/ 1 w 1094"/>
                <a:gd name="T93" fmla="*/ 2 h 620"/>
                <a:gd name="T94" fmla="*/ 1 w 1094"/>
                <a:gd name="T95" fmla="*/ 2 h 620"/>
                <a:gd name="T96" fmla="*/ 1 w 1094"/>
                <a:gd name="T97" fmla="*/ 2 h 620"/>
                <a:gd name="T98" fmla="*/ 0 w 1094"/>
                <a:gd name="T99" fmla="*/ 2 h 620"/>
                <a:gd name="T100" fmla="*/ 0 w 1094"/>
                <a:gd name="T101" fmla="*/ 1 h 620"/>
                <a:gd name="T102" fmla="*/ 0 w 1094"/>
                <a:gd name="T103" fmla="*/ 1 h 620"/>
                <a:gd name="T104" fmla="*/ 0 w 1094"/>
                <a:gd name="T105" fmla="*/ 1 h 620"/>
                <a:gd name="T106" fmla="*/ 1 w 1094"/>
                <a:gd name="T107" fmla="*/ 1 h 620"/>
                <a:gd name="T108" fmla="*/ 1 w 1094"/>
                <a:gd name="T109" fmla="*/ 1 h 620"/>
                <a:gd name="T110" fmla="*/ 1 w 1094"/>
                <a:gd name="T111" fmla="*/ 2 h 620"/>
                <a:gd name="T112" fmla="*/ 1 w 1094"/>
                <a:gd name="T113" fmla="*/ 2 h 620"/>
                <a:gd name="T114" fmla="*/ 1 w 1094"/>
                <a:gd name="T115" fmla="*/ 2 h 620"/>
                <a:gd name="T116" fmla="*/ 1 w 1094"/>
                <a:gd name="T117" fmla="*/ 2 h 620"/>
                <a:gd name="T118" fmla="*/ 1 w 1094"/>
                <a:gd name="T119" fmla="*/ 2 h 620"/>
                <a:gd name="T120" fmla="*/ 1 w 1094"/>
                <a:gd name="T121" fmla="*/ 2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94"/>
                <a:gd name="T184" fmla="*/ 0 h 620"/>
                <a:gd name="T185" fmla="*/ 1094 w 1094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94" h="620">
                  <a:moveTo>
                    <a:pt x="595" y="259"/>
                  </a:moveTo>
                  <a:lnTo>
                    <a:pt x="592" y="236"/>
                  </a:lnTo>
                  <a:lnTo>
                    <a:pt x="591" y="212"/>
                  </a:lnTo>
                  <a:lnTo>
                    <a:pt x="594" y="189"/>
                  </a:lnTo>
                  <a:lnTo>
                    <a:pt x="598" y="165"/>
                  </a:lnTo>
                  <a:lnTo>
                    <a:pt x="603" y="143"/>
                  </a:lnTo>
                  <a:lnTo>
                    <a:pt x="611" y="124"/>
                  </a:lnTo>
                  <a:lnTo>
                    <a:pt x="621" y="105"/>
                  </a:lnTo>
                  <a:lnTo>
                    <a:pt x="632" y="91"/>
                  </a:lnTo>
                  <a:lnTo>
                    <a:pt x="644" y="79"/>
                  </a:lnTo>
                  <a:lnTo>
                    <a:pt x="654" y="67"/>
                  </a:lnTo>
                  <a:lnTo>
                    <a:pt x="664" y="57"/>
                  </a:lnTo>
                  <a:lnTo>
                    <a:pt x="671" y="46"/>
                  </a:lnTo>
                  <a:lnTo>
                    <a:pt x="679" y="36"/>
                  </a:lnTo>
                  <a:lnTo>
                    <a:pt x="687" y="26"/>
                  </a:lnTo>
                  <a:lnTo>
                    <a:pt x="694" y="13"/>
                  </a:lnTo>
                  <a:lnTo>
                    <a:pt x="699" y="0"/>
                  </a:lnTo>
                  <a:lnTo>
                    <a:pt x="700" y="9"/>
                  </a:lnTo>
                  <a:lnTo>
                    <a:pt x="704" y="22"/>
                  </a:lnTo>
                  <a:lnTo>
                    <a:pt x="711" y="38"/>
                  </a:lnTo>
                  <a:lnTo>
                    <a:pt x="719" y="54"/>
                  </a:lnTo>
                  <a:lnTo>
                    <a:pt x="728" y="72"/>
                  </a:lnTo>
                  <a:lnTo>
                    <a:pt x="739" y="89"/>
                  </a:lnTo>
                  <a:lnTo>
                    <a:pt x="750" y="104"/>
                  </a:lnTo>
                  <a:lnTo>
                    <a:pt x="762" y="115"/>
                  </a:lnTo>
                  <a:lnTo>
                    <a:pt x="775" y="127"/>
                  </a:lnTo>
                  <a:lnTo>
                    <a:pt x="786" y="138"/>
                  </a:lnTo>
                  <a:lnTo>
                    <a:pt x="794" y="151"/>
                  </a:lnTo>
                  <a:lnTo>
                    <a:pt x="800" y="164"/>
                  </a:lnTo>
                  <a:lnTo>
                    <a:pt x="811" y="201"/>
                  </a:lnTo>
                  <a:lnTo>
                    <a:pt x="811" y="236"/>
                  </a:lnTo>
                  <a:lnTo>
                    <a:pt x="804" y="268"/>
                  </a:lnTo>
                  <a:lnTo>
                    <a:pt x="797" y="292"/>
                  </a:lnTo>
                  <a:lnTo>
                    <a:pt x="790" y="303"/>
                  </a:lnTo>
                  <a:lnTo>
                    <a:pt x="782" y="315"/>
                  </a:lnTo>
                  <a:lnTo>
                    <a:pt x="771" y="327"/>
                  </a:lnTo>
                  <a:lnTo>
                    <a:pt x="760" y="339"/>
                  </a:lnTo>
                  <a:lnTo>
                    <a:pt x="746" y="352"/>
                  </a:lnTo>
                  <a:lnTo>
                    <a:pt x="733" y="364"/>
                  </a:lnTo>
                  <a:lnTo>
                    <a:pt x="721" y="378"/>
                  </a:lnTo>
                  <a:lnTo>
                    <a:pt x="710" y="393"/>
                  </a:lnTo>
                  <a:lnTo>
                    <a:pt x="704" y="404"/>
                  </a:lnTo>
                  <a:lnTo>
                    <a:pt x="703" y="414"/>
                  </a:lnTo>
                  <a:lnTo>
                    <a:pt x="703" y="422"/>
                  </a:lnTo>
                  <a:lnTo>
                    <a:pt x="707" y="424"/>
                  </a:lnTo>
                  <a:lnTo>
                    <a:pt x="716" y="420"/>
                  </a:lnTo>
                  <a:lnTo>
                    <a:pt x="723" y="413"/>
                  </a:lnTo>
                  <a:lnTo>
                    <a:pt x="728" y="404"/>
                  </a:lnTo>
                  <a:lnTo>
                    <a:pt x="732" y="395"/>
                  </a:lnTo>
                  <a:lnTo>
                    <a:pt x="739" y="382"/>
                  </a:lnTo>
                  <a:lnTo>
                    <a:pt x="745" y="369"/>
                  </a:lnTo>
                  <a:lnTo>
                    <a:pt x="753" y="357"/>
                  </a:lnTo>
                  <a:lnTo>
                    <a:pt x="762" y="347"/>
                  </a:lnTo>
                  <a:lnTo>
                    <a:pt x="783" y="326"/>
                  </a:lnTo>
                  <a:lnTo>
                    <a:pt x="806" y="310"/>
                  </a:lnTo>
                  <a:lnTo>
                    <a:pt x="831" y="296"/>
                  </a:lnTo>
                  <a:lnTo>
                    <a:pt x="856" y="287"/>
                  </a:lnTo>
                  <a:lnTo>
                    <a:pt x="882" y="280"/>
                  </a:lnTo>
                  <a:lnTo>
                    <a:pt x="907" y="277"/>
                  </a:lnTo>
                  <a:lnTo>
                    <a:pt x="931" y="276"/>
                  </a:lnTo>
                  <a:lnTo>
                    <a:pt x="953" y="278"/>
                  </a:lnTo>
                  <a:lnTo>
                    <a:pt x="961" y="280"/>
                  </a:lnTo>
                  <a:lnTo>
                    <a:pt x="968" y="281"/>
                  </a:lnTo>
                  <a:lnTo>
                    <a:pt x="974" y="284"/>
                  </a:lnTo>
                  <a:lnTo>
                    <a:pt x="981" y="286"/>
                  </a:lnTo>
                  <a:lnTo>
                    <a:pt x="994" y="292"/>
                  </a:lnTo>
                  <a:lnTo>
                    <a:pt x="1006" y="298"/>
                  </a:lnTo>
                  <a:lnTo>
                    <a:pt x="1019" y="304"/>
                  </a:lnTo>
                  <a:lnTo>
                    <a:pt x="1031" y="311"/>
                  </a:lnTo>
                  <a:lnTo>
                    <a:pt x="1044" y="319"/>
                  </a:lnTo>
                  <a:lnTo>
                    <a:pt x="1059" y="327"/>
                  </a:lnTo>
                  <a:lnTo>
                    <a:pt x="1076" y="336"/>
                  </a:lnTo>
                  <a:lnTo>
                    <a:pt x="1094" y="345"/>
                  </a:lnTo>
                  <a:lnTo>
                    <a:pt x="1084" y="346"/>
                  </a:lnTo>
                  <a:lnTo>
                    <a:pt x="1070" y="348"/>
                  </a:lnTo>
                  <a:lnTo>
                    <a:pt x="1056" y="351"/>
                  </a:lnTo>
                  <a:lnTo>
                    <a:pt x="1040" y="354"/>
                  </a:lnTo>
                  <a:lnTo>
                    <a:pt x="1026" y="359"/>
                  </a:lnTo>
                  <a:lnTo>
                    <a:pt x="1011" y="364"/>
                  </a:lnTo>
                  <a:lnTo>
                    <a:pt x="999" y="372"/>
                  </a:lnTo>
                  <a:lnTo>
                    <a:pt x="990" y="383"/>
                  </a:lnTo>
                  <a:lnTo>
                    <a:pt x="977" y="399"/>
                  </a:lnTo>
                  <a:lnTo>
                    <a:pt x="960" y="416"/>
                  </a:lnTo>
                  <a:lnTo>
                    <a:pt x="940" y="432"/>
                  </a:lnTo>
                  <a:lnTo>
                    <a:pt x="916" y="447"/>
                  </a:lnTo>
                  <a:lnTo>
                    <a:pt x="891" y="460"/>
                  </a:lnTo>
                  <a:lnTo>
                    <a:pt x="865" y="467"/>
                  </a:lnTo>
                  <a:lnTo>
                    <a:pt x="837" y="469"/>
                  </a:lnTo>
                  <a:lnTo>
                    <a:pt x="811" y="463"/>
                  </a:lnTo>
                  <a:lnTo>
                    <a:pt x="806" y="460"/>
                  </a:lnTo>
                  <a:lnTo>
                    <a:pt x="800" y="458"/>
                  </a:lnTo>
                  <a:lnTo>
                    <a:pt x="794" y="455"/>
                  </a:lnTo>
                  <a:lnTo>
                    <a:pt x="787" y="454"/>
                  </a:lnTo>
                  <a:lnTo>
                    <a:pt x="781" y="454"/>
                  </a:lnTo>
                  <a:lnTo>
                    <a:pt x="775" y="455"/>
                  </a:lnTo>
                  <a:lnTo>
                    <a:pt x="770" y="458"/>
                  </a:lnTo>
                  <a:lnTo>
                    <a:pt x="766" y="460"/>
                  </a:lnTo>
                  <a:lnTo>
                    <a:pt x="761" y="463"/>
                  </a:lnTo>
                  <a:lnTo>
                    <a:pt x="756" y="463"/>
                  </a:lnTo>
                  <a:lnTo>
                    <a:pt x="749" y="461"/>
                  </a:lnTo>
                  <a:lnTo>
                    <a:pt x="744" y="460"/>
                  </a:lnTo>
                  <a:lnTo>
                    <a:pt x="754" y="454"/>
                  </a:lnTo>
                  <a:lnTo>
                    <a:pt x="764" y="445"/>
                  </a:lnTo>
                  <a:lnTo>
                    <a:pt x="771" y="436"/>
                  </a:lnTo>
                  <a:lnTo>
                    <a:pt x="774" y="425"/>
                  </a:lnTo>
                  <a:lnTo>
                    <a:pt x="774" y="423"/>
                  </a:lnTo>
                  <a:lnTo>
                    <a:pt x="774" y="421"/>
                  </a:lnTo>
                  <a:lnTo>
                    <a:pt x="773" y="420"/>
                  </a:lnTo>
                  <a:lnTo>
                    <a:pt x="771" y="417"/>
                  </a:lnTo>
                  <a:lnTo>
                    <a:pt x="770" y="415"/>
                  </a:lnTo>
                  <a:lnTo>
                    <a:pt x="768" y="414"/>
                  </a:lnTo>
                  <a:lnTo>
                    <a:pt x="766" y="413"/>
                  </a:lnTo>
                  <a:lnTo>
                    <a:pt x="764" y="412"/>
                  </a:lnTo>
                  <a:lnTo>
                    <a:pt x="754" y="409"/>
                  </a:lnTo>
                  <a:lnTo>
                    <a:pt x="744" y="409"/>
                  </a:lnTo>
                  <a:lnTo>
                    <a:pt x="735" y="413"/>
                  </a:lnTo>
                  <a:lnTo>
                    <a:pt x="727" y="417"/>
                  </a:lnTo>
                  <a:lnTo>
                    <a:pt x="721" y="425"/>
                  </a:lnTo>
                  <a:lnTo>
                    <a:pt x="720" y="436"/>
                  </a:lnTo>
                  <a:lnTo>
                    <a:pt x="720" y="445"/>
                  </a:lnTo>
                  <a:lnTo>
                    <a:pt x="724" y="452"/>
                  </a:lnTo>
                  <a:lnTo>
                    <a:pt x="727" y="458"/>
                  </a:lnTo>
                  <a:lnTo>
                    <a:pt x="725" y="461"/>
                  </a:lnTo>
                  <a:lnTo>
                    <a:pt x="723" y="462"/>
                  </a:lnTo>
                  <a:lnTo>
                    <a:pt x="719" y="463"/>
                  </a:lnTo>
                  <a:lnTo>
                    <a:pt x="716" y="462"/>
                  </a:lnTo>
                  <a:lnTo>
                    <a:pt x="715" y="459"/>
                  </a:lnTo>
                  <a:lnTo>
                    <a:pt x="714" y="453"/>
                  </a:lnTo>
                  <a:lnTo>
                    <a:pt x="714" y="447"/>
                  </a:lnTo>
                  <a:lnTo>
                    <a:pt x="711" y="440"/>
                  </a:lnTo>
                  <a:lnTo>
                    <a:pt x="706" y="433"/>
                  </a:lnTo>
                  <a:lnTo>
                    <a:pt x="695" y="431"/>
                  </a:lnTo>
                  <a:lnTo>
                    <a:pt x="678" y="437"/>
                  </a:lnTo>
                  <a:lnTo>
                    <a:pt x="673" y="431"/>
                  </a:lnTo>
                  <a:lnTo>
                    <a:pt x="666" y="427"/>
                  </a:lnTo>
                  <a:lnTo>
                    <a:pt x="658" y="423"/>
                  </a:lnTo>
                  <a:lnTo>
                    <a:pt x="649" y="422"/>
                  </a:lnTo>
                  <a:lnTo>
                    <a:pt x="640" y="423"/>
                  </a:lnTo>
                  <a:lnTo>
                    <a:pt x="631" y="427"/>
                  </a:lnTo>
                  <a:lnTo>
                    <a:pt x="623" y="432"/>
                  </a:lnTo>
                  <a:lnTo>
                    <a:pt x="615" y="443"/>
                  </a:lnTo>
                  <a:lnTo>
                    <a:pt x="610" y="444"/>
                  </a:lnTo>
                  <a:lnTo>
                    <a:pt x="602" y="446"/>
                  </a:lnTo>
                  <a:lnTo>
                    <a:pt x="594" y="447"/>
                  </a:lnTo>
                  <a:lnTo>
                    <a:pt x="586" y="448"/>
                  </a:lnTo>
                  <a:lnTo>
                    <a:pt x="577" y="450"/>
                  </a:lnTo>
                  <a:lnTo>
                    <a:pt x="567" y="451"/>
                  </a:lnTo>
                  <a:lnTo>
                    <a:pt x="557" y="452"/>
                  </a:lnTo>
                  <a:lnTo>
                    <a:pt x="548" y="452"/>
                  </a:lnTo>
                  <a:lnTo>
                    <a:pt x="538" y="454"/>
                  </a:lnTo>
                  <a:lnTo>
                    <a:pt x="531" y="458"/>
                  </a:lnTo>
                  <a:lnTo>
                    <a:pt x="524" y="465"/>
                  </a:lnTo>
                  <a:lnTo>
                    <a:pt x="517" y="474"/>
                  </a:lnTo>
                  <a:lnTo>
                    <a:pt x="509" y="485"/>
                  </a:lnTo>
                  <a:lnTo>
                    <a:pt x="503" y="499"/>
                  </a:lnTo>
                  <a:lnTo>
                    <a:pt x="494" y="514"/>
                  </a:lnTo>
                  <a:lnTo>
                    <a:pt x="484" y="531"/>
                  </a:lnTo>
                  <a:lnTo>
                    <a:pt x="473" y="551"/>
                  </a:lnTo>
                  <a:lnTo>
                    <a:pt x="458" y="567"/>
                  </a:lnTo>
                  <a:lnTo>
                    <a:pt x="444" y="581"/>
                  </a:lnTo>
                  <a:lnTo>
                    <a:pt x="428" y="591"/>
                  </a:lnTo>
                  <a:lnTo>
                    <a:pt x="411" y="601"/>
                  </a:lnTo>
                  <a:lnTo>
                    <a:pt x="394" y="607"/>
                  </a:lnTo>
                  <a:lnTo>
                    <a:pt x="378" y="612"/>
                  </a:lnTo>
                  <a:lnTo>
                    <a:pt x="361" y="616"/>
                  </a:lnTo>
                  <a:lnTo>
                    <a:pt x="345" y="618"/>
                  </a:lnTo>
                  <a:lnTo>
                    <a:pt x="329" y="619"/>
                  </a:lnTo>
                  <a:lnTo>
                    <a:pt x="316" y="620"/>
                  </a:lnTo>
                  <a:lnTo>
                    <a:pt x="303" y="619"/>
                  </a:lnTo>
                  <a:lnTo>
                    <a:pt x="291" y="619"/>
                  </a:lnTo>
                  <a:lnTo>
                    <a:pt x="282" y="618"/>
                  </a:lnTo>
                  <a:lnTo>
                    <a:pt x="275" y="617"/>
                  </a:lnTo>
                  <a:lnTo>
                    <a:pt x="270" y="617"/>
                  </a:lnTo>
                  <a:lnTo>
                    <a:pt x="261" y="616"/>
                  </a:lnTo>
                  <a:lnTo>
                    <a:pt x="249" y="613"/>
                  </a:lnTo>
                  <a:lnTo>
                    <a:pt x="234" y="610"/>
                  </a:lnTo>
                  <a:lnTo>
                    <a:pt x="217" y="605"/>
                  </a:lnTo>
                  <a:lnTo>
                    <a:pt x="200" y="599"/>
                  </a:lnTo>
                  <a:lnTo>
                    <a:pt x="182" y="594"/>
                  </a:lnTo>
                  <a:lnTo>
                    <a:pt x="166" y="586"/>
                  </a:lnTo>
                  <a:lnTo>
                    <a:pt x="150" y="578"/>
                  </a:lnTo>
                  <a:lnTo>
                    <a:pt x="134" y="569"/>
                  </a:lnTo>
                  <a:lnTo>
                    <a:pt x="118" y="563"/>
                  </a:lnTo>
                  <a:lnTo>
                    <a:pt x="101" y="558"/>
                  </a:lnTo>
                  <a:lnTo>
                    <a:pt x="83" y="553"/>
                  </a:lnTo>
                  <a:lnTo>
                    <a:pt x="66" y="551"/>
                  </a:lnTo>
                  <a:lnTo>
                    <a:pt x="49" y="549"/>
                  </a:lnTo>
                  <a:lnTo>
                    <a:pt x="31" y="548"/>
                  </a:lnTo>
                  <a:lnTo>
                    <a:pt x="17" y="548"/>
                  </a:lnTo>
                  <a:lnTo>
                    <a:pt x="0" y="545"/>
                  </a:lnTo>
                  <a:lnTo>
                    <a:pt x="1" y="539"/>
                  </a:lnTo>
                  <a:lnTo>
                    <a:pt x="9" y="534"/>
                  </a:lnTo>
                  <a:lnTo>
                    <a:pt x="17" y="528"/>
                  </a:lnTo>
                  <a:lnTo>
                    <a:pt x="35" y="511"/>
                  </a:lnTo>
                  <a:lnTo>
                    <a:pt x="58" y="490"/>
                  </a:lnTo>
                  <a:lnTo>
                    <a:pt x="83" y="466"/>
                  </a:lnTo>
                  <a:lnTo>
                    <a:pt x="109" y="443"/>
                  </a:lnTo>
                  <a:lnTo>
                    <a:pt x="137" y="421"/>
                  </a:lnTo>
                  <a:lnTo>
                    <a:pt x="166" y="401"/>
                  </a:lnTo>
                  <a:lnTo>
                    <a:pt x="192" y="387"/>
                  </a:lnTo>
                  <a:lnTo>
                    <a:pt x="216" y="380"/>
                  </a:lnTo>
                  <a:lnTo>
                    <a:pt x="230" y="378"/>
                  </a:lnTo>
                  <a:lnTo>
                    <a:pt x="250" y="375"/>
                  </a:lnTo>
                  <a:lnTo>
                    <a:pt x="271" y="370"/>
                  </a:lnTo>
                  <a:lnTo>
                    <a:pt x="295" y="365"/>
                  </a:lnTo>
                  <a:lnTo>
                    <a:pt x="318" y="362"/>
                  </a:lnTo>
                  <a:lnTo>
                    <a:pt x="342" y="360"/>
                  </a:lnTo>
                  <a:lnTo>
                    <a:pt x="365" y="359"/>
                  </a:lnTo>
                  <a:lnTo>
                    <a:pt x="383" y="359"/>
                  </a:lnTo>
                  <a:lnTo>
                    <a:pt x="401" y="361"/>
                  </a:lnTo>
                  <a:lnTo>
                    <a:pt x="421" y="367"/>
                  </a:lnTo>
                  <a:lnTo>
                    <a:pt x="442" y="374"/>
                  </a:lnTo>
                  <a:lnTo>
                    <a:pt x="463" y="382"/>
                  </a:lnTo>
                  <a:lnTo>
                    <a:pt x="482" y="390"/>
                  </a:lnTo>
                  <a:lnTo>
                    <a:pt x="498" y="398"/>
                  </a:lnTo>
                  <a:lnTo>
                    <a:pt x="511" y="404"/>
                  </a:lnTo>
                  <a:lnTo>
                    <a:pt x="517" y="408"/>
                  </a:lnTo>
                  <a:lnTo>
                    <a:pt x="525" y="414"/>
                  </a:lnTo>
                  <a:lnTo>
                    <a:pt x="532" y="420"/>
                  </a:lnTo>
                  <a:lnTo>
                    <a:pt x="540" y="425"/>
                  </a:lnTo>
                  <a:lnTo>
                    <a:pt x="548" y="430"/>
                  </a:lnTo>
                  <a:lnTo>
                    <a:pt x="553" y="432"/>
                  </a:lnTo>
                  <a:lnTo>
                    <a:pt x="561" y="433"/>
                  </a:lnTo>
                  <a:lnTo>
                    <a:pt x="570" y="433"/>
                  </a:lnTo>
                  <a:lnTo>
                    <a:pt x="579" y="433"/>
                  </a:lnTo>
                  <a:lnTo>
                    <a:pt x="588" y="432"/>
                  </a:lnTo>
                  <a:lnTo>
                    <a:pt x="598" y="431"/>
                  </a:lnTo>
                  <a:lnTo>
                    <a:pt x="604" y="430"/>
                  </a:lnTo>
                  <a:lnTo>
                    <a:pt x="611" y="428"/>
                  </a:lnTo>
                  <a:lnTo>
                    <a:pt x="619" y="423"/>
                  </a:lnTo>
                  <a:lnTo>
                    <a:pt x="621" y="420"/>
                  </a:lnTo>
                  <a:lnTo>
                    <a:pt x="620" y="416"/>
                  </a:lnTo>
                  <a:lnTo>
                    <a:pt x="615" y="412"/>
                  </a:lnTo>
                  <a:lnTo>
                    <a:pt x="610" y="409"/>
                  </a:lnTo>
                  <a:lnTo>
                    <a:pt x="603" y="408"/>
                  </a:lnTo>
                  <a:lnTo>
                    <a:pt x="594" y="408"/>
                  </a:lnTo>
                  <a:lnTo>
                    <a:pt x="585" y="408"/>
                  </a:lnTo>
                  <a:lnTo>
                    <a:pt x="574" y="408"/>
                  </a:lnTo>
                  <a:lnTo>
                    <a:pt x="562" y="408"/>
                  </a:lnTo>
                  <a:lnTo>
                    <a:pt x="552" y="409"/>
                  </a:lnTo>
                  <a:lnTo>
                    <a:pt x="541" y="409"/>
                  </a:lnTo>
                  <a:lnTo>
                    <a:pt x="531" y="409"/>
                  </a:lnTo>
                  <a:lnTo>
                    <a:pt x="520" y="409"/>
                  </a:lnTo>
                  <a:lnTo>
                    <a:pt x="508" y="407"/>
                  </a:lnTo>
                  <a:lnTo>
                    <a:pt x="495" y="404"/>
                  </a:lnTo>
                  <a:lnTo>
                    <a:pt x="478" y="398"/>
                  </a:lnTo>
                  <a:lnTo>
                    <a:pt x="459" y="389"/>
                  </a:lnTo>
                  <a:lnTo>
                    <a:pt x="437" y="378"/>
                  </a:lnTo>
                  <a:lnTo>
                    <a:pt x="409" y="363"/>
                  </a:lnTo>
                  <a:lnTo>
                    <a:pt x="388" y="349"/>
                  </a:lnTo>
                  <a:lnTo>
                    <a:pt x="370" y="331"/>
                  </a:lnTo>
                  <a:lnTo>
                    <a:pt x="354" y="310"/>
                  </a:lnTo>
                  <a:lnTo>
                    <a:pt x="341" y="286"/>
                  </a:lnTo>
                  <a:lnTo>
                    <a:pt x="330" y="261"/>
                  </a:lnTo>
                  <a:lnTo>
                    <a:pt x="322" y="233"/>
                  </a:lnTo>
                  <a:lnTo>
                    <a:pt x="317" y="205"/>
                  </a:lnTo>
                  <a:lnTo>
                    <a:pt x="315" y="178"/>
                  </a:lnTo>
                  <a:lnTo>
                    <a:pt x="315" y="159"/>
                  </a:lnTo>
                  <a:lnTo>
                    <a:pt x="317" y="142"/>
                  </a:lnTo>
                  <a:lnTo>
                    <a:pt x="320" y="125"/>
                  </a:lnTo>
                  <a:lnTo>
                    <a:pt x="324" y="109"/>
                  </a:lnTo>
                  <a:lnTo>
                    <a:pt x="334" y="122"/>
                  </a:lnTo>
                  <a:lnTo>
                    <a:pt x="351" y="135"/>
                  </a:lnTo>
                  <a:lnTo>
                    <a:pt x="372" y="148"/>
                  </a:lnTo>
                  <a:lnTo>
                    <a:pt x="396" y="159"/>
                  </a:lnTo>
                  <a:lnTo>
                    <a:pt x="421" y="170"/>
                  </a:lnTo>
                  <a:lnTo>
                    <a:pt x="448" y="178"/>
                  </a:lnTo>
                  <a:lnTo>
                    <a:pt x="471" y="185"/>
                  </a:lnTo>
                  <a:lnTo>
                    <a:pt x="492" y="190"/>
                  </a:lnTo>
                  <a:lnTo>
                    <a:pt x="505" y="194"/>
                  </a:lnTo>
                  <a:lnTo>
                    <a:pt x="520" y="197"/>
                  </a:lnTo>
                  <a:lnTo>
                    <a:pt x="536" y="203"/>
                  </a:lnTo>
                  <a:lnTo>
                    <a:pt x="552" y="210"/>
                  </a:lnTo>
                  <a:lnTo>
                    <a:pt x="567" y="219"/>
                  </a:lnTo>
                  <a:lnTo>
                    <a:pt x="581" y="231"/>
                  </a:lnTo>
                  <a:lnTo>
                    <a:pt x="591" y="245"/>
                  </a:lnTo>
                  <a:lnTo>
                    <a:pt x="598" y="263"/>
                  </a:lnTo>
                  <a:lnTo>
                    <a:pt x="607" y="288"/>
                  </a:lnTo>
                  <a:lnTo>
                    <a:pt x="616" y="308"/>
                  </a:lnTo>
                  <a:lnTo>
                    <a:pt x="621" y="330"/>
                  </a:lnTo>
                  <a:lnTo>
                    <a:pt x="617" y="360"/>
                  </a:lnTo>
                  <a:lnTo>
                    <a:pt x="617" y="369"/>
                  </a:lnTo>
                  <a:lnTo>
                    <a:pt x="620" y="378"/>
                  </a:lnTo>
                  <a:lnTo>
                    <a:pt x="627" y="386"/>
                  </a:lnTo>
                  <a:lnTo>
                    <a:pt x="635" y="394"/>
                  </a:lnTo>
                  <a:lnTo>
                    <a:pt x="642" y="401"/>
                  </a:lnTo>
                  <a:lnTo>
                    <a:pt x="652" y="408"/>
                  </a:lnTo>
                  <a:lnTo>
                    <a:pt x="660" y="413"/>
                  </a:lnTo>
                  <a:lnTo>
                    <a:pt x="666" y="416"/>
                  </a:lnTo>
                  <a:lnTo>
                    <a:pt x="675" y="421"/>
                  </a:lnTo>
                  <a:lnTo>
                    <a:pt x="685" y="424"/>
                  </a:lnTo>
                  <a:lnTo>
                    <a:pt x="690" y="423"/>
                  </a:lnTo>
                  <a:lnTo>
                    <a:pt x="691" y="420"/>
                  </a:lnTo>
                  <a:lnTo>
                    <a:pt x="691" y="413"/>
                  </a:lnTo>
                  <a:lnTo>
                    <a:pt x="691" y="406"/>
                  </a:lnTo>
                  <a:lnTo>
                    <a:pt x="690" y="398"/>
                  </a:lnTo>
                  <a:lnTo>
                    <a:pt x="686" y="390"/>
                  </a:lnTo>
                  <a:lnTo>
                    <a:pt x="681" y="384"/>
                  </a:lnTo>
                  <a:lnTo>
                    <a:pt x="671" y="375"/>
                  </a:lnTo>
                  <a:lnTo>
                    <a:pt x="660" y="362"/>
                  </a:lnTo>
                  <a:lnTo>
                    <a:pt x="645" y="347"/>
                  </a:lnTo>
                  <a:lnTo>
                    <a:pt x="629" y="329"/>
                  </a:lnTo>
                  <a:lnTo>
                    <a:pt x="615" y="308"/>
                  </a:lnTo>
                  <a:lnTo>
                    <a:pt x="603" y="285"/>
                  </a:lnTo>
                  <a:lnTo>
                    <a:pt x="595" y="25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5" name="Freeform 642"/>
            <p:cNvSpPr>
              <a:spLocks/>
            </p:cNvSpPr>
            <p:nvPr/>
          </p:nvSpPr>
          <p:spPr bwMode="auto">
            <a:xfrm flipH="1">
              <a:off x="1045" y="3462"/>
              <a:ext cx="128" cy="153"/>
            </a:xfrm>
            <a:custGeom>
              <a:avLst/>
              <a:gdLst>
                <a:gd name="T0" fmla="*/ 0 w 283"/>
                <a:gd name="T1" fmla="*/ 1 h 305"/>
                <a:gd name="T2" fmla="*/ 0 w 283"/>
                <a:gd name="T3" fmla="*/ 1 h 305"/>
                <a:gd name="T4" fmla="*/ 0 w 283"/>
                <a:gd name="T5" fmla="*/ 1 h 305"/>
                <a:gd name="T6" fmla="*/ 0 w 283"/>
                <a:gd name="T7" fmla="*/ 1 h 305"/>
                <a:gd name="T8" fmla="*/ 0 w 283"/>
                <a:gd name="T9" fmla="*/ 1 h 305"/>
                <a:gd name="T10" fmla="*/ 0 w 283"/>
                <a:gd name="T11" fmla="*/ 1 h 305"/>
                <a:gd name="T12" fmla="*/ 0 w 283"/>
                <a:gd name="T13" fmla="*/ 1 h 305"/>
                <a:gd name="T14" fmla="*/ 0 w 283"/>
                <a:gd name="T15" fmla="*/ 1 h 305"/>
                <a:gd name="T16" fmla="*/ 0 w 283"/>
                <a:gd name="T17" fmla="*/ 1 h 305"/>
                <a:gd name="T18" fmla="*/ 0 w 283"/>
                <a:gd name="T19" fmla="*/ 1 h 305"/>
                <a:gd name="T20" fmla="*/ 0 w 283"/>
                <a:gd name="T21" fmla="*/ 1 h 305"/>
                <a:gd name="T22" fmla="*/ 0 w 283"/>
                <a:gd name="T23" fmla="*/ 1 h 305"/>
                <a:gd name="T24" fmla="*/ 0 w 283"/>
                <a:gd name="T25" fmla="*/ 1 h 305"/>
                <a:gd name="T26" fmla="*/ 0 w 283"/>
                <a:gd name="T27" fmla="*/ 1 h 305"/>
                <a:gd name="T28" fmla="*/ 0 w 283"/>
                <a:gd name="T29" fmla="*/ 1 h 305"/>
                <a:gd name="T30" fmla="*/ 0 w 283"/>
                <a:gd name="T31" fmla="*/ 1 h 305"/>
                <a:gd name="T32" fmla="*/ 0 w 283"/>
                <a:gd name="T33" fmla="*/ 1 h 305"/>
                <a:gd name="T34" fmla="*/ 0 w 283"/>
                <a:gd name="T35" fmla="*/ 1 h 305"/>
                <a:gd name="T36" fmla="*/ 0 w 283"/>
                <a:gd name="T37" fmla="*/ 1 h 305"/>
                <a:gd name="T38" fmla="*/ 0 w 283"/>
                <a:gd name="T39" fmla="*/ 1 h 305"/>
                <a:gd name="T40" fmla="*/ 0 w 283"/>
                <a:gd name="T41" fmla="*/ 1 h 305"/>
                <a:gd name="T42" fmla="*/ 0 w 283"/>
                <a:gd name="T43" fmla="*/ 1 h 305"/>
                <a:gd name="T44" fmla="*/ 0 w 283"/>
                <a:gd name="T45" fmla="*/ 2 h 305"/>
                <a:gd name="T46" fmla="*/ 0 w 283"/>
                <a:gd name="T47" fmla="*/ 2 h 305"/>
                <a:gd name="T48" fmla="*/ 0 w 283"/>
                <a:gd name="T49" fmla="*/ 2 h 305"/>
                <a:gd name="T50" fmla="*/ 0 w 283"/>
                <a:gd name="T51" fmla="*/ 2 h 305"/>
                <a:gd name="T52" fmla="*/ 0 w 283"/>
                <a:gd name="T53" fmla="*/ 2 h 305"/>
                <a:gd name="T54" fmla="*/ 0 w 283"/>
                <a:gd name="T55" fmla="*/ 1 h 305"/>
                <a:gd name="T56" fmla="*/ 0 w 283"/>
                <a:gd name="T57" fmla="*/ 1 h 305"/>
                <a:gd name="T58" fmla="*/ 0 w 283"/>
                <a:gd name="T59" fmla="*/ 1 h 305"/>
                <a:gd name="T60" fmla="*/ 0 w 283"/>
                <a:gd name="T61" fmla="*/ 1 h 305"/>
                <a:gd name="T62" fmla="*/ 0 w 283"/>
                <a:gd name="T63" fmla="*/ 1 h 305"/>
                <a:gd name="T64" fmla="*/ 0 w 283"/>
                <a:gd name="T65" fmla="*/ 1 h 305"/>
                <a:gd name="T66" fmla="*/ 0 w 283"/>
                <a:gd name="T67" fmla="*/ 1 h 30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3"/>
                <a:gd name="T103" fmla="*/ 0 h 305"/>
                <a:gd name="T104" fmla="*/ 283 w 283"/>
                <a:gd name="T105" fmla="*/ 305 h 30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3" h="305">
                  <a:moveTo>
                    <a:pt x="77" y="0"/>
                  </a:moveTo>
                  <a:lnTo>
                    <a:pt x="76" y="10"/>
                  </a:lnTo>
                  <a:lnTo>
                    <a:pt x="71" y="18"/>
                  </a:lnTo>
                  <a:lnTo>
                    <a:pt x="63" y="24"/>
                  </a:lnTo>
                  <a:lnTo>
                    <a:pt x="54" y="27"/>
                  </a:lnTo>
                  <a:lnTo>
                    <a:pt x="43" y="27"/>
                  </a:lnTo>
                  <a:lnTo>
                    <a:pt x="35" y="25"/>
                  </a:lnTo>
                  <a:lnTo>
                    <a:pt x="31" y="20"/>
                  </a:lnTo>
                  <a:lnTo>
                    <a:pt x="29" y="17"/>
                  </a:lnTo>
                  <a:lnTo>
                    <a:pt x="27" y="15"/>
                  </a:lnTo>
                  <a:lnTo>
                    <a:pt x="23" y="12"/>
                  </a:lnTo>
                  <a:lnTo>
                    <a:pt x="18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12"/>
                  </a:lnTo>
                  <a:lnTo>
                    <a:pt x="5" y="17"/>
                  </a:lnTo>
                  <a:lnTo>
                    <a:pt x="9" y="22"/>
                  </a:lnTo>
                  <a:lnTo>
                    <a:pt x="14" y="27"/>
                  </a:lnTo>
                  <a:lnTo>
                    <a:pt x="19" y="32"/>
                  </a:lnTo>
                  <a:lnTo>
                    <a:pt x="25" y="30"/>
                  </a:lnTo>
                  <a:lnTo>
                    <a:pt x="32" y="30"/>
                  </a:lnTo>
                  <a:lnTo>
                    <a:pt x="39" y="30"/>
                  </a:lnTo>
                  <a:lnTo>
                    <a:pt x="44" y="34"/>
                  </a:lnTo>
                  <a:lnTo>
                    <a:pt x="50" y="42"/>
                  </a:lnTo>
                  <a:lnTo>
                    <a:pt x="52" y="49"/>
                  </a:lnTo>
                  <a:lnTo>
                    <a:pt x="52" y="55"/>
                  </a:lnTo>
                  <a:lnTo>
                    <a:pt x="51" y="61"/>
                  </a:lnTo>
                  <a:lnTo>
                    <a:pt x="48" y="64"/>
                  </a:lnTo>
                  <a:lnTo>
                    <a:pt x="47" y="67"/>
                  </a:lnTo>
                  <a:lnTo>
                    <a:pt x="44" y="70"/>
                  </a:lnTo>
                  <a:lnTo>
                    <a:pt x="42" y="72"/>
                  </a:lnTo>
                  <a:lnTo>
                    <a:pt x="35" y="76"/>
                  </a:lnTo>
                  <a:lnTo>
                    <a:pt x="27" y="78"/>
                  </a:lnTo>
                  <a:lnTo>
                    <a:pt x="21" y="79"/>
                  </a:lnTo>
                  <a:lnTo>
                    <a:pt x="14" y="79"/>
                  </a:lnTo>
                  <a:lnTo>
                    <a:pt x="4" y="107"/>
                  </a:lnTo>
                  <a:lnTo>
                    <a:pt x="1" y="135"/>
                  </a:lnTo>
                  <a:lnTo>
                    <a:pt x="6" y="161"/>
                  </a:lnTo>
                  <a:lnTo>
                    <a:pt x="21" y="186"/>
                  </a:lnTo>
                  <a:lnTo>
                    <a:pt x="42" y="209"/>
                  </a:lnTo>
                  <a:lnTo>
                    <a:pt x="72" y="231"/>
                  </a:lnTo>
                  <a:lnTo>
                    <a:pt x="110" y="249"/>
                  </a:lnTo>
                  <a:lnTo>
                    <a:pt x="158" y="262"/>
                  </a:lnTo>
                  <a:lnTo>
                    <a:pt x="176" y="267"/>
                  </a:lnTo>
                  <a:lnTo>
                    <a:pt x="194" y="273"/>
                  </a:lnTo>
                  <a:lnTo>
                    <a:pt x="214" y="279"/>
                  </a:lnTo>
                  <a:lnTo>
                    <a:pt x="231" y="284"/>
                  </a:lnTo>
                  <a:lnTo>
                    <a:pt x="248" y="291"/>
                  </a:lnTo>
                  <a:lnTo>
                    <a:pt x="262" y="297"/>
                  </a:lnTo>
                  <a:lnTo>
                    <a:pt x="273" y="302"/>
                  </a:lnTo>
                  <a:lnTo>
                    <a:pt x="283" y="305"/>
                  </a:lnTo>
                  <a:lnTo>
                    <a:pt x="273" y="290"/>
                  </a:lnTo>
                  <a:lnTo>
                    <a:pt x="266" y="273"/>
                  </a:lnTo>
                  <a:lnTo>
                    <a:pt x="258" y="254"/>
                  </a:lnTo>
                  <a:lnTo>
                    <a:pt x="252" y="235"/>
                  </a:lnTo>
                  <a:lnTo>
                    <a:pt x="248" y="215"/>
                  </a:lnTo>
                  <a:lnTo>
                    <a:pt x="245" y="196"/>
                  </a:lnTo>
                  <a:lnTo>
                    <a:pt x="242" y="176"/>
                  </a:lnTo>
                  <a:lnTo>
                    <a:pt x="239" y="160"/>
                  </a:lnTo>
                  <a:lnTo>
                    <a:pt x="237" y="141"/>
                  </a:lnTo>
                  <a:lnTo>
                    <a:pt x="230" y="120"/>
                  </a:lnTo>
                  <a:lnTo>
                    <a:pt x="221" y="94"/>
                  </a:lnTo>
                  <a:lnTo>
                    <a:pt x="206" y="69"/>
                  </a:lnTo>
                  <a:lnTo>
                    <a:pt x="185" y="46"/>
                  </a:lnTo>
                  <a:lnTo>
                    <a:pt x="158" y="25"/>
                  </a:lnTo>
                  <a:lnTo>
                    <a:pt x="122" y="9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6" name="Freeform 643"/>
            <p:cNvSpPr>
              <a:spLocks/>
            </p:cNvSpPr>
            <p:nvPr/>
          </p:nvSpPr>
          <p:spPr bwMode="auto">
            <a:xfrm flipH="1">
              <a:off x="1189" y="3499"/>
              <a:ext cx="16" cy="15"/>
            </a:xfrm>
            <a:custGeom>
              <a:avLst/>
              <a:gdLst>
                <a:gd name="T0" fmla="*/ 0 w 33"/>
                <a:gd name="T1" fmla="*/ 0 h 31"/>
                <a:gd name="T2" fmla="*/ 0 w 33"/>
                <a:gd name="T3" fmla="*/ 0 h 31"/>
                <a:gd name="T4" fmla="*/ 0 w 33"/>
                <a:gd name="T5" fmla="*/ 0 h 31"/>
                <a:gd name="T6" fmla="*/ 0 w 33"/>
                <a:gd name="T7" fmla="*/ 0 h 31"/>
                <a:gd name="T8" fmla="*/ 0 w 33"/>
                <a:gd name="T9" fmla="*/ 0 h 31"/>
                <a:gd name="T10" fmla="*/ 0 w 33"/>
                <a:gd name="T11" fmla="*/ 0 h 31"/>
                <a:gd name="T12" fmla="*/ 0 w 33"/>
                <a:gd name="T13" fmla="*/ 0 h 31"/>
                <a:gd name="T14" fmla="*/ 0 w 33"/>
                <a:gd name="T15" fmla="*/ 0 h 31"/>
                <a:gd name="T16" fmla="*/ 0 w 33"/>
                <a:gd name="T17" fmla="*/ 0 h 31"/>
                <a:gd name="T18" fmla="*/ 0 w 33"/>
                <a:gd name="T19" fmla="*/ 0 h 31"/>
                <a:gd name="T20" fmla="*/ 0 w 33"/>
                <a:gd name="T21" fmla="*/ 0 h 31"/>
                <a:gd name="T22" fmla="*/ 0 w 33"/>
                <a:gd name="T23" fmla="*/ 0 h 31"/>
                <a:gd name="T24" fmla="*/ 0 w 33"/>
                <a:gd name="T25" fmla="*/ 0 h 31"/>
                <a:gd name="T26" fmla="*/ 0 w 33"/>
                <a:gd name="T27" fmla="*/ 0 h 31"/>
                <a:gd name="T28" fmla="*/ 0 w 33"/>
                <a:gd name="T29" fmla="*/ 0 h 31"/>
                <a:gd name="T30" fmla="*/ 0 w 33"/>
                <a:gd name="T31" fmla="*/ 0 h 31"/>
                <a:gd name="T32" fmla="*/ 0 w 33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31"/>
                <a:gd name="T53" fmla="*/ 33 w 33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31">
                  <a:moveTo>
                    <a:pt x="33" y="20"/>
                  </a:moveTo>
                  <a:lnTo>
                    <a:pt x="30" y="26"/>
                  </a:lnTo>
                  <a:lnTo>
                    <a:pt x="26" y="30"/>
                  </a:lnTo>
                  <a:lnTo>
                    <a:pt x="21" y="31"/>
                  </a:lnTo>
                  <a:lnTo>
                    <a:pt x="14" y="30"/>
                  </a:lnTo>
                  <a:lnTo>
                    <a:pt x="8" y="28"/>
                  </a:lnTo>
                  <a:lnTo>
                    <a:pt x="4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9" y="7"/>
                  </a:lnTo>
                  <a:lnTo>
                    <a:pt x="33" y="14"/>
                  </a:lnTo>
                  <a:lnTo>
                    <a:pt x="33" y="2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7" name="Freeform 644"/>
            <p:cNvSpPr>
              <a:spLocks/>
            </p:cNvSpPr>
            <p:nvPr/>
          </p:nvSpPr>
          <p:spPr bwMode="auto">
            <a:xfrm flipH="1">
              <a:off x="1217" y="3474"/>
              <a:ext cx="16" cy="16"/>
            </a:xfrm>
            <a:custGeom>
              <a:avLst/>
              <a:gdLst>
                <a:gd name="T0" fmla="*/ 0 w 36"/>
                <a:gd name="T1" fmla="*/ 1 h 31"/>
                <a:gd name="T2" fmla="*/ 0 w 36"/>
                <a:gd name="T3" fmla="*/ 1 h 31"/>
                <a:gd name="T4" fmla="*/ 0 w 36"/>
                <a:gd name="T5" fmla="*/ 1 h 31"/>
                <a:gd name="T6" fmla="*/ 0 w 36"/>
                <a:gd name="T7" fmla="*/ 1 h 31"/>
                <a:gd name="T8" fmla="*/ 0 w 36"/>
                <a:gd name="T9" fmla="*/ 1 h 31"/>
                <a:gd name="T10" fmla="*/ 0 w 36"/>
                <a:gd name="T11" fmla="*/ 1 h 31"/>
                <a:gd name="T12" fmla="*/ 0 w 36"/>
                <a:gd name="T13" fmla="*/ 1 h 31"/>
                <a:gd name="T14" fmla="*/ 0 w 36"/>
                <a:gd name="T15" fmla="*/ 1 h 31"/>
                <a:gd name="T16" fmla="*/ 0 w 36"/>
                <a:gd name="T17" fmla="*/ 1 h 31"/>
                <a:gd name="T18" fmla="*/ 0 w 36"/>
                <a:gd name="T19" fmla="*/ 0 h 31"/>
                <a:gd name="T20" fmla="*/ 0 w 36"/>
                <a:gd name="T21" fmla="*/ 0 h 31"/>
                <a:gd name="T22" fmla="*/ 0 w 36"/>
                <a:gd name="T23" fmla="*/ 1 h 31"/>
                <a:gd name="T24" fmla="*/ 0 w 36"/>
                <a:gd name="T25" fmla="*/ 1 h 31"/>
                <a:gd name="T26" fmla="*/ 0 w 36"/>
                <a:gd name="T27" fmla="*/ 1 h 31"/>
                <a:gd name="T28" fmla="*/ 0 w 36"/>
                <a:gd name="T29" fmla="*/ 1 h 31"/>
                <a:gd name="T30" fmla="*/ 0 w 36"/>
                <a:gd name="T31" fmla="*/ 1 h 31"/>
                <a:gd name="T32" fmla="*/ 0 w 36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31"/>
                <a:gd name="T53" fmla="*/ 36 w 36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31">
                  <a:moveTo>
                    <a:pt x="32" y="29"/>
                  </a:moveTo>
                  <a:lnTo>
                    <a:pt x="25" y="31"/>
                  </a:lnTo>
                  <a:lnTo>
                    <a:pt x="17" y="31"/>
                  </a:lnTo>
                  <a:lnTo>
                    <a:pt x="8" y="29"/>
                  </a:lnTo>
                  <a:lnTo>
                    <a:pt x="3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7"/>
                  </a:lnTo>
                  <a:lnTo>
                    <a:pt x="6" y="2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3"/>
                  </a:lnTo>
                  <a:lnTo>
                    <a:pt x="32" y="8"/>
                  </a:lnTo>
                  <a:lnTo>
                    <a:pt x="34" y="14"/>
                  </a:lnTo>
                  <a:lnTo>
                    <a:pt x="36" y="20"/>
                  </a:lnTo>
                  <a:lnTo>
                    <a:pt x="36" y="24"/>
                  </a:lnTo>
                  <a:lnTo>
                    <a:pt x="32" y="29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8" name="Freeform 645"/>
            <p:cNvSpPr>
              <a:spLocks/>
            </p:cNvSpPr>
            <p:nvPr/>
          </p:nvSpPr>
          <p:spPr bwMode="auto">
            <a:xfrm flipH="1">
              <a:off x="1178" y="3459"/>
              <a:ext cx="17" cy="17"/>
            </a:xfrm>
            <a:custGeom>
              <a:avLst/>
              <a:gdLst>
                <a:gd name="T0" fmla="*/ 0 w 35"/>
                <a:gd name="T1" fmla="*/ 1 h 32"/>
                <a:gd name="T2" fmla="*/ 0 w 35"/>
                <a:gd name="T3" fmla="*/ 1 h 32"/>
                <a:gd name="T4" fmla="*/ 0 w 35"/>
                <a:gd name="T5" fmla="*/ 1 h 32"/>
                <a:gd name="T6" fmla="*/ 0 w 35"/>
                <a:gd name="T7" fmla="*/ 1 h 32"/>
                <a:gd name="T8" fmla="*/ 0 w 35"/>
                <a:gd name="T9" fmla="*/ 1 h 32"/>
                <a:gd name="T10" fmla="*/ 0 w 35"/>
                <a:gd name="T11" fmla="*/ 1 h 32"/>
                <a:gd name="T12" fmla="*/ 0 w 35"/>
                <a:gd name="T13" fmla="*/ 1 h 32"/>
                <a:gd name="T14" fmla="*/ 0 w 35"/>
                <a:gd name="T15" fmla="*/ 1 h 32"/>
                <a:gd name="T16" fmla="*/ 0 w 35"/>
                <a:gd name="T17" fmla="*/ 1 h 32"/>
                <a:gd name="T18" fmla="*/ 0 w 35"/>
                <a:gd name="T19" fmla="*/ 1 h 32"/>
                <a:gd name="T20" fmla="*/ 0 w 35"/>
                <a:gd name="T21" fmla="*/ 0 h 32"/>
                <a:gd name="T22" fmla="*/ 0 w 35"/>
                <a:gd name="T23" fmla="*/ 1 h 32"/>
                <a:gd name="T24" fmla="*/ 0 w 35"/>
                <a:gd name="T25" fmla="*/ 1 h 32"/>
                <a:gd name="T26" fmla="*/ 0 w 35"/>
                <a:gd name="T27" fmla="*/ 1 h 32"/>
                <a:gd name="T28" fmla="*/ 0 w 35"/>
                <a:gd name="T29" fmla="*/ 1 h 32"/>
                <a:gd name="T30" fmla="*/ 0 w 35"/>
                <a:gd name="T31" fmla="*/ 1 h 32"/>
                <a:gd name="T32" fmla="*/ 0 w 35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2"/>
                <a:gd name="T53" fmla="*/ 35 w 35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2">
                  <a:moveTo>
                    <a:pt x="31" y="28"/>
                  </a:moveTo>
                  <a:lnTo>
                    <a:pt x="26" y="31"/>
                  </a:lnTo>
                  <a:lnTo>
                    <a:pt x="18" y="32"/>
                  </a:lnTo>
                  <a:lnTo>
                    <a:pt x="10" y="32"/>
                  </a:lnTo>
                  <a:lnTo>
                    <a:pt x="4" y="28"/>
                  </a:lnTo>
                  <a:lnTo>
                    <a:pt x="0" y="21"/>
                  </a:lnTo>
                  <a:lnTo>
                    <a:pt x="1" y="14"/>
                  </a:lnTo>
                  <a:lnTo>
                    <a:pt x="4" y="8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5" y="10"/>
                  </a:lnTo>
                  <a:lnTo>
                    <a:pt x="35" y="17"/>
                  </a:lnTo>
                  <a:lnTo>
                    <a:pt x="34" y="23"/>
                  </a:lnTo>
                  <a:lnTo>
                    <a:pt x="31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9" name="Freeform 646"/>
            <p:cNvSpPr>
              <a:spLocks/>
            </p:cNvSpPr>
            <p:nvPr/>
          </p:nvSpPr>
          <p:spPr bwMode="auto">
            <a:xfrm flipH="1">
              <a:off x="1155" y="3482"/>
              <a:ext cx="16" cy="16"/>
            </a:xfrm>
            <a:custGeom>
              <a:avLst/>
              <a:gdLst>
                <a:gd name="T0" fmla="*/ 0 w 35"/>
                <a:gd name="T1" fmla="*/ 1 h 31"/>
                <a:gd name="T2" fmla="*/ 0 w 35"/>
                <a:gd name="T3" fmla="*/ 1 h 31"/>
                <a:gd name="T4" fmla="*/ 0 w 35"/>
                <a:gd name="T5" fmla="*/ 1 h 31"/>
                <a:gd name="T6" fmla="*/ 0 w 35"/>
                <a:gd name="T7" fmla="*/ 1 h 31"/>
                <a:gd name="T8" fmla="*/ 0 w 35"/>
                <a:gd name="T9" fmla="*/ 1 h 31"/>
                <a:gd name="T10" fmla="*/ 0 w 35"/>
                <a:gd name="T11" fmla="*/ 1 h 31"/>
                <a:gd name="T12" fmla="*/ 0 w 35"/>
                <a:gd name="T13" fmla="*/ 1 h 31"/>
                <a:gd name="T14" fmla="*/ 0 w 35"/>
                <a:gd name="T15" fmla="*/ 0 h 31"/>
                <a:gd name="T16" fmla="*/ 0 w 35"/>
                <a:gd name="T17" fmla="*/ 1 h 31"/>
                <a:gd name="T18" fmla="*/ 0 w 35"/>
                <a:gd name="T19" fmla="*/ 1 h 31"/>
                <a:gd name="T20" fmla="*/ 0 w 35"/>
                <a:gd name="T21" fmla="*/ 1 h 31"/>
                <a:gd name="T22" fmla="*/ 0 w 35"/>
                <a:gd name="T23" fmla="*/ 1 h 31"/>
                <a:gd name="T24" fmla="*/ 0 w 35"/>
                <a:gd name="T25" fmla="*/ 1 h 31"/>
                <a:gd name="T26" fmla="*/ 0 w 35"/>
                <a:gd name="T27" fmla="*/ 1 h 31"/>
                <a:gd name="T28" fmla="*/ 0 w 35"/>
                <a:gd name="T29" fmla="*/ 1 h 31"/>
                <a:gd name="T30" fmla="*/ 0 w 35"/>
                <a:gd name="T31" fmla="*/ 1 h 31"/>
                <a:gd name="T32" fmla="*/ 0 w 35"/>
                <a:gd name="T33" fmla="*/ 1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1"/>
                <a:gd name="T53" fmla="*/ 35 w 35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1">
                  <a:moveTo>
                    <a:pt x="27" y="31"/>
                  </a:moveTo>
                  <a:lnTo>
                    <a:pt x="32" y="26"/>
                  </a:lnTo>
                  <a:lnTo>
                    <a:pt x="35" y="19"/>
                  </a:lnTo>
                  <a:lnTo>
                    <a:pt x="35" y="13"/>
                  </a:lnTo>
                  <a:lnTo>
                    <a:pt x="34" y="7"/>
                  </a:lnTo>
                  <a:lnTo>
                    <a:pt x="28" y="3"/>
                  </a:lnTo>
                  <a:lnTo>
                    <a:pt x="21" y="1"/>
                  </a:lnTo>
                  <a:lnTo>
                    <a:pt x="11" y="0"/>
                  </a:lnTo>
                  <a:lnTo>
                    <a:pt x="5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3" y="25"/>
                  </a:lnTo>
                  <a:lnTo>
                    <a:pt x="11" y="29"/>
                  </a:lnTo>
                  <a:lnTo>
                    <a:pt x="21" y="31"/>
                  </a:lnTo>
                  <a:lnTo>
                    <a:pt x="27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0" name="Freeform 647"/>
            <p:cNvSpPr>
              <a:spLocks/>
            </p:cNvSpPr>
            <p:nvPr/>
          </p:nvSpPr>
          <p:spPr bwMode="auto">
            <a:xfrm flipH="1">
              <a:off x="1142" y="3455"/>
              <a:ext cx="14" cy="14"/>
            </a:xfrm>
            <a:custGeom>
              <a:avLst/>
              <a:gdLst>
                <a:gd name="T0" fmla="*/ 0 w 32"/>
                <a:gd name="T1" fmla="*/ 1 h 28"/>
                <a:gd name="T2" fmla="*/ 0 w 32"/>
                <a:gd name="T3" fmla="*/ 1 h 28"/>
                <a:gd name="T4" fmla="*/ 0 w 32"/>
                <a:gd name="T5" fmla="*/ 1 h 28"/>
                <a:gd name="T6" fmla="*/ 0 w 32"/>
                <a:gd name="T7" fmla="*/ 1 h 28"/>
                <a:gd name="T8" fmla="*/ 0 w 32"/>
                <a:gd name="T9" fmla="*/ 1 h 28"/>
                <a:gd name="T10" fmla="*/ 0 w 32"/>
                <a:gd name="T11" fmla="*/ 1 h 28"/>
                <a:gd name="T12" fmla="*/ 0 w 32"/>
                <a:gd name="T13" fmla="*/ 1 h 28"/>
                <a:gd name="T14" fmla="*/ 0 w 32"/>
                <a:gd name="T15" fmla="*/ 1 h 28"/>
                <a:gd name="T16" fmla="*/ 0 w 32"/>
                <a:gd name="T17" fmla="*/ 1 h 28"/>
                <a:gd name="T18" fmla="*/ 0 w 32"/>
                <a:gd name="T19" fmla="*/ 1 h 28"/>
                <a:gd name="T20" fmla="*/ 0 w 32"/>
                <a:gd name="T21" fmla="*/ 1 h 28"/>
                <a:gd name="T22" fmla="*/ 0 w 32"/>
                <a:gd name="T23" fmla="*/ 1 h 28"/>
                <a:gd name="T24" fmla="*/ 0 w 32"/>
                <a:gd name="T25" fmla="*/ 0 h 28"/>
                <a:gd name="T26" fmla="*/ 0 w 32"/>
                <a:gd name="T27" fmla="*/ 0 h 28"/>
                <a:gd name="T28" fmla="*/ 0 w 32"/>
                <a:gd name="T29" fmla="*/ 1 h 28"/>
                <a:gd name="T30" fmla="*/ 0 w 32"/>
                <a:gd name="T31" fmla="*/ 1 h 28"/>
                <a:gd name="T32" fmla="*/ 0 w 32"/>
                <a:gd name="T33" fmla="*/ 1 h 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28"/>
                <a:gd name="T53" fmla="*/ 32 w 32"/>
                <a:gd name="T54" fmla="*/ 28 h 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28">
                  <a:moveTo>
                    <a:pt x="32" y="11"/>
                  </a:moveTo>
                  <a:lnTo>
                    <a:pt x="32" y="16"/>
                  </a:lnTo>
                  <a:lnTo>
                    <a:pt x="31" y="21"/>
                  </a:lnTo>
                  <a:lnTo>
                    <a:pt x="27" y="25"/>
                  </a:lnTo>
                  <a:lnTo>
                    <a:pt x="19" y="28"/>
                  </a:lnTo>
                  <a:lnTo>
                    <a:pt x="11" y="28"/>
                  </a:lnTo>
                  <a:lnTo>
                    <a:pt x="6" y="25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2" y="13"/>
                  </a:lnTo>
                  <a:lnTo>
                    <a:pt x="4" y="7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3"/>
                  </a:lnTo>
                  <a:lnTo>
                    <a:pt x="31" y="7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1" name="Freeform 648"/>
            <p:cNvSpPr>
              <a:spLocks/>
            </p:cNvSpPr>
            <p:nvPr/>
          </p:nvSpPr>
          <p:spPr bwMode="auto">
            <a:xfrm flipH="1">
              <a:off x="1164" y="3430"/>
              <a:ext cx="13" cy="15"/>
            </a:xfrm>
            <a:custGeom>
              <a:avLst/>
              <a:gdLst>
                <a:gd name="T0" fmla="*/ 0 w 28"/>
                <a:gd name="T1" fmla="*/ 0 h 31"/>
                <a:gd name="T2" fmla="*/ 0 w 28"/>
                <a:gd name="T3" fmla="*/ 0 h 31"/>
                <a:gd name="T4" fmla="*/ 0 w 28"/>
                <a:gd name="T5" fmla="*/ 0 h 31"/>
                <a:gd name="T6" fmla="*/ 0 w 28"/>
                <a:gd name="T7" fmla="*/ 0 h 31"/>
                <a:gd name="T8" fmla="*/ 0 w 28"/>
                <a:gd name="T9" fmla="*/ 0 h 31"/>
                <a:gd name="T10" fmla="*/ 0 w 28"/>
                <a:gd name="T11" fmla="*/ 0 h 31"/>
                <a:gd name="T12" fmla="*/ 0 w 28"/>
                <a:gd name="T13" fmla="*/ 0 h 31"/>
                <a:gd name="T14" fmla="*/ 0 w 28"/>
                <a:gd name="T15" fmla="*/ 0 h 31"/>
                <a:gd name="T16" fmla="*/ 0 w 28"/>
                <a:gd name="T17" fmla="*/ 0 h 31"/>
                <a:gd name="T18" fmla="*/ 0 w 28"/>
                <a:gd name="T19" fmla="*/ 0 h 31"/>
                <a:gd name="T20" fmla="*/ 0 w 28"/>
                <a:gd name="T21" fmla="*/ 0 h 31"/>
                <a:gd name="T22" fmla="*/ 0 w 28"/>
                <a:gd name="T23" fmla="*/ 0 h 31"/>
                <a:gd name="T24" fmla="*/ 0 w 28"/>
                <a:gd name="T25" fmla="*/ 0 h 31"/>
                <a:gd name="T26" fmla="*/ 0 w 28"/>
                <a:gd name="T27" fmla="*/ 0 h 31"/>
                <a:gd name="T28" fmla="*/ 0 w 28"/>
                <a:gd name="T29" fmla="*/ 0 h 31"/>
                <a:gd name="T30" fmla="*/ 0 w 28"/>
                <a:gd name="T31" fmla="*/ 0 h 31"/>
                <a:gd name="T32" fmla="*/ 0 w 28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"/>
                <a:gd name="T52" fmla="*/ 0 h 31"/>
                <a:gd name="T53" fmla="*/ 28 w 28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" h="31">
                  <a:moveTo>
                    <a:pt x="20" y="0"/>
                  </a:moveTo>
                  <a:lnTo>
                    <a:pt x="25" y="2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18"/>
                  </a:lnTo>
                  <a:lnTo>
                    <a:pt x="24" y="24"/>
                  </a:lnTo>
                  <a:lnTo>
                    <a:pt x="19" y="28"/>
                  </a:lnTo>
                  <a:lnTo>
                    <a:pt x="14" y="30"/>
                  </a:lnTo>
                  <a:lnTo>
                    <a:pt x="8" y="31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2" name="Freeform 649"/>
            <p:cNvSpPr>
              <a:spLocks/>
            </p:cNvSpPr>
            <p:nvPr/>
          </p:nvSpPr>
          <p:spPr bwMode="auto">
            <a:xfrm flipH="1">
              <a:off x="1187" y="3440"/>
              <a:ext cx="16" cy="17"/>
            </a:xfrm>
            <a:custGeom>
              <a:avLst/>
              <a:gdLst>
                <a:gd name="T0" fmla="*/ 0 w 35"/>
                <a:gd name="T1" fmla="*/ 1 h 33"/>
                <a:gd name="T2" fmla="*/ 0 w 35"/>
                <a:gd name="T3" fmla="*/ 1 h 33"/>
                <a:gd name="T4" fmla="*/ 0 w 35"/>
                <a:gd name="T5" fmla="*/ 1 h 33"/>
                <a:gd name="T6" fmla="*/ 0 w 35"/>
                <a:gd name="T7" fmla="*/ 1 h 33"/>
                <a:gd name="T8" fmla="*/ 0 w 35"/>
                <a:gd name="T9" fmla="*/ 1 h 33"/>
                <a:gd name="T10" fmla="*/ 0 w 35"/>
                <a:gd name="T11" fmla="*/ 1 h 33"/>
                <a:gd name="T12" fmla="*/ 0 w 35"/>
                <a:gd name="T13" fmla="*/ 1 h 33"/>
                <a:gd name="T14" fmla="*/ 0 w 35"/>
                <a:gd name="T15" fmla="*/ 1 h 33"/>
                <a:gd name="T16" fmla="*/ 0 w 35"/>
                <a:gd name="T17" fmla="*/ 1 h 33"/>
                <a:gd name="T18" fmla="*/ 0 w 35"/>
                <a:gd name="T19" fmla="*/ 1 h 33"/>
                <a:gd name="T20" fmla="*/ 0 w 35"/>
                <a:gd name="T21" fmla="*/ 1 h 33"/>
                <a:gd name="T22" fmla="*/ 0 w 35"/>
                <a:gd name="T23" fmla="*/ 1 h 33"/>
                <a:gd name="T24" fmla="*/ 0 w 35"/>
                <a:gd name="T25" fmla="*/ 0 h 33"/>
                <a:gd name="T26" fmla="*/ 0 w 35"/>
                <a:gd name="T27" fmla="*/ 1 h 33"/>
                <a:gd name="T28" fmla="*/ 0 w 35"/>
                <a:gd name="T29" fmla="*/ 1 h 33"/>
                <a:gd name="T30" fmla="*/ 0 w 35"/>
                <a:gd name="T31" fmla="*/ 1 h 33"/>
                <a:gd name="T32" fmla="*/ 0 w 35"/>
                <a:gd name="T33" fmla="*/ 1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33"/>
                <a:gd name="T53" fmla="*/ 35 w 35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33">
                  <a:moveTo>
                    <a:pt x="32" y="17"/>
                  </a:moveTo>
                  <a:lnTo>
                    <a:pt x="28" y="23"/>
                  </a:lnTo>
                  <a:lnTo>
                    <a:pt x="24" y="29"/>
                  </a:lnTo>
                  <a:lnTo>
                    <a:pt x="19" y="32"/>
                  </a:lnTo>
                  <a:lnTo>
                    <a:pt x="11" y="33"/>
                  </a:lnTo>
                  <a:lnTo>
                    <a:pt x="4" y="31"/>
                  </a:lnTo>
                  <a:lnTo>
                    <a:pt x="0" y="28"/>
                  </a:lnTo>
                  <a:lnTo>
                    <a:pt x="0" y="22"/>
                  </a:lnTo>
                  <a:lnTo>
                    <a:pt x="2" y="15"/>
                  </a:lnTo>
                  <a:lnTo>
                    <a:pt x="6" y="9"/>
                  </a:lnTo>
                  <a:lnTo>
                    <a:pt x="12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6"/>
                  </a:lnTo>
                  <a:lnTo>
                    <a:pt x="35" y="11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3" name="Freeform 650"/>
            <p:cNvSpPr>
              <a:spLocks/>
            </p:cNvSpPr>
            <p:nvPr/>
          </p:nvSpPr>
          <p:spPr bwMode="auto">
            <a:xfrm flipH="1">
              <a:off x="1206" y="3438"/>
              <a:ext cx="16" cy="14"/>
            </a:xfrm>
            <a:custGeom>
              <a:avLst/>
              <a:gdLst>
                <a:gd name="T0" fmla="*/ 0 w 33"/>
                <a:gd name="T1" fmla="*/ 0 h 29"/>
                <a:gd name="T2" fmla="*/ 0 w 33"/>
                <a:gd name="T3" fmla="*/ 0 h 29"/>
                <a:gd name="T4" fmla="*/ 0 w 33"/>
                <a:gd name="T5" fmla="*/ 0 h 29"/>
                <a:gd name="T6" fmla="*/ 0 w 33"/>
                <a:gd name="T7" fmla="*/ 0 h 29"/>
                <a:gd name="T8" fmla="*/ 0 w 33"/>
                <a:gd name="T9" fmla="*/ 0 h 29"/>
                <a:gd name="T10" fmla="*/ 0 w 33"/>
                <a:gd name="T11" fmla="*/ 0 h 29"/>
                <a:gd name="T12" fmla="*/ 0 w 33"/>
                <a:gd name="T13" fmla="*/ 0 h 29"/>
                <a:gd name="T14" fmla="*/ 0 w 33"/>
                <a:gd name="T15" fmla="*/ 0 h 29"/>
                <a:gd name="T16" fmla="*/ 0 w 33"/>
                <a:gd name="T17" fmla="*/ 0 h 29"/>
                <a:gd name="T18" fmla="*/ 0 w 33"/>
                <a:gd name="T19" fmla="*/ 0 h 29"/>
                <a:gd name="T20" fmla="*/ 0 w 33"/>
                <a:gd name="T21" fmla="*/ 0 h 29"/>
                <a:gd name="T22" fmla="*/ 0 w 33"/>
                <a:gd name="T23" fmla="*/ 0 h 29"/>
                <a:gd name="T24" fmla="*/ 0 w 33"/>
                <a:gd name="T25" fmla="*/ 0 h 29"/>
                <a:gd name="T26" fmla="*/ 0 w 33"/>
                <a:gd name="T27" fmla="*/ 0 h 29"/>
                <a:gd name="T28" fmla="*/ 0 w 33"/>
                <a:gd name="T29" fmla="*/ 0 h 29"/>
                <a:gd name="T30" fmla="*/ 0 w 33"/>
                <a:gd name="T31" fmla="*/ 0 h 29"/>
                <a:gd name="T32" fmla="*/ 0 w 33"/>
                <a:gd name="T33" fmla="*/ 0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"/>
                <a:gd name="T52" fmla="*/ 0 h 29"/>
                <a:gd name="T53" fmla="*/ 33 w 33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" h="29">
                  <a:moveTo>
                    <a:pt x="5" y="26"/>
                  </a:moveTo>
                  <a:lnTo>
                    <a:pt x="1" y="22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5"/>
                  </a:lnTo>
                  <a:lnTo>
                    <a:pt x="13" y="1"/>
                  </a:lnTo>
                  <a:lnTo>
                    <a:pt x="18" y="0"/>
                  </a:lnTo>
                  <a:lnTo>
                    <a:pt x="23" y="1"/>
                  </a:lnTo>
                  <a:lnTo>
                    <a:pt x="29" y="4"/>
                  </a:lnTo>
                  <a:lnTo>
                    <a:pt x="31" y="8"/>
                  </a:lnTo>
                  <a:lnTo>
                    <a:pt x="33" y="14"/>
                  </a:lnTo>
                  <a:lnTo>
                    <a:pt x="31" y="19"/>
                  </a:lnTo>
                  <a:lnTo>
                    <a:pt x="26" y="23"/>
                  </a:lnTo>
                  <a:lnTo>
                    <a:pt x="21" y="28"/>
                  </a:lnTo>
                  <a:lnTo>
                    <a:pt x="13" y="29"/>
                  </a:lnTo>
                  <a:lnTo>
                    <a:pt x="5" y="2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4" name="Freeform 651"/>
            <p:cNvSpPr>
              <a:spLocks/>
            </p:cNvSpPr>
            <p:nvPr/>
          </p:nvSpPr>
          <p:spPr bwMode="auto">
            <a:xfrm flipH="1">
              <a:off x="1034" y="3364"/>
              <a:ext cx="127" cy="79"/>
            </a:xfrm>
            <a:custGeom>
              <a:avLst/>
              <a:gdLst>
                <a:gd name="T0" fmla="*/ 0 w 281"/>
                <a:gd name="T1" fmla="*/ 0 h 159"/>
                <a:gd name="T2" fmla="*/ 0 w 281"/>
                <a:gd name="T3" fmla="*/ 0 h 159"/>
                <a:gd name="T4" fmla="*/ 0 w 281"/>
                <a:gd name="T5" fmla="*/ 0 h 159"/>
                <a:gd name="T6" fmla="*/ 0 w 281"/>
                <a:gd name="T7" fmla="*/ 0 h 159"/>
                <a:gd name="T8" fmla="*/ 0 w 281"/>
                <a:gd name="T9" fmla="*/ 0 h 159"/>
                <a:gd name="T10" fmla="*/ 0 w 281"/>
                <a:gd name="T11" fmla="*/ 0 h 159"/>
                <a:gd name="T12" fmla="*/ 0 w 281"/>
                <a:gd name="T13" fmla="*/ 0 h 159"/>
                <a:gd name="T14" fmla="*/ 0 w 281"/>
                <a:gd name="T15" fmla="*/ 0 h 159"/>
                <a:gd name="T16" fmla="*/ 0 w 281"/>
                <a:gd name="T17" fmla="*/ 0 h 159"/>
                <a:gd name="T18" fmla="*/ 0 w 281"/>
                <a:gd name="T19" fmla="*/ 0 h 159"/>
                <a:gd name="T20" fmla="*/ 0 w 281"/>
                <a:gd name="T21" fmla="*/ 0 h 159"/>
                <a:gd name="T22" fmla="*/ 0 w 281"/>
                <a:gd name="T23" fmla="*/ 0 h 159"/>
                <a:gd name="T24" fmla="*/ 0 w 281"/>
                <a:gd name="T25" fmla="*/ 0 h 159"/>
                <a:gd name="T26" fmla="*/ 0 w 281"/>
                <a:gd name="T27" fmla="*/ 0 h 159"/>
                <a:gd name="T28" fmla="*/ 0 w 281"/>
                <a:gd name="T29" fmla="*/ 0 h 159"/>
                <a:gd name="T30" fmla="*/ 0 w 281"/>
                <a:gd name="T31" fmla="*/ 0 h 159"/>
                <a:gd name="T32" fmla="*/ 0 w 281"/>
                <a:gd name="T33" fmla="*/ 0 h 159"/>
                <a:gd name="T34" fmla="*/ 0 w 281"/>
                <a:gd name="T35" fmla="*/ 0 h 159"/>
                <a:gd name="T36" fmla="*/ 0 w 281"/>
                <a:gd name="T37" fmla="*/ 0 h 159"/>
                <a:gd name="T38" fmla="*/ 0 w 281"/>
                <a:gd name="T39" fmla="*/ 0 h 159"/>
                <a:gd name="T40" fmla="*/ 0 w 281"/>
                <a:gd name="T41" fmla="*/ 0 h 159"/>
                <a:gd name="T42" fmla="*/ 0 w 281"/>
                <a:gd name="T43" fmla="*/ 0 h 159"/>
                <a:gd name="T44" fmla="*/ 0 w 281"/>
                <a:gd name="T45" fmla="*/ 0 h 159"/>
                <a:gd name="T46" fmla="*/ 0 w 281"/>
                <a:gd name="T47" fmla="*/ 0 h 159"/>
                <a:gd name="T48" fmla="*/ 0 w 281"/>
                <a:gd name="T49" fmla="*/ 0 h 159"/>
                <a:gd name="T50" fmla="*/ 0 w 281"/>
                <a:gd name="T51" fmla="*/ 0 h 159"/>
                <a:gd name="T52" fmla="*/ 0 w 281"/>
                <a:gd name="T53" fmla="*/ 0 h 159"/>
                <a:gd name="T54" fmla="*/ 0 w 281"/>
                <a:gd name="T55" fmla="*/ 0 h 159"/>
                <a:gd name="T56" fmla="*/ 0 w 281"/>
                <a:gd name="T57" fmla="*/ 0 h 159"/>
                <a:gd name="T58" fmla="*/ 0 w 281"/>
                <a:gd name="T59" fmla="*/ 0 h 159"/>
                <a:gd name="T60" fmla="*/ 0 w 281"/>
                <a:gd name="T61" fmla="*/ 0 h 159"/>
                <a:gd name="T62" fmla="*/ 0 w 281"/>
                <a:gd name="T63" fmla="*/ 0 h 159"/>
                <a:gd name="T64" fmla="*/ 0 w 281"/>
                <a:gd name="T65" fmla="*/ 0 h 159"/>
                <a:gd name="T66" fmla="*/ 0 w 281"/>
                <a:gd name="T67" fmla="*/ 0 h 159"/>
                <a:gd name="T68" fmla="*/ 0 w 281"/>
                <a:gd name="T69" fmla="*/ 0 h 159"/>
                <a:gd name="T70" fmla="*/ 0 w 281"/>
                <a:gd name="T71" fmla="*/ 0 h 159"/>
                <a:gd name="T72" fmla="*/ 0 w 281"/>
                <a:gd name="T73" fmla="*/ 0 h 159"/>
                <a:gd name="T74" fmla="*/ 0 w 281"/>
                <a:gd name="T75" fmla="*/ 0 h 159"/>
                <a:gd name="T76" fmla="*/ 0 w 281"/>
                <a:gd name="T77" fmla="*/ 0 h 159"/>
                <a:gd name="T78" fmla="*/ 0 w 281"/>
                <a:gd name="T79" fmla="*/ 0 h 159"/>
                <a:gd name="T80" fmla="*/ 0 w 281"/>
                <a:gd name="T81" fmla="*/ 0 h 159"/>
                <a:gd name="T82" fmla="*/ 0 w 281"/>
                <a:gd name="T83" fmla="*/ 0 h 159"/>
                <a:gd name="T84" fmla="*/ 0 w 281"/>
                <a:gd name="T85" fmla="*/ 0 h 159"/>
                <a:gd name="T86" fmla="*/ 0 w 281"/>
                <a:gd name="T87" fmla="*/ 0 h 159"/>
                <a:gd name="T88" fmla="*/ 0 w 281"/>
                <a:gd name="T89" fmla="*/ 0 h 159"/>
                <a:gd name="T90" fmla="*/ 0 w 281"/>
                <a:gd name="T91" fmla="*/ 0 h 159"/>
                <a:gd name="T92" fmla="*/ 0 w 281"/>
                <a:gd name="T93" fmla="*/ 0 h 159"/>
                <a:gd name="T94" fmla="*/ 0 w 281"/>
                <a:gd name="T95" fmla="*/ 0 h 159"/>
                <a:gd name="T96" fmla="*/ 0 w 281"/>
                <a:gd name="T97" fmla="*/ 0 h 159"/>
                <a:gd name="T98" fmla="*/ 0 w 281"/>
                <a:gd name="T99" fmla="*/ 0 h 159"/>
                <a:gd name="T100" fmla="*/ 0 w 281"/>
                <a:gd name="T101" fmla="*/ 0 h 159"/>
                <a:gd name="T102" fmla="*/ 0 w 281"/>
                <a:gd name="T103" fmla="*/ 0 h 159"/>
                <a:gd name="T104" fmla="*/ 0 w 281"/>
                <a:gd name="T105" fmla="*/ 0 h 159"/>
                <a:gd name="T106" fmla="*/ 0 w 281"/>
                <a:gd name="T107" fmla="*/ 0 h 159"/>
                <a:gd name="T108" fmla="*/ 0 w 281"/>
                <a:gd name="T109" fmla="*/ 0 h 1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81"/>
                <a:gd name="T166" fmla="*/ 0 h 159"/>
                <a:gd name="T167" fmla="*/ 281 w 281"/>
                <a:gd name="T168" fmla="*/ 159 h 1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81" h="159">
                  <a:moveTo>
                    <a:pt x="0" y="128"/>
                  </a:moveTo>
                  <a:lnTo>
                    <a:pt x="2" y="129"/>
                  </a:lnTo>
                  <a:lnTo>
                    <a:pt x="4" y="130"/>
                  </a:lnTo>
                  <a:lnTo>
                    <a:pt x="6" y="131"/>
                  </a:lnTo>
                  <a:lnTo>
                    <a:pt x="7" y="133"/>
                  </a:lnTo>
                  <a:lnTo>
                    <a:pt x="9" y="136"/>
                  </a:lnTo>
                  <a:lnTo>
                    <a:pt x="10" y="137"/>
                  </a:lnTo>
                  <a:lnTo>
                    <a:pt x="10" y="139"/>
                  </a:lnTo>
                  <a:lnTo>
                    <a:pt x="10" y="141"/>
                  </a:lnTo>
                  <a:lnTo>
                    <a:pt x="15" y="137"/>
                  </a:lnTo>
                  <a:lnTo>
                    <a:pt x="21" y="133"/>
                  </a:lnTo>
                  <a:lnTo>
                    <a:pt x="25" y="131"/>
                  </a:lnTo>
                  <a:lnTo>
                    <a:pt x="27" y="129"/>
                  </a:lnTo>
                  <a:lnTo>
                    <a:pt x="38" y="133"/>
                  </a:lnTo>
                  <a:lnTo>
                    <a:pt x="52" y="139"/>
                  </a:lnTo>
                  <a:lnTo>
                    <a:pt x="69" y="145"/>
                  </a:lnTo>
                  <a:lnTo>
                    <a:pt x="88" y="149"/>
                  </a:lnTo>
                  <a:lnTo>
                    <a:pt x="108" y="154"/>
                  </a:lnTo>
                  <a:lnTo>
                    <a:pt x="125" y="158"/>
                  </a:lnTo>
                  <a:lnTo>
                    <a:pt x="141" y="159"/>
                  </a:lnTo>
                  <a:lnTo>
                    <a:pt x="151" y="159"/>
                  </a:lnTo>
                  <a:lnTo>
                    <a:pt x="162" y="156"/>
                  </a:lnTo>
                  <a:lnTo>
                    <a:pt x="164" y="155"/>
                  </a:lnTo>
                  <a:lnTo>
                    <a:pt x="159" y="154"/>
                  </a:lnTo>
                  <a:lnTo>
                    <a:pt x="151" y="154"/>
                  </a:lnTo>
                  <a:lnTo>
                    <a:pt x="137" y="154"/>
                  </a:lnTo>
                  <a:lnTo>
                    <a:pt x="121" y="152"/>
                  </a:lnTo>
                  <a:lnTo>
                    <a:pt x="105" y="147"/>
                  </a:lnTo>
                  <a:lnTo>
                    <a:pt x="89" y="143"/>
                  </a:lnTo>
                  <a:lnTo>
                    <a:pt x="75" y="138"/>
                  </a:lnTo>
                  <a:lnTo>
                    <a:pt x="61" y="132"/>
                  </a:lnTo>
                  <a:lnTo>
                    <a:pt x="51" y="126"/>
                  </a:lnTo>
                  <a:lnTo>
                    <a:pt x="43" y="121"/>
                  </a:lnTo>
                  <a:lnTo>
                    <a:pt x="40" y="117"/>
                  </a:lnTo>
                  <a:lnTo>
                    <a:pt x="43" y="115"/>
                  </a:lnTo>
                  <a:lnTo>
                    <a:pt x="48" y="115"/>
                  </a:lnTo>
                  <a:lnTo>
                    <a:pt x="55" y="113"/>
                  </a:lnTo>
                  <a:lnTo>
                    <a:pt x="63" y="109"/>
                  </a:lnTo>
                  <a:lnTo>
                    <a:pt x="71" y="107"/>
                  </a:lnTo>
                  <a:lnTo>
                    <a:pt x="79" y="103"/>
                  </a:lnTo>
                  <a:lnTo>
                    <a:pt x="84" y="101"/>
                  </a:lnTo>
                  <a:lnTo>
                    <a:pt x="92" y="105"/>
                  </a:lnTo>
                  <a:lnTo>
                    <a:pt x="105" y="109"/>
                  </a:lnTo>
                  <a:lnTo>
                    <a:pt x="119" y="114"/>
                  </a:lnTo>
                  <a:lnTo>
                    <a:pt x="135" y="118"/>
                  </a:lnTo>
                  <a:lnTo>
                    <a:pt x="151" y="123"/>
                  </a:lnTo>
                  <a:lnTo>
                    <a:pt x="167" y="125"/>
                  </a:lnTo>
                  <a:lnTo>
                    <a:pt x="181" y="126"/>
                  </a:lnTo>
                  <a:lnTo>
                    <a:pt x="192" y="125"/>
                  </a:lnTo>
                  <a:lnTo>
                    <a:pt x="200" y="123"/>
                  </a:lnTo>
                  <a:lnTo>
                    <a:pt x="204" y="121"/>
                  </a:lnTo>
                  <a:lnTo>
                    <a:pt x="202" y="120"/>
                  </a:lnTo>
                  <a:lnTo>
                    <a:pt x="194" y="120"/>
                  </a:lnTo>
                  <a:lnTo>
                    <a:pt x="188" y="120"/>
                  </a:lnTo>
                  <a:lnTo>
                    <a:pt x="180" y="120"/>
                  </a:lnTo>
                  <a:lnTo>
                    <a:pt x="172" y="118"/>
                  </a:lnTo>
                  <a:lnTo>
                    <a:pt x="164" y="117"/>
                  </a:lnTo>
                  <a:lnTo>
                    <a:pt x="156" y="116"/>
                  </a:lnTo>
                  <a:lnTo>
                    <a:pt x="148" y="114"/>
                  </a:lnTo>
                  <a:lnTo>
                    <a:pt x="141" y="110"/>
                  </a:lnTo>
                  <a:lnTo>
                    <a:pt x="133" y="108"/>
                  </a:lnTo>
                  <a:lnTo>
                    <a:pt x="119" y="103"/>
                  </a:lnTo>
                  <a:lnTo>
                    <a:pt x="109" y="100"/>
                  </a:lnTo>
                  <a:lnTo>
                    <a:pt x="101" y="98"/>
                  </a:lnTo>
                  <a:lnTo>
                    <a:pt x="96" y="94"/>
                  </a:lnTo>
                  <a:lnTo>
                    <a:pt x="101" y="92"/>
                  </a:lnTo>
                  <a:lnTo>
                    <a:pt x="106" y="90"/>
                  </a:lnTo>
                  <a:lnTo>
                    <a:pt x="114" y="87"/>
                  </a:lnTo>
                  <a:lnTo>
                    <a:pt x="122" y="86"/>
                  </a:lnTo>
                  <a:lnTo>
                    <a:pt x="129" y="85"/>
                  </a:lnTo>
                  <a:lnTo>
                    <a:pt x="137" y="84"/>
                  </a:lnTo>
                  <a:lnTo>
                    <a:pt x="142" y="83"/>
                  </a:lnTo>
                  <a:lnTo>
                    <a:pt x="147" y="81"/>
                  </a:lnTo>
                  <a:lnTo>
                    <a:pt x="151" y="80"/>
                  </a:lnTo>
                  <a:lnTo>
                    <a:pt x="158" y="81"/>
                  </a:lnTo>
                  <a:lnTo>
                    <a:pt x="163" y="83"/>
                  </a:lnTo>
                  <a:lnTo>
                    <a:pt x="169" y="85"/>
                  </a:lnTo>
                  <a:lnTo>
                    <a:pt x="177" y="87"/>
                  </a:lnTo>
                  <a:lnTo>
                    <a:pt x="184" y="91"/>
                  </a:lnTo>
                  <a:lnTo>
                    <a:pt x="191" y="93"/>
                  </a:lnTo>
                  <a:lnTo>
                    <a:pt x="196" y="95"/>
                  </a:lnTo>
                  <a:lnTo>
                    <a:pt x="206" y="99"/>
                  </a:lnTo>
                  <a:lnTo>
                    <a:pt x="217" y="100"/>
                  </a:lnTo>
                  <a:lnTo>
                    <a:pt x="221" y="99"/>
                  </a:lnTo>
                  <a:lnTo>
                    <a:pt x="217" y="95"/>
                  </a:lnTo>
                  <a:lnTo>
                    <a:pt x="212" y="93"/>
                  </a:lnTo>
                  <a:lnTo>
                    <a:pt x="206" y="91"/>
                  </a:lnTo>
                  <a:lnTo>
                    <a:pt x="200" y="87"/>
                  </a:lnTo>
                  <a:lnTo>
                    <a:pt x="193" y="85"/>
                  </a:lnTo>
                  <a:lnTo>
                    <a:pt x="188" y="83"/>
                  </a:lnTo>
                  <a:lnTo>
                    <a:pt x="183" y="80"/>
                  </a:lnTo>
                  <a:lnTo>
                    <a:pt x="179" y="78"/>
                  </a:lnTo>
                  <a:lnTo>
                    <a:pt x="176" y="76"/>
                  </a:lnTo>
                  <a:lnTo>
                    <a:pt x="185" y="75"/>
                  </a:lnTo>
                  <a:lnTo>
                    <a:pt x="197" y="72"/>
                  </a:lnTo>
                  <a:lnTo>
                    <a:pt x="212" y="70"/>
                  </a:lnTo>
                  <a:lnTo>
                    <a:pt x="227" y="68"/>
                  </a:lnTo>
                  <a:lnTo>
                    <a:pt x="243" y="65"/>
                  </a:lnTo>
                  <a:lnTo>
                    <a:pt x="258" y="63"/>
                  </a:lnTo>
                  <a:lnTo>
                    <a:pt x="268" y="61"/>
                  </a:lnTo>
                  <a:lnTo>
                    <a:pt x="275" y="60"/>
                  </a:lnTo>
                  <a:lnTo>
                    <a:pt x="281" y="58"/>
                  </a:lnTo>
                  <a:lnTo>
                    <a:pt x="281" y="56"/>
                  </a:lnTo>
                  <a:lnTo>
                    <a:pt x="277" y="55"/>
                  </a:lnTo>
                  <a:lnTo>
                    <a:pt x="268" y="54"/>
                  </a:lnTo>
                  <a:lnTo>
                    <a:pt x="259" y="54"/>
                  </a:lnTo>
                  <a:lnTo>
                    <a:pt x="246" y="54"/>
                  </a:lnTo>
                  <a:lnTo>
                    <a:pt x="230" y="55"/>
                  </a:lnTo>
                  <a:lnTo>
                    <a:pt x="214" y="56"/>
                  </a:lnTo>
                  <a:lnTo>
                    <a:pt x="198" y="58"/>
                  </a:lnTo>
                  <a:lnTo>
                    <a:pt x="185" y="61"/>
                  </a:lnTo>
                  <a:lnTo>
                    <a:pt x="173" y="63"/>
                  </a:lnTo>
                  <a:lnTo>
                    <a:pt x="166" y="65"/>
                  </a:lnTo>
                  <a:lnTo>
                    <a:pt x="169" y="52"/>
                  </a:lnTo>
                  <a:lnTo>
                    <a:pt x="176" y="34"/>
                  </a:lnTo>
                  <a:lnTo>
                    <a:pt x="184" y="17"/>
                  </a:lnTo>
                  <a:lnTo>
                    <a:pt x="193" y="7"/>
                  </a:lnTo>
                  <a:lnTo>
                    <a:pt x="197" y="2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7" y="4"/>
                  </a:lnTo>
                  <a:lnTo>
                    <a:pt x="183" y="9"/>
                  </a:lnTo>
                  <a:lnTo>
                    <a:pt x="177" y="15"/>
                  </a:lnTo>
                  <a:lnTo>
                    <a:pt x="171" y="24"/>
                  </a:lnTo>
                  <a:lnTo>
                    <a:pt x="164" y="33"/>
                  </a:lnTo>
                  <a:lnTo>
                    <a:pt x="158" y="42"/>
                  </a:lnTo>
                  <a:lnTo>
                    <a:pt x="151" y="52"/>
                  </a:lnTo>
                  <a:lnTo>
                    <a:pt x="147" y="58"/>
                  </a:lnTo>
                  <a:lnTo>
                    <a:pt x="146" y="64"/>
                  </a:lnTo>
                  <a:lnTo>
                    <a:pt x="139" y="65"/>
                  </a:lnTo>
                  <a:lnTo>
                    <a:pt x="131" y="68"/>
                  </a:lnTo>
                  <a:lnTo>
                    <a:pt x="122" y="70"/>
                  </a:lnTo>
                  <a:lnTo>
                    <a:pt x="113" y="72"/>
                  </a:lnTo>
                  <a:lnTo>
                    <a:pt x="104" y="75"/>
                  </a:lnTo>
                  <a:lnTo>
                    <a:pt x="94" y="77"/>
                  </a:lnTo>
                  <a:lnTo>
                    <a:pt x="88" y="79"/>
                  </a:lnTo>
                  <a:lnTo>
                    <a:pt x="83" y="80"/>
                  </a:lnTo>
                  <a:lnTo>
                    <a:pt x="84" y="67"/>
                  </a:lnTo>
                  <a:lnTo>
                    <a:pt x="89" y="47"/>
                  </a:lnTo>
                  <a:lnTo>
                    <a:pt x="96" y="27"/>
                  </a:lnTo>
                  <a:lnTo>
                    <a:pt x="102" y="14"/>
                  </a:lnTo>
                  <a:lnTo>
                    <a:pt x="106" y="7"/>
                  </a:lnTo>
                  <a:lnTo>
                    <a:pt x="106" y="4"/>
                  </a:lnTo>
                  <a:lnTo>
                    <a:pt x="102" y="5"/>
                  </a:lnTo>
                  <a:lnTo>
                    <a:pt x="97" y="12"/>
                  </a:lnTo>
                  <a:lnTo>
                    <a:pt x="88" y="26"/>
                  </a:lnTo>
                  <a:lnTo>
                    <a:pt x="76" y="45"/>
                  </a:lnTo>
                  <a:lnTo>
                    <a:pt x="68" y="65"/>
                  </a:lnTo>
                  <a:lnTo>
                    <a:pt x="65" y="84"/>
                  </a:lnTo>
                  <a:lnTo>
                    <a:pt x="54" y="91"/>
                  </a:lnTo>
                  <a:lnTo>
                    <a:pt x="44" y="98"/>
                  </a:lnTo>
                  <a:lnTo>
                    <a:pt x="36" y="105"/>
                  </a:lnTo>
                  <a:lnTo>
                    <a:pt x="30" y="109"/>
                  </a:lnTo>
                  <a:lnTo>
                    <a:pt x="26" y="111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2" y="103"/>
                  </a:lnTo>
                  <a:lnTo>
                    <a:pt x="25" y="90"/>
                  </a:lnTo>
                  <a:lnTo>
                    <a:pt x="29" y="69"/>
                  </a:lnTo>
                  <a:lnTo>
                    <a:pt x="34" y="48"/>
                  </a:lnTo>
                  <a:lnTo>
                    <a:pt x="38" y="34"/>
                  </a:lnTo>
                  <a:lnTo>
                    <a:pt x="26" y="50"/>
                  </a:lnTo>
                  <a:lnTo>
                    <a:pt x="14" y="77"/>
                  </a:lnTo>
                  <a:lnTo>
                    <a:pt x="5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5" name="Freeform 652"/>
            <p:cNvSpPr>
              <a:spLocks/>
            </p:cNvSpPr>
            <p:nvPr/>
          </p:nvSpPr>
          <p:spPr bwMode="auto">
            <a:xfrm flipH="1">
              <a:off x="1066" y="3493"/>
              <a:ext cx="88" cy="100"/>
            </a:xfrm>
            <a:custGeom>
              <a:avLst/>
              <a:gdLst>
                <a:gd name="T0" fmla="*/ 0 w 195"/>
                <a:gd name="T1" fmla="*/ 1 h 200"/>
                <a:gd name="T2" fmla="*/ 0 w 195"/>
                <a:gd name="T3" fmla="*/ 1 h 200"/>
                <a:gd name="T4" fmla="*/ 0 w 195"/>
                <a:gd name="T5" fmla="*/ 1 h 200"/>
                <a:gd name="T6" fmla="*/ 0 w 195"/>
                <a:gd name="T7" fmla="*/ 1 h 200"/>
                <a:gd name="T8" fmla="*/ 0 w 195"/>
                <a:gd name="T9" fmla="*/ 1 h 200"/>
                <a:gd name="T10" fmla="*/ 0 w 195"/>
                <a:gd name="T11" fmla="*/ 1 h 200"/>
                <a:gd name="T12" fmla="*/ 0 w 195"/>
                <a:gd name="T13" fmla="*/ 1 h 200"/>
                <a:gd name="T14" fmla="*/ 0 w 195"/>
                <a:gd name="T15" fmla="*/ 1 h 200"/>
                <a:gd name="T16" fmla="*/ 0 w 195"/>
                <a:gd name="T17" fmla="*/ 1 h 200"/>
                <a:gd name="T18" fmla="*/ 0 w 195"/>
                <a:gd name="T19" fmla="*/ 1 h 200"/>
                <a:gd name="T20" fmla="*/ 0 w 195"/>
                <a:gd name="T21" fmla="*/ 1 h 200"/>
                <a:gd name="T22" fmla="*/ 0 w 195"/>
                <a:gd name="T23" fmla="*/ 1 h 200"/>
                <a:gd name="T24" fmla="*/ 0 w 195"/>
                <a:gd name="T25" fmla="*/ 1 h 200"/>
                <a:gd name="T26" fmla="*/ 0 w 195"/>
                <a:gd name="T27" fmla="*/ 1 h 200"/>
                <a:gd name="T28" fmla="*/ 0 w 195"/>
                <a:gd name="T29" fmla="*/ 1 h 200"/>
                <a:gd name="T30" fmla="*/ 0 w 195"/>
                <a:gd name="T31" fmla="*/ 1 h 200"/>
                <a:gd name="T32" fmla="*/ 0 w 195"/>
                <a:gd name="T33" fmla="*/ 1 h 200"/>
                <a:gd name="T34" fmla="*/ 0 w 195"/>
                <a:gd name="T35" fmla="*/ 1 h 200"/>
                <a:gd name="T36" fmla="*/ 0 w 195"/>
                <a:gd name="T37" fmla="*/ 1 h 200"/>
                <a:gd name="T38" fmla="*/ 0 w 195"/>
                <a:gd name="T39" fmla="*/ 1 h 200"/>
                <a:gd name="T40" fmla="*/ 0 w 195"/>
                <a:gd name="T41" fmla="*/ 1 h 200"/>
                <a:gd name="T42" fmla="*/ 0 w 195"/>
                <a:gd name="T43" fmla="*/ 1 h 200"/>
                <a:gd name="T44" fmla="*/ 0 w 195"/>
                <a:gd name="T45" fmla="*/ 1 h 200"/>
                <a:gd name="T46" fmla="*/ 0 w 195"/>
                <a:gd name="T47" fmla="*/ 1 h 200"/>
                <a:gd name="T48" fmla="*/ 0 w 195"/>
                <a:gd name="T49" fmla="*/ 1 h 200"/>
                <a:gd name="T50" fmla="*/ 0 w 195"/>
                <a:gd name="T51" fmla="*/ 1 h 200"/>
                <a:gd name="T52" fmla="*/ 0 w 195"/>
                <a:gd name="T53" fmla="*/ 1 h 200"/>
                <a:gd name="T54" fmla="*/ 0 w 195"/>
                <a:gd name="T55" fmla="*/ 1 h 200"/>
                <a:gd name="T56" fmla="*/ 0 w 195"/>
                <a:gd name="T57" fmla="*/ 1 h 200"/>
                <a:gd name="T58" fmla="*/ 0 w 195"/>
                <a:gd name="T59" fmla="*/ 1 h 200"/>
                <a:gd name="T60" fmla="*/ 0 w 195"/>
                <a:gd name="T61" fmla="*/ 1 h 200"/>
                <a:gd name="T62" fmla="*/ 0 w 195"/>
                <a:gd name="T63" fmla="*/ 1 h 200"/>
                <a:gd name="T64" fmla="*/ 0 w 195"/>
                <a:gd name="T65" fmla="*/ 1 h 200"/>
                <a:gd name="T66" fmla="*/ 0 w 195"/>
                <a:gd name="T67" fmla="*/ 1 h 200"/>
                <a:gd name="T68" fmla="*/ 0 w 195"/>
                <a:gd name="T69" fmla="*/ 1 h 200"/>
                <a:gd name="T70" fmla="*/ 0 w 195"/>
                <a:gd name="T71" fmla="*/ 1 h 200"/>
                <a:gd name="T72" fmla="*/ 0 w 195"/>
                <a:gd name="T73" fmla="*/ 1 h 200"/>
                <a:gd name="T74" fmla="*/ 0 w 195"/>
                <a:gd name="T75" fmla="*/ 1 h 200"/>
                <a:gd name="T76" fmla="*/ 0 w 195"/>
                <a:gd name="T77" fmla="*/ 1 h 200"/>
                <a:gd name="T78" fmla="*/ 0 w 195"/>
                <a:gd name="T79" fmla="*/ 1 h 200"/>
                <a:gd name="T80" fmla="*/ 0 w 195"/>
                <a:gd name="T81" fmla="*/ 1 h 200"/>
                <a:gd name="T82" fmla="*/ 0 w 195"/>
                <a:gd name="T83" fmla="*/ 1 h 200"/>
                <a:gd name="T84" fmla="*/ 0 w 195"/>
                <a:gd name="T85" fmla="*/ 1 h 200"/>
                <a:gd name="T86" fmla="*/ 0 w 195"/>
                <a:gd name="T87" fmla="*/ 1 h 200"/>
                <a:gd name="T88" fmla="*/ 0 w 195"/>
                <a:gd name="T89" fmla="*/ 1 h 200"/>
                <a:gd name="T90" fmla="*/ 0 w 195"/>
                <a:gd name="T91" fmla="*/ 1 h 200"/>
                <a:gd name="T92" fmla="*/ 0 w 195"/>
                <a:gd name="T93" fmla="*/ 1 h 200"/>
                <a:gd name="T94" fmla="*/ 0 w 195"/>
                <a:gd name="T95" fmla="*/ 1 h 200"/>
                <a:gd name="T96" fmla="*/ 0 w 195"/>
                <a:gd name="T97" fmla="*/ 1 h 200"/>
                <a:gd name="T98" fmla="*/ 0 w 195"/>
                <a:gd name="T99" fmla="*/ 1 h 200"/>
                <a:gd name="T100" fmla="*/ 0 w 195"/>
                <a:gd name="T101" fmla="*/ 1 h 200"/>
                <a:gd name="T102" fmla="*/ 0 w 195"/>
                <a:gd name="T103" fmla="*/ 1 h 200"/>
                <a:gd name="T104" fmla="*/ 0 w 195"/>
                <a:gd name="T105" fmla="*/ 1 h 200"/>
                <a:gd name="T106" fmla="*/ 0 w 195"/>
                <a:gd name="T107" fmla="*/ 1 h 200"/>
                <a:gd name="T108" fmla="*/ 0 w 195"/>
                <a:gd name="T109" fmla="*/ 1 h 200"/>
                <a:gd name="T110" fmla="*/ 0 w 195"/>
                <a:gd name="T111" fmla="*/ 1 h 200"/>
                <a:gd name="T112" fmla="*/ 0 w 195"/>
                <a:gd name="T113" fmla="*/ 1 h 200"/>
                <a:gd name="T114" fmla="*/ 0 w 195"/>
                <a:gd name="T115" fmla="*/ 1 h 200"/>
                <a:gd name="T116" fmla="*/ 0 w 195"/>
                <a:gd name="T117" fmla="*/ 1 h 200"/>
                <a:gd name="T118" fmla="*/ 0 w 195"/>
                <a:gd name="T119" fmla="*/ 1 h 200"/>
                <a:gd name="T120" fmla="*/ 0 w 195"/>
                <a:gd name="T121" fmla="*/ 1 h 200"/>
                <a:gd name="T122" fmla="*/ 0 w 195"/>
                <a:gd name="T123" fmla="*/ 1 h 2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5"/>
                <a:gd name="T187" fmla="*/ 0 h 200"/>
                <a:gd name="T188" fmla="*/ 195 w 195"/>
                <a:gd name="T189" fmla="*/ 200 h 2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5" h="200">
                  <a:moveTo>
                    <a:pt x="9" y="0"/>
                  </a:moveTo>
                  <a:lnTo>
                    <a:pt x="6" y="3"/>
                  </a:lnTo>
                  <a:lnTo>
                    <a:pt x="5" y="6"/>
                  </a:lnTo>
                  <a:lnTo>
                    <a:pt x="2" y="9"/>
                  </a:lnTo>
                  <a:lnTo>
                    <a:pt x="0" y="11"/>
                  </a:lnTo>
                  <a:lnTo>
                    <a:pt x="8" y="18"/>
                  </a:lnTo>
                  <a:lnTo>
                    <a:pt x="16" y="26"/>
                  </a:lnTo>
                  <a:lnTo>
                    <a:pt x="19" y="34"/>
                  </a:lnTo>
                  <a:lnTo>
                    <a:pt x="19" y="41"/>
                  </a:lnTo>
                  <a:lnTo>
                    <a:pt x="18" y="54"/>
                  </a:lnTo>
                  <a:lnTo>
                    <a:pt x="19" y="76"/>
                  </a:lnTo>
                  <a:lnTo>
                    <a:pt x="21" y="99"/>
                  </a:lnTo>
                  <a:lnTo>
                    <a:pt x="23" y="114"/>
                  </a:lnTo>
                  <a:lnTo>
                    <a:pt x="27" y="121"/>
                  </a:lnTo>
                  <a:lnTo>
                    <a:pt x="30" y="124"/>
                  </a:lnTo>
                  <a:lnTo>
                    <a:pt x="33" y="123"/>
                  </a:lnTo>
                  <a:lnTo>
                    <a:pt x="33" y="116"/>
                  </a:lnTo>
                  <a:lnTo>
                    <a:pt x="31" y="102"/>
                  </a:lnTo>
                  <a:lnTo>
                    <a:pt x="33" y="84"/>
                  </a:lnTo>
                  <a:lnTo>
                    <a:pt x="34" y="67"/>
                  </a:lnTo>
                  <a:lnTo>
                    <a:pt x="37" y="54"/>
                  </a:lnTo>
                  <a:lnTo>
                    <a:pt x="42" y="57"/>
                  </a:lnTo>
                  <a:lnTo>
                    <a:pt x="47" y="61"/>
                  </a:lnTo>
                  <a:lnTo>
                    <a:pt x="54" y="64"/>
                  </a:lnTo>
                  <a:lnTo>
                    <a:pt x="59" y="69"/>
                  </a:lnTo>
                  <a:lnTo>
                    <a:pt x="64" y="74"/>
                  </a:lnTo>
                  <a:lnTo>
                    <a:pt x="70" y="78"/>
                  </a:lnTo>
                  <a:lnTo>
                    <a:pt x="73" y="83"/>
                  </a:lnTo>
                  <a:lnTo>
                    <a:pt x="76" y="86"/>
                  </a:lnTo>
                  <a:lnTo>
                    <a:pt x="80" y="98"/>
                  </a:lnTo>
                  <a:lnTo>
                    <a:pt x="83" y="114"/>
                  </a:lnTo>
                  <a:lnTo>
                    <a:pt x="85" y="132"/>
                  </a:lnTo>
                  <a:lnTo>
                    <a:pt x="85" y="146"/>
                  </a:lnTo>
                  <a:lnTo>
                    <a:pt x="84" y="157"/>
                  </a:lnTo>
                  <a:lnTo>
                    <a:pt x="83" y="166"/>
                  </a:lnTo>
                  <a:lnTo>
                    <a:pt x="84" y="176"/>
                  </a:lnTo>
                  <a:lnTo>
                    <a:pt x="87" y="183"/>
                  </a:lnTo>
                  <a:lnTo>
                    <a:pt x="89" y="186"/>
                  </a:lnTo>
                  <a:lnTo>
                    <a:pt x="91" y="184"/>
                  </a:lnTo>
                  <a:lnTo>
                    <a:pt x="92" y="180"/>
                  </a:lnTo>
                  <a:lnTo>
                    <a:pt x="91" y="173"/>
                  </a:lnTo>
                  <a:lnTo>
                    <a:pt x="91" y="163"/>
                  </a:lnTo>
                  <a:lnTo>
                    <a:pt x="93" y="155"/>
                  </a:lnTo>
                  <a:lnTo>
                    <a:pt x="96" y="148"/>
                  </a:lnTo>
                  <a:lnTo>
                    <a:pt x="97" y="143"/>
                  </a:lnTo>
                  <a:lnTo>
                    <a:pt x="98" y="135"/>
                  </a:lnTo>
                  <a:lnTo>
                    <a:pt x="98" y="121"/>
                  </a:lnTo>
                  <a:lnTo>
                    <a:pt x="98" y="108"/>
                  </a:lnTo>
                  <a:lnTo>
                    <a:pt x="97" y="99"/>
                  </a:lnTo>
                  <a:lnTo>
                    <a:pt x="110" y="112"/>
                  </a:lnTo>
                  <a:lnTo>
                    <a:pt x="124" y="127"/>
                  </a:lnTo>
                  <a:lnTo>
                    <a:pt x="138" y="143"/>
                  </a:lnTo>
                  <a:lnTo>
                    <a:pt x="152" y="159"/>
                  </a:lnTo>
                  <a:lnTo>
                    <a:pt x="166" y="174"/>
                  </a:lnTo>
                  <a:lnTo>
                    <a:pt x="177" y="186"/>
                  </a:lnTo>
                  <a:lnTo>
                    <a:pt x="187" y="196"/>
                  </a:lnTo>
                  <a:lnTo>
                    <a:pt x="195" y="200"/>
                  </a:lnTo>
                  <a:lnTo>
                    <a:pt x="189" y="192"/>
                  </a:lnTo>
                  <a:lnTo>
                    <a:pt x="184" y="182"/>
                  </a:lnTo>
                  <a:lnTo>
                    <a:pt x="177" y="173"/>
                  </a:lnTo>
                  <a:lnTo>
                    <a:pt x="171" y="162"/>
                  </a:lnTo>
                  <a:lnTo>
                    <a:pt x="164" y="153"/>
                  </a:lnTo>
                  <a:lnTo>
                    <a:pt x="159" y="144"/>
                  </a:lnTo>
                  <a:lnTo>
                    <a:pt x="154" y="137"/>
                  </a:lnTo>
                  <a:lnTo>
                    <a:pt x="151" y="132"/>
                  </a:lnTo>
                  <a:lnTo>
                    <a:pt x="149" y="128"/>
                  </a:lnTo>
                  <a:lnTo>
                    <a:pt x="145" y="122"/>
                  </a:lnTo>
                  <a:lnTo>
                    <a:pt x="138" y="116"/>
                  </a:lnTo>
                  <a:lnTo>
                    <a:pt x="131" y="109"/>
                  </a:lnTo>
                  <a:lnTo>
                    <a:pt x="125" y="103"/>
                  </a:lnTo>
                  <a:lnTo>
                    <a:pt x="118" y="98"/>
                  </a:lnTo>
                  <a:lnTo>
                    <a:pt x="112" y="93"/>
                  </a:lnTo>
                  <a:lnTo>
                    <a:pt x="108" y="90"/>
                  </a:lnTo>
                  <a:lnTo>
                    <a:pt x="113" y="90"/>
                  </a:lnTo>
                  <a:lnTo>
                    <a:pt x="120" y="91"/>
                  </a:lnTo>
                  <a:lnTo>
                    <a:pt x="126" y="92"/>
                  </a:lnTo>
                  <a:lnTo>
                    <a:pt x="134" y="93"/>
                  </a:lnTo>
                  <a:lnTo>
                    <a:pt x="141" y="95"/>
                  </a:lnTo>
                  <a:lnTo>
                    <a:pt x="147" y="98"/>
                  </a:lnTo>
                  <a:lnTo>
                    <a:pt x="152" y="101"/>
                  </a:lnTo>
                  <a:lnTo>
                    <a:pt x="156" y="103"/>
                  </a:lnTo>
                  <a:lnTo>
                    <a:pt x="162" y="107"/>
                  </a:lnTo>
                  <a:lnTo>
                    <a:pt x="167" y="108"/>
                  </a:lnTo>
                  <a:lnTo>
                    <a:pt x="170" y="107"/>
                  </a:lnTo>
                  <a:lnTo>
                    <a:pt x="166" y="101"/>
                  </a:lnTo>
                  <a:lnTo>
                    <a:pt x="160" y="97"/>
                  </a:lnTo>
                  <a:lnTo>
                    <a:pt x="152" y="92"/>
                  </a:lnTo>
                  <a:lnTo>
                    <a:pt x="143" y="86"/>
                  </a:lnTo>
                  <a:lnTo>
                    <a:pt x="131" y="80"/>
                  </a:lnTo>
                  <a:lnTo>
                    <a:pt x="120" y="76"/>
                  </a:lnTo>
                  <a:lnTo>
                    <a:pt x="108" y="71"/>
                  </a:lnTo>
                  <a:lnTo>
                    <a:pt x="97" y="68"/>
                  </a:lnTo>
                  <a:lnTo>
                    <a:pt x="87" y="67"/>
                  </a:lnTo>
                  <a:lnTo>
                    <a:pt x="81" y="64"/>
                  </a:lnTo>
                  <a:lnTo>
                    <a:pt x="75" y="62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58" y="49"/>
                  </a:lnTo>
                  <a:lnTo>
                    <a:pt x="52" y="45"/>
                  </a:lnTo>
                  <a:lnTo>
                    <a:pt x="48" y="41"/>
                  </a:lnTo>
                  <a:lnTo>
                    <a:pt x="44" y="37"/>
                  </a:lnTo>
                  <a:lnTo>
                    <a:pt x="51" y="34"/>
                  </a:lnTo>
                  <a:lnTo>
                    <a:pt x="59" y="33"/>
                  </a:lnTo>
                  <a:lnTo>
                    <a:pt x="68" y="32"/>
                  </a:lnTo>
                  <a:lnTo>
                    <a:pt x="79" y="32"/>
                  </a:lnTo>
                  <a:lnTo>
                    <a:pt x="89" y="32"/>
                  </a:lnTo>
                  <a:lnTo>
                    <a:pt x="98" y="32"/>
                  </a:lnTo>
                  <a:lnTo>
                    <a:pt x="106" y="33"/>
                  </a:lnTo>
                  <a:lnTo>
                    <a:pt x="113" y="34"/>
                  </a:lnTo>
                  <a:lnTo>
                    <a:pt x="122" y="37"/>
                  </a:lnTo>
                  <a:lnTo>
                    <a:pt x="127" y="36"/>
                  </a:lnTo>
                  <a:lnTo>
                    <a:pt x="125" y="32"/>
                  </a:lnTo>
                  <a:lnTo>
                    <a:pt x="113" y="27"/>
                  </a:lnTo>
                  <a:lnTo>
                    <a:pt x="102" y="25"/>
                  </a:lnTo>
                  <a:lnTo>
                    <a:pt x="91" y="24"/>
                  </a:lnTo>
                  <a:lnTo>
                    <a:pt x="79" y="22"/>
                  </a:lnTo>
                  <a:lnTo>
                    <a:pt x="67" y="22"/>
                  </a:lnTo>
                  <a:lnTo>
                    <a:pt x="55" y="21"/>
                  </a:lnTo>
                  <a:lnTo>
                    <a:pt x="44" y="21"/>
                  </a:lnTo>
                  <a:lnTo>
                    <a:pt x="37" y="19"/>
                  </a:lnTo>
                  <a:lnTo>
                    <a:pt x="30" y="19"/>
                  </a:lnTo>
                  <a:lnTo>
                    <a:pt x="22" y="17"/>
                  </a:lnTo>
                  <a:lnTo>
                    <a:pt x="17" y="12"/>
                  </a:lnTo>
                  <a:lnTo>
                    <a:pt x="13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6" name="Freeform 653"/>
            <p:cNvSpPr>
              <a:spLocks/>
            </p:cNvSpPr>
            <p:nvPr/>
          </p:nvSpPr>
          <p:spPr bwMode="auto">
            <a:xfrm flipH="1">
              <a:off x="1200" y="3475"/>
              <a:ext cx="65" cy="131"/>
            </a:xfrm>
            <a:custGeom>
              <a:avLst/>
              <a:gdLst>
                <a:gd name="T0" fmla="*/ 0 w 144"/>
                <a:gd name="T1" fmla="*/ 0 h 263"/>
                <a:gd name="T2" fmla="*/ 0 w 144"/>
                <a:gd name="T3" fmla="*/ 0 h 263"/>
                <a:gd name="T4" fmla="*/ 0 w 144"/>
                <a:gd name="T5" fmla="*/ 0 h 263"/>
                <a:gd name="T6" fmla="*/ 0 w 144"/>
                <a:gd name="T7" fmla="*/ 0 h 263"/>
                <a:gd name="T8" fmla="*/ 0 w 144"/>
                <a:gd name="T9" fmla="*/ 0 h 263"/>
                <a:gd name="T10" fmla="*/ 0 w 144"/>
                <a:gd name="T11" fmla="*/ 0 h 263"/>
                <a:gd name="T12" fmla="*/ 0 w 144"/>
                <a:gd name="T13" fmla="*/ 0 h 263"/>
                <a:gd name="T14" fmla="*/ 0 w 144"/>
                <a:gd name="T15" fmla="*/ 0 h 263"/>
                <a:gd name="T16" fmla="*/ 0 w 144"/>
                <a:gd name="T17" fmla="*/ 0 h 263"/>
                <a:gd name="T18" fmla="*/ 0 w 144"/>
                <a:gd name="T19" fmla="*/ 0 h 263"/>
                <a:gd name="T20" fmla="*/ 0 w 144"/>
                <a:gd name="T21" fmla="*/ 0 h 263"/>
                <a:gd name="T22" fmla="*/ 0 w 144"/>
                <a:gd name="T23" fmla="*/ 0 h 263"/>
                <a:gd name="T24" fmla="*/ 0 w 144"/>
                <a:gd name="T25" fmla="*/ 0 h 263"/>
                <a:gd name="T26" fmla="*/ 0 w 144"/>
                <a:gd name="T27" fmla="*/ 0 h 263"/>
                <a:gd name="T28" fmla="*/ 0 w 144"/>
                <a:gd name="T29" fmla="*/ 0 h 263"/>
                <a:gd name="T30" fmla="*/ 0 w 144"/>
                <a:gd name="T31" fmla="*/ 1 h 263"/>
                <a:gd name="T32" fmla="*/ 0 w 144"/>
                <a:gd name="T33" fmla="*/ 1 h 263"/>
                <a:gd name="T34" fmla="*/ 0 w 144"/>
                <a:gd name="T35" fmla="*/ 0 h 263"/>
                <a:gd name="T36" fmla="*/ 0 w 144"/>
                <a:gd name="T37" fmla="*/ 0 h 263"/>
                <a:gd name="T38" fmla="*/ 0 w 144"/>
                <a:gd name="T39" fmla="*/ 0 h 263"/>
                <a:gd name="T40" fmla="*/ 0 w 144"/>
                <a:gd name="T41" fmla="*/ 0 h 263"/>
                <a:gd name="T42" fmla="*/ 0 w 144"/>
                <a:gd name="T43" fmla="*/ 0 h 263"/>
                <a:gd name="T44" fmla="*/ 0 w 144"/>
                <a:gd name="T45" fmla="*/ 0 h 263"/>
                <a:gd name="T46" fmla="*/ 0 w 144"/>
                <a:gd name="T47" fmla="*/ 0 h 263"/>
                <a:gd name="T48" fmla="*/ 0 w 144"/>
                <a:gd name="T49" fmla="*/ 0 h 263"/>
                <a:gd name="T50" fmla="*/ 0 w 144"/>
                <a:gd name="T51" fmla="*/ 0 h 263"/>
                <a:gd name="T52" fmla="*/ 0 w 144"/>
                <a:gd name="T53" fmla="*/ 0 h 263"/>
                <a:gd name="T54" fmla="*/ 0 w 144"/>
                <a:gd name="T55" fmla="*/ 0 h 263"/>
                <a:gd name="T56" fmla="*/ 0 w 144"/>
                <a:gd name="T57" fmla="*/ 0 h 263"/>
                <a:gd name="T58" fmla="*/ 0 w 144"/>
                <a:gd name="T59" fmla="*/ 0 h 263"/>
                <a:gd name="T60" fmla="*/ 0 w 144"/>
                <a:gd name="T61" fmla="*/ 0 h 263"/>
                <a:gd name="T62" fmla="*/ 0 w 144"/>
                <a:gd name="T63" fmla="*/ 0 h 263"/>
                <a:gd name="T64" fmla="*/ 0 w 144"/>
                <a:gd name="T65" fmla="*/ 0 h 263"/>
                <a:gd name="T66" fmla="*/ 0 w 144"/>
                <a:gd name="T67" fmla="*/ 0 h 263"/>
                <a:gd name="T68" fmla="*/ 0 w 144"/>
                <a:gd name="T69" fmla="*/ 0 h 263"/>
                <a:gd name="T70" fmla="*/ 0 w 144"/>
                <a:gd name="T71" fmla="*/ 0 h 263"/>
                <a:gd name="T72" fmla="*/ 0 w 144"/>
                <a:gd name="T73" fmla="*/ 0 h 263"/>
                <a:gd name="T74" fmla="*/ 0 w 144"/>
                <a:gd name="T75" fmla="*/ 0 h 263"/>
                <a:gd name="T76" fmla="*/ 0 w 144"/>
                <a:gd name="T77" fmla="*/ 0 h 263"/>
                <a:gd name="T78" fmla="*/ 0 w 144"/>
                <a:gd name="T79" fmla="*/ 0 h 263"/>
                <a:gd name="T80" fmla="*/ 0 w 144"/>
                <a:gd name="T81" fmla="*/ 0 h 263"/>
                <a:gd name="T82" fmla="*/ 0 w 144"/>
                <a:gd name="T83" fmla="*/ 0 h 263"/>
                <a:gd name="T84" fmla="*/ 0 w 144"/>
                <a:gd name="T85" fmla="*/ 0 h 263"/>
                <a:gd name="T86" fmla="*/ 0 w 144"/>
                <a:gd name="T87" fmla="*/ 0 h 263"/>
                <a:gd name="T88" fmla="*/ 0 w 144"/>
                <a:gd name="T89" fmla="*/ 0 h 263"/>
                <a:gd name="T90" fmla="*/ 0 w 144"/>
                <a:gd name="T91" fmla="*/ 0 h 263"/>
                <a:gd name="T92" fmla="*/ 0 w 144"/>
                <a:gd name="T93" fmla="*/ 0 h 263"/>
                <a:gd name="T94" fmla="*/ 0 w 144"/>
                <a:gd name="T95" fmla="*/ 0 h 263"/>
                <a:gd name="T96" fmla="*/ 0 w 144"/>
                <a:gd name="T97" fmla="*/ 0 h 263"/>
                <a:gd name="T98" fmla="*/ 0 w 144"/>
                <a:gd name="T99" fmla="*/ 0 h 263"/>
                <a:gd name="T100" fmla="*/ 0 w 144"/>
                <a:gd name="T101" fmla="*/ 0 h 263"/>
                <a:gd name="T102" fmla="*/ 0 w 144"/>
                <a:gd name="T103" fmla="*/ 0 h 26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4"/>
                <a:gd name="T157" fmla="*/ 0 h 263"/>
                <a:gd name="T158" fmla="*/ 144 w 144"/>
                <a:gd name="T159" fmla="*/ 263 h 26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4" h="263">
                  <a:moveTo>
                    <a:pt x="141" y="37"/>
                  </a:moveTo>
                  <a:lnTo>
                    <a:pt x="133" y="42"/>
                  </a:lnTo>
                  <a:lnTo>
                    <a:pt x="126" y="46"/>
                  </a:lnTo>
                  <a:lnTo>
                    <a:pt x="120" y="53"/>
                  </a:lnTo>
                  <a:lnTo>
                    <a:pt x="118" y="60"/>
                  </a:lnTo>
                  <a:lnTo>
                    <a:pt x="115" y="57"/>
                  </a:lnTo>
                  <a:lnTo>
                    <a:pt x="112" y="54"/>
                  </a:lnTo>
                  <a:lnTo>
                    <a:pt x="111" y="53"/>
                  </a:lnTo>
                  <a:lnTo>
                    <a:pt x="108" y="53"/>
                  </a:lnTo>
                  <a:lnTo>
                    <a:pt x="106" y="57"/>
                  </a:lnTo>
                  <a:lnTo>
                    <a:pt x="103" y="66"/>
                  </a:lnTo>
                  <a:lnTo>
                    <a:pt x="101" y="76"/>
                  </a:lnTo>
                  <a:lnTo>
                    <a:pt x="102" y="83"/>
                  </a:lnTo>
                  <a:lnTo>
                    <a:pt x="108" y="96"/>
                  </a:lnTo>
                  <a:lnTo>
                    <a:pt x="118" y="118"/>
                  </a:lnTo>
                  <a:lnTo>
                    <a:pt x="124" y="139"/>
                  </a:lnTo>
                  <a:lnTo>
                    <a:pt x="127" y="154"/>
                  </a:lnTo>
                  <a:lnTo>
                    <a:pt x="126" y="163"/>
                  </a:lnTo>
                  <a:lnTo>
                    <a:pt x="123" y="166"/>
                  </a:lnTo>
                  <a:lnTo>
                    <a:pt x="120" y="165"/>
                  </a:lnTo>
                  <a:lnTo>
                    <a:pt x="120" y="159"/>
                  </a:lnTo>
                  <a:lnTo>
                    <a:pt x="118" y="146"/>
                  </a:lnTo>
                  <a:lnTo>
                    <a:pt x="111" y="129"/>
                  </a:lnTo>
                  <a:lnTo>
                    <a:pt x="102" y="113"/>
                  </a:lnTo>
                  <a:lnTo>
                    <a:pt x="93" y="104"/>
                  </a:lnTo>
                  <a:lnTo>
                    <a:pt x="85" y="119"/>
                  </a:lnTo>
                  <a:lnTo>
                    <a:pt x="77" y="141"/>
                  </a:lnTo>
                  <a:lnTo>
                    <a:pt x="70" y="161"/>
                  </a:lnTo>
                  <a:lnTo>
                    <a:pt x="69" y="178"/>
                  </a:lnTo>
                  <a:lnTo>
                    <a:pt x="70" y="193"/>
                  </a:lnTo>
                  <a:lnTo>
                    <a:pt x="72" y="210"/>
                  </a:lnTo>
                  <a:lnTo>
                    <a:pt x="72" y="227"/>
                  </a:lnTo>
                  <a:lnTo>
                    <a:pt x="68" y="237"/>
                  </a:lnTo>
                  <a:lnTo>
                    <a:pt x="64" y="241"/>
                  </a:lnTo>
                  <a:lnTo>
                    <a:pt x="62" y="240"/>
                  </a:lnTo>
                  <a:lnTo>
                    <a:pt x="62" y="236"/>
                  </a:lnTo>
                  <a:lnTo>
                    <a:pt x="64" y="229"/>
                  </a:lnTo>
                  <a:lnTo>
                    <a:pt x="65" y="220"/>
                  </a:lnTo>
                  <a:lnTo>
                    <a:pt x="64" y="209"/>
                  </a:lnTo>
                  <a:lnTo>
                    <a:pt x="62" y="198"/>
                  </a:lnTo>
                  <a:lnTo>
                    <a:pt x="60" y="190"/>
                  </a:lnTo>
                  <a:lnTo>
                    <a:pt x="56" y="198"/>
                  </a:lnTo>
                  <a:lnTo>
                    <a:pt x="51" y="207"/>
                  </a:lnTo>
                  <a:lnTo>
                    <a:pt x="45" y="218"/>
                  </a:lnTo>
                  <a:lnTo>
                    <a:pt x="40" y="229"/>
                  </a:lnTo>
                  <a:lnTo>
                    <a:pt x="33" y="240"/>
                  </a:lnTo>
                  <a:lnTo>
                    <a:pt x="27" y="249"/>
                  </a:lnTo>
                  <a:lnTo>
                    <a:pt x="20" y="256"/>
                  </a:lnTo>
                  <a:lnTo>
                    <a:pt x="12" y="260"/>
                  </a:lnTo>
                  <a:lnTo>
                    <a:pt x="6" y="263"/>
                  </a:lnTo>
                  <a:lnTo>
                    <a:pt x="3" y="263"/>
                  </a:lnTo>
                  <a:lnTo>
                    <a:pt x="4" y="259"/>
                  </a:lnTo>
                  <a:lnTo>
                    <a:pt x="10" y="256"/>
                  </a:lnTo>
                  <a:lnTo>
                    <a:pt x="19" y="244"/>
                  </a:lnTo>
                  <a:lnTo>
                    <a:pt x="31" y="225"/>
                  </a:lnTo>
                  <a:lnTo>
                    <a:pt x="41" y="204"/>
                  </a:lnTo>
                  <a:lnTo>
                    <a:pt x="47" y="190"/>
                  </a:lnTo>
                  <a:lnTo>
                    <a:pt x="43" y="190"/>
                  </a:lnTo>
                  <a:lnTo>
                    <a:pt x="37" y="191"/>
                  </a:lnTo>
                  <a:lnTo>
                    <a:pt x="32" y="191"/>
                  </a:lnTo>
                  <a:lnTo>
                    <a:pt x="25" y="193"/>
                  </a:lnTo>
                  <a:lnTo>
                    <a:pt x="20" y="194"/>
                  </a:lnTo>
                  <a:lnTo>
                    <a:pt x="15" y="195"/>
                  </a:lnTo>
                  <a:lnTo>
                    <a:pt x="11" y="197"/>
                  </a:lnTo>
                  <a:lnTo>
                    <a:pt x="7" y="198"/>
                  </a:lnTo>
                  <a:lnTo>
                    <a:pt x="3" y="201"/>
                  </a:lnTo>
                  <a:lnTo>
                    <a:pt x="0" y="201"/>
                  </a:lnTo>
                  <a:lnTo>
                    <a:pt x="2" y="198"/>
                  </a:lnTo>
                  <a:lnTo>
                    <a:pt x="6" y="195"/>
                  </a:lnTo>
                  <a:lnTo>
                    <a:pt x="10" y="193"/>
                  </a:lnTo>
                  <a:lnTo>
                    <a:pt x="15" y="189"/>
                  </a:lnTo>
                  <a:lnTo>
                    <a:pt x="22" y="187"/>
                  </a:lnTo>
                  <a:lnTo>
                    <a:pt x="29" y="183"/>
                  </a:lnTo>
                  <a:lnTo>
                    <a:pt x="36" y="180"/>
                  </a:lnTo>
                  <a:lnTo>
                    <a:pt x="43" y="178"/>
                  </a:lnTo>
                  <a:lnTo>
                    <a:pt x="48" y="174"/>
                  </a:lnTo>
                  <a:lnTo>
                    <a:pt x="52" y="173"/>
                  </a:lnTo>
                  <a:lnTo>
                    <a:pt x="57" y="153"/>
                  </a:lnTo>
                  <a:lnTo>
                    <a:pt x="65" y="131"/>
                  </a:lnTo>
                  <a:lnTo>
                    <a:pt x="73" y="112"/>
                  </a:lnTo>
                  <a:lnTo>
                    <a:pt x="78" y="101"/>
                  </a:lnTo>
                  <a:lnTo>
                    <a:pt x="69" y="100"/>
                  </a:lnTo>
                  <a:lnTo>
                    <a:pt x="58" y="100"/>
                  </a:lnTo>
                  <a:lnTo>
                    <a:pt x="48" y="100"/>
                  </a:lnTo>
                  <a:lnTo>
                    <a:pt x="39" y="100"/>
                  </a:lnTo>
                  <a:lnTo>
                    <a:pt x="28" y="101"/>
                  </a:lnTo>
                  <a:lnTo>
                    <a:pt x="20" y="103"/>
                  </a:lnTo>
                  <a:lnTo>
                    <a:pt x="14" y="105"/>
                  </a:lnTo>
                  <a:lnTo>
                    <a:pt x="10" y="106"/>
                  </a:lnTo>
                  <a:lnTo>
                    <a:pt x="4" y="108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7" y="103"/>
                  </a:lnTo>
                  <a:lnTo>
                    <a:pt x="12" y="100"/>
                  </a:lnTo>
                  <a:lnTo>
                    <a:pt x="20" y="97"/>
                  </a:lnTo>
                  <a:lnTo>
                    <a:pt x="31" y="93"/>
                  </a:lnTo>
                  <a:lnTo>
                    <a:pt x="43" y="90"/>
                  </a:lnTo>
                  <a:lnTo>
                    <a:pt x="53" y="88"/>
                  </a:lnTo>
                  <a:lnTo>
                    <a:pt x="64" y="84"/>
                  </a:lnTo>
                  <a:lnTo>
                    <a:pt x="73" y="83"/>
                  </a:lnTo>
                  <a:lnTo>
                    <a:pt x="78" y="82"/>
                  </a:lnTo>
                  <a:lnTo>
                    <a:pt x="85" y="77"/>
                  </a:lnTo>
                  <a:lnTo>
                    <a:pt x="90" y="67"/>
                  </a:lnTo>
                  <a:lnTo>
                    <a:pt x="93" y="57"/>
                  </a:lnTo>
                  <a:lnTo>
                    <a:pt x="94" y="50"/>
                  </a:lnTo>
                  <a:lnTo>
                    <a:pt x="91" y="46"/>
                  </a:lnTo>
                  <a:lnTo>
                    <a:pt x="85" y="44"/>
                  </a:lnTo>
                  <a:lnTo>
                    <a:pt x="76" y="43"/>
                  </a:lnTo>
                  <a:lnTo>
                    <a:pt x="69" y="44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4" y="52"/>
                  </a:lnTo>
                  <a:lnTo>
                    <a:pt x="35" y="54"/>
                  </a:lnTo>
                  <a:lnTo>
                    <a:pt x="28" y="57"/>
                  </a:lnTo>
                  <a:lnTo>
                    <a:pt x="22" y="59"/>
                  </a:lnTo>
                  <a:lnTo>
                    <a:pt x="16" y="61"/>
                  </a:lnTo>
                  <a:lnTo>
                    <a:pt x="12" y="63"/>
                  </a:lnTo>
                  <a:lnTo>
                    <a:pt x="7" y="67"/>
                  </a:lnTo>
                  <a:lnTo>
                    <a:pt x="3" y="68"/>
                  </a:lnTo>
                  <a:lnTo>
                    <a:pt x="3" y="66"/>
                  </a:lnTo>
                  <a:lnTo>
                    <a:pt x="8" y="60"/>
                  </a:lnTo>
                  <a:lnTo>
                    <a:pt x="14" y="55"/>
                  </a:lnTo>
                  <a:lnTo>
                    <a:pt x="19" y="50"/>
                  </a:lnTo>
                  <a:lnTo>
                    <a:pt x="25" y="43"/>
                  </a:lnTo>
                  <a:lnTo>
                    <a:pt x="32" y="36"/>
                  </a:lnTo>
                  <a:lnTo>
                    <a:pt x="40" y="30"/>
                  </a:lnTo>
                  <a:lnTo>
                    <a:pt x="47" y="24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58" y="22"/>
                  </a:lnTo>
                  <a:lnTo>
                    <a:pt x="60" y="25"/>
                  </a:lnTo>
                  <a:lnTo>
                    <a:pt x="62" y="30"/>
                  </a:lnTo>
                  <a:lnTo>
                    <a:pt x="64" y="33"/>
                  </a:lnTo>
                  <a:lnTo>
                    <a:pt x="68" y="37"/>
                  </a:lnTo>
                  <a:lnTo>
                    <a:pt x="72" y="39"/>
                  </a:lnTo>
                  <a:lnTo>
                    <a:pt x="77" y="40"/>
                  </a:lnTo>
                  <a:lnTo>
                    <a:pt x="83" y="42"/>
                  </a:lnTo>
                  <a:lnTo>
                    <a:pt x="90" y="43"/>
                  </a:lnTo>
                  <a:lnTo>
                    <a:pt x="95" y="42"/>
                  </a:lnTo>
                  <a:lnTo>
                    <a:pt x="101" y="42"/>
                  </a:lnTo>
                  <a:lnTo>
                    <a:pt x="106" y="39"/>
                  </a:lnTo>
                  <a:lnTo>
                    <a:pt x="111" y="35"/>
                  </a:lnTo>
                  <a:lnTo>
                    <a:pt x="114" y="29"/>
                  </a:lnTo>
                  <a:lnTo>
                    <a:pt x="114" y="23"/>
                  </a:lnTo>
                  <a:lnTo>
                    <a:pt x="114" y="19"/>
                  </a:lnTo>
                  <a:lnTo>
                    <a:pt x="122" y="12"/>
                  </a:lnTo>
                  <a:lnTo>
                    <a:pt x="131" y="7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36" y="8"/>
                  </a:lnTo>
                  <a:lnTo>
                    <a:pt x="127" y="16"/>
                  </a:lnTo>
                  <a:lnTo>
                    <a:pt x="122" y="23"/>
                  </a:lnTo>
                  <a:lnTo>
                    <a:pt x="122" y="29"/>
                  </a:lnTo>
                  <a:lnTo>
                    <a:pt x="126" y="33"/>
                  </a:lnTo>
                  <a:lnTo>
                    <a:pt x="130" y="38"/>
                  </a:lnTo>
                  <a:lnTo>
                    <a:pt x="135" y="39"/>
                  </a:lnTo>
                  <a:lnTo>
                    <a:pt x="141" y="37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7" name="Freeform 654"/>
            <p:cNvSpPr>
              <a:spLocks/>
            </p:cNvSpPr>
            <p:nvPr/>
          </p:nvSpPr>
          <p:spPr bwMode="auto">
            <a:xfrm flipH="1">
              <a:off x="1192" y="3520"/>
              <a:ext cx="10" cy="17"/>
            </a:xfrm>
            <a:custGeom>
              <a:avLst/>
              <a:gdLst>
                <a:gd name="T0" fmla="*/ 0 w 22"/>
                <a:gd name="T1" fmla="*/ 0 h 33"/>
                <a:gd name="T2" fmla="*/ 0 w 22"/>
                <a:gd name="T3" fmla="*/ 1 h 33"/>
                <a:gd name="T4" fmla="*/ 0 w 22"/>
                <a:gd name="T5" fmla="*/ 1 h 33"/>
                <a:gd name="T6" fmla="*/ 0 w 22"/>
                <a:gd name="T7" fmla="*/ 1 h 33"/>
                <a:gd name="T8" fmla="*/ 0 w 22"/>
                <a:gd name="T9" fmla="*/ 0 h 33"/>
                <a:gd name="T10" fmla="*/ 0 w 22"/>
                <a:gd name="T11" fmla="*/ 1 h 33"/>
                <a:gd name="T12" fmla="*/ 0 w 22"/>
                <a:gd name="T13" fmla="*/ 1 h 33"/>
                <a:gd name="T14" fmla="*/ 0 w 22"/>
                <a:gd name="T15" fmla="*/ 1 h 33"/>
                <a:gd name="T16" fmla="*/ 0 w 22"/>
                <a:gd name="T17" fmla="*/ 1 h 33"/>
                <a:gd name="T18" fmla="*/ 0 w 22"/>
                <a:gd name="T19" fmla="*/ 1 h 33"/>
                <a:gd name="T20" fmla="*/ 0 w 22"/>
                <a:gd name="T21" fmla="*/ 1 h 33"/>
                <a:gd name="T22" fmla="*/ 0 w 22"/>
                <a:gd name="T23" fmla="*/ 1 h 33"/>
                <a:gd name="T24" fmla="*/ 0 w 22"/>
                <a:gd name="T25" fmla="*/ 1 h 33"/>
                <a:gd name="T26" fmla="*/ 0 w 22"/>
                <a:gd name="T27" fmla="*/ 1 h 33"/>
                <a:gd name="T28" fmla="*/ 0 w 22"/>
                <a:gd name="T29" fmla="*/ 1 h 33"/>
                <a:gd name="T30" fmla="*/ 0 w 22"/>
                <a:gd name="T31" fmla="*/ 1 h 33"/>
                <a:gd name="T32" fmla="*/ 0 w 22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3"/>
                <a:gd name="T53" fmla="*/ 22 w 22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3">
                  <a:moveTo>
                    <a:pt x="0" y="0"/>
                  </a:moveTo>
                  <a:lnTo>
                    <a:pt x="5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1" y="8"/>
                  </a:lnTo>
                  <a:lnTo>
                    <a:pt x="22" y="16"/>
                  </a:lnTo>
                  <a:lnTo>
                    <a:pt x="21" y="23"/>
                  </a:lnTo>
                  <a:lnTo>
                    <a:pt x="20" y="31"/>
                  </a:lnTo>
                  <a:lnTo>
                    <a:pt x="18" y="33"/>
                  </a:lnTo>
                  <a:lnTo>
                    <a:pt x="17" y="33"/>
                  </a:lnTo>
                  <a:lnTo>
                    <a:pt x="16" y="32"/>
                  </a:lnTo>
                  <a:lnTo>
                    <a:pt x="16" y="29"/>
                  </a:lnTo>
                  <a:lnTo>
                    <a:pt x="15" y="23"/>
                  </a:lnTo>
                  <a:lnTo>
                    <a:pt x="11" y="15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8" name="Freeform 655"/>
            <p:cNvSpPr>
              <a:spLocks/>
            </p:cNvSpPr>
            <p:nvPr/>
          </p:nvSpPr>
          <p:spPr bwMode="auto">
            <a:xfrm flipH="1">
              <a:off x="1265" y="3408"/>
              <a:ext cx="198" cy="116"/>
            </a:xfrm>
            <a:custGeom>
              <a:avLst/>
              <a:gdLst>
                <a:gd name="T0" fmla="*/ 0 w 441"/>
                <a:gd name="T1" fmla="*/ 1 h 232"/>
                <a:gd name="T2" fmla="*/ 0 w 441"/>
                <a:gd name="T3" fmla="*/ 1 h 232"/>
                <a:gd name="T4" fmla="*/ 0 w 441"/>
                <a:gd name="T5" fmla="*/ 1 h 232"/>
                <a:gd name="T6" fmla="*/ 0 w 441"/>
                <a:gd name="T7" fmla="*/ 1 h 232"/>
                <a:gd name="T8" fmla="*/ 0 w 441"/>
                <a:gd name="T9" fmla="*/ 1 h 232"/>
                <a:gd name="T10" fmla="*/ 0 w 441"/>
                <a:gd name="T11" fmla="*/ 1 h 232"/>
                <a:gd name="T12" fmla="*/ 0 w 441"/>
                <a:gd name="T13" fmla="*/ 1 h 232"/>
                <a:gd name="T14" fmla="*/ 0 w 441"/>
                <a:gd name="T15" fmla="*/ 1 h 232"/>
                <a:gd name="T16" fmla="*/ 0 w 441"/>
                <a:gd name="T17" fmla="*/ 1 h 232"/>
                <a:gd name="T18" fmla="*/ 0 w 441"/>
                <a:gd name="T19" fmla="*/ 1 h 232"/>
                <a:gd name="T20" fmla="*/ 0 w 441"/>
                <a:gd name="T21" fmla="*/ 1 h 232"/>
                <a:gd name="T22" fmla="*/ 0 w 441"/>
                <a:gd name="T23" fmla="*/ 1 h 232"/>
                <a:gd name="T24" fmla="*/ 0 w 441"/>
                <a:gd name="T25" fmla="*/ 1 h 232"/>
                <a:gd name="T26" fmla="*/ 0 w 441"/>
                <a:gd name="T27" fmla="*/ 1 h 232"/>
                <a:gd name="T28" fmla="*/ 0 w 441"/>
                <a:gd name="T29" fmla="*/ 1 h 232"/>
                <a:gd name="T30" fmla="*/ 0 w 441"/>
                <a:gd name="T31" fmla="*/ 1 h 232"/>
                <a:gd name="T32" fmla="*/ 0 w 441"/>
                <a:gd name="T33" fmla="*/ 1 h 232"/>
                <a:gd name="T34" fmla="*/ 0 w 441"/>
                <a:gd name="T35" fmla="*/ 1 h 232"/>
                <a:gd name="T36" fmla="*/ 0 w 441"/>
                <a:gd name="T37" fmla="*/ 1 h 232"/>
                <a:gd name="T38" fmla="*/ 0 w 441"/>
                <a:gd name="T39" fmla="*/ 1 h 232"/>
                <a:gd name="T40" fmla="*/ 0 w 441"/>
                <a:gd name="T41" fmla="*/ 1 h 232"/>
                <a:gd name="T42" fmla="*/ 0 w 441"/>
                <a:gd name="T43" fmla="*/ 1 h 232"/>
                <a:gd name="T44" fmla="*/ 0 w 441"/>
                <a:gd name="T45" fmla="*/ 1 h 232"/>
                <a:gd name="T46" fmla="*/ 0 w 441"/>
                <a:gd name="T47" fmla="*/ 1 h 232"/>
                <a:gd name="T48" fmla="*/ 0 w 441"/>
                <a:gd name="T49" fmla="*/ 1 h 232"/>
                <a:gd name="T50" fmla="*/ 0 w 441"/>
                <a:gd name="T51" fmla="*/ 1 h 232"/>
                <a:gd name="T52" fmla="*/ 0 w 441"/>
                <a:gd name="T53" fmla="*/ 1 h 232"/>
                <a:gd name="T54" fmla="*/ 0 w 441"/>
                <a:gd name="T55" fmla="*/ 1 h 232"/>
                <a:gd name="T56" fmla="*/ 0 w 441"/>
                <a:gd name="T57" fmla="*/ 1 h 232"/>
                <a:gd name="T58" fmla="*/ 0 w 441"/>
                <a:gd name="T59" fmla="*/ 1 h 232"/>
                <a:gd name="T60" fmla="*/ 0 w 441"/>
                <a:gd name="T61" fmla="*/ 1 h 232"/>
                <a:gd name="T62" fmla="*/ 0 w 441"/>
                <a:gd name="T63" fmla="*/ 1 h 232"/>
                <a:gd name="T64" fmla="*/ 0 w 441"/>
                <a:gd name="T65" fmla="*/ 1 h 232"/>
                <a:gd name="T66" fmla="*/ 0 w 441"/>
                <a:gd name="T67" fmla="*/ 1 h 232"/>
                <a:gd name="T68" fmla="*/ 0 w 441"/>
                <a:gd name="T69" fmla="*/ 1 h 232"/>
                <a:gd name="T70" fmla="*/ 0 w 441"/>
                <a:gd name="T71" fmla="*/ 1 h 232"/>
                <a:gd name="T72" fmla="*/ 0 w 441"/>
                <a:gd name="T73" fmla="*/ 1 h 232"/>
                <a:gd name="T74" fmla="*/ 0 w 441"/>
                <a:gd name="T75" fmla="*/ 1 h 232"/>
                <a:gd name="T76" fmla="*/ 0 w 441"/>
                <a:gd name="T77" fmla="*/ 1 h 232"/>
                <a:gd name="T78" fmla="*/ 0 w 441"/>
                <a:gd name="T79" fmla="*/ 1 h 232"/>
                <a:gd name="T80" fmla="*/ 0 w 441"/>
                <a:gd name="T81" fmla="*/ 1 h 232"/>
                <a:gd name="T82" fmla="*/ 0 w 441"/>
                <a:gd name="T83" fmla="*/ 1 h 232"/>
                <a:gd name="T84" fmla="*/ 0 w 441"/>
                <a:gd name="T85" fmla="*/ 1 h 232"/>
                <a:gd name="T86" fmla="*/ 0 w 441"/>
                <a:gd name="T87" fmla="*/ 1 h 232"/>
                <a:gd name="T88" fmla="*/ 0 w 441"/>
                <a:gd name="T89" fmla="*/ 1 h 232"/>
                <a:gd name="T90" fmla="*/ 0 w 441"/>
                <a:gd name="T91" fmla="*/ 1 h 232"/>
                <a:gd name="T92" fmla="*/ 0 w 441"/>
                <a:gd name="T93" fmla="*/ 1 h 232"/>
                <a:gd name="T94" fmla="*/ 0 w 441"/>
                <a:gd name="T95" fmla="*/ 1 h 232"/>
                <a:gd name="T96" fmla="*/ 0 w 441"/>
                <a:gd name="T97" fmla="*/ 1 h 232"/>
                <a:gd name="T98" fmla="*/ 0 w 441"/>
                <a:gd name="T99" fmla="*/ 1 h 232"/>
                <a:gd name="T100" fmla="*/ 0 w 441"/>
                <a:gd name="T101" fmla="*/ 1 h 232"/>
                <a:gd name="T102" fmla="*/ 0 w 441"/>
                <a:gd name="T103" fmla="*/ 1 h 232"/>
                <a:gd name="T104" fmla="*/ 0 w 441"/>
                <a:gd name="T105" fmla="*/ 1 h 232"/>
                <a:gd name="T106" fmla="*/ 0 w 441"/>
                <a:gd name="T107" fmla="*/ 1 h 232"/>
                <a:gd name="T108" fmla="*/ 1 w 441"/>
                <a:gd name="T109" fmla="*/ 1 h 232"/>
                <a:gd name="T110" fmla="*/ 1 w 441"/>
                <a:gd name="T111" fmla="*/ 1 h 23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41"/>
                <a:gd name="T169" fmla="*/ 0 h 232"/>
                <a:gd name="T170" fmla="*/ 441 w 441"/>
                <a:gd name="T171" fmla="*/ 232 h 23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41" h="232">
                  <a:moveTo>
                    <a:pt x="423" y="74"/>
                  </a:moveTo>
                  <a:lnTo>
                    <a:pt x="416" y="78"/>
                  </a:lnTo>
                  <a:lnTo>
                    <a:pt x="407" y="82"/>
                  </a:lnTo>
                  <a:lnTo>
                    <a:pt x="397" y="87"/>
                  </a:lnTo>
                  <a:lnTo>
                    <a:pt x="384" y="91"/>
                  </a:lnTo>
                  <a:lnTo>
                    <a:pt x="372" y="96"/>
                  </a:lnTo>
                  <a:lnTo>
                    <a:pt x="361" y="101"/>
                  </a:lnTo>
                  <a:lnTo>
                    <a:pt x="355" y="104"/>
                  </a:lnTo>
                  <a:lnTo>
                    <a:pt x="351" y="108"/>
                  </a:lnTo>
                  <a:lnTo>
                    <a:pt x="345" y="118"/>
                  </a:lnTo>
                  <a:lnTo>
                    <a:pt x="335" y="136"/>
                  </a:lnTo>
                  <a:lnTo>
                    <a:pt x="323" y="156"/>
                  </a:lnTo>
                  <a:lnTo>
                    <a:pt x="312" y="171"/>
                  </a:lnTo>
                  <a:lnTo>
                    <a:pt x="306" y="178"/>
                  </a:lnTo>
                  <a:lnTo>
                    <a:pt x="297" y="186"/>
                  </a:lnTo>
                  <a:lnTo>
                    <a:pt x="286" y="195"/>
                  </a:lnTo>
                  <a:lnTo>
                    <a:pt x="273" y="204"/>
                  </a:lnTo>
                  <a:lnTo>
                    <a:pt x="261" y="214"/>
                  </a:lnTo>
                  <a:lnTo>
                    <a:pt x="251" y="222"/>
                  </a:lnTo>
                  <a:lnTo>
                    <a:pt x="240" y="227"/>
                  </a:lnTo>
                  <a:lnTo>
                    <a:pt x="233" y="231"/>
                  </a:lnTo>
                  <a:lnTo>
                    <a:pt x="227" y="232"/>
                  </a:lnTo>
                  <a:lnTo>
                    <a:pt x="224" y="231"/>
                  </a:lnTo>
                  <a:lnTo>
                    <a:pt x="227" y="229"/>
                  </a:lnTo>
                  <a:lnTo>
                    <a:pt x="231" y="225"/>
                  </a:lnTo>
                  <a:lnTo>
                    <a:pt x="236" y="222"/>
                  </a:lnTo>
                  <a:lnTo>
                    <a:pt x="244" y="215"/>
                  </a:lnTo>
                  <a:lnTo>
                    <a:pt x="256" y="206"/>
                  </a:lnTo>
                  <a:lnTo>
                    <a:pt x="268" y="196"/>
                  </a:lnTo>
                  <a:lnTo>
                    <a:pt x="279" y="186"/>
                  </a:lnTo>
                  <a:lnTo>
                    <a:pt x="291" y="177"/>
                  </a:lnTo>
                  <a:lnTo>
                    <a:pt x="301" y="167"/>
                  </a:lnTo>
                  <a:lnTo>
                    <a:pt x="306" y="162"/>
                  </a:lnTo>
                  <a:lnTo>
                    <a:pt x="312" y="151"/>
                  </a:lnTo>
                  <a:lnTo>
                    <a:pt x="318" y="139"/>
                  </a:lnTo>
                  <a:lnTo>
                    <a:pt x="322" y="128"/>
                  </a:lnTo>
                  <a:lnTo>
                    <a:pt x="324" y="120"/>
                  </a:lnTo>
                  <a:lnTo>
                    <a:pt x="324" y="117"/>
                  </a:lnTo>
                  <a:lnTo>
                    <a:pt x="323" y="116"/>
                  </a:lnTo>
                  <a:lnTo>
                    <a:pt x="319" y="117"/>
                  </a:lnTo>
                  <a:lnTo>
                    <a:pt x="312" y="119"/>
                  </a:lnTo>
                  <a:lnTo>
                    <a:pt x="307" y="121"/>
                  </a:lnTo>
                  <a:lnTo>
                    <a:pt x="299" y="126"/>
                  </a:lnTo>
                  <a:lnTo>
                    <a:pt x="291" y="129"/>
                  </a:lnTo>
                  <a:lnTo>
                    <a:pt x="282" y="134"/>
                  </a:lnTo>
                  <a:lnTo>
                    <a:pt x="273" y="139"/>
                  </a:lnTo>
                  <a:lnTo>
                    <a:pt x="264" y="142"/>
                  </a:lnTo>
                  <a:lnTo>
                    <a:pt x="257" y="144"/>
                  </a:lnTo>
                  <a:lnTo>
                    <a:pt x="252" y="146"/>
                  </a:lnTo>
                  <a:lnTo>
                    <a:pt x="241" y="159"/>
                  </a:lnTo>
                  <a:lnTo>
                    <a:pt x="227" y="172"/>
                  </a:lnTo>
                  <a:lnTo>
                    <a:pt x="210" y="184"/>
                  </a:lnTo>
                  <a:lnTo>
                    <a:pt x="191" y="195"/>
                  </a:lnTo>
                  <a:lnTo>
                    <a:pt x="173" y="204"/>
                  </a:lnTo>
                  <a:lnTo>
                    <a:pt x="157" y="211"/>
                  </a:lnTo>
                  <a:lnTo>
                    <a:pt x="144" y="216"/>
                  </a:lnTo>
                  <a:lnTo>
                    <a:pt x="135" y="218"/>
                  </a:lnTo>
                  <a:lnTo>
                    <a:pt x="124" y="219"/>
                  </a:lnTo>
                  <a:lnTo>
                    <a:pt x="119" y="219"/>
                  </a:lnTo>
                  <a:lnTo>
                    <a:pt x="120" y="217"/>
                  </a:lnTo>
                  <a:lnTo>
                    <a:pt x="128" y="215"/>
                  </a:lnTo>
                  <a:lnTo>
                    <a:pt x="141" y="209"/>
                  </a:lnTo>
                  <a:lnTo>
                    <a:pt x="157" y="201"/>
                  </a:lnTo>
                  <a:lnTo>
                    <a:pt x="174" y="192"/>
                  </a:lnTo>
                  <a:lnTo>
                    <a:pt x="190" y="180"/>
                  </a:lnTo>
                  <a:lnTo>
                    <a:pt x="206" y="169"/>
                  </a:lnTo>
                  <a:lnTo>
                    <a:pt x="219" y="158"/>
                  </a:lnTo>
                  <a:lnTo>
                    <a:pt x="228" y="149"/>
                  </a:lnTo>
                  <a:lnTo>
                    <a:pt x="232" y="142"/>
                  </a:lnTo>
                  <a:lnTo>
                    <a:pt x="232" y="140"/>
                  </a:lnTo>
                  <a:lnTo>
                    <a:pt x="229" y="139"/>
                  </a:lnTo>
                  <a:lnTo>
                    <a:pt x="224" y="139"/>
                  </a:lnTo>
                  <a:lnTo>
                    <a:pt x="215" y="139"/>
                  </a:lnTo>
                  <a:lnTo>
                    <a:pt x="208" y="139"/>
                  </a:lnTo>
                  <a:lnTo>
                    <a:pt x="202" y="140"/>
                  </a:lnTo>
                  <a:lnTo>
                    <a:pt x="194" y="141"/>
                  </a:lnTo>
                  <a:lnTo>
                    <a:pt x="187" y="141"/>
                  </a:lnTo>
                  <a:lnTo>
                    <a:pt x="179" y="142"/>
                  </a:lnTo>
                  <a:lnTo>
                    <a:pt x="173" y="143"/>
                  </a:lnTo>
                  <a:lnTo>
                    <a:pt x="168" y="143"/>
                  </a:lnTo>
                  <a:lnTo>
                    <a:pt x="164" y="143"/>
                  </a:lnTo>
                  <a:lnTo>
                    <a:pt x="152" y="150"/>
                  </a:lnTo>
                  <a:lnTo>
                    <a:pt x="136" y="157"/>
                  </a:lnTo>
                  <a:lnTo>
                    <a:pt x="119" y="164"/>
                  </a:lnTo>
                  <a:lnTo>
                    <a:pt x="100" y="170"/>
                  </a:lnTo>
                  <a:lnTo>
                    <a:pt x="82" y="176"/>
                  </a:lnTo>
                  <a:lnTo>
                    <a:pt x="66" y="180"/>
                  </a:lnTo>
                  <a:lnTo>
                    <a:pt x="54" y="184"/>
                  </a:lnTo>
                  <a:lnTo>
                    <a:pt x="46" y="186"/>
                  </a:lnTo>
                  <a:lnTo>
                    <a:pt x="38" y="187"/>
                  </a:lnTo>
                  <a:lnTo>
                    <a:pt x="35" y="185"/>
                  </a:lnTo>
                  <a:lnTo>
                    <a:pt x="37" y="181"/>
                  </a:lnTo>
                  <a:lnTo>
                    <a:pt x="48" y="178"/>
                  </a:lnTo>
                  <a:lnTo>
                    <a:pt x="60" y="176"/>
                  </a:lnTo>
                  <a:lnTo>
                    <a:pt x="73" y="172"/>
                  </a:lnTo>
                  <a:lnTo>
                    <a:pt x="87" y="167"/>
                  </a:lnTo>
                  <a:lnTo>
                    <a:pt x="100" y="162"/>
                  </a:lnTo>
                  <a:lnTo>
                    <a:pt x="114" y="156"/>
                  </a:lnTo>
                  <a:lnTo>
                    <a:pt x="124" y="149"/>
                  </a:lnTo>
                  <a:lnTo>
                    <a:pt x="132" y="143"/>
                  </a:lnTo>
                  <a:lnTo>
                    <a:pt x="137" y="138"/>
                  </a:lnTo>
                  <a:lnTo>
                    <a:pt x="123" y="135"/>
                  </a:lnTo>
                  <a:lnTo>
                    <a:pt x="107" y="134"/>
                  </a:lnTo>
                  <a:lnTo>
                    <a:pt x="89" y="134"/>
                  </a:lnTo>
                  <a:lnTo>
                    <a:pt x="71" y="135"/>
                  </a:lnTo>
                  <a:lnTo>
                    <a:pt x="54" y="138"/>
                  </a:lnTo>
                  <a:lnTo>
                    <a:pt x="38" y="140"/>
                  </a:lnTo>
                  <a:lnTo>
                    <a:pt x="27" y="141"/>
                  </a:lnTo>
                  <a:lnTo>
                    <a:pt x="17" y="143"/>
                  </a:lnTo>
                  <a:lnTo>
                    <a:pt x="7" y="146"/>
                  </a:lnTo>
                  <a:lnTo>
                    <a:pt x="0" y="147"/>
                  </a:lnTo>
                  <a:lnTo>
                    <a:pt x="0" y="146"/>
                  </a:lnTo>
                  <a:lnTo>
                    <a:pt x="7" y="141"/>
                  </a:lnTo>
                  <a:lnTo>
                    <a:pt x="15" y="138"/>
                  </a:lnTo>
                  <a:lnTo>
                    <a:pt x="25" y="133"/>
                  </a:lnTo>
                  <a:lnTo>
                    <a:pt x="40" y="128"/>
                  </a:lnTo>
                  <a:lnTo>
                    <a:pt x="57" y="125"/>
                  </a:lnTo>
                  <a:lnTo>
                    <a:pt x="75" y="121"/>
                  </a:lnTo>
                  <a:lnTo>
                    <a:pt x="95" y="119"/>
                  </a:lnTo>
                  <a:lnTo>
                    <a:pt x="115" y="119"/>
                  </a:lnTo>
                  <a:lnTo>
                    <a:pt x="133" y="121"/>
                  </a:lnTo>
                  <a:lnTo>
                    <a:pt x="128" y="116"/>
                  </a:lnTo>
                  <a:lnTo>
                    <a:pt x="119" y="108"/>
                  </a:lnTo>
                  <a:lnTo>
                    <a:pt x="108" y="101"/>
                  </a:lnTo>
                  <a:lnTo>
                    <a:pt x="96" y="93"/>
                  </a:lnTo>
                  <a:lnTo>
                    <a:pt x="85" y="86"/>
                  </a:lnTo>
                  <a:lnTo>
                    <a:pt x="74" y="80"/>
                  </a:lnTo>
                  <a:lnTo>
                    <a:pt x="65" y="74"/>
                  </a:lnTo>
                  <a:lnTo>
                    <a:pt x="58" y="71"/>
                  </a:lnTo>
                  <a:lnTo>
                    <a:pt x="49" y="66"/>
                  </a:lnTo>
                  <a:lnTo>
                    <a:pt x="46" y="63"/>
                  </a:lnTo>
                  <a:lnTo>
                    <a:pt x="49" y="60"/>
                  </a:lnTo>
                  <a:lnTo>
                    <a:pt x="58" y="63"/>
                  </a:lnTo>
                  <a:lnTo>
                    <a:pt x="67" y="66"/>
                  </a:lnTo>
                  <a:lnTo>
                    <a:pt x="81" y="72"/>
                  </a:lnTo>
                  <a:lnTo>
                    <a:pt x="95" y="79"/>
                  </a:lnTo>
                  <a:lnTo>
                    <a:pt x="112" y="87"/>
                  </a:lnTo>
                  <a:lnTo>
                    <a:pt x="128" y="95"/>
                  </a:lnTo>
                  <a:lnTo>
                    <a:pt x="143" y="103"/>
                  </a:lnTo>
                  <a:lnTo>
                    <a:pt x="154" y="110"/>
                  </a:lnTo>
                  <a:lnTo>
                    <a:pt x="161" y="116"/>
                  </a:lnTo>
                  <a:lnTo>
                    <a:pt x="168" y="116"/>
                  </a:lnTo>
                  <a:lnTo>
                    <a:pt x="175" y="117"/>
                  </a:lnTo>
                  <a:lnTo>
                    <a:pt x="185" y="117"/>
                  </a:lnTo>
                  <a:lnTo>
                    <a:pt x="194" y="117"/>
                  </a:lnTo>
                  <a:lnTo>
                    <a:pt x="203" y="117"/>
                  </a:lnTo>
                  <a:lnTo>
                    <a:pt x="212" y="117"/>
                  </a:lnTo>
                  <a:lnTo>
                    <a:pt x="219" y="117"/>
                  </a:lnTo>
                  <a:lnTo>
                    <a:pt x="224" y="117"/>
                  </a:lnTo>
                  <a:lnTo>
                    <a:pt x="222" y="110"/>
                  </a:lnTo>
                  <a:lnTo>
                    <a:pt x="215" y="103"/>
                  </a:lnTo>
                  <a:lnTo>
                    <a:pt x="208" y="95"/>
                  </a:lnTo>
                  <a:lnTo>
                    <a:pt x="200" y="87"/>
                  </a:lnTo>
                  <a:lnTo>
                    <a:pt x="193" y="80"/>
                  </a:lnTo>
                  <a:lnTo>
                    <a:pt x="185" y="73"/>
                  </a:lnTo>
                  <a:lnTo>
                    <a:pt x="178" y="67"/>
                  </a:lnTo>
                  <a:lnTo>
                    <a:pt x="173" y="63"/>
                  </a:lnTo>
                  <a:lnTo>
                    <a:pt x="168" y="59"/>
                  </a:lnTo>
                  <a:lnTo>
                    <a:pt x="162" y="56"/>
                  </a:lnTo>
                  <a:lnTo>
                    <a:pt x="156" y="52"/>
                  </a:lnTo>
                  <a:lnTo>
                    <a:pt x="150" y="49"/>
                  </a:lnTo>
                  <a:lnTo>
                    <a:pt x="145" y="46"/>
                  </a:lnTo>
                  <a:lnTo>
                    <a:pt x="140" y="43"/>
                  </a:lnTo>
                  <a:lnTo>
                    <a:pt x="136" y="41"/>
                  </a:lnTo>
                  <a:lnTo>
                    <a:pt x="132" y="38"/>
                  </a:lnTo>
                  <a:lnTo>
                    <a:pt x="127" y="33"/>
                  </a:lnTo>
                  <a:lnTo>
                    <a:pt x="125" y="27"/>
                  </a:lnTo>
                  <a:lnTo>
                    <a:pt x="128" y="26"/>
                  </a:lnTo>
                  <a:lnTo>
                    <a:pt x="141" y="34"/>
                  </a:lnTo>
                  <a:lnTo>
                    <a:pt x="152" y="41"/>
                  </a:lnTo>
                  <a:lnTo>
                    <a:pt x="165" y="50"/>
                  </a:lnTo>
                  <a:lnTo>
                    <a:pt x="181" y="60"/>
                  </a:lnTo>
                  <a:lnTo>
                    <a:pt x="195" y="71"/>
                  </a:lnTo>
                  <a:lnTo>
                    <a:pt x="210" y="81"/>
                  </a:lnTo>
                  <a:lnTo>
                    <a:pt x="223" y="90"/>
                  </a:lnTo>
                  <a:lnTo>
                    <a:pt x="233" y="97"/>
                  </a:lnTo>
                  <a:lnTo>
                    <a:pt x="240" y="103"/>
                  </a:lnTo>
                  <a:lnTo>
                    <a:pt x="247" y="109"/>
                  </a:lnTo>
                  <a:lnTo>
                    <a:pt x="253" y="110"/>
                  </a:lnTo>
                  <a:lnTo>
                    <a:pt x="260" y="109"/>
                  </a:lnTo>
                  <a:lnTo>
                    <a:pt x="268" y="108"/>
                  </a:lnTo>
                  <a:lnTo>
                    <a:pt x="273" y="106"/>
                  </a:lnTo>
                  <a:lnTo>
                    <a:pt x="281" y="105"/>
                  </a:lnTo>
                  <a:lnTo>
                    <a:pt x="289" y="104"/>
                  </a:lnTo>
                  <a:lnTo>
                    <a:pt x="297" y="102"/>
                  </a:lnTo>
                  <a:lnTo>
                    <a:pt x="306" y="101"/>
                  </a:lnTo>
                  <a:lnTo>
                    <a:pt x="312" y="100"/>
                  </a:lnTo>
                  <a:lnTo>
                    <a:pt x="318" y="97"/>
                  </a:lnTo>
                  <a:lnTo>
                    <a:pt x="322" y="96"/>
                  </a:lnTo>
                  <a:lnTo>
                    <a:pt x="326" y="93"/>
                  </a:lnTo>
                  <a:lnTo>
                    <a:pt x="326" y="89"/>
                  </a:lnTo>
                  <a:lnTo>
                    <a:pt x="323" y="86"/>
                  </a:lnTo>
                  <a:lnTo>
                    <a:pt x="316" y="79"/>
                  </a:lnTo>
                  <a:lnTo>
                    <a:pt x="310" y="73"/>
                  </a:lnTo>
                  <a:lnTo>
                    <a:pt x="299" y="65"/>
                  </a:lnTo>
                  <a:lnTo>
                    <a:pt x="287" y="55"/>
                  </a:lnTo>
                  <a:lnTo>
                    <a:pt x="273" y="43"/>
                  </a:lnTo>
                  <a:lnTo>
                    <a:pt x="258" y="33"/>
                  </a:lnTo>
                  <a:lnTo>
                    <a:pt x="245" y="22"/>
                  </a:lnTo>
                  <a:lnTo>
                    <a:pt x="233" y="14"/>
                  </a:lnTo>
                  <a:lnTo>
                    <a:pt x="225" y="10"/>
                  </a:lnTo>
                  <a:lnTo>
                    <a:pt x="218" y="4"/>
                  </a:lnTo>
                  <a:lnTo>
                    <a:pt x="220" y="0"/>
                  </a:lnTo>
                  <a:lnTo>
                    <a:pt x="228" y="3"/>
                  </a:lnTo>
                  <a:lnTo>
                    <a:pt x="243" y="10"/>
                  </a:lnTo>
                  <a:lnTo>
                    <a:pt x="252" y="17"/>
                  </a:lnTo>
                  <a:lnTo>
                    <a:pt x="265" y="27"/>
                  </a:lnTo>
                  <a:lnTo>
                    <a:pt x="281" y="37"/>
                  </a:lnTo>
                  <a:lnTo>
                    <a:pt x="297" y="48"/>
                  </a:lnTo>
                  <a:lnTo>
                    <a:pt x="312" y="58"/>
                  </a:lnTo>
                  <a:lnTo>
                    <a:pt x="326" y="67"/>
                  </a:lnTo>
                  <a:lnTo>
                    <a:pt x="336" y="74"/>
                  </a:lnTo>
                  <a:lnTo>
                    <a:pt x="341" y="76"/>
                  </a:lnTo>
                  <a:lnTo>
                    <a:pt x="348" y="76"/>
                  </a:lnTo>
                  <a:lnTo>
                    <a:pt x="358" y="75"/>
                  </a:lnTo>
                  <a:lnTo>
                    <a:pt x="373" y="73"/>
                  </a:lnTo>
                  <a:lnTo>
                    <a:pt x="389" y="71"/>
                  </a:lnTo>
                  <a:lnTo>
                    <a:pt x="405" y="67"/>
                  </a:lnTo>
                  <a:lnTo>
                    <a:pt x="419" y="65"/>
                  </a:lnTo>
                  <a:lnTo>
                    <a:pt x="431" y="63"/>
                  </a:lnTo>
                  <a:lnTo>
                    <a:pt x="438" y="63"/>
                  </a:lnTo>
                  <a:lnTo>
                    <a:pt x="441" y="64"/>
                  </a:lnTo>
                  <a:lnTo>
                    <a:pt x="439" y="65"/>
                  </a:lnTo>
                  <a:lnTo>
                    <a:pt x="431" y="68"/>
                  </a:lnTo>
                  <a:lnTo>
                    <a:pt x="423" y="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9" name="Freeform 656"/>
            <p:cNvSpPr>
              <a:spLocks/>
            </p:cNvSpPr>
            <p:nvPr/>
          </p:nvSpPr>
          <p:spPr bwMode="auto">
            <a:xfrm flipH="1">
              <a:off x="1223" y="3296"/>
              <a:ext cx="131" cy="127"/>
            </a:xfrm>
            <a:custGeom>
              <a:avLst/>
              <a:gdLst>
                <a:gd name="T0" fmla="*/ 0 w 290"/>
                <a:gd name="T1" fmla="*/ 1 h 254"/>
                <a:gd name="T2" fmla="*/ 0 w 290"/>
                <a:gd name="T3" fmla="*/ 1 h 254"/>
                <a:gd name="T4" fmla="*/ 0 w 290"/>
                <a:gd name="T5" fmla="*/ 1 h 254"/>
                <a:gd name="T6" fmla="*/ 0 w 290"/>
                <a:gd name="T7" fmla="*/ 1 h 254"/>
                <a:gd name="T8" fmla="*/ 0 w 290"/>
                <a:gd name="T9" fmla="*/ 1 h 254"/>
                <a:gd name="T10" fmla="*/ 0 w 290"/>
                <a:gd name="T11" fmla="*/ 1 h 254"/>
                <a:gd name="T12" fmla="*/ 0 w 290"/>
                <a:gd name="T13" fmla="*/ 1 h 254"/>
                <a:gd name="T14" fmla="*/ 0 w 290"/>
                <a:gd name="T15" fmla="*/ 1 h 254"/>
                <a:gd name="T16" fmla="*/ 0 w 290"/>
                <a:gd name="T17" fmla="*/ 1 h 254"/>
                <a:gd name="T18" fmla="*/ 0 w 290"/>
                <a:gd name="T19" fmla="*/ 1 h 254"/>
                <a:gd name="T20" fmla="*/ 0 w 290"/>
                <a:gd name="T21" fmla="*/ 1 h 254"/>
                <a:gd name="T22" fmla="*/ 0 w 290"/>
                <a:gd name="T23" fmla="*/ 1 h 254"/>
                <a:gd name="T24" fmla="*/ 0 w 290"/>
                <a:gd name="T25" fmla="*/ 1 h 254"/>
                <a:gd name="T26" fmla="*/ 0 w 290"/>
                <a:gd name="T27" fmla="*/ 1 h 254"/>
                <a:gd name="T28" fmla="*/ 0 w 290"/>
                <a:gd name="T29" fmla="*/ 1 h 254"/>
                <a:gd name="T30" fmla="*/ 0 w 290"/>
                <a:gd name="T31" fmla="*/ 1 h 254"/>
                <a:gd name="T32" fmla="*/ 0 w 290"/>
                <a:gd name="T33" fmla="*/ 1 h 254"/>
                <a:gd name="T34" fmla="*/ 0 w 290"/>
                <a:gd name="T35" fmla="*/ 1 h 254"/>
                <a:gd name="T36" fmla="*/ 0 w 290"/>
                <a:gd name="T37" fmla="*/ 1 h 254"/>
                <a:gd name="T38" fmla="*/ 0 w 290"/>
                <a:gd name="T39" fmla="*/ 1 h 254"/>
                <a:gd name="T40" fmla="*/ 0 w 290"/>
                <a:gd name="T41" fmla="*/ 1 h 254"/>
                <a:gd name="T42" fmla="*/ 0 w 290"/>
                <a:gd name="T43" fmla="*/ 1 h 254"/>
                <a:gd name="T44" fmla="*/ 0 w 290"/>
                <a:gd name="T45" fmla="*/ 1 h 254"/>
                <a:gd name="T46" fmla="*/ 0 w 290"/>
                <a:gd name="T47" fmla="*/ 1 h 254"/>
                <a:gd name="T48" fmla="*/ 0 w 290"/>
                <a:gd name="T49" fmla="*/ 1 h 254"/>
                <a:gd name="T50" fmla="*/ 0 w 290"/>
                <a:gd name="T51" fmla="*/ 1 h 254"/>
                <a:gd name="T52" fmla="*/ 0 w 290"/>
                <a:gd name="T53" fmla="*/ 1 h 254"/>
                <a:gd name="T54" fmla="*/ 0 w 290"/>
                <a:gd name="T55" fmla="*/ 1 h 254"/>
                <a:gd name="T56" fmla="*/ 0 w 290"/>
                <a:gd name="T57" fmla="*/ 1 h 254"/>
                <a:gd name="T58" fmla="*/ 0 w 290"/>
                <a:gd name="T59" fmla="*/ 1 h 254"/>
                <a:gd name="T60" fmla="*/ 0 w 290"/>
                <a:gd name="T61" fmla="*/ 1 h 254"/>
                <a:gd name="T62" fmla="*/ 0 w 290"/>
                <a:gd name="T63" fmla="*/ 1 h 254"/>
                <a:gd name="T64" fmla="*/ 0 w 290"/>
                <a:gd name="T65" fmla="*/ 1 h 254"/>
                <a:gd name="T66" fmla="*/ 0 w 290"/>
                <a:gd name="T67" fmla="*/ 1 h 254"/>
                <a:gd name="T68" fmla="*/ 0 w 290"/>
                <a:gd name="T69" fmla="*/ 1 h 254"/>
                <a:gd name="T70" fmla="*/ 0 w 290"/>
                <a:gd name="T71" fmla="*/ 1 h 254"/>
                <a:gd name="T72" fmla="*/ 0 w 290"/>
                <a:gd name="T73" fmla="*/ 1 h 254"/>
                <a:gd name="T74" fmla="*/ 0 w 290"/>
                <a:gd name="T75" fmla="*/ 1 h 254"/>
                <a:gd name="T76" fmla="*/ 0 w 290"/>
                <a:gd name="T77" fmla="*/ 1 h 254"/>
                <a:gd name="T78" fmla="*/ 0 w 290"/>
                <a:gd name="T79" fmla="*/ 1 h 254"/>
                <a:gd name="T80" fmla="*/ 0 w 290"/>
                <a:gd name="T81" fmla="*/ 1 h 254"/>
                <a:gd name="T82" fmla="*/ 0 w 290"/>
                <a:gd name="T83" fmla="*/ 1 h 254"/>
                <a:gd name="T84" fmla="*/ 0 w 290"/>
                <a:gd name="T85" fmla="*/ 1 h 254"/>
                <a:gd name="T86" fmla="*/ 0 w 290"/>
                <a:gd name="T87" fmla="*/ 1 h 254"/>
                <a:gd name="T88" fmla="*/ 0 w 290"/>
                <a:gd name="T89" fmla="*/ 1 h 254"/>
                <a:gd name="T90" fmla="*/ 0 w 290"/>
                <a:gd name="T91" fmla="*/ 1 h 254"/>
                <a:gd name="T92" fmla="*/ 0 w 290"/>
                <a:gd name="T93" fmla="*/ 1 h 254"/>
                <a:gd name="T94" fmla="*/ 0 w 290"/>
                <a:gd name="T95" fmla="*/ 1 h 254"/>
                <a:gd name="T96" fmla="*/ 0 w 290"/>
                <a:gd name="T97" fmla="*/ 1 h 254"/>
                <a:gd name="T98" fmla="*/ 0 w 290"/>
                <a:gd name="T99" fmla="*/ 1 h 254"/>
                <a:gd name="T100" fmla="*/ 0 w 290"/>
                <a:gd name="T101" fmla="*/ 1 h 254"/>
                <a:gd name="T102" fmla="*/ 0 w 290"/>
                <a:gd name="T103" fmla="*/ 1 h 254"/>
                <a:gd name="T104" fmla="*/ 0 w 290"/>
                <a:gd name="T105" fmla="*/ 1 h 254"/>
                <a:gd name="T106" fmla="*/ 0 w 290"/>
                <a:gd name="T107" fmla="*/ 1 h 254"/>
                <a:gd name="T108" fmla="*/ 0 w 290"/>
                <a:gd name="T109" fmla="*/ 1 h 254"/>
                <a:gd name="T110" fmla="*/ 0 w 290"/>
                <a:gd name="T111" fmla="*/ 1 h 254"/>
                <a:gd name="T112" fmla="*/ 0 w 290"/>
                <a:gd name="T113" fmla="*/ 1 h 254"/>
                <a:gd name="T114" fmla="*/ 0 w 290"/>
                <a:gd name="T115" fmla="*/ 1 h 254"/>
                <a:gd name="T116" fmla="*/ 0 w 290"/>
                <a:gd name="T117" fmla="*/ 1 h 2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54"/>
                <a:gd name="T179" fmla="*/ 290 w 290"/>
                <a:gd name="T180" fmla="*/ 254 h 2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54">
                  <a:moveTo>
                    <a:pt x="279" y="250"/>
                  </a:moveTo>
                  <a:lnTo>
                    <a:pt x="274" y="246"/>
                  </a:lnTo>
                  <a:lnTo>
                    <a:pt x="269" y="242"/>
                  </a:lnTo>
                  <a:lnTo>
                    <a:pt x="262" y="237"/>
                  </a:lnTo>
                  <a:lnTo>
                    <a:pt x="257" y="232"/>
                  </a:lnTo>
                  <a:lnTo>
                    <a:pt x="250" y="228"/>
                  </a:lnTo>
                  <a:lnTo>
                    <a:pt x="244" y="224"/>
                  </a:lnTo>
                  <a:lnTo>
                    <a:pt x="238" y="222"/>
                  </a:lnTo>
                  <a:lnTo>
                    <a:pt x="232" y="222"/>
                  </a:lnTo>
                  <a:lnTo>
                    <a:pt x="216" y="224"/>
                  </a:lnTo>
                  <a:lnTo>
                    <a:pt x="197" y="226"/>
                  </a:lnTo>
                  <a:lnTo>
                    <a:pt x="175" y="226"/>
                  </a:lnTo>
                  <a:lnTo>
                    <a:pt x="153" y="226"/>
                  </a:lnTo>
                  <a:lnTo>
                    <a:pt x="130" y="226"/>
                  </a:lnTo>
                  <a:lnTo>
                    <a:pt x="112" y="223"/>
                  </a:lnTo>
                  <a:lnTo>
                    <a:pt x="96" y="221"/>
                  </a:lnTo>
                  <a:lnTo>
                    <a:pt x="86" y="217"/>
                  </a:lnTo>
                  <a:lnTo>
                    <a:pt x="78" y="212"/>
                  </a:lnTo>
                  <a:lnTo>
                    <a:pt x="78" y="209"/>
                  </a:lnTo>
                  <a:lnTo>
                    <a:pt x="86" y="211"/>
                  </a:lnTo>
                  <a:lnTo>
                    <a:pt x="99" y="213"/>
                  </a:lnTo>
                  <a:lnTo>
                    <a:pt x="109" y="214"/>
                  </a:lnTo>
                  <a:lnTo>
                    <a:pt x="124" y="215"/>
                  </a:lnTo>
                  <a:lnTo>
                    <a:pt x="142" y="215"/>
                  </a:lnTo>
                  <a:lnTo>
                    <a:pt x="161" y="215"/>
                  </a:lnTo>
                  <a:lnTo>
                    <a:pt x="179" y="215"/>
                  </a:lnTo>
                  <a:lnTo>
                    <a:pt x="196" y="214"/>
                  </a:lnTo>
                  <a:lnTo>
                    <a:pt x="209" y="212"/>
                  </a:lnTo>
                  <a:lnTo>
                    <a:pt x="217" y="209"/>
                  </a:lnTo>
                  <a:lnTo>
                    <a:pt x="212" y="205"/>
                  </a:lnTo>
                  <a:lnTo>
                    <a:pt x="204" y="201"/>
                  </a:lnTo>
                  <a:lnTo>
                    <a:pt x="196" y="197"/>
                  </a:lnTo>
                  <a:lnTo>
                    <a:pt x="187" y="192"/>
                  </a:lnTo>
                  <a:lnTo>
                    <a:pt x="179" y="189"/>
                  </a:lnTo>
                  <a:lnTo>
                    <a:pt x="171" y="185"/>
                  </a:lnTo>
                  <a:lnTo>
                    <a:pt x="165" y="182"/>
                  </a:lnTo>
                  <a:lnTo>
                    <a:pt x="161" y="179"/>
                  </a:lnTo>
                  <a:lnTo>
                    <a:pt x="145" y="181"/>
                  </a:lnTo>
                  <a:lnTo>
                    <a:pt x="125" y="178"/>
                  </a:lnTo>
                  <a:lnTo>
                    <a:pt x="103" y="176"/>
                  </a:lnTo>
                  <a:lnTo>
                    <a:pt x="82" y="171"/>
                  </a:lnTo>
                  <a:lnTo>
                    <a:pt x="61" y="167"/>
                  </a:lnTo>
                  <a:lnTo>
                    <a:pt x="42" y="161"/>
                  </a:lnTo>
                  <a:lnTo>
                    <a:pt x="28" y="154"/>
                  </a:lnTo>
                  <a:lnTo>
                    <a:pt x="18" y="148"/>
                  </a:lnTo>
                  <a:lnTo>
                    <a:pt x="12" y="140"/>
                  </a:lnTo>
                  <a:lnTo>
                    <a:pt x="12" y="137"/>
                  </a:lnTo>
                  <a:lnTo>
                    <a:pt x="17" y="139"/>
                  </a:lnTo>
                  <a:lnTo>
                    <a:pt x="28" y="144"/>
                  </a:lnTo>
                  <a:lnTo>
                    <a:pt x="37" y="147"/>
                  </a:lnTo>
                  <a:lnTo>
                    <a:pt x="50" y="152"/>
                  </a:lnTo>
                  <a:lnTo>
                    <a:pt x="66" y="156"/>
                  </a:lnTo>
                  <a:lnTo>
                    <a:pt x="83" y="160"/>
                  </a:lnTo>
                  <a:lnTo>
                    <a:pt x="101" y="163"/>
                  </a:lnTo>
                  <a:lnTo>
                    <a:pt x="117" y="166"/>
                  </a:lnTo>
                  <a:lnTo>
                    <a:pt x="132" y="167"/>
                  </a:lnTo>
                  <a:lnTo>
                    <a:pt x="142" y="166"/>
                  </a:lnTo>
                  <a:lnTo>
                    <a:pt x="129" y="154"/>
                  </a:lnTo>
                  <a:lnTo>
                    <a:pt x="117" y="146"/>
                  </a:lnTo>
                  <a:lnTo>
                    <a:pt x="109" y="140"/>
                  </a:lnTo>
                  <a:lnTo>
                    <a:pt x="105" y="135"/>
                  </a:lnTo>
                  <a:lnTo>
                    <a:pt x="95" y="132"/>
                  </a:lnTo>
                  <a:lnTo>
                    <a:pt x="80" y="130"/>
                  </a:lnTo>
                  <a:lnTo>
                    <a:pt x="64" y="126"/>
                  </a:lnTo>
                  <a:lnTo>
                    <a:pt x="49" y="121"/>
                  </a:lnTo>
                  <a:lnTo>
                    <a:pt x="32" y="114"/>
                  </a:lnTo>
                  <a:lnTo>
                    <a:pt x="17" y="103"/>
                  </a:lnTo>
                  <a:lnTo>
                    <a:pt x="7" y="91"/>
                  </a:lnTo>
                  <a:lnTo>
                    <a:pt x="0" y="75"/>
                  </a:lnTo>
                  <a:lnTo>
                    <a:pt x="8" y="82"/>
                  </a:lnTo>
                  <a:lnTo>
                    <a:pt x="18" y="90"/>
                  </a:lnTo>
                  <a:lnTo>
                    <a:pt x="29" y="97"/>
                  </a:lnTo>
                  <a:lnTo>
                    <a:pt x="39" y="103"/>
                  </a:lnTo>
                  <a:lnTo>
                    <a:pt x="51" y="109"/>
                  </a:lnTo>
                  <a:lnTo>
                    <a:pt x="64" y="113"/>
                  </a:lnTo>
                  <a:lnTo>
                    <a:pt x="75" y="115"/>
                  </a:lnTo>
                  <a:lnTo>
                    <a:pt x="87" y="116"/>
                  </a:lnTo>
                  <a:lnTo>
                    <a:pt x="75" y="102"/>
                  </a:lnTo>
                  <a:lnTo>
                    <a:pt x="63" y="88"/>
                  </a:lnTo>
                  <a:lnTo>
                    <a:pt x="51" y="76"/>
                  </a:lnTo>
                  <a:lnTo>
                    <a:pt x="41" y="63"/>
                  </a:lnTo>
                  <a:lnTo>
                    <a:pt x="30" y="53"/>
                  </a:lnTo>
                  <a:lnTo>
                    <a:pt x="24" y="44"/>
                  </a:lnTo>
                  <a:lnTo>
                    <a:pt x="18" y="37"/>
                  </a:lnTo>
                  <a:lnTo>
                    <a:pt x="16" y="33"/>
                  </a:lnTo>
                  <a:lnTo>
                    <a:pt x="14" y="26"/>
                  </a:lnTo>
                  <a:lnTo>
                    <a:pt x="13" y="18"/>
                  </a:lnTo>
                  <a:lnTo>
                    <a:pt x="12" y="8"/>
                  </a:lnTo>
                  <a:lnTo>
                    <a:pt x="9" y="0"/>
                  </a:lnTo>
                  <a:lnTo>
                    <a:pt x="16" y="11"/>
                  </a:lnTo>
                  <a:lnTo>
                    <a:pt x="26" y="26"/>
                  </a:lnTo>
                  <a:lnTo>
                    <a:pt x="39" y="44"/>
                  </a:lnTo>
                  <a:lnTo>
                    <a:pt x="54" y="62"/>
                  </a:lnTo>
                  <a:lnTo>
                    <a:pt x="67" y="79"/>
                  </a:lnTo>
                  <a:lnTo>
                    <a:pt x="80" y="95"/>
                  </a:lnTo>
                  <a:lnTo>
                    <a:pt x="91" y="106"/>
                  </a:lnTo>
                  <a:lnTo>
                    <a:pt x="97" y="111"/>
                  </a:lnTo>
                  <a:lnTo>
                    <a:pt x="104" y="113"/>
                  </a:lnTo>
                  <a:lnTo>
                    <a:pt x="107" y="109"/>
                  </a:lnTo>
                  <a:lnTo>
                    <a:pt x="107" y="105"/>
                  </a:lnTo>
                  <a:lnTo>
                    <a:pt x="107" y="98"/>
                  </a:lnTo>
                  <a:lnTo>
                    <a:pt x="104" y="85"/>
                  </a:lnTo>
                  <a:lnTo>
                    <a:pt x="97" y="65"/>
                  </a:lnTo>
                  <a:lnTo>
                    <a:pt x="91" y="46"/>
                  </a:lnTo>
                  <a:lnTo>
                    <a:pt x="87" y="33"/>
                  </a:lnTo>
                  <a:lnTo>
                    <a:pt x="87" y="29"/>
                  </a:lnTo>
                  <a:lnTo>
                    <a:pt x="89" y="27"/>
                  </a:lnTo>
                  <a:lnTo>
                    <a:pt x="93" y="31"/>
                  </a:lnTo>
                  <a:lnTo>
                    <a:pt x="97" y="38"/>
                  </a:lnTo>
                  <a:lnTo>
                    <a:pt x="104" y="53"/>
                  </a:lnTo>
                  <a:lnTo>
                    <a:pt x="114" y="78"/>
                  </a:lnTo>
                  <a:lnTo>
                    <a:pt x="120" y="105"/>
                  </a:lnTo>
                  <a:lnTo>
                    <a:pt x="118" y="124"/>
                  </a:lnTo>
                  <a:lnTo>
                    <a:pt x="126" y="131"/>
                  </a:lnTo>
                  <a:lnTo>
                    <a:pt x="134" y="138"/>
                  </a:lnTo>
                  <a:lnTo>
                    <a:pt x="142" y="143"/>
                  </a:lnTo>
                  <a:lnTo>
                    <a:pt x="149" y="148"/>
                  </a:lnTo>
                  <a:lnTo>
                    <a:pt x="155" y="152"/>
                  </a:lnTo>
                  <a:lnTo>
                    <a:pt x="161" y="155"/>
                  </a:lnTo>
                  <a:lnTo>
                    <a:pt x="165" y="159"/>
                  </a:lnTo>
                  <a:lnTo>
                    <a:pt x="167" y="160"/>
                  </a:lnTo>
                  <a:lnTo>
                    <a:pt x="170" y="162"/>
                  </a:lnTo>
                  <a:lnTo>
                    <a:pt x="172" y="163"/>
                  </a:lnTo>
                  <a:lnTo>
                    <a:pt x="175" y="161"/>
                  </a:lnTo>
                  <a:lnTo>
                    <a:pt x="178" y="155"/>
                  </a:lnTo>
                  <a:lnTo>
                    <a:pt x="179" y="140"/>
                  </a:lnTo>
                  <a:lnTo>
                    <a:pt x="176" y="116"/>
                  </a:lnTo>
                  <a:lnTo>
                    <a:pt x="170" y="88"/>
                  </a:lnTo>
                  <a:lnTo>
                    <a:pt x="157" y="67"/>
                  </a:lnTo>
                  <a:lnTo>
                    <a:pt x="151" y="57"/>
                  </a:lnTo>
                  <a:lnTo>
                    <a:pt x="151" y="54"/>
                  </a:lnTo>
                  <a:lnTo>
                    <a:pt x="157" y="55"/>
                  </a:lnTo>
                  <a:lnTo>
                    <a:pt x="163" y="61"/>
                  </a:lnTo>
                  <a:lnTo>
                    <a:pt x="167" y="67"/>
                  </a:lnTo>
                  <a:lnTo>
                    <a:pt x="172" y="77"/>
                  </a:lnTo>
                  <a:lnTo>
                    <a:pt x="179" y="90"/>
                  </a:lnTo>
                  <a:lnTo>
                    <a:pt x="184" y="103"/>
                  </a:lnTo>
                  <a:lnTo>
                    <a:pt x="190" y="120"/>
                  </a:lnTo>
                  <a:lnTo>
                    <a:pt x="192" y="137"/>
                  </a:lnTo>
                  <a:lnTo>
                    <a:pt x="191" y="155"/>
                  </a:lnTo>
                  <a:lnTo>
                    <a:pt x="187" y="173"/>
                  </a:lnTo>
                  <a:lnTo>
                    <a:pt x="192" y="177"/>
                  </a:lnTo>
                  <a:lnTo>
                    <a:pt x="197" y="182"/>
                  </a:lnTo>
                  <a:lnTo>
                    <a:pt x="204" y="186"/>
                  </a:lnTo>
                  <a:lnTo>
                    <a:pt x="211" y="190"/>
                  </a:lnTo>
                  <a:lnTo>
                    <a:pt x="216" y="193"/>
                  </a:lnTo>
                  <a:lnTo>
                    <a:pt x="222" y="196"/>
                  </a:lnTo>
                  <a:lnTo>
                    <a:pt x="226" y="198"/>
                  </a:lnTo>
                  <a:lnTo>
                    <a:pt x="230" y="200"/>
                  </a:lnTo>
                  <a:lnTo>
                    <a:pt x="236" y="191"/>
                  </a:lnTo>
                  <a:lnTo>
                    <a:pt x="237" y="175"/>
                  </a:lnTo>
                  <a:lnTo>
                    <a:pt x="236" y="159"/>
                  </a:lnTo>
                  <a:lnTo>
                    <a:pt x="234" y="145"/>
                  </a:lnTo>
                  <a:lnTo>
                    <a:pt x="233" y="130"/>
                  </a:lnTo>
                  <a:lnTo>
                    <a:pt x="232" y="111"/>
                  </a:lnTo>
                  <a:lnTo>
                    <a:pt x="229" y="94"/>
                  </a:lnTo>
                  <a:lnTo>
                    <a:pt x="226" y="83"/>
                  </a:lnTo>
                  <a:lnTo>
                    <a:pt x="226" y="79"/>
                  </a:lnTo>
                  <a:lnTo>
                    <a:pt x="230" y="82"/>
                  </a:lnTo>
                  <a:lnTo>
                    <a:pt x="237" y="88"/>
                  </a:lnTo>
                  <a:lnTo>
                    <a:pt x="241" y="101"/>
                  </a:lnTo>
                  <a:lnTo>
                    <a:pt x="242" y="123"/>
                  </a:lnTo>
                  <a:lnTo>
                    <a:pt x="245" y="155"/>
                  </a:lnTo>
                  <a:lnTo>
                    <a:pt x="248" y="186"/>
                  </a:lnTo>
                  <a:lnTo>
                    <a:pt x="249" y="206"/>
                  </a:lnTo>
                  <a:lnTo>
                    <a:pt x="257" y="214"/>
                  </a:lnTo>
                  <a:lnTo>
                    <a:pt x="265" y="222"/>
                  </a:lnTo>
                  <a:lnTo>
                    <a:pt x="270" y="229"/>
                  </a:lnTo>
                  <a:lnTo>
                    <a:pt x="276" y="235"/>
                  </a:lnTo>
                  <a:lnTo>
                    <a:pt x="280" y="241"/>
                  </a:lnTo>
                  <a:lnTo>
                    <a:pt x="284" y="245"/>
                  </a:lnTo>
                  <a:lnTo>
                    <a:pt x="288" y="249"/>
                  </a:lnTo>
                  <a:lnTo>
                    <a:pt x="290" y="251"/>
                  </a:lnTo>
                  <a:lnTo>
                    <a:pt x="290" y="253"/>
                  </a:lnTo>
                  <a:lnTo>
                    <a:pt x="288" y="254"/>
                  </a:lnTo>
                  <a:lnTo>
                    <a:pt x="284" y="253"/>
                  </a:lnTo>
                  <a:lnTo>
                    <a:pt x="279" y="25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0" name="Freeform 657"/>
            <p:cNvSpPr>
              <a:spLocks/>
            </p:cNvSpPr>
            <p:nvPr/>
          </p:nvSpPr>
          <p:spPr bwMode="auto">
            <a:xfrm flipH="1">
              <a:off x="1141" y="3257"/>
              <a:ext cx="95" cy="156"/>
            </a:xfrm>
            <a:custGeom>
              <a:avLst/>
              <a:gdLst>
                <a:gd name="T0" fmla="*/ 0 w 212"/>
                <a:gd name="T1" fmla="*/ 1 h 313"/>
                <a:gd name="T2" fmla="*/ 0 w 212"/>
                <a:gd name="T3" fmla="*/ 1 h 313"/>
                <a:gd name="T4" fmla="*/ 0 w 212"/>
                <a:gd name="T5" fmla="*/ 1 h 313"/>
                <a:gd name="T6" fmla="*/ 0 w 212"/>
                <a:gd name="T7" fmla="*/ 0 h 313"/>
                <a:gd name="T8" fmla="*/ 0 w 212"/>
                <a:gd name="T9" fmla="*/ 0 h 313"/>
                <a:gd name="T10" fmla="*/ 0 w 212"/>
                <a:gd name="T11" fmla="*/ 0 h 313"/>
                <a:gd name="T12" fmla="*/ 0 w 212"/>
                <a:gd name="T13" fmla="*/ 0 h 313"/>
                <a:gd name="T14" fmla="*/ 0 w 212"/>
                <a:gd name="T15" fmla="*/ 0 h 313"/>
                <a:gd name="T16" fmla="*/ 0 w 212"/>
                <a:gd name="T17" fmla="*/ 0 h 313"/>
                <a:gd name="T18" fmla="*/ 0 w 212"/>
                <a:gd name="T19" fmla="*/ 0 h 313"/>
                <a:gd name="T20" fmla="*/ 0 w 212"/>
                <a:gd name="T21" fmla="*/ 0 h 313"/>
                <a:gd name="T22" fmla="*/ 0 w 212"/>
                <a:gd name="T23" fmla="*/ 0 h 313"/>
                <a:gd name="T24" fmla="*/ 0 w 212"/>
                <a:gd name="T25" fmla="*/ 0 h 313"/>
                <a:gd name="T26" fmla="*/ 0 w 212"/>
                <a:gd name="T27" fmla="*/ 0 h 313"/>
                <a:gd name="T28" fmla="*/ 0 w 212"/>
                <a:gd name="T29" fmla="*/ 0 h 313"/>
                <a:gd name="T30" fmla="*/ 0 w 212"/>
                <a:gd name="T31" fmla="*/ 0 h 313"/>
                <a:gd name="T32" fmla="*/ 0 w 212"/>
                <a:gd name="T33" fmla="*/ 0 h 313"/>
                <a:gd name="T34" fmla="*/ 0 w 212"/>
                <a:gd name="T35" fmla="*/ 0 h 313"/>
                <a:gd name="T36" fmla="*/ 0 w 212"/>
                <a:gd name="T37" fmla="*/ 0 h 313"/>
                <a:gd name="T38" fmla="*/ 0 w 212"/>
                <a:gd name="T39" fmla="*/ 0 h 313"/>
                <a:gd name="T40" fmla="*/ 0 w 212"/>
                <a:gd name="T41" fmla="*/ 0 h 313"/>
                <a:gd name="T42" fmla="*/ 0 w 212"/>
                <a:gd name="T43" fmla="*/ 0 h 313"/>
                <a:gd name="T44" fmla="*/ 0 w 212"/>
                <a:gd name="T45" fmla="*/ 0 h 313"/>
                <a:gd name="T46" fmla="*/ 0 w 212"/>
                <a:gd name="T47" fmla="*/ 0 h 313"/>
                <a:gd name="T48" fmla="*/ 0 w 212"/>
                <a:gd name="T49" fmla="*/ 0 h 313"/>
                <a:gd name="T50" fmla="*/ 0 w 212"/>
                <a:gd name="T51" fmla="*/ 0 h 313"/>
                <a:gd name="T52" fmla="*/ 0 w 212"/>
                <a:gd name="T53" fmla="*/ 0 h 313"/>
                <a:gd name="T54" fmla="*/ 0 w 212"/>
                <a:gd name="T55" fmla="*/ 0 h 313"/>
                <a:gd name="T56" fmla="*/ 0 w 212"/>
                <a:gd name="T57" fmla="*/ 0 h 313"/>
                <a:gd name="T58" fmla="*/ 0 w 212"/>
                <a:gd name="T59" fmla="*/ 0 h 313"/>
                <a:gd name="T60" fmla="*/ 0 w 212"/>
                <a:gd name="T61" fmla="*/ 0 h 313"/>
                <a:gd name="T62" fmla="*/ 0 w 212"/>
                <a:gd name="T63" fmla="*/ 0 h 313"/>
                <a:gd name="T64" fmla="*/ 0 w 212"/>
                <a:gd name="T65" fmla="*/ 0 h 313"/>
                <a:gd name="T66" fmla="*/ 0 w 212"/>
                <a:gd name="T67" fmla="*/ 0 h 313"/>
                <a:gd name="T68" fmla="*/ 0 w 212"/>
                <a:gd name="T69" fmla="*/ 0 h 313"/>
                <a:gd name="T70" fmla="*/ 0 w 212"/>
                <a:gd name="T71" fmla="*/ 0 h 313"/>
                <a:gd name="T72" fmla="*/ 0 w 212"/>
                <a:gd name="T73" fmla="*/ 0 h 313"/>
                <a:gd name="T74" fmla="*/ 0 w 212"/>
                <a:gd name="T75" fmla="*/ 0 h 313"/>
                <a:gd name="T76" fmla="*/ 0 w 212"/>
                <a:gd name="T77" fmla="*/ 0 h 313"/>
                <a:gd name="T78" fmla="*/ 0 w 212"/>
                <a:gd name="T79" fmla="*/ 0 h 313"/>
                <a:gd name="T80" fmla="*/ 0 w 212"/>
                <a:gd name="T81" fmla="*/ 0 h 313"/>
                <a:gd name="T82" fmla="*/ 0 w 212"/>
                <a:gd name="T83" fmla="*/ 0 h 313"/>
                <a:gd name="T84" fmla="*/ 0 w 212"/>
                <a:gd name="T85" fmla="*/ 0 h 313"/>
                <a:gd name="T86" fmla="*/ 0 w 212"/>
                <a:gd name="T87" fmla="*/ 0 h 313"/>
                <a:gd name="T88" fmla="*/ 0 w 212"/>
                <a:gd name="T89" fmla="*/ 0 h 313"/>
                <a:gd name="T90" fmla="*/ 0 w 212"/>
                <a:gd name="T91" fmla="*/ 0 h 313"/>
                <a:gd name="T92" fmla="*/ 0 w 212"/>
                <a:gd name="T93" fmla="*/ 0 h 313"/>
                <a:gd name="T94" fmla="*/ 0 w 212"/>
                <a:gd name="T95" fmla="*/ 0 h 313"/>
                <a:gd name="T96" fmla="*/ 0 w 212"/>
                <a:gd name="T97" fmla="*/ 0 h 313"/>
                <a:gd name="T98" fmla="*/ 0 w 212"/>
                <a:gd name="T99" fmla="*/ 0 h 313"/>
                <a:gd name="T100" fmla="*/ 0 w 212"/>
                <a:gd name="T101" fmla="*/ 0 h 313"/>
                <a:gd name="T102" fmla="*/ 0 w 212"/>
                <a:gd name="T103" fmla="*/ 0 h 313"/>
                <a:gd name="T104" fmla="*/ 0 w 212"/>
                <a:gd name="T105" fmla="*/ 0 h 313"/>
                <a:gd name="T106" fmla="*/ 0 w 212"/>
                <a:gd name="T107" fmla="*/ 0 h 313"/>
                <a:gd name="T108" fmla="*/ 0 w 212"/>
                <a:gd name="T109" fmla="*/ 0 h 313"/>
                <a:gd name="T110" fmla="*/ 0 w 212"/>
                <a:gd name="T111" fmla="*/ 0 h 313"/>
                <a:gd name="T112" fmla="*/ 0 w 212"/>
                <a:gd name="T113" fmla="*/ 1 h 313"/>
                <a:gd name="T114" fmla="*/ 0 w 212"/>
                <a:gd name="T115" fmla="*/ 1 h 313"/>
                <a:gd name="T116" fmla="*/ 0 w 212"/>
                <a:gd name="T117" fmla="*/ 1 h 313"/>
                <a:gd name="T118" fmla="*/ 0 w 212"/>
                <a:gd name="T119" fmla="*/ 1 h 31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2"/>
                <a:gd name="T181" fmla="*/ 0 h 313"/>
                <a:gd name="T182" fmla="*/ 212 w 212"/>
                <a:gd name="T183" fmla="*/ 313 h 31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2" h="313">
                  <a:moveTo>
                    <a:pt x="100" y="313"/>
                  </a:moveTo>
                  <a:lnTo>
                    <a:pt x="96" y="310"/>
                  </a:lnTo>
                  <a:lnTo>
                    <a:pt x="94" y="294"/>
                  </a:lnTo>
                  <a:lnTo>
                    <a:pt x="94" y="277"/>
                  </a:lnTo>
                  <a:lnTo>
                    <a:pt x="93" y="267"/>
                  </a:lnTo>
                  <a:lnTo>
                    <a:pt x="91" y="263"/>
                  </a:lnTo>
                  <a:lnTo>
                    <a:pt x="85" y="258"/>
                  </a:lnTo>
                  <a:lnTo>
                    <a:pt x="77" y="252"/>
                  </a:lnTo>
                  <a:lnTo>
                    <a:pt x="68" y="242"/>
                  </a:lnTo>
                  <a:lnTo>
                    <a:pt x="58" y="232"/>
                  </a:lnTo>
                  <a:lnTo>
                    <a:pt x="48" y="220"/>
                  </a:lnTo>
                  <a:lnTo>
                    <a:pt x="39" y="207"/>
                  </a:lnTo>
                  <a:lnTo>
                    <a:pt x="31" y="192"/>
                  </a:lnTo>
                  <a:lnTo>
                    <a:pt x="19" y="166"/>
                  </a:lnTo>
                  <a:lnTo>
                    <a:pt x="9" y="148"/>
                  </a:lnTo>
                  <a:lnTo>
                    <a:pt x="2" y="136"/>
                  </a:lnTo>
                  <a:lnTo>
                    <a:pt x="0" y="127"/>
                  </a:lnTo>
                  <a:lnTo>
                    <a:pt x="1" y="123"/>
                  </a:lnTo>
                  <a:lnTo>
                    <a:pt x="4" y="120"/>
                  </a:lnTo>
                  <a:lnTo>
                    <a:pt x="6" y="124"/>
                  </a:lnTo>
                  <a:lnTo>
                    <a:pt x="10" y="132"/>
                  </a:lnTo>
                  <a:lnTo>
                    <a:pt x="13" y="139"/>
                  </a:lnTo>
                  <a:lnTo>
                    <a:pt x="18" y="149"/>
                  </a:lnTo>
                  <a:lnTo>
                    <a:pt x="25" y="162"/>
                  </a:lnTo>
                  <a:lnTo>
                    <a:pt x="33" y="176"/>
                  </a:lnTo>
                  <a:lnTo>
                    <a:pt x="39" y="189"/>
                  </a:lnTo>
                  <a:lnTo>
                    <a:pt x="47" y="201"/>
                  </a:lnTo>
                  <a:lnTo>
                    <a:pt x="54" y="211"/>
                  </a:lnTo>
                  <a:lnTo>
                    <a:pt x="59" y="217"/>
                  </a:lnTo>
                  <a:lnTo>
                    <a:pt x="67" y="225"/>
                  </a:lnTo>
                  <a:lnTo>
                    <a:pt x="75" y="230"/>
                  </a:lnTo>
                  <a:lnTo>
                    <a:pt x="81" y="234"/>
                  </a:lnTo>
                  <a:lnTo>
                    <a:pt x="87" y="237"/>
                  </a:lnTo>
                  <a:lnTo>
                    <a:pt x="89" y="220"/>
                  </a:lnTo>
                  <a:lnTo>
                    <a:pt x="92" y="202"/>
                  </a:lnTo>
                  <a:lnTo>
                    <a:pt x="93" y="185"/>
                  </a:lnTo>
                  <a:lnTo>
                    <a:pt x="93" y="173"/>
                  </a:lnTo>
                  <a:lnTo>
                    <a:pt x="85" y="165"/>
                  </a:lnTo>
                  <a:lnTo>
                    <a:pt x="73" y="156"/>
                  </a:lnTo>
                  <a:lnTo>
                    <a:pt x="62" y="143"/>
                  </a:lnTo>
                  <a:lnTo>
                    <a:pt x="50" y="129"/>
                  </a:lnTo>
                  <a:lnTo>
                    <a:pt x="38" y="113"/>
                  </a:lnTo>
                  <a:lnTo>
                    <a:pt x="29" y="95"/>
                  </a:lnTo>
                  <a:lnTo>
                    <a:pt x="23" y="75"/>
                  </a:lnTo>
                  <a:lnTo>
                    <a:pt x="22" y="55"/>
                  </a:lnTo>
                  <a:lnTo>
                    <a:pt x="23" y="48"/>
                  </a:lnTo>
                  <a:lnTo>
                    <a:pt x="27" y="50"/>
                  </a:lnTo>
                  <a:lnTo>
                    <a:pt x="31" y="63"/>
                  </a:lnTo>
                  <a:lnTo>
                    <a:pt x="38" y="82"/>
                  </a:lnTo>
                  <a:lnTo>
                    <a:pt x="42" y="94"/>
                  </a:lnTo>
                  <a:lnTo>
                    <a:pt x="47" y="104"/>
                  </a:lnTo>
                  <a:lnTo>
                    <a:pt x="55" y="114"/>
                  </a:lnTo>
                  <a:lnTo>
                    <a:pt x="63" y="125"/>
                  </a:lnTo>
                  <a:lnTo>
                    <a:pt x="71" y="133"/>
                  </a:lnTo>
                  <a:lnTo>
                    <a:pt x="79" y="140"/>
                  </a:lnTo>
                  <a:lnTo>
                    <a:pt x="87" y="144"/>
                  </a:lnTo>
                  <a:lnTo>
                    <a:pt x="93" y="148"/>
                  </a:lnTo>
                  <a:lnTo>
                    <a:pt x="85" y="120"/>
                  </a:lnTo>
                  <a:lnTo>
                    <a:pt x="81" y="81"/>
                  </a:lnTo>
                  <a:lnTo>
                    <a:pt x="83" y="41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6" y="14"/>
                  </a:lnTo>
                  <a:lnTo>
                    <a:pt x="96" y="37"/>
                  </a:lnTo>
                  <a:lnTo>
                    <a:pt x="98" y="75"/>
                  </a:lnTo>
                  <a:lnTo>
                    <a:pt x="104" y="113"/>
                  </a:lnTo>
                  <a:lnTo>
                    <a:pt x="109" y="136"/>
                  </a:lnTo>
                  <a:lnTo>
                    <a:pt x="117" y="133"/>
                  </a:lnTo>
                  <a:lnTo>
                    <a:pt x="126" y="128"/>
                  </a:lnTo>
                  <a:lnTo>
                    <a:pt x="135" y="120"/>
                  </a:lnTo>
                  <a:lnTo>
                    <a:pt x="146" y="112"/>
                  </a:lnTo>
                  <a:lnTo>
                    <a:pt x="155" y="103"/>
                  </a:lnTo>
                  <a:lnTo>
                    <a:pt x="163" y="94"/>
                  </a:lnTo>
                  <a:lnTo>
                    <a:pt x="168" y="83"/>
                  </a:lnTo>
                  <a:lnTo>
                    <a:pt x="172" y="73"/>
                  </a:lnTo>
                  <a:lnTo>
                    <a:pt x="176" y="66"/>
                  </a:lnTo>
                  <a:lnTo>
                    <a:pt x="180" y="66"/>
                  </a:lnTo>
                  <a:lnTo>
                    <a:pt x="181" y="73"/>
                  </a:lnTo>
                  <a:lnTo>
                    <a:pt x="177" y="84"/>
                  </a:lnTo>
                  <a:lnTo>
                    <a:pt x="172" y="93"/>
                  </a:lnTo>
                  <a:lnTo>
                    <a:pt x="166" y="103"/>
                  </a:lnTo>
                  <a:lnTo>
                    <a:pt x="156" y="114"/>
                  </a:lnTo>
                  <a:lnTo>
                    <a:pt x="147" y="126"/>
                  </a:lnTo>
                  <a:lnTo>
                    <a:pt x="138" y="137"/>
                  </a:lnTo>
                  <a:lnTo>
                    <a:pt x="129" y="148"/>
                  </a:lnTo>
                  <a:lnTo>
                    <a:pt x="121" y="156"/>
                  </a:lnTo>
                  <a:lnTo>
                    <a:pt x="116" y="161"/>
                  </a:lnTo>
                  <a:lnTo>
                    <a:pt x="112" y="181"/>
                  </a:lnTo>
                  <a:lnTo>
                    <a:pt x="108" y="203"/>
                  </a:lnTo>
                  <a:lnTo>
                    <a:pt x="105" y="223"/>
                  </a:lnTo>
                  <a:lnTo>
                    <a:pt x="104" y="235"/>
                  </a:lnTo>
                  <a:lnTo>
                    <a:pt x="116" y="230"/>
                  </a:lnTo>
                  <a:lnTo>
                    <a:pt x="130" y="222"/>
                  </a:lnTo>
                  <a:lnTo>
                    <a:pt x="146" y="210"/>
                  </a:lnTo>
                  <a:lnTo>
                    <a:pt x="160" y="199"/>
                  </a:lnTo>
                  <a:lnTo>
                    <a:pt x="175" y="186"/>
                  </a:lnTo>
                  <a:lnTo>
                    <a:pt x="188" y="172"/>
                  </a:lnTo>
                  <a:lnTo>
                    <a:pt x="199" y="159"/>
                  </a:lnTo>
                  <a:lnTo>
                    <a:pt x="205" y="147"/>
                  </a:lnTo>
                  <a:lnTo>
                    <a:pt x="209" y="141"/>
                  </a:lnTo>
                  <a:lnTo>
                    <a:pt x="212" y="140"/>
                  </a:lnTo>
                  <a:lnTo>
                    <a:pt x="212" y="146"/>
                  </a:lnTo>
                  <a:lnTo>
                    <a:pt x="209" y="155"/>
                  </a:lnTo>
                  <a:lnTo>
                    <a:pt x="204" y="163"/>
                  </a:lnTo>
                  <a:lnTo>
                    <a:pt x="195" y="174"/>
                  </a:lnTo>
                  <a:lnTo>
                    <a:pt x="183" y="189"/>
                  </a:lnTo>
                  <a:lnTo>
                    <a:pt x="168" y="205"/>
                  </a:lnTo>
                  <a:lnTo>
                    <a:pt x="154" y="222"/>
                  </a:lnTo>
                  <a:lnTo>
                    <a:pt x="138" y="237"/>
                  </a:lnTo>
                  <a:lnTo>
                    <a:pt x="123" y="248"/>
                  </a:lnTo>
                  <a:lnTo>
                    <a:pt x="110" y="256"/>
                  </a:lnTo>
                  <a:lnTo>
                    <a:pt x="102" y="265"/>
                  </a:lnTo>
                  <a:lnTo>
                    <a:pt x="102" y="279"/>
                  </a:lnTo>
                  <a:lnTo>
                    <a:pt x="104" y="293"/>
                  </a:lnTo>
                  <a:lnTo>
                    <a:pt x="105" y="301"/>
                  </a:lnTo>
                  <a:lnTo>
                    <a:pt x="105" y="305"/>
                  </a:lnTo>
                  <a:lnTo>
                    <a:pt x="104" y="307"/>
                  </a:lnTo>
                  <a:lnTo>
                    <a:pt x="102" y="309"/>
                  </a:lnTo>
                  <a:lnTo>
                    <a:pt x="100" y="31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" name="Freeform 658"/>
            <p:cNvSpPr>
              <a:spLocks/>
            </p:cNvSpPr>
            <p:nvPr/>
          </p:nvSpPr>
          <p:spPr bwMode="auto">
            <a:xfrm flipH="1">
              <a:off x="1251" y="3447"/>
              <a:ext cx="130" cy="150"/>
            </a:xfrm>
            <a:custGeom>
              <a:avLst/>
              <a:gdLst>
                <a:gd name="T0" fmla="*/ 0 w 290"/>
                <a:gd name="T1" fmla="*/ 1 h 299"/>
                <a:gd name="T2" fmla="*/ 0 w 290"/>
                <a:gd name="T3" fmla="*/ 1 h 299"/>
                <a:gd name="T4" fmla="*/ 0 w 290"/>
                <a:gd name="T5" fmla="*/ 1 h 299"/>
                <a:gd name="T6" fmla="*/ 0 w 290"/>
                <a:gd name="T7" fmla="*/ 1 h 299"/>
                <a:gd name="T8" fmla="*/ 0 w 290"/>
                <a:gd name="T9" fmla="*/ 1 h 299"/>
                <a:gd name="T10" fmla="*/ 0 w 290"/>
                <a:gd name="T11" fmla="*/ 1 h 299"/>
                <a:gd name="T12" fmla="*/ 0 w 290"/>
                <a:gd name="T13" fmla="*/ 1 h 299"/>
                <a:gd name="T14" fmla="*/ 0 w 290"/>
                <a:gd name="T15" fmla="*/ 1 h 299"/>
                <a:gd name="T16" fmla="*/ 0 w 290"/>
                <a:gd name="T17" fmla="*/ 1 h 299"/>
                <a:gd name="T18" fmla="*/ 0 w 290"/>
                <a:gd name="T19" fmla="*/ 1 h 299"/>
                <a:gd name="T20" fmla="*/ 0 w 290"/>
                <a:gd name="T21" fmla="*/ 1 h 299"/>
                <a:gd name="T22" fmla="*/ 0 w 290"/>
                <a:gd name="T23" fmla="*/ 1 h 299"/>
                <a:gd name="T24" fmla="*/ 0 w 290"/>
                <a:gd name="T25" fmla="*/ 1 h 299"/>
                <a:gd name="T26" fmla="*/ 0 w 290"/>
                <a:gd name="T27" fmla="*/ 1 h 299"/>
                <a:gd name="T28" fmla="*/ 0 w 290"/>
                <a:gd name="T29" fmla="*/ 1 h 299"/>
                <a:gd name="T30" fmla="*/ 0 w 290"/>
                <a:gd name="T31" fmla="*/ 1 h 299"/>
                <a:gd name="T32" fmla="*/ 0 w 290"/>
                <a:gd name="T33" fmla="*/ 1 h 299"/>
                <a:gd name="T34" fmla="*/ 0 w 290"/>
                <a:gd name="T35" fmla="*/ 1 h 299"/>
                <a:gd name="T36" fmla="*/ 0 w 290"/>
                <a:gd name="T37" fmla="*/ 1 h 299"/>
                <a:gd name="T38" fmla="*/ 0 w 290"/>
                <a:gd name="T39" fmla="*/ 2 h 299"/>
                <a:gd name="T40" fmla="*/ 0 w 290"/>
                <a:gd name="T41" fmla="*/ 2 h 299"/>
                <a:gd name="T42" fmla="*/ 0 w 290"/>
                <a:gd name="T43" fmla="*/ 2 h 299"/>
                <a:gd name="T44" fmla="*/ 0 w 290"/>
                <a:gd name="T45" fmla="*/ 2 h 299"/>
                <a:gd name="T46" fmla="*/ 0 w 290"/>
                <a:gd name="T47" fmla="*/ 1 h 299"/>
                <a:gd name="T48" fmla="*/ 0 w 290"/>
                <a:gd name="T49" fmla="*/ 1 h 299"/>
                <a:gd name="T50" fmla="*/ 0 w 290"/>
                <a:gd name="T51" fmla="*/ 1 h 299"/>
                <a:gd name="T52" fmla="*/ 0 w 290"/>
                <a:gd name="T53" fmla="*/ 2 h 299"/>
                <a:gd name="T54" fmla="*/ 0 w 290"/>
                <a:gd name="T55" fmla="*/ 2 h 299"/>
                <a:gd name="T56" fmla="*/ 0 w 290"/>
                <a:gd name="T57" fmla="*/ 2 h 299"/>
                <a:gd name="T58" fmla="*/ 0 w 290"/>
                <a:gd name="T59" fmla="*/ 2 h 299"/>
                <a:gd name="T60" fmla="*/ 0 w 290"/>
                <a:gd name="T61" fmla="*/ 2 h 299"/>
                <a:gd name="T62" fmla="*/ 0 w 290"/>
                <a:gd name="T63" fmla="*/ 2 h 299"/>
                <a:gd name="T64" fmla="*/ 0 w 290"/>
                <a:gd name="T65" fmla="*/ 1 h 299"/>
                <a:gd name="T66" fmla="*/ 0 w 290"/>
                <a:gd name="T67" fmla="*/ 1 h 299"/>
                <a:gd name="T68" fmla="*/ 0 w 290"/>
                <a:gd name="T69" fmla="*/ 1 h 299"/>
                <a:gd name="T70" fmla="*/ 0 w 290"/>
                <a:gd name="T71" fmla="*/ 1 h 299"/>
                <a:gd name="T72" fmla="*/ 0 w 290"/>
                <a:gd name="T73" fmla="*/ 1 h 299"/>
                <a:gd name="T74" fmla="*/ 0 w 290"/>
                <a:gd name="T75" fmla="*/ 1 h 299"/>
                <a:gd name="T76" fmla="*/ 0 w 290"/>
                <a:gd name="T77" fmla="*/ 1 h 299"/>
                <a:gd name="T78" fmla="*/ 0 w 290"/>
                <a:gd name="T79" fmla="*/ 1 h 299"/>
                <a:gd name="T80" fmla="*/ 0 w 290"/>
                <a:gd name="T81" fmla="*/ 1 h 299"/>
                <a:gd name="T82" fmla="*/ 0 w 290"/>
                <a:gd name="T83" fmla="*/ 1 h 299"/>
                <a:gd name="T84" fmla="*/ 0 w 290"/>
                <a:gd name="T85" fmla="*/ 1 h 299"/>
                <a:gd name="T86" fmla="*/ 0 w 290"/>
                <a:gd name="T87" fmla="*/ 1 h 299"/>
                <a:gd name="T88" fmla="*/ 0 w 290"/>
                <a:gd name="T89" fmla="*/ 1 h 299"/>
                <a:gd name="T90" fmla="*/ 0 w 290"/>
                <a:gd name="T91" fmla="*/ 1 h 299"/>
                <a:gd name="T92" fmla="*/ 0 w 290"/>
                <a:gd name="T93" fmla="*/ 1 h 299"/>
                <a:gd name="T94" fmla="*/ 0 w 290"/>
                <a:gd name="T95" fmla="*/ 1 h 299"/>
                <a:gd name="T96" fmla="*/ 0 w 290"/>
                <a:gd name="T97" fmla="*/ 1 h 299"/>
                <a:gd name="T98" fmla="*/ 0 w 290"/>
                <a:gd name="T99" fmla="*/ 1 h 299"/>
                <a:gd name="T100" fmla="*/ 0 w 290"/>
                <a:gd name="T101" fmla="*/ 1 h 299"/>
                <a:gd name="T102" fmla="*/ 0 w 290"/>
                <a:gd name="T103" fmla="*/ 1 h 299"/>
                <a:gd name="T104" fmla="*/ 0 w 290"/>
                <a:gd name="T105" fmla="*/ 1 h 299"/>
                <a:gd name="T106" fmla="*/ 0 w 290"/>
                <a:gd name="T107" fmla="*/ 1 h 299"/>
                <a:gd name="T108" fmla="*/ 0 w 290"/>
                <a:gd name="T109" fmla="*/ 1 h 299"/>
                <a:gd name="T110" fmla="*/ 0 w 290"/>
                <a:gd name="T111" fmla="*/ 1 h 299"/>
                <a:gd name="T112" fmla="*/ 0 w 290"/>
                <a:gd name="T113" fmla="*/ 1 h 299"/>
                <a:gd name="T114" fmla="*/ 0 w 290"/>
                <a:gd name="T115" fmla="*/ 1 h 299"/>
                <a:gd name="T116" fmla="*/ 0 w 290"/>
                <a:gd name="T117" fmla="*/ 1 h 299"/>
                <a:gd name="T118" fmla="*/ 0 w 290"/>
                <a:gd name="T119" fmla="*/ 1 h 299"/>
                <a:gd name="T120" fmla="*/ 0 w 290"/>
                <a:gd name="T121" fmla="*/ 1 h 299"/>
                <a:gd name="T122" fmla="*/ 0 w 290"/>
                <a:gd name="T123" fmla="*/ 0 h 29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90"/>
                <a:gd name="T187" fmla="*/ 0 h 299"/>
                <a:gd name="T188" fmla="*/ 290 w 290"/>
                <a:gd name="T189" fmla="*/ 299 h 29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90" h="299">
                  <a:moveTo>
                    <a:pt x="290" y="0"/>
                  </a:moveTo>
                  <a:lnTo>
                    <a:pt x="284" y="6"/>
                  </a:lnTo>
                  <a:lnTo>
                    <a:pt x="279" y="14"/>
                  </a:lnTo>
                  <a:lnTo>
                    <a:pt x="273" y="24"/>
                  </a:lnTo>
                  <a:lnTo>
                    <a:pt x="265" y="34"/>
                  </a:lnTo>
                  <a:lnTo>
                    <a:pt x="258" y="45"/>
                  </a:lnTo>
                  <a:lnTo>
                    <a:pt x="252" y="55"/>
                  </a:lnTo>
                  <a:lnTo>
                    <a:pt x="246" y="63"/>
                  </a:lnTo>
                  <a:lnTo>
                    <a:pt x="242" y="69"/>
                  </a:lnTo>
                  <a:lnTo>
                    <a:pt x="238" y="75"/>
                  </a:lnTo>
                  <a:lnTo>
                    <a:pt x="233" y="84"/>
                  </a:lnTo>
                  <a:lnTo>
                    <a:pt x="228" y="93"/>
                  </a:lnTo>
                  <a:lnTo>
                    <a:pt x="221" y="103"/>
                  </a:lnTo>
                  <a:lnTo>
                    <a:pt x="215" y="114"/>
                  </a:lnTo>
                  <a:lnTo>
                    <a:pt x="208" y="123"/>
                  </a:lnTo>
                  <a:lnTo>
                    <a:pt x="203" y="130"/>
                  </a:lnTo>
                  <a:lnTo>
                    <a:pt x="200" y="133"/>
                  </a:lnTo>
                  <a:lnTo>
                    <a:pt x="208" y="143"/>
                  </a:lnTo>
                  <a:lnTo>
                    <a:pt x="216" y="152"/>
                  </a:lnTo>
                  <a:lnTo>
                    <a:pt x="220" y="162"/>
                  </a:lnTo>
                  <a:lnTo>
                    <a:pt x="221" y="174"/>
                  </a:lnTo>
                  <a:lnTo>
                    <a:pt x="220" y="181"/>
                  </a:lnTo>
                  <a:lnTo>
                    <a:pt x="219" y="180"/>
                  </a:lnTo>
                  <a:lnTo>
                    <a:pt x="217" y="175"/>
                  </a:lnTo>
                  <a:lnTo>
                    <a:pt x="215" y="168"/>
                  </a:lnTo>
                  <a:lnTo>
                    <a:pt x="209" y="163"/>
                  </a:lnTo>
                  <a:lnTo>
                    <a:pt x="202" y="158"/>
                  </a:lnTo>
                  <a:lnTo>
                    <a:pt x="195" y="154"/>
                  </a:lnTo>
                  <a:lnTo>
                    <a:pt x="188" y="152"/>
                  </a:lnTo>
                  <a:lnTo>
                    <a:pt x="179" y="159"/>
                  </a:lnTo>
                  <a:lnTo>
                    <a:pt x="169" y="167"/>
                  </a:lnTo>
                  <a:lnTo>
                    <a:pt x="157" y="176"/>
                  </a:lnTo>
                  <a:lnTo>
                    <a:pt x="146" y="186"/>
                  </a:lnTo>
                  <a:lnTo>
                    <a:pt x="136" y="196"/>
                  </a:lnTo>
                  <a:lnTo>
                    <a:pt x="126" y="204"/>
                  </a:lnTo>
                  <a:lnTo>
                    <a:pt x="120" y="211"/>
                  </a:lnTo>
                  <a:lnTo>
                    <a:pt x="117" y="215"/>
                  </a:lnTo>
                  <a:lnTo>
                    <a:pt x="116" y="227"/>
                  </a:lnTo>
                  <a:lnTo>
                    <a:pt x="117" y="245"/>
                  </a:lnTo>
                  <a:lnTo>
                    <a:pt x="121" y="265"/>
                  </a:lnTo>
                  <a:lnTo>
                    <a:pt x="128" y="280"/>
                  </a:lnTo>
                  <a:lnTo>
                    <a:pt x="133" y="289"/>
                  </a:lnTo>
                  <a:lnTo>
                    <a:pt x="136" y="294"/>
                  </a:lnTo>
                  <a:lnTo>
                    <a:pt x="134" y="295"/>
                  </a:lnTo>
                  <a:lnTo>
                    <a:pt x="129" y="290"/>
                  </a:lnTo>
                  <a:lnTo>
                    <a:pt x="121" y="279"/>
                  </a:lnTo>
                  <a:lnTo>
                    <a:pt x="112" y="259"/>
                  </a:lnTo>
                  <a:lnTo>
                    <a:pt x="107" y="239"/>
                  </a:lnTo>
                  <a:lnTo>
                    <a:pt x="105" y="226"/>
                  </a:lnTo>
                  <a:lnTo>
                    <a:pt x="99" y="234"/>
                  </a:lnTo>
                  <a:lnTo>
                    <a:pt x="91" y="244"/>
                  </a:lnTo>
                  <a:lnTo>
                    <a:pt x="83" y="256"/>
                  </a:lnTo>
                  <a:lnTo>
                    <a:pt x="74" y="266"/>
                  </a:lnTo>
                  <a:lnTo>
                    <a:pt x="65" y="277"/>
                  </a:lnTo>
                  <a:lnTo>
                    <a:pt x="57" y="287"/>
                  </a:lnTo>
                  <a:lnTo>
                    <a:pt x="49" y="294"/>
                  </a:lnTo>
                  <a:lnTo>
                    <a:pt x="42" y="297"/>
                  </a:lnTo>
                  <a:lnTo>
                    <a:pt x="34" y="299"/>
                  </a:lnTo>
                  <a:lnTo>
                    <a:pt x="32" y="298"/>
                  </a:lnTo>
                  <a:lnTo>
                    <a:pt x="36" y="295"/>
                  </a:lnTo>
                  <a:lnTo>
                    <a:pt x="41" y="289"/>
                  </a:lnTo>
                  <a:lnTo>
                    <a:pt x="45" y="283"/>
                  </a:lnTo>
                  <a:lnTo>
                    <a:pt x="51" y="274"/>
                  </a:lnTo>
                  <a:lnTo>
                    <a:pt x="59" y="262"/>
                  </a:lnTo>
                  <a:lnTo>
                    <a:pt x="69" y="250"/>
                  </a:lnTo>
                  <a:lnTo>
                    <a:pt x="78" y="237"/>
                  </a:lnTo>
                  <a:lnTo>
                    <a:pt x="87" y="226"/>
                  </a:lnTo>
                  <a:lnTo>
                    <a:pt x="94" y="218"/>
                  </a:lnTo>
                  <a:lnTo>
                    <a:pt x="99" y="214"/>
                  </a:lnTo>
                  <a:lnTo>
                    <a:pt x="86" y="215"/>
                  </a:lnTo>
                  <a:lnTo>
                    <a:pt x="74" y="218"/>
                  </a:lnTo>
                  <a:lnTo>
                    <a:pt x="62" y="219"/>
                  </a:lnTo>
                  <a:lnTo>
                    <a:pt x="51" y="221"/>
                  </a:lnTo>
                  <a:lnTo>
                    <a:pt x="41" y="223"/>
                  </a:lnTo>
                  <a:lnTo>
                    <a:pt x="33" y="226"/>
                  </a:lnTo>
                  <a:lnTo>
                    <a:pt x="25" y="228"/>
                  </a:lnTo>
                  <a:lnTo>
                    <a:pt x="18" y="231"/>
                  </a:lnTo>
                  <a:lnTo>
                    <a:pt x="8" y="236"/>
                  </a:lnTo>
                  <a:lnTo>
                    <a:pt x="1" y="236"/>
                  </a:lnTo>
                  <a:lnTo>
                    <a:pt x="0" y="234"/>
                  </a:lnTo>
                  <a:lnTo>
                    <a:pt x="5" y="229"/>
                  </a:lnTo>
                  <a:lnTo>
                    <a:pt x="13" y="224"/>
                  </a:lnTo>
                  <a:lnTo>
                    <a:pt x="25" y="220"/>
                  </a:lnTo>
                  <a:lnTo>
                    <a:pt x="40" y="214"/>
                  </a:lnTo>
                  <a:lnTo>
                    <a:pt x="55" y="209"/>
                  </a:lnTo>
                  <a:lnTo>
                    <a:pt x="71" y="204"/>
                  </a:lnTo>
                  <a:lnTo>
                    <a:pt x="86" y="200"/>
                  </a:lnTo>
                  <a:lnTo>
                    <a:pt x="97" y="198"/>
                  </a:lnTo>
                  <a:lnTo>
                    <a:pt x="105" y="197"/>
                  </a:lnTo>
                  <a:lnTo>
                    <a:pt x="112" y="196"/>
                  </a:lnTo>
                  <a:lnTo>
                    <a:pt x="119" y="192"/>
                  </a:lnTo>
                  <a:lnTo>
                    <a:pt x="126" y="186"/>
                  </a:lnTo>
                  <a:lnTo>
                    <a:pt x="133" y="181"/>
                  </a:lnTo>
                  <a:lnTo>
                    <a:pt x="140" y="174"/>
                  </a:lnTo>
                  <a:lnTo>
                    <a:pt x="145" y="168"/>
                  </a:lnTo>
                  <a:lnTo>
                    <a:pt x="148" y="163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2" y="153"/>
                  </a:lnTo>
                  <a:lnTo>
                    <a:pt x="137" y="152"/>
                  </a:lnTo>
                  <a:lnTo>
                    <a:pt x="133" y="151"/>
                  </a:lnTo>
                  <a:lnTo>
                    <a:pt x="141" y="147"/>
                  </a:lnTo>
                  <a:lnTo>
                    <a:pt x="148" y="144"/>
                  </a:lnTo>
                  <a:lnTo>
                    <a:pt x="153" y="140"/>
                  </a:lnTo>
                  <a:lnTo>
                    <a:pt x="158" y="137"/>
                  </a:lnTo>
                  <a:lnTo>
                    <a:pt x="162" y="139"/>
                  </a:lnTo>
                  <a:lnTo>
                    <a:pt x="165" y="140"/>
                  </a:lnTo>
                  <a:lnTo>
                    <a:pt x="166" y="140"/>
                  </a:lnTo>
                  <a:lnTo>
                    <a:pt x="167" y="140"/>
                  </a:lnTo>
                  <a:lnTo>
                    <a:pt x="174" y="133"/>
                  </a:lnTo>
                  <a:lnTo>
                    <a:pt x="184" y="121"/>
                  </a:lnTo>
                  <a:lnTo>
                    <a:pt x="195" y="106"/>
                  </a:lnTo>
                  <a:lnTo>
                    <a:pt x="207" y="90"/>
                  </a:lnTo>
                  <a:lnTo>
                    <a:pt x="219" y="71"/>
                  </a:lnTo>
                  <a:lnTo>
                    <a:pt x="229" y="55"/>
                  </a:lnTo>
                  <a:lnTo>
                    <a:pt x="236" y="40"/>
                  </a:lnTo>
                  <a:lnTo>
                    <a:pt x="238" y="29"/>
                  </a:lnTo>
                  <a:lnTo>
                    <a:pt x="242" y="23"/>
                  </a:lnTo>
                  <a:lnTo>
                    <a:pt x="248" y="16"/>
                  </a:lnTo>
                  <a:lnTo>
                    <a:pt x="252" y="10"/>
                  </a:lnTo>
                  <a:lnTo>
                    <a:pt x="257" y="6"/>
                  </a:lnTo>
                  <a:lnTo>
                    <a:pt x="263" y="3"/>
                  </a:lnTo>
                  <a:lnTo>
                    <a:pt x="274" y="1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" name="Freeform 659"/>
            <p:cNvSpPr>
              <a:spLocks/>
            </p:cNvSpPr>
            <p:nvPr/>
          </p:nvSpPr>
          <p:spPr bwMode="auto">
            <a:xfrm flipH="1">
              <a:off x="1065" y="3242"/>
              <a:ext cx="75" cy="122"/>
            </a:xfrm>
            <a:custGeom>
              <a:avLst/>
              <a:gdLst>
                <a:gd name="T0" fmla="*/ 0 w 167"/>
                <a:gd name="T1" fmla="*/ 1 h 244"/>
                <a:gd name="T2" fmla="*/ 0 w 167"/>
                <a:gd name="T3" fmla="*/ 1 h 244"/>
                <a:gd name="T4" fmla="*/ 0 w 167"/>
                <a:gd name="T5" fmla="*/ 1 h 244"/>
                <a:gd name="T6" fmla="*/ 0 w 167"/>
                <a:gd name="T7" fmla="*/ 1 h 244"/>
                <a:gd name="T8" fmla="*/ 0 w 167"/>
                <a:gd name="T9" fmla="*/ 1 h 244"/>
                <a:gd name="T10" fmla="*/ 0 w 167"/>
                <a:gd name="T11" fmla="*/ 1 h 244"/>
                <a:gd name="T12" fmla="*/ 0 w 167"/>
                <a:gd name="T13" fmla="*/ 1 h 244"/>
                <a:gd name="T14" fmla="*/ 0 w 167"/>
                <a:gd name="T15" fmla="*/ 1 h 244"/>
                <a:gd name="T16" fmla="*/ 0 w 167"/>
                <a:gd name="T17" fmla="*/ 1 h 244"/>
                <a:gd name="T18" fmla="*/ 0 w 167"/>
                <a:gd name="T19" fmla="*/ 1 h 244"/>
                <a:gd name="T20" fmla="*/ 0 w 167"/>
                <a:gd name="T21" fmla="*/ 1 h 244"/>
                <a:gd name="T22" fmla="*/ 0 w 167"/>
                <a:gd name="T23" fmla="*/ 1 h 244"/>
                <a:gd name="T24" fmla="*/ 0 w 167"/>
                <a:gd name="T25" fmla="*/ 1 h 244"/>
                <a:gd name="T26" fmla="*/ 0 w 167"/>
                <a:gd name="T27" fmla="*/ 1 h 244"/>
                <a:gd name="T28" fmla="*/ 0 w 167"/>
                <a:gd name="T29" fmla="*/ 1 h 244"/>
                <a:gd name="T30" fmla="*/ 0 w 167"/>
                <a:gd name="T31" fmla="*/ 1 h 244"/>
                <a:gd name="T32" fmla="*/ 0 w 167"/>
                <a:gd name="T33" fmla="*/ 1 h 244"/>
                <a:gd name="T34" fmla="*/ 0 w 167"/>
                <a:gd name="T35" fmla="*/ 1 h 244"/>
                <a:gd name="T36" fmla="*/ 0 w 167"/>
                <a:gd name="T37" fmla="*/ 1 h 244"/>
                <a:gd name="T38" fmla="*/ 0 w 167"/>
                <a:gd name="T39" fmla="*/ 1 h 244"/>
                <a:gd name="T40" fmla="*/ 0 w 167"/>
                <a:gd name="T41" fmla="*/ 1 h 244"/>
                <a:gd name="T42" fmla="*/ 0 w 167"/>
                <a:gd name="T43" fmla="*/ 1 h 244"/>
                <a:gd name="T44" fmla="*/ 0 w 167"/>
                <a:gd name="T45" fmla="*/ 1 h 244"/>
                <a:gd name="T46" fmla="*/ 0 w 167"/>
                <a:gd name="T47" fmla="*/ 1 h 244"/>
                <a:gd name="T48" fmla="*/ 0 w 167"/>
                <a:gd name="T49" fmla="*/ 1 h 244"/>
                <a:gd name="T50" fmla="*/ 0 w 167"/>
                <a:gd name="T51" fmla="*/ 1 h 244"/>
                <a:gd name="T52" fmla="*/ 0 w 167"/>
                <a:gd name="T53" fmla="*/ 1 h 244"/>
                <a:gd name="T54" fmla="*/ 0 w 167"/>
                <a:gd name="T55" fmla="*/ 1 h 244"/>
                <a:gd name="T56" fmla="*/ 0 w 167"/>
                <a:gd name="T57" fmla="*/ 1 h 244"/>
                <a:gd name="T58" fmla="*/ 0 w 167"/>
                <a:gd name="T59" fmla="*/ 1 h 244"/>
                <a:gd name="T60" fmla="*/ 0 w 167"/>
                <a:gd name="T61" fmla="*/ 1 h 244"/>
                <a:gd name="T62" fmla="*/ 0 w 167"/>
                <a:gd name="T63" fmla="*/ 1 h 244"/>
                <a:gd name="T64" fmla="*/ 0 w 167"/>
                <a:gd name="T65" fmla="*/ 1 h 244"/>
                <a:gd name="T66" fmla="*/ 0 w 167"/>
                <a:gd name="T67" fmla="*/ 1 h 244"/>
                <a:gd name="T68" fmla="*/ 0 w 167"/>
                <a:gd name="T69" fmla="*/ 1 h 244"/>
                <a:gd name="T70" fmla="*/ 0 w 167"/>
                <a:gd name="T71" fmla="*/ 1 h 244"/>
                <a:gd name="T72" fmla="*/ 0 w 167"/>
                <a:gd name="T73" fmla="*/ 1 h 244"/>
                <a:gd name="T74" fmla="*/ 0 w 167"/>
                <a:gd name="T75" fmla="*/ 1 h 244"/>
                <a:gd name="T76" fmla="*/ 0 w 167"/>
                <a:gd name="T77" fmla="*/ 1 h 244"/>
                <a:gd name="T78" fmla="*/ 0 w 167"/>
                <a:gd name="T79" fmla="*/ 1 h 244"/>
                <a:gd name="T80" fmla="*/ 0 w 167"/>
                <a:gd name="T81" fmla="*/ 1 h 244"/>
                <a:gd name="T82" fmla="*/ 0 w 167"/>
                <a:gd name="T83" fmla="*/ 1 h 244"/>
                <a:gd name="T84" fmla="*/ 0 w 167"/>
                <a:gd name="T85" fmla="*/ 1 h 244"/>
                <a:gd name="T86" fmla="*/ 0 w 167"/>
                <a:gd name="T87" fmla="*/ 1 h 244"/>
                <a:gd name="T88" fmla="*/ 0 w 167"/>
                <a:gd name="T89" fmla="*/ 1 h 244"/>
                <a:gd name="T90" fmla="*/ 0 w 167"/>
                <a:gd name="T91" fmla="*/ 1 h 244"/>
                <a:gd name="T92" fmla="*/ 0 w 167"/>
                <a:gd name="T93" fmla="*/ 1 h 244"/>
                <a:gd name="T94" fmla="*/ 0 w 167"/>
                <a:gd name="T95" fmla="*/ 1 h 244"/>
                <a:gd name="T96" fmla="*/ 0 w 167"/>
                <a:gd name="T97" fmla="*/ 1 h 244"/>
                <a:gd name="T98" fmla="*/ 0 w 167"/>
                <a:gd name="T99" fmla="*/ 1 h 244"/>
                <a:gd name="T100" fmla="*/ 0 w 167"/>
                <a:gd name="T101" fmla="*/ 1 h 244"/>
                <a:gd name="T102" fmla="*/ 0 w 167"/>
                <a:gd name="T103" fmla="*/ 1 h 244"/>
                <a:gd name="T104" fmla="*/ 0 w 167"/>
                <a:gd name="T105" fmla="*/ 1 h 244"/>
                <a:gd name="T106" fmla="*/ 0 w 167"/>
                <a:gd name="T107" fmla="*/ 1 h 244"/>
                <a:gd name="T108" fmla="*/ 0 w 167"/>
                <a:gd name="T109" fmla="*/ 1 h 244"/>
                <a:gd name="T110" fmla="*/ 0 w 167"/>
                <a:gd name="T111" fmla="*/ 1 h 24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67"/>
                <a:gd name="T169" fmla="*/ 0 h 244"/>
                <a:gd name="T170" fmla="*/ 167 w 167"/>
                <a:gd name="T171" fmla="*/ 244 h 24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67" h="244">
                  <a:moveTo>
                    <a:pt x="36" y="240"/>
                  </a:moveTo>
                  <a:lnTo>
                    <a:pt x="45" y="230"/>
                  </a:lnTo>
                  <a:lnTo>
                    <a:pt x="55" y="216"/>
                  </a:lnTo>
                  <a:lnTo>
                    <a:pt x="66" y="204"/>
                  </a:lnTo>
                  <a:lnTo>
                    <a:pt x="70" y="195"/>
                  </a:lnTo>
                  <a:lnTo>
                    <a:pt x="79" y="195"/>
                  </a:lnTo>
                  <a:lnTo>
                    <a:pt x="92" y="193"/>
                  </a:lnTo>
                  <a:lnTo>
                    <a:pt x="105" y="190"/>
                  </a:lnTo>
                  <a:lnTo>
                    <a:pt x="121" y="185"/>
                  </a:lnTo>
                  <a:lnTo>
                    <a:pt x="134" y="180"/>
                  </a:lnTo>
                  <a:lnTo>
                    <a:pt x="146" y="175"/>
                  </a:lnTo>
                  <a:lnTo>
                    <a:pt x="155" y="170"/>
                  </a:lnTo>
                  <a:lnTo>
                    <a:pt x="159" y="167"/>
                  </a:lnTo>
                  <a:lnTo>
                    <a:pt x="162" y="161"/>
                  </a:lnTo>
                  <a:lnTo>
                    <a:pt x="163" y="159"/>
                  </a:lnTo>
                  <a:lnTo>
                    <a:pt x="161" y="159"/>
                  </a:lnTo>
                  <a:lnTo>
                    <a:pt x="155" y="161"/>
                  </a:lnTo>
                  <a:lnTo>
                    <a:pt x="150" y="163"/>
                  </a:lnTo>
                  <a:lnTo>
                    <a:pt x="141" y="167"/>
                  </a:lnTo>
                  <a:lnTo>
                    <a:pt x="130" y="170"/>
                  </a:lnTo>
                  <a:lnTo>
                    <a:pt x="119" y="175"/>
                  </a:lnTo>
                  <a:lnTo>
                    <a:pt x="105" y="179"/>
                  </a:lnTo>
                  <a:lnTo>
                    <a:pt x="94" y="183"/>
                  </a:lnTo>
                  <a:lnTo>
                    <a:pt x="84" y="185"/>
                  </a:lnTo>
                  <a:lnTo>
                    <a:pt x="76" y="186"/>
                  </a:lnTo>
                  <a:lnTo>
                    <a:pt x="82" y="175"/>
                  </a:lnTo>
                  <a:lnTo>
                    <a:pt x="88" y="159"/>
                  </a:lnTo>
                  <a:lnTo>
                    <a:pt x="95" y="142"/>
                  </a:lnTo>
                  <a:lnTo>
                    <a:pt x="97" y="133"/>
                  </a:lnTo>
                  <a:lnTo>
                    <a:pt x="105" y="127"/>
                  </a:lnTo>
                  <a:lnTo>
                    <a:pt x="115" y="121"/>
                  </a:lnTo>
                  <a:lnTo>
                    <a:pt x="125" y="114"/>
                  </a:lnTo>
                  <a:lnTo>
                    <a:pt x="136" y="104"/>
                  </a:lnTo>
                  <a:lnTo>
                    <a:pt x="146" y="96"/>
                  </a:lnTo>
                  <a:lnTo>
                    <a:pt x="155" y="89"/>
                  </a:lnTo>
                  <a:lnTo>
                    <a:pt x="162" y="84"/>
                  </a:lnTo>
                  <a:lnTo>
                    <a:pt x="166" y="79"/>
                  </a:lnTo>
                  <a:lnTo>
                    <a:pt x="167" y="74"/>
                  </a:lnTo>
                  <a:lnTo>
                    <a:pt x="167" y="71"/>
                  </a:lnTo>
                  <a:lnTo>
                    <a:pt x="165" y="71"/>
                  </a:lnTo>
                  <a:lnTo>
                    <a:pt x="159" y="76"/>
                  </a:lnTo>
                  <a:lnTo>
                    <a:pt x="154" y="79"/>
                  </a:lnTo>
                  <a:lnTo>
                    <a:pt x="147" y="85"/>
                  </a:lnTo>
                  <a:lnTo>
                    <a:pt x="140" y="91"/>
                  </a:lnTo>
                  <a:lnTo>
                    <a:pt x="130" y="96"/>
                  </a:lnTo>
                  <a:lnTo>
                    <a:pt x="121" y="102"/>
                  </a:lnTo>
                  <a:lnTo>
                    <a:pt x="112" y="108"/>
                  </a:lnTo>
                  <a:lnTo>
                    <a:pt x="104" y="112"/>
                  </a:lnTo>
                  <a:lnTo>
                    <a:pt x="99" y="115"/>
                  </a:lnTo>
                  <a:lnTo>
                    <a:pt x="100" y="94"/>
                  </a:lnTo>
                  <a:lnTo>
                    <a:pt x="101" y="61"/>
                  </a:lnTo>
                  <a:lnTo>
                    <a:pt x="103" y="27"/>
                  </a:lnTo>
                  <a:lnTo>
                    <a:pt x="101" y="8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10"/>
                  </a:lnTo>
                  <a:lnTo>
                    <a:pt x="94" y="32"/>
                  </a:lnTo>
                  <a:lnTo>
                    <a:pt x="91" y="68"/>
                  </a:lnTo>
                  <a:lnTo>
                    <a:pt x="87" y="103"/>
                  </a:lnTo>
                  <a:lnTo>
                    <a:pt x="82" y="125"/>
                  </a:lnTo>
                  <a:lnTo>
                    <a:pt x="79" y="127"/>
                  </a:lnTo>
                  <a:lnTo>
                    <a:pt x="76" y="126"/>
                  </a:lnTo>
                  <a:lnTo>
                    <a:pt x="75" y="123"/>
                  </a:lnTo>
                  <a:lnTo>
                    <a:pt x="74" y="117"/>
                  </a:lnTo>
                  <a:lnTo>
                    <a:pt x="72" y="111"/>
                  </a:lnTo>
                  <a:lnTo>
                    <a:pt x="67" y="103"/>
                  </a:lnTo>
                  <a:lnTo>
                    <a:pt x="62" y="94"/>
                  </a:lnTo>
                  <a:lnTo>
                    <a:pt x="54" y="84"/>
                  </a:lnTo>
                  <a:lnTo>
                    <a:pt x="46" y="73"/>
                  </a:lnTo>
                  <a:lnTo>
                    <a:pt x="38" y="64"/>
                  </a:lnTo>
                  <a:lnTo>
                    <a:pt x="30" y="58"/>
                  </a:lnTo>
                  <a:lnTo>
                    <a:pt x="25" y="55"/>
                  </a:lnTo>
                  <a:lnTo>
                    <a:pt x="20" y="55"/>
                  </a:lnTo>
                  <a:lnTo>
                    <a:pt x="21" y="58"/>
                  </a:lnTo>
                  <a:lnTo>
                    <a:pt x="26" y="64"/>
                  </a:lnTo>
                  <a:lnTo>
                    <a:pt x="33" y="73"/>
                  </a:lnTo>
                  <a:lnTo>
                    <a:pt x="42" y="86"/>
                  </a:lnTo>
                  <a:lnTo>
                    <a:pt x="53" y="103"/>
                  </a:lnTo>
                  <a:lnTo>
                    <a:pt x="63" y="119"/>
                  </a:lnTo>
                  <a:lnTo>
                    <a:pt x="68" y="132"/>
                  </a:lnTo>
                  <a:lnTo>
                    <a:pt x="68" y="144"/>
                  </a:lnTo>
                  <a:lnTo>
                    <a:pt x="66" y="159"/>
                  </a:lnTo>
                  <a:lnTo>
                    <a:pt x="62" y="172"/>
                  </a:lnTo>
                  <a:lnTo>
                    <a:pt x="58" y="180"/>
                  </a:lnTo>
                  <a:lnTo>
                    <a:pt x="55" y="183"/>
                  </a:lnTo>
                  <a:lnTo>
                    <a:pt x="53" y="183"/>
                  </a:lnTo>
                  <a:lnTo>
                    <a:pt x="50" y="179"/>
                  </a:lnTo>
                  <a:lnTo>
                    <a:pt x="45" y="174"/>
                  </a:lnTo>
                  <a:lnTo>
                    <a:pt x="41" y="169"/>
                  </a:lnTo>
                  <a:lnTo>
                    <a:pt x="36" y="164"/>
                  </a:lnTo>
                  <a:lnTo>
                    <a:pt x="29" y="157"/>
                  </a:lnTo>
                  <a:lnTo>
                    <a:pt x="22" y="151"/>
                  </a:lnTo>
                  <a:lnTo>
                    <a:pt x="16" y="145"/>
                  </a:lnTo>
                  <a:lnTo>
                    <a:pt x="9" y="139"/>
                  </a:lnTo>
                  <a:lnTo>
                    <a:pt x="4" y="134"/>
                  </a:lnTo>
                  <a:lnTo>
                    <a:pt x="1" y="131"/>
                  </a:lnTo>
                  <a:lnTo>
                    <a:pt x="0" y="130"/>
                  </a:lnTo>
                  <a:lnTo>
                    <a:pt x="3" y="136"/>
                  </a:lnTo>
                  <a:lnTo>
                    <a:pt x="9" y="145"/>
                  </a:lnTo>
                  <a:lnTo>
                    <a:pt x="16" y="154"/>
                  </a:lnTo>
                  <a:lnTo>
                    <a:pt x="22" y="163"/>
                  </a:lnTo>
                  <a:lnTo>
                    <a:pt x="30" y="172"/>
                  </a:lnTo>
                  <a:lnTo>
                    <a:pt x="37" y="182"/>
                  </a:lnTo>
                  <a:lnTo>
                    <a:pt x="40" y="187"/>
                  </a:lnTo>
                  <a:lnTo>
                    <a:pt x="41" y="194"/>
                  </a:lnTo>
                  <a:lnTo>
                    <a:pt x="41" y="206"/>
                  </a:lnTo>
                  <a:lnTo>
                    <a:pt x="38" y="220"/>
                  </a:lnTo>
                  <a:lnTo>
                    <a:pt x="32" y="231"/>
                  </a:lnTo>
                  <a:lnTo>
                    <a:pt x="26" y="239"/>
                  </a:lnTo>
                  <a:lnTo>
                    <a:pt x="26" y="244"/>
                  </a:lnTo>
                  <a:lnTo>
                    <a:pt x="30" y="244"/>
                  </a:lnTo>
                  <a:lnTo>
                    <a:pt x="36" y="24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3" name="Freeform 660"/>
            <p:cNvSpPr>
              <a:spLocks/>
            </p:cNvSpPr>
            <p:nvPr/>
          </p:nvSpPr>
          <p:spPr bwMode="auto">
            <a:xfrm flipH="1">
              <a:off x="1340" y="3276"/>
              <a:ext cx="144" cy="113"/>
            </a:xfrm>
            <a:custGeom>
              <a:avLst/>
              <a:gdLst>
                <a:gd name="T0" fmla="*/ 0 w 318"/>
                <a:gd name="T1" fmla="*/ 0 h 227"/>
                <a:gd name="T2" fmla="*/ 0 w 318"/>
                <a:gd name="T3" fmla="*/ 0 h 227"/>
                <a:gd name="T4" fmla="*/ 0 w 318"/>
                <a:gd name="T5" fmla="*/ 0 h 227"/>
                <a:gd name="T6" fmla="*/ 0 w 318"/>
                <a:gd name="T7" fmla="*/ 0 h 227"/>
                <a:gd name="T8" fmla="*/ 0 w 318"/>
                <a:gd name="T9" fmla="*/ 0 h 227"/>
                <a:gd name="T10" fmla="*/ 0 w 318"/>
                <a:gd name="T11" fmla="*/ 0 h 227"/>
                <a:gd name="T12" fmla="*/ 0 w 318"/>
                <a:gd name="T13" fmla="*/ 0 h 227"/>
                <a:gd name="T14" fmla="*/ 0 w 318"/>
                <a:gd name="T15" fmla="*/ 0 h 227"/>
                <a:gd name="T16" fmla="*/ 0 w 318"/>
                <a:gd name="T17" fmla="*/ 0 h 227"/>
                <a:gd name="T18" fmla="*/ 0 w 318"/>
                <a:gd name="T19" fmla="*/ 0 h 227"/>
                <a:gd name="T20" fmla="*/ 0 w 318"/>
                <a:gd name="T21" fmla="*/ 0 h 227"/>
                <a:gd name="T22" fmla="*/ 0 w 318"/>
                <a:gd name="T23" fmla="*/ 0 h 227"/>
                <a:gd name="T24" fmla="*/ 0 w 318"/>
                <a:gd name="T25" fmla="*/ 0 h 227"/>
                <a:gd name="T26" fmla="*/ 0 w 318"/>
                <a:gd name="T27" fmla="*/ 0 h 227"/>
                <a:gd name="T28" fmla="*/ 0 w 318"/>
                <a:gd name="T29" fmla="*/ 0 h 227"/>
                <a:gd name="T30" fmla="*/ 0 w 318"/>
                <a:gd name="T31" fmla="*/ 0 h 227"/>
                <a:gd name="T32" fmla="*/ 0 w 318"/>
                <a:gd name="T33" fmla="*/ 0 h 227"/>
                <a:gd name="T34" fmla="*/ 0 w 318"/>
                <a:gd name="T35" fmla="*/ 0 h 227"/>
                <a:gd name="T36" fmla="*/ 0 w 318"/>
                <a:gd name="T37" fmla="*/ 0 h 227"/>
                <a:gd name="T38" fmla="*/ 0 w 318"/>
                <a:gd name="T39" fmla="*/ 0 h 227"/>
                <a:gd name="T40" fmla="*/ 0 w 318"/>
                <a:gd name="T41" fmla="*/ 0 h 227"/>
                <a:gd name="T42" fmla="*/ 0 w 318"/>
                <a:gd name="T43" fmla="*/ 0 h 227"/>
                <a:gd name="T44" fmla="*/ 0 w 318"/>
                <a:gd name="T45" fmla="*/ 0 h 227"/>
                <a:gd name="T46" fmla="*/ 0 w 318"/>
                <a:gd name="T47" fmla="*/ 0 h 227"/>
                <a:gd name="T48" fmla="*/ 0 w 318"/>
                <a:gd name="T49" fmla="*/ 0 h 227"/>
                <a:gd name="T50" fmla="*/ 0 w 318"/>
                <a:gd name="T51" fmla="*/ 0 h 227"/>
                <a:gd name="T52" fmla="*/ 0 w 318"/>
                <a:gd name="T53" fmla="*/ 0 h 227"/>
                <a:gd name="T54" fmla="*/ 0 w 318"/>
                <a:gd name="T55" fmla="*/ 0 h 227"/>
                <a:gd name="T56" fmla="*/ 0 w 318"/>
                <a:gd name="T57" fmla="*/ 0 h 227"/>
                <a:gd name="T58" fmla="*/ 0 w 318"/>
                <a:gd name="T59" fmla="*/ 0 h 227"/>
                <a:gd name="T60" fmla="*/ 0 w 318"/>
                <a:gd name="T61" fmla="*/ 0 h 227"/>
                <a:gd name="T62" fmla="*/ 0 w 318"/>
                <a:gd name="T63" fmla="*/ 0 h 227"/>
                <a:gd name="T64" fmla="*/ 0 w 318"/>
                <a:gd name="T65" fmla="*/ 0 h 227"/>
                <a:gd name="T66" fmla="*/ 0 w 318"/>
                <a:gd name="T67" fmla="*/ 0 h 227"/>
                <a:gd name="T68" fmla="*/ 0 w 318"/>
                <a:gd name="T69" fmla="*/ 0 h 227"/>
                <a:gd name="T70" fmla="*/ 0 w 318"/>
                <a:gd name="T71" fmla="*/ 0 h 227"/>
                <a:gd name="T72" fmla="*/ 0 w 318"/>
                <a:gd name="T73" fmla="*/ 0 h 227"/>
                <a:gd name="T74" fmla="*/ 0 w 318"/>
                <a:gd name="T75" fmla="*/ 0 h 227"/>
                <a:gd name="T76" fmla="*/ 0 w 318"/>
                <a:gd name="T77" fmla="*/ 0 h 227"/>
                <a:gd name="T78" fmla="*/ 0 w 318"/>
                <a:gd name="T79" fmla="*/ 0 h 227"/>
                <a:gd name="T80" fmla="*/ 0 w 318"/>
                <a:gd name="T81" fmla="*/ 0 h 227"/>
                <a:gd name="T82" fmla="*/ 0 w 318"/>
                <a:gd name="T83" fmla="*/ 0 h 227"/>
                <a:gd name="T84" fmla="*/ 0 w 318"/>
                <a:gd name="T85" fmla="*/ 0 h 2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8"/>
                <a:gd name="T130" fmla="*/ 0 h 227"/>
                <a:gd name="T131" fmla="*/ 318 w 318"/>
                <a:gd name="T132" fmla="*/ 227 h 22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8" h="227">
                  <a:moveTo>
                    <a:pt x="318" y="227"/>
                  </a:moveTo>
                  <a:lnTo>
                    <a:pt x="312" y="222"/>
                  </a:lnTo>
                  <a:lnTo>
                    <a:pt x="304" y="212"/>
                  </a:lnTo>
                  <a:lnTo>
                    <a:pt x="296" y="205"/>
                  </a:lnTo>
                  <a:lnTo>
                    <a:pt x="291" y="201"/>
                  </a:lnTo>
                  <a:lnTo>
                    <a:pt x="288" y="200"/>
                  </a:lnTo>
                  <a:lnTo>
                    <a:pt x="284" y="196"/>
                  </a:lnTo>
                  <a:lnTo>
                    <a:pt x="277" y="194"/>
                  </a:lnTo>
                  <a:lnTo>
                    <a:pt x="271" y="191"/>
                  </a:lnTo>
                  <a:lnTo>
                    <a:pt x="264" y="187"/>
                  </a:lnTo>
                  <a:lnTo>
                    <a:pt x="258" y="184"/>
                  </a:lnTo>
                  <a:lnTo>
                    <a:pt x="252" y="180"/>
                  </a:lnTo>
                  <a:lnTo>
                    <a:pt x="250" y="177"/>
                  </a:lnTo>
                  <a:lnTo>
                    <a:pt x="252" y="156"/>
                  </a:lnTo>
                  <a:lnTo>
                    <a:pt x="256" y="132"/>
                  </a:lnTo>
                  <a:lnTo>
                    <a:pt x="258" y="110"/>
                  </a:lnTo>
                  <a:lnTo>
                    <a:pt x="256" y="94"/>
                  </a:lnTo>
                  <a:lnTo>
                    <a:pt x="254" y="87"/>
                  </a:lnTo>
                  <a:lnTo>
                    <a:pt x="252" y="87"/>
                  </a:lnTo>
                  <a:lnTo>
                    <a:pt x="251" y="93"/>
                  </a:lnTo>
                  <a:lnTo>
                    <a:pt x="252" y="101"/>
                  </a:lnTo>
                  <a:lnTo>
                    <a:pt x="250" y="116"/>
                  </a:lnTo>
                  <a:lnTo>
                    <a:pt x="244" y="139"/>
                  </a:lnTo>
                  <a:lnTo>
                    <a:pt x="238" y="161"/>
                  </a:lnTo>
                  <a:lnTo>
                    <a:pt x="234" y="174"/>
                  </a:lnTo>
                  <a:lnTo>
                    <a:pt x="229" y="171"/>
                  </a:lnTo>
                  <a:lnTo>
                    <a:pt x="222" y="164"/>
                  </a:lnTo>
                  <a:lnTo>
                    <a:pt x="214" y="156"/>
                  </a:lnTo>
                  <a:lnTo>
                    <a:pt x="206" y="148"/>
                  </a:lnTo>
                  <a:lnTo>
                    <a:pt x="197" y="140"/>
                  </a:lnTo>
                  <a:lnTo>
                    <a:pt x="189" y="132"/>
                  </a:lnTo>
                  <a:lnTo>
                    <a:pt x="183" y="127"/>
                  </a:lnTo>
                  <a:lnTo>
                    <a:pt x="179" y="124"/>
                  </a:lnTo>
                  <a:lnTo>
                    <a:pt x="180" y="97"/>
                  </a:lnTo>
                  <a:lnTo>
                    <a:pt x="177" y="61"/>
                  </a:lnTo>
                  <a:lnTo>
                    <a:pt x="172" y="27"/>
                  </a:lnTo>
                  <a:lnTo>
                    <a:pt x="164" y="5"/>
                  </a:lnTo>
                  <a:lnTo>
                    <a:pt x="159" y="0"/>
                  </a:lnTo>
                  <a:lnTo>
                    <a:pt x="159" y="3"/>
                  </a:lnTo>
                  <a:lnTo>
                    <a:pt x="159" y="12"/>
                  </a:lnTo>
                  <a:lnTo>
                    <a:pt x="162" y="22"/>
                  </a:lnTo>
                  <a:lnTo>
                    <a:pt x="164" y="40"/>
                  </a:lnTo>
                  <a:lnTo>
                    <a:pt x="167" y="67"/>
                  </a:lnTo>
                  <a:lnTo>
                    <a:pt x="167" y="95"/>
                  </a:lnTo>
                  <a:lnTo>
                    <a:pt x="164" y="113"/>
                  </a:lnTo>
                  <a:lnTo>
                    <a:pt x="151" y="104"/>
                  </a:lnTo>
                  <a:lnTo>
                    <a:pt x="131" y="93"/>
                  </a:lnTo>
                  <a:lnTo>
                    <a:pt x="108" y="79"/>
                  </a:lnTo>
                  <a:lnTo>
                    <a:pt x="84" y="63"/>
                  </a:lnTo>
                  <a:lnTo>
                    <a:pt x="60" y="49"/>
                  </a:lnTo>
                  <a:lnTo>
                    <a:pt x="40" y="35"/>
                  </a:lnTo>
                  <a:lnTo>
                    <a:pt x="25" y="26"/>
                  </a:lnTo>
                  <a:lnTo>
                    <a:pt x="18" y="20"/>
                  </a:lnTo>
                  <a:lnTo>
                    <a:pt x="14" y="17"/>
                  </a:lnTo>
                  <a:lnTo>
                    <a:pt x="13" y="18"/>
                  </a:lnTo>
                  <a:lnTo>
                    <a:pt x="15" y="23"/>
                  </a:lnTo>
                  <a:lnTo>
                    <a:pt x="23" y="31"/>
                  </a:lnTo>
                  <a:lnTo>
                    <a:pt x="32" y="40"/>
                  </a:lnTo>
                  <a:lnTo>
                    <a:pt x="47" y="50"/>
                  </a:lnTo>
                  <a:lnTo>
                    <a:pt x="67" y="64"/>
                  </a:lnTo>
                  <a:lnTo>
                    <a:pt x="88" y="79"/>
                  </a:lnTo>
                  <a:lnTo>
                    <a:pt x="110" y="94"/>
                  </a:lnTo>
                  <a:lnTo>
                    <a:pt x="129" y="106"/>
                  </a:lnTo>
                  <a:lnTo>
                    <a:pt x="144" y="117"/>
                  </a:lnTo>
                  <a:lnTo>
                    <a:pt x="155" y="123"/>
                  </a:lnTo>
                  <a:lnTo>
                    <a:pt x="163" y="126"/>
                  </a:lnTo>
                  <a:lnTo>
                    <a:pt x="160" y="127"/>
                  </a:lnTo>
                  <a:lnTo>
                    <a:pt x="152" y="127"/>
                  </a:lnTo>
                  <a:lnTo>
                    <a:pt x="139" y="128"/>
                  </a:lnTo>
                  <a:lnTo>
                    <a:pt x="127" y="131"/>
                  </a:lnTo>
                  <a:lnTo>
                    <a:pt x="111" y="132"/>
                  </a:lnTo>
                  <a:lnTo>
                    <a:pt x="93" y="133"/>
                  </a:lnTo>
                  <a:lnTo>
                    <a:pt x="72" y="132"/>
                  </a:lnTo>
                  <a:lnTo>
                    <a:pt x="52" y="131"/>
                  </a:lnTo>
                  <a:lnTo>
                    <a:pt x="35" y="128"/>
                  </a:lnTo>
                  <a:lnTo>
                    <a:pt x="19" y="125"/>
                  </a:lnTo>
                  <a:lnTo>
                    <a:pt x="9" y="120"/>
                  </a:lnTo>
                  <a:lnTo>
                    <a:pt x="0" y="114"/>
                  </a:lnTo>
                  <a:lnTo>
                    <a:pt x="0" y="118"/>
                  </a:lnTo>
                  <a:lnTo>
                    <a:pt x="5" y="124"/>
                  </a:lnTo>
                  <a:lnTo>
                    <a:pt x="13" y="131"/>
                  </a:lnTo>
                  <a:lnTo>
                    <a:pt x="22" y="133"/>
                  </a:lnTo>
                  <a:lnTo>
                    <a:pt x="39" y="135"/>
                  </a:lnTo>
                  <a:lnTo>
                    <a:pt x="60" y="138"/>
                  </a:lnTo>
                  <a:lnTo>
                    <a:pt x="84" y="140"/>
                  </a:lnTo>
                  <a:lnTo>
                    <a:pt x="108" y="141"/>
                  </a:lnTo>
                  <a:lnTo>
                    <a:pt x="129" y="142"/>
                  </a:lnTo>
                  <a:lnTo>
                    <a:pt x="146" y="143"/>
                  </a:lnTo>
                  <a:lnTo>
                    <a:pt x="155" y="143"/>
                  </a:lnTo>
                  <a:lnTo>
                    <a:pt x="162" y="144"/>
                  </a:lnTo>
                  <a:lnTo>
                    <a:pt x="169" y="149"/>
                  </a:lnTo>
                  <a:lnTo>
                    <a:pt x="177" y="156"/>
                  </a:lnTo>
                  <a:lnTo>
                    <a:pt x="187" y="163"/>
                  </a:lnTo>
                  <a:lnTo>
                    <a:pt x="196" y="171"/>
                  </a:lnTo>
                  <a:lnTo>
                    <a:pt x="204" y="178"/>
                  </a:lnTo>
                  <a:lnTo>
                    <a:pt x="209" y="182"/>
                  </a:lnTo>
                  <a:lnTo>
                    <a:pt x="213" y="186"/>
                  </a:lnTo>
                  <a:lnTo>
                    <a:pt x="202" y="189"/>
                  </a:lnTo>
                  <a:lnTo>
                    <a:pt x="189" y="194"/>
                  </a:lnTo>
                  <a:lnTo>
                    <a:pt x="175" y="200"/>
                  </a:lnTo>
                  <a:lnTo>
                    <a:pt x="160" y="205"/>
                  </a:lnTo>
                  <a:lnTo>
                    <a:pt x="146" y="211"/>
                  </a:lnTo>
                  <a:lnTo>
                    <a:pt x="133" y="215"/>
                  </a:lnTo>
                  <a:lnTo>
                    <a:pt x="122" y="218"/>
                  </a:lnTo>
                  <a:lnTo>
                    <a:pt x="113" y="219"/>
                  </a:lnTo>
                  <a:lnTo>
                    <a:pt x="105" y="220"/>
                  </a:lnTo>
                  <a:lnTo>
                    <a:pt x="106" y="223"/>
                  </a:lnTo>
                  <a:lnTo>
                    <a:pt x="114" y="225"/>
                  </a:lnTo>
                  <a:lnTo>
                    <a:pt x="129" y="224"/>
                  </a:lnTo>
                  <a:lnTo>
                    <a:pt x="138" y="222"/>
                  </a:lnTo>
                  <a:lnTo>
                    <a:pt x="151" y="219"/>
                  </a:lnTo>
                  <a:lnTo>
                    <a:pt x="165" y="215"/>
                  </a:lnTo>
                  <a:lnTo>
                    <a:pt x="181" y="210"/>
                  </a:lnTo>
                  <a:lnTo>
                    <a:pt x="196" y="207"/>
                  </a:lnTo>
                  <a:lnTo>
                    <a:pt x="209" y="202"/>
                  </a:lnTo>
                  <a:lnTo>
                    <a:pt x="219" y="199"/>
                  </a:lnTo>
                  <a:lnTo>
                    <a:pt x="226" y="196"/>
                  </a:lnTo>
                  <a:lnTo>
                    <a:pt x="234" y="194"/>
                  </a:lnTo>
                  <a:lnTo>
                    <a:pt x="242" y="194"/>
                  </a:lnTo>
                  <a:lnTo>
                    <a:pt x="250" y="197"/>
                  </a:lnTo>
                  <a:lnTo>
                    <a:pt x="260" y="203"/>
                  </a:lnTo>
                  <a:lnTo>
                    <a:pt x="267" y="207"/>
                  </a:lnTo>
                  <a:lnTo>
                    <a:pt x="275" y="211"/>
                  </a:lnTo>
                  <a:lnTo>
                    <a:pt x="284" y="215"/>
                  </a:lnTo>
                  <a:lnTo>
                    <a:pt x="293" y="219"/>
                  </a:lnTo>
                  <a:lnTo>
                    <a:pt x="301" y="223"/>
                  </a:lnTo>
                  <a:lnTo>
                    <a:pt x="309" y="225"/>
                  </a:lnTo>
                  <a:lnTo>
                    <a:pt x="314" y="227"/>
                  </a:lnTo>
                  <a:lnTo>
                    <a:pt x="318" y="22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314" name="Picture 4" descr="blumen-pflanzen11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71800" y="5486400"/>
            <a:ext cx="3048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6" name="Rectangle 1315"/>
          <p:cNvSpPr/>
          <p:nvPr/>
        </p:nvSpPr>
        <p:spPr>
          <a:xfrm rot="20566570">
            <a:off x="1282699" y="2455974"/>
            <a:ext cx="714509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MineolaScriptSSK" pitchFamily="2" charset="0"/>
              </a:rPr>
              <a:t>CẢM  ƠN  QUÝ  THẦY  CÔ  TỚI  DỰ GiỜ VÀ CÁC EM HỌC SINH ĐÃ CHÚ  Ý  NGHE GiẢNG</a:t>
            </a:r>
            <a:r>
              <a:rPr lang="en-US" b="1">
                <a:solidFill>
                  <a:srgbClr val="FF0000"/>
                </a:solidFill>
                <a:latin typeface="Monotype Corsiva" pitchFamily="66" charset="0"/>
              </a:rPr>
              <a:t>!</a:t>
            </a:r>
            <a:br>
              <a:rPr lang="en-US" b="1">
                <a:solidFill>
                  <a:srgbClr val="FF0000"/>
                </a:solidFill>
                <a:latin typeface="Monotype Corsiva" pitchFamily="66" charset="0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102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3084513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913" y="228600"/>
            <a:ext cx="5410200" cy="419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22288" y="4953000"/>
            <a:ext cx="74787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Hãy quan sát hình ảnh và nhận xét chân bàn như thế nào so với mặt nền?</a:t>
            </a:r>
            <a:endParaRPr lang="en-US" altLang="en-US" sz="32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58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5875"/>
            <a:ext cx="9144000" cy="1311275"/>
          </a:xfrm>
        </p:spPr>
        <p:txBody>
          <a:bodyPr/>
          <a:lstStyle/>
          <a:p>
            <a:pPr eaLnBrk="1" hangingPunct="1"/>
            <a:r>
              <a:rPr lang="en-US" altLang="en-US" sz="3600" smtClean="0">
                <a:solidFill>
                  <a:schemeClr val="accent6">
                    <a:lumMod val="50000"/>
                  </a:schemeClr>
                </a:solidFill>
              </a:rPr>
              <a:t>ĐƯỜNG THẲNG VUÔNG GÓC VỚI MẶT PHẲNG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990600"/>
            <a:ext cx="2438400" cy="762000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I.ĐỊNH NGHĨA</a:t>
            </a:r>
          </a:p>
        </p:txBody>
      </p:sp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en-US" altLang="en-US"/>
          </a:p>
        </p:txBody>
      </p:sp>
      <p:pic>
        <p:nvPicPr>
          <p:cNvPr id="6" name="Picture 3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1447800"/>
            <a:ext cx="6934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5903913"/>
            <a:ext cx="79248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xét vị trí tương đối của chân bàn với các đường lát gạch trong hình ?</a:t>
            </a:r>
            <a:endParaRPr lang="en-US" alt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32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588" y="152400"/>
            <a:ext cx="8836026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300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KẾT QUẢ</a:t>
            </a:r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:Chân bàn vuông góc với tất cả các đường lát</a:t>
            </a:r>
          </a:p>
          <a:p>
            <a:pPr eaLnBrk="1" hangingPunct="1">
              <a:buFont typeface="Arial" charset="0"/>
              <a:buNone/>
            </a:pPr>
            <a:r>
              <a:rPr lang="en-US" altLang="en-US" sz="3000">
                <a:latin typeface="Times New Roman" pitchFamily="18" charset="0"/>
                <a:cs typeface="Times New Roman" pitchFamily="18" charset="0"/>
              </a:rPr>
              <a:t> gạch trong hình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77838" y="1204913"/>
            <a:ext cx="72024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en-US" altLang="en-US" sz="3000">
                <a:solidFill>
                  <a:schemeClr val="accent4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gọi chân bàn vuông góc với mặt phẳng nền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>
                <a:spLocks noChangeArrowheads="1"/>
              </p:cNvSpPr>
              <p:nvPr/>
            </p:nvSpPr>
            <p:spPr bwMode="auto">
              <a:xfrm>
                <a:off x="228600" y="1905000"/>
                <a:ext cx="8686800" cy="1477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buFont typeface="Arial" charset="0"/>
                  <a:buNone/>
                </a:pPr>
                <a:r>
                  <a:rPr lang="en-US" alt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Định</a:t>
                </a:r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nghĩa: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được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gọi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3000" b="0" i="0" smtClean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(</m:t>
                    </m:r>
                    <m:r>
                      <a:rPr lang="en-US" altLang="en-US" sz="3000" i="1" smtClean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altLang="en-US" sz="3000" b="0" i="1" smtClean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d </a:t>
                </a:r>
                <a:r>
                  <a:rPr lang="en-US" alt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vuông</a:t>
                </a:r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mọi</a:t>
                </a:r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altLang="en-US" sz="3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mặt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3000" dirty="0" err="1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phẳng</a:t>
                </a:r>
                <a:r>
                  <a:rPr lang="en-US" altLang="en-US" sz="3000" dirty="0" smtClean="0">
                    <a:solidFill>
                      <a:schemeClr val="accent4">
                        <a:lumMod val="85000"/>
                        <a:lumOff val="1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3000" i="1" smtClean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𝛼</m:t>
                    </m:r>
                    <m:r>
                      <a:rPr lang="en-US" altLang="en-US" sz="3000" b="0" i="1" smtClean="0">
                        <a:solidFill>
                          <a:schemeClr val="accent4">
                            <a:lumMod val="85000"/>
                            <a:lumOff val="15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altLang="en-US" sz="3000" dirty="0">
                  <a:solidFill>
                    <a:schemeClr val="accent4">
                      <a:lumMod val="85000"/>
                      <a:lumOff val="1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1905000"/>
                <a:ext cx="8686800" cy="1477963"/>
              </a:xfrm>
              <a:prstGeom prst="rect">
                <a:avLst/>
              </a:prstGeom>
              <a:blipFill rotWithShape="1">
                <a:blip r:embed="rId3"/>
                <a:stretch>
                  <a:fillRect l="-1684" t="-5372" r="-1895" b="-1157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682325" y="3911602"/>
            <a:ext cx="4217003" cy="2397089"/>
            <a:chOff x="8049" y="10274"/>
            <a:chExt cx="2661" cy="1394"/>
          </a:xfrm>
        </p:grpSpPr>
        <p:graphicFrame>
          <p:nvGraphicFramePr>
            <p:cNvPr id="7175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1433847"/>
                </p:ext>
              </p:extLst>
            </p:nvPr>
          </p:nvGraphicFramePr>
          <p:xfrm>
            <a:off x="8049" y="10713"/>
            <a:ext cx="2661" cy="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89" name="Equation" r:id="rId4" imgW="1688760" imgH="507960" progId="Equation.DSMT4">
                    <p:embed/>
                  </p:oleObj>
                </mc:Choice>
                <mc:Fallback>
                  <p:oleObj name="Equation" r:id="rId4" imgW="1688760" imgH="5079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9" y="10713"/>
                          <a:ext cx="2661" cy="955"/>
                        </a:xfrm>
                        <a:prstGeom prst="rect">
                          <a:avLst/>
                        </a:prstGeom>
                        <a:solidFill>
                          <a:srgbClr val="00B0F0"/>
                        </a:solidFill>
                        <a:ln w="9525">
                          <a:solidFill>
                            <a:srgbClr val="0000FF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6" name="Text Box 5"/>
            <p:cNvSpPr txBox="1">
              <a:spLocks noChangeArrowheads="1"/>
            </p:cNvSpPr>
            <p:nvPr/>
          </p:nvSpPr>
          <p:spPr bwMode="auto">
            <a:xfrm>
              <a:off x="8862" y="10274"/>
              <a:ext cx="1260" cy="5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en-US" altLang="en-US" sz="3000" b="1">
                  <a:latin typeface="Times New Roman" pitchFamily="18" charset="0"/>
                  <a:cs typeface="Times New Roman" pitchFamily="18" charset="0"/>
                </a:rPr>
                <a:t>Kí hiệu:</a:t>
              </a:r>
              <a:endParaRPr lang="en-US" altLang="en-US" sz="3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971800"/>
            <a:ext cx="35052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6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50900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Ví dụ 1) Cho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hình lập phương ABCD.A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hãy liệt kê AA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vuông góc với những cạnh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nào và mặt phẳng nào của hình lập phương?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1656497"/>
            <a:ext cx="3886200" cy="220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295400" y="4078069"/>
            <a:ext cx="6248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AB, BC, CD, DA,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B’,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D</a:t>
            </a:r>
            <a:r>
              <a:rPr lang="en-US" sz="2800" baseline="30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30000" dirty="0" smtClean="0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AA’</a:t>
            </a:r>
            <a:r>
              <a:rPr lang="en-US" sz="2800" dirty="0" smtClean="0">
                <a:latin typeface="Cambria Math"/>
                <a:ea typeface="Cambria Math"/>
                <a:cs typeface="Times New Roman" pitchFamily="18" charset="0"/>
              </a:rPr>
              <a:t>⊥(ABCD); AA’⊥(A’B’C’D’)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5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3"/>
          <p:cNvSpPr txBox="1">
            <a:spLocks noChangeArrowheads="1"/>
          </p:cNvSpPr>
          <p:nvPr/>
        </p:nvSpPr>
        <p:spPr bwMode="auto">
          <a:xfrm>
            <a:off x="76200" y="76200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</a:rPr>
              <a:t>II.  Điều kiện để đường thẳng vuông góc với mặt phẳng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51203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4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205" name="Text Box 34"/>
          <p:cNvSpPr txBox="1">
            <a:spLocks noChangeArrowheads="1"/>
          </p:cNvSpPr>
          <p:nvPr/>
        </p:nvSpPr>
        <p:spPr bwMode="auto">
          <a:xfrm>
            <a:off x="228600" y="1800225"/>
            <a:ext cx="205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Định lí:</a:t>
            </a:r>
          </a:p>
        </p:txBody>
      </p:sp>
      <p:sp>
        <p:nvSpPr>
          <p:cNvPr id="51206" name="Rectangle 4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1207" name="Object 15"/>
          <p:cNvGraphicFramePr>
            <a:graphicFrameLocks noChangeAspect="1"/>
          </p:cNvGraphicFramePr>
          <p:nvPr/>
        </p:nvGraphicFramePr>
        <p:xfrm>
          <a:off x="2357438" y="1747838"/>
          <a:ext cx="5719762" cy="2366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9" name="Equation" r:id="rId3" imgW="1676400" imgH="736600" progId="Equation.DSMT4">
                  <p:embed/>
                </p:oleObj>
              </mc:Choice>
              <mc:Fallback>
                <p:oleObj name="Equation" r:id="rId3" imgW="1676400" imgH="736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38" y="1747838"/>
                        <a:ext cx="5719762" cy="2366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143000" y="3352800"/>
            <a:ext cx="6858000" cy="2743200"/>
            <a:chOff x="1371600" y="152400"/>
            <a:chExt cx="6858000" cy="2743200"/>
          </a:xfrm>
        </p:grpSpPr>
        <p:sp>
          <p:nvSpPr>
            <p:cNvPr id="16" name="AutoShape 37"/>
            <p:cNvSpPr>
              <a:spLocks noChangeArrowheads="1"/>
            </p:cNvSpPr>
            <p:nvPr/>
          </p:nvSpPr>
          <p:spPr bwMode="auto">
            <a:xfrm>
              <a:off x="1371600" y="1055688"/>
              <a:ext cx="6858000" cy="1566862"/>
            </a:xfrm>
            <a:prstGeom prst="parallelogram">
              <a:avLst>
                <a:gd name="adj" fmla="val 92401"/>
              </a:avLst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ahoma" pitchFamily="34" charset="0"/>
              </a:endParaRPr>
            </a:p>
          </p:txBody>
        </p:sp>
        <p:sp>
          <p:nvSpPr>
            <p:cNvPr id="17" name="Line 47"/>
            <p:cNvSpPr>
              <a:spLocks noChangeShapeType="1"/>
            </p:cNvSpPr>
            <p:nvPr/>
          </p:nvSpPr>
          <p:spPr bwMode="auto">
            <a:xfrm flipV="1">
              <a:off x="2743200" y="1236663"/>
              <a:ext cx="2505075" cy="89535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>
              <a:off x="2743200" y="1700213"/>
              <a:ext cx="2638425" cy="79851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 Box 52"/>
            <p:cNvSpPr txBox="1">
              <a:spLocks noChangeArrowheads="1"/>
            </p:cNvSpPr>
            <p:nvPr/>
          </p:nvSpPr>
          <p:spPr bwMode="auto">
            <a:xfrm>
              <a:off x="2743200" y="1219200"/>
              <a:ext cx="423863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0" name="Text Box 53"/>
            <p:cNvSpPr txBox="1">
              <a:spLocks noChangeArrowheads="1"/>
            </p:cNvSpPr>
            <p:nvPr/>
          </p:nvSpPr>
          <p:spPr bwMode="auto">
            <a:xfrm>
              <a:off x="2667000" y="1974850"/>
              <a:ext cx="4222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b</a:t>
              </a:r>
            </a:p>
          </p:txBody>
        </p:sp>
        <p:sp>
          <p:nvSpPr>
            <p:cNvPr id="21" name="Line 47"/>
            <p:cNvSpPr>
              <a:spLocks noChangeShapeType="1"/>
            </p:cNvSpPr>
            <p:nvPr/>
          </p:nvSpPr>
          <p:spPr bwMode="auto">
            <a:xfrm flipV="1">
              <a:off x="5943600" y="381000"/>
              <a:ext cx="0" cy="1411288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7"/>
            <p:cNvSpPr>
              <a:spLocks noChangeShapeType="1"/>
            </p:cNvSpPr>
            <p:nvPr/>
          </p:nvSpPr>
          <p:spPr bwMode="auto">
            <a:xfrm flipV="1">
              <a:off x="5938042" y="1792288"/>
              <a:ext cx="0" cy="550862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prstDash val="dash"/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7"/>
            <p:cNvSpPr>
              <a:spLocks noChangeShapeType="1"/>
            </p:cNvSpPr>
            <p:nvPr/>
          </p:nvSpPr>
          <p:spPr bwMode="auto">
            <a:xfrm flipV="1">
              <a:off x="5938042" y="2343150"/>
              <a:ext cx="0" cy="552450"/>
            </a:xfrm>
            <a:prstGeom prst="line">
              <a:avLst/>
            </a:prstGeom>
            <a:noFill/>
            <a:ln w="28575">
              <a:solidFill>
                <a:srgbClr val="009900"/>
              </a:solidFill>
              <a:round/>
              <a:headEnd/>
              <a:tailEnd type="non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52"/>
            <p:cNvSpPr txBox="1">
              <a:spLocks noChangeArrowheads="1"/>
            </p:cNvSpPr>
            <p:nvPr/>
          </p:nvSpPr>
          <p:spPr bwMode="auto">
            <a:xfrm>
              <a:off x="5902325" y="152400"/>
              <a:ext cx="4222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 type="none" w="lg" len="lg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>
                  <a:solidFill>
                    <a:srgbClr val="FF0000"/>
                  </a:solidFill>
                  <a:latin typeface="Times New Roman" pitchFamily="18" charset="0"/>
                </a:rPr>
                <a:t>d</a:t>
              </a:r>
            </a:p>
          </p:txBody>
        </p:sp>
        <p:grpSp>
          <p:nvGrpSpPr>
            <p:cNvPr id="25" name="Group 72"/>
            <p:cNvGrpSpPr>
              <a:grpSpLocks/>
            </p:cNvGrpSpPr>
            <p:nvPr/>
          </p:nvGrpSpPr>
          <p:grpSpPr bwMode="auto">
            <a:xfrm rot="4608202">
              <a:off x="6217601" y="1255191"/>
              <a:ext cx="739776" cy="1116013"/>
              <a:chOff x="3749" y="1440"/>
              <a:chExt cx="466" cy="703"/>
            </a:xfrm>
          </p:grpSpPr>
          <p:sp>
            <p:nvSpPr>
              <p:cNvPr id="29" name="Text Box 52"/>
              <p:cNvSpPr txBox="1">
                <a:spLocks noChangeArrowheads="1"/>
              </p:cNvSpPr>
              <p:nvPr/>
            </p:nvSpPr>
            <p:spPr bwMode="auto">
              <a:xfrm rot="-4452133">
                <a:off x="3841" y="1827"/>
                <a:ext cx="22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 type="none" w="lg" len="lg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600">
                    <a:solidFill>
                      <a:srgbClr val="FF0000"/>
                    </a:solidFill>
                    <a:latin typeface="Times New Roman" pitchFamily="18" charset="0"/>
                  </a:rPr>
                  <a:t>c</a:t>
                </a:r>
              </a:p>
            </p:txBody>
          </p:sp>
          <p:sp>
            <p:nvSpPr>
              <p:cNvPr id="31" name="Line 47"/>
              <p:cNvSpPr>
                <a:spLocks noChangeShapeType="1"/>
              </p:cNvSpPr>
              <p:nvPr/>
            </p:nvSpPr>
            <p:spPr bwMode="auto">
              <a:xfrm>
                <a:off x="3792" y="1440"/>
                <a:ext cx="423" cy="695"/>
              </a:xfrm>
              <a:prstGeom prst="line">
                <a:avLst/>
              </a:prstGeom>
              <a:noFill/>
              <a:ln w="28575">
                <a:solidFill>
                  <a:srgbClr val="009900"/>
                </a:solidFill>
                <a:round/>
                <a:headEnd/>
                <a:tailEnd type="non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26" name="Object 46"/>
            <p:cNvGraphicFramePr>
              <a:graphicFrameLocks noChangeAspect="1"/>
            </p:cNvGraphicFramePr>
            <p:nvPr/>
          </p:nvGraphicFramePr>
          <p:xfrm>
            <a:off x="1593850" y="2055813"/>
            <a:ext cx="539750" cy="6619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310" name="Equation" r:id="rId5" imgW="203112" imgH="228501" progId="Equation.DSMT4">
                    <p:embed/>
                  </p:oleObj>
                </mc:Choice>
                <mc:Fallback>
                  <p:oleObj name="Equation" r:id="rId5" imgW="203112" imgH="228501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3850" y="2055813"/>
                          <a:ext cx="539750" cy="6619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TextBox 34"/>
            <p:cNvSpPr txBox="1">
              <a:spLocks noChangeArrowheads="1"/>
            </p:cNvSpPr>
            <p:nvPr/>
          </p:nvSpPr>
          <p:spPr bwMode="auto">
            <a:xfrm>
              <a:off x="3276600" y="1828800"/>
              <a:ext cx="304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400" b="1"/>
                <a:t>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89475"/>
            <a:ext cx="21399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Dayhoah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70400"/>
            <a:ext cx="21240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8600" y="416749"/>
            <a:ext cx="8559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Ví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dụ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2: Cho S.ABC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có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tam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SAB, SAC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A; tam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giác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ABC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vuông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tại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B.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Chứng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minh: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lang="en-US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SA</a:t>
            </a:r>
            <a:r>
              <a:rPr lang="en-US" sz="3200" dirty="0" smtClean="0">
                <a:latin typeface="Times New Roman" pitchFamily="18" charset="0"/>
                <a:ea typeface="Cambria Math"/>
                <a:cs typeface="Times New Roman" pitchFamily="18" charset="0"/>
              </a:rPr>
              <a:t>⊥(ABC)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mbria Math"/>
                <a:cs typeface="Times New Roman" pitchFamily="18" charset="0"/>
              </a:rPr>
              <a:t> BC⊥(SAB)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56423" y="758681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/>
          <p:nvPr/>
        </p:nvPicPr>
        <p:blipFill>
          <a:blip r:embed="rId4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191000" cy="372110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8909" y="3646926"/>
                <a:ext cx="4534126" cy="10774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vi-VN" sz="2400" b="1" i="1" smtClean="0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2400" b="1" i="1" smtClean="0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400" b="1" i="1" smtClean="0">
                                <a:latin typeface="Cambria Math"/>
                              </a:rPr>
                              <m:t>𝑺𝑨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⊥</m:t>
                            </m:r>
                            <m:r>
                              <a:rPr lang="vi-VN" sz="2400" b="1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𝑨𝑩</m:t>
                            </m:r>
                          </m:e>
                          <m:e>
                            <m:r>
                              <a:rPr lang="vi-VN" sz="2400" b="1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𝑺𝑨</m:t>
                            </m:r>
                            <m:r>
                              <m:rPr>
                                <m:nor/>
                              </m:rPr>
                              <a:rPr lang="en-US" sz="2400" b="1" dirty="0">
                                <a:latin typeface="Times New Roman" pitchFamily="18" charset="0"/>
                                <a:ea typeface="Cambria Math"/>
                                <a:cs typeface="Times New Roman" pitchFamily="18" charset="0"/>
                              </a:rPr>
                              <m:t>⊥</m:t>
                            </m:r>
                            <m:r>
                              <a:rPr lang="vi-VN" sz="2400" b="1" i="1" dirty="0" smtClean="0">
                                <a:latin typeface="Cambria Math"/>
                                <a:ea typeface="Cambria Math"/>
                                <a:cs typeface="Times New Roman" pitchFamily="18" charset="0"/>
                              </a:rPr>
                              <m:t>𝑨𝑪</m:t>
                            </m:r>
                          </m:e>
                        </m:eqArr>
                      </m:e>
                    </m:d>
                    <m:r>
                      <a:rPr lang="vi-VN" sz="2400" b="1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vi-VN" sz="2400" b="1" i="1" smtClean="0">
                        <a:latin typeface="Cambria Math"/>
                        <a:ea typeface="Cambria Math"/>
                      </a:rPr>
                      <m:t>𝑺𝑨</m:t>
                    </m:r>
                    <m:r>
                      <m:rPr>
                        <m:nor/>
                      </m:rPr>
                      <a:rPr lang="en-US" sz="2400" b="1" dirty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⊥</m:t>
                    </m:r>
                  </m:oMath>
                </a14:m>
                <a:r>
                  <a:rPr lang="en-US" sz="2400" b="1" dirty="0">
                    <a:latin typeface="Times New Roman" pitchFamily="18" charset="0"/>
                    <a:ea typeface="Cambria Math"/>
                    <a:cs typeface="Times New Roman" pitchFamily="18" charset="0"/>
                  </a:rPr>
                  <a:t>(</a:t>
                </a:r>
                <a:r>
                  <a:rPr lang="en-US" sz="2400" b="1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ABC)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𝑺𝑨</m:t>
                    </m:r>
                    <m:r>
                      <m:rPr>
                        <m:nor/>
                      </m:rPr>
                      <a:rPr lang="en-US" sz="2400" b="1" dirty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⊥</m:t>
                    </m:r>
                  </m:oMath>
                </a14:m>
                <a:r>
                  <a:rPr lang="en-US" sz="2400" b="1" dirty="0" smtClean="0">
                    <a:latin typeface="Times New Roman" pitchFamily="18" charset="0"/>
                    <a:ea typeface="Cambria Math"/>
                    <a:cs typeface="Times New Roman" pitchFamily="18" charset="0"/>
                  </a:rPr>
                  <a:t>BC</a:t>
                </a:r>
                <a:endParaRPr lang="en-US" sz="2400" b="1" dirty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endParaRPr lang="vi-VN" sz="24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9" y="3646926"/>
                <a:ext cx="4534126" cy="1077474"/>
              </a:xfrm>
              <a:prstGeom prst="rect">
                <a:avLst/>
              </a:prstGeom>
              <a:blipFill rotWithShape="1">
                <a:blip r:embed="rId5"/>
                <a:stretch>
                  <a:fillRect r="-134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228600" y="4958459"/>
                <a:ext cx="3316934" cy="9851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vi-VN" sz="2400" b="1" i="1" smtClean="0">
                                  <a:latin typeface="Cambria Math"/>
                                </a:rPr>
                                <m:t>𝑩𝑪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latin typeface="Times New Roman" pitchFamily="18" charset="0"/>
                                  <a:ea typeface="Cambria Math"/>
                                  <a:cs typeface="Times New Roman" pitchFamily="18" charset="0"/>
                                </a:rPr>
                                <m:t>⊥</m:t>
                              </m:r>
                              <m:r>
                                <a:rPr lang="vi-VN" sz="2400" b="1" i="1" dirty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𝑺𝑨</m:t>
                              </m:r>
                            </m:e>
                            <m:e>
                              <m:r>
                                <a:rPr lang="vi-VN" sz="2400" b="1" i="1" smtClean="0">
                                  <a:latin typeface="Cambria Math"/>
                                </a:rPr>
                                <m:t>𝑩𝑪</m:t>
                              </m:r>
                              <m:r>
                                <m:rPr>
                                  <m:nor/>
                                </m:rPr>
                                <a:rPr lang="en-US" sz="2400" b="1" dirty="0">
                                  <a:latin typeface="Times New Roman" pitchFamily="18" charset="0"/>
                                  <a:ea typeface="Cambria Math"/>
                                  <a:cs typeface="Times New Roman" pitchFamily="18" charset="0"/>
                                </a:rPr>
                                <m:t>⊥</m:t>
                              </m:r>
                              <m:r>
                                <a:rPr lang="vi-VN" sz="2400" b="1" i="1" dirty="0" smtClean="0"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𝑩𝑨</m:t>
                              </m:r>
                            </m:e>
                          </m:eqArr>
                        </m:e>
                      </m:d>
                      <m:r>
                        <a:rPr lang="vi-VN" sz="2400" b="1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m:t>BC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m:t>⊥(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m:t>SAB</m:t>
                      </m:r>
                      <m:r>
                        <m:rPr>
                          <m:nor/>
                        </m:rPr>
                        <a:rPr lang="en-US" sz="2400" b="1" dirty="0">
                          <a:latin typeface="Times New Roman" pitchFamily="18" charset="0"/>
                          <a:ea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vi-VN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58459"/>
                <a:ext cx="3316934" cy="9851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228600" y="2873375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34"/>
          <p:cNvSpPr txBox="1">
            <a:spLocks noChangeArrowheads="1"/>
          </p:cNvSpPr>
          <p:nvPr/>
        </p:nvSpPr>
        <p:spPr bwMode="auto">
          <a:xfrm>
            <a:off x="1447800" y="3035300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a)Ta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 Box 34"/>
          <p:cNvSpPr txBox="1">
            <a:spLocks noChangeArrowheads="1"/>
          </p:cNvSpPr>
          <p:nvPr/>
        </p:nvSpPr>
        <p:spPr bwMode="auto">
          <a:xfrm>
            <a:off x="1447800" y="4353580"/>
            <a:ext cx="228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)Ta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6261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/>
      <p:bldP spid="9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227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2228" name="Text Box 34"/>
          <p:cNvSpPr txBox="1">
            <a:spLocks noChangeArrowheads="1"/>
          </p:cNvSpPr>
          <p:nvPr/>
        </p:nvSpPr>
        <p:spPr bwMode="auto">
          <a:xfrm>
            <a:off x="228600" y="15240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Ví dụ </a:t>
            </a:r>
            <a:r>
              <a:rPr lang="en-US" sz="4000" b="1" smtClean="0">
                <a:solidFill>
                  <a:srgbClr val="FF0000"/>
                </a:solidFill>
              </a:rPr>
              <a:t>3:</a:t>
            </a:r>
            <a:endParaRPr lang="en-US" sz="4000" b="1">
              <a:solidFill>
                <a:srgbClr val="FF0000"/>
              </a:solidFill>
            </a:endParaRPr>
          </a:p>
        </p:txBody>
      </p:sp>
      <p:grpSp>
        <p:nvGrpSpPr>
          <p:cNvPr id="52229" name="Group 1"/>
          <p:cNvGrpSpPr>
            <a:grpSpLocks/>
          </p:cNvGrpSpPr>
          <p:nvPr/>
        </p:nvGrpSpPr>
        <p:grpSpPr bwMode="auto">
          <a:xfrm>
            <a:off x="228600" y="804863"/>
            <a:ext cx="8534400" cy="1938337"/>
            <a:chOff x="228600" y="804863"/>
            <a:chExt cx="8534400" cy="1938337"/>
          </a:xfrm>
        </p:grpSpPr>
        <p:sp>
          <p:nvSpPr>
            <p:cNvPr id="52254" name="Rectangle 8"/>
            <p:cNvSpPr>
              <a:spLocks noChangeArrowheads="1"/>
            </p:cNvSpPr>
            <p:nvPr/>
          </p:nvSpPr>
          <p:spPr bwMode="auto">
            <a:xfrm>
              <a:off x="228600" y="804863"/>
              <a:ext cx="853440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just" eaLnBrk="0" hangingPunct="0">
                <a:spcBef>
                  <a:spcPct val="50000"/>
                </a:spcBef>
              </a:pPr>
              <a:r>
                <a:rPr lang="en-US" sz="4000">
                  <a:cs typeface="Arial" pitchFamily="34" charset="0"/>
                </a:rPr>
                <a:t>Cho tam giác ABC và đường thẳng d. Biết rằng d   AB và d    AC. Chứng minh d    BC.</a:t>
              </a:r>
            </a:p>
          </p:txBody>
        </p:sp>
        <p:graphicFrame>
          <p:nvGraphicFramePr>
            <p:cNvPr id="52255" name="Object 1"/>
            <p:cNvGraphicFramePr>
              <a:graphicFrameLocks noChangeAspect="1"/>
            </p:cNvGraphicFramePr>
            <p:nvPr/>
          </p:nvGraphicFramePr>
          <p:xfrm>
            <a:off x="3327400" y="1524000"/>
            <a:ext cx="3810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87" name="Equation" r:id="rId3" imgW="139639" imgH="152334" progId="Equation.DSMT4">
                    <p:embed/>
                  </p:oleObj>
                </mc:Choice>
                <mc:Fallback>
                  <p:oleObj name="Equation" r:id="rId3" imgW="139639" imgH="152334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27400" y="1524000"/>
                          <a:ext cx="38100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56" name="Object 2"/>
            <p:cNvGraphicFramePr>
              <a:graphicFrameLocks noChangeAspect="1"/>
            </p:cNvGraphicFramePr>
            <p:nvPr/>
          </p:nvGraphicFramePr>
          <p:xfrm>
            <a:off x="5626100" y="1524000"/>
            <a:ext cx="3810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88" name="Equation" r:id="rId5" imgW="139639" imgH="152334" progId="Equation.DSMT4">
                    <p:embed/>
                  </p:oleObj>
                </mc:Choice>
                <mc:Fallback>
                  <p:oleObj name="Equation" r:id="rId5" imgW="139639" imgH="152334" progId="Equation.DSMT4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26100" y="1524000"/>
                          <a:ext cx="38100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257" name="Object 3"/>
            <p:cNvGraphicFramePr>
              <a:graphicFrameLocks noChangeAspect="1"/>
            </p:cNvGraphicFramePr>
            <p:nvPr/>
          </p:nvGraphicFramePr>
          <p:xfrm>
            <a:off x="1943100" y="2136775"/>
            <a:ext cx="381000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589" name="Equation" r:id="rId6" imgW="139639" imgH="152334" progId="Equation.DSMT4">
                    <p:embed/>
                  </p:oleObj>
                </mc:Choice>
                <mc:Fallback>
                  <p:oleObj name="Equation" r:id="rId6" imgW="139639" imgH="152334" progId="Equation.DSMT4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43100" y="2136775"/>
                          <a:ext cx="381000" cy="454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10" name="Text Box 34"/>
          <p:cNvSpPr txBox="1">
            <a:spLocks noChangeArrowheads="1"/>
          </p:cNvSpPr>
          <p:nvPr/>
        </p:nvSpPr>
        <p:spPr bwMode="auto">
          <a:xfrm>
            <a:off x="228600" y="2949575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LG:</a:t>
            </a:r>
          </a:p>
        </p:txBody>
      </p:sp>
      <p:sp>
        <p:nvSpPr>
          <p:cNvPr id="25611" name="Text Box 34"/>
          <p:cNvSpPr txBox="1">
            <a:spLocks noChangeArrowheads="1"/>
          </p:cNvSpPr>
          <p:nvPr/>
        </p:nvSpPr>
        <p:spPr bwMode="auto">
          <a:xfrm>
            <a:off x="1447800" y="2949575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dirty="0"/>
              <a:t>Ta </a:t>
            </a:r>
            <a:r>
              <a:rPr lang="en-US" sz="4000" dirty="0" err="1"/>
              <a:t>có</a:t>
            </a:r>
            <a:r>
              <a:rPr lang="en-US" sz="4000" dirty="0"/>
              <a:t>:</a:t>
            </a:r>
          </a:p>
        </p:txBody>
      </p:sp>
      <p:graphicFrame>
        <p:nvGraphicFramePr>
          <p:cNvPr id="25612" name="Object 4"/>
          <p:cNvGraphicFramePr>
            <a:graphicFrameLocks noChangeAspect="1"/>
          </p:cNvGraphicFramePr>
          <p:nvPr/>
        </p:nvGraphicFramePr>
        <p:xfrm>
          <a:off x="228600" y="3810000"/>
          <a:ext cx="16764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0" name="Equation" r:id="rId7" imgW="533169" imgH="431613" progId="Equation.DSMT4">
                  <p:embed/>
                </p:oleObj>
              </mc:Choice>
              <mc:Fallback>
                <p:oleObj name="Equation" r:id="rId7" imgW="533169" imgH="43161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810000"/>
                        <a:ext cx="1676400" cy="1357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3" name="Object 5"/>
          <p:cNvGraphicFramePr>
            <a:graphicFrameLocks noChangeAspect="1"/>
          </p:cNvGraphicFramePr>
          <p:nvPr/>
        </p:nvGraphicFramePr>
        <p:xfrm>
          <a:off x="2133600" y="4262438"/>
          <a:ext cx="2506663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1" name="Equation" r:id="rId9" imgW="812447" imgH="190417" progId="Equation.DSMT4">
                  <p:embed/>
                </p:oleObj>
              </mc:Choice>
              <mc:Fallback>
                <p:oleObj name="Equation" r:id="rId9" imgW="812447" imgH="190417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262438"/>
                        <a:ext cx="2506663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4" name="Text Box 34"/>
          <p:cNvSpPr txBox="1">
            <a:spLocks noChangeArrowheads="1"/>
          </p:cNvSpPr>
          <p:nvPr/>
        </p:nvSpPr>
        <p:spPr bwMode="auto">
          <a:xfrm>
            <a:off x="692150" y="5181600"/>
            <a:ext cx="2286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/>
              <a:t>Mà </a:t>
            </a:r>
          </a:p>
        </p:txBody>
      </p:sp>
      <p:graphicFrame>
        <p:nvGraphicFramePr>
          <p:cNvPr id="25615" name="Object 6"/>
          <p:cNvGraphicFramePr>
            <a:graphicFrameLocks noChangeAspect="1"/>
          </p:cNvGraphicFramePr>
          <p:nvPr/>
        </p:nvGraphicFramePr>
        <p:xfrm>
          <a:off x="1797050" y="5357813"/>
          <a:ext cx="216535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2" name="Equation" r:id="rId11" imgW="774364" imgH="190417" progId="Equation.DSMT4">
                  <p:embed/>
                </p:oleObj>
              </mc:Choice>
              <mc:Fallback>
                <p:oleObj name="Equation" r:id="rId11" imgW="774364" imgH="190417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7050" y="5357813"/>
                        <a:ext cx="2165350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16" name="Text Box 34"/>
          <p:cNvSpPr txBox="1">
            <a:spLocks noChangeArrowheads="1"/>
          </p:cNvSpPr>
          <p:nvPr/>
        </p:nvSpPr>
        <p:spPr bwMode="auto">
          <a:xfrm>
            <a:off x="984250" y="5921375"/>
            <a:ext cx="137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/>
              <a:t>Vậy  </a:t>
            </a:r>
          </a:p>
        </p:txBody>
      </p:sp>
      <p:graphicFrame>
        <p:nvGraphicFramePr>
          <p:cNvPr id="25617" name="Object 7"/>
          <p:cNvGraphicFramePr>
            <a:graphicFrameLocks noChangeAspect="1"/>
          </p:cNvGraphicFramePr>
          <p:nvPr/>
        </p:nvGraphicFramePr>
        <p:xfrm>
          <a:off x="2135188" y="6083300"/>
          <a:ext cx="1598612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3" name="Equation" r:id="rId13" imgW="457002" imgH="165028" progId="Equation.DSMT4">
                  <p:embed/>
                </p:oleObj>
              </mc:Choice>
              <mc:Fallback>
                <p:oleObj name="Equation" r:id="rId13" imgW="457002" imgH="16502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6083300"/>
                        <a:ext cx="1598612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070895" y="2410219"/>
            <a:ext cx="3657600" cy="3511156"/>
            <a:chOff x="5105399" y="2057400"/>
            <a:chExt cx="4038601" cy="4038600"/>
          </a:xfrm>
        </p:grpSpPr>
        <p:grpSp>
          <p:nvGrpSpPr>
            <p:cNvPr id="52239" name="Group 10"/>
            <p:cNvGrpSpPr>
              <a:grpSpLocks/>
            </p:cNvGrpSpPr>
            <p:nvPr/>
          </p:nvGrpSpPr>
          <p:grpSpPr bwMode="auto">
            <a:xfrm>
              <a:off x="5105399" y="4071937"/>
              <a:ext cx="228601" cy="195263"/>
              <a:chOff x="5105399" y="4071937"/>
              <a:chExt cx="228601" cy="195263"/>
            </a:xfrm>
          </p:grpSpPr>
          <p:cxnSp>
            <p:nvCxnSpPr>
              <p:cNvPr id="7" name="Straight Connector 6"/>
              <p:cNvCxnSpPr>
                <a:endCxn id="52248" idx="1"/>
              </p:cNvCxnSpPr>
              <p:nvPr/>
            </p:nvCxnSpPr>
            <p:spPr>
              <a:xfrm>
                <a:off x="5105399" y="4071938"/>
                <a:ext cx="228600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>
                <a:stCxn id="52248" idx="1"/>
              </p:cNvCxnSpPr>
              <p:nvPr/>
            </p:nvCxnSpPr>
            <p:spPr>
              <a:xfrm>
                <a:off x="5333999" y="4071938"/>
                <a:ext cx="0" cy="19526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240" name="Group 20"/>
            <p:cNvGrpSpPr>
              <a:grpSpLocks/>
            </p:cNvGrpSpPr>
            <p:nvPr/>
          </p:nvGrpSpPr>
          <p:grpSpPr bwMode="auto">
            <a:xfrm>
              <a:off x="5105400" y="2057400"/>
              <a:ext cx="4038600" cy="4038600"/>
              <a:chOff x="5105400" y="2057400"/>
              <a:chExt cx="4038600" cy="4038600"/>
            </a:xfrm>
          </p:grpSpPr>
          <p:grpSp>
            <p:nvGrpSpPr>
              <p:cNvPr id="52241" name="Group 53"/>
              <p:cNvGrpSpPr>
                <a:grpSpLocks/>
              </p:cNvGrpSpPr>
              <p:nvPr/>
            </p:nvGrpSpPr>
            <p:grpSpPr bwMode="auto">
              <a:xfrm rot="10800000">
                <a:off x="5105400" y="2057400"/>
                <a:ext cx="4038600" cy="4038600"/>
                <a:chOff x="1728" y="1728"/>
                <a:chExt cx="2544" cy="2544"/>
              </a:xfrm>
            </p:grpSpPr>
            <p:sp>
              <p:nvSpPr>
                <p:cNvPr id="52244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1920" y="1968"/>
                  <a:ext cx="1344" cy="912"/>
                </a:xfrm>
                <a:prstGeom prst="line">
                  <a:avLst/>
                </a:prstGeom>
                <a:noFill/>
                <a:ln w="222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5" name="Line 46"/>
                <p:cNvSpPr>
                  <a:spLocks noChangeShapeType="1"/>
                </p:cNvSpPr>
                <p:nvPr/>
              </p:nvSpPr>
              <p:spPr bwMode="auto">
                <a:xfrm>
                  <a:off x="1920" y="2880"/>
                  <a:ext cx="2352" cy="0"/>
                </a:xfrm>
                <a:prstGeom prst="line">
                  <a:avLst/>
                </a:prstGeom>
                <a:noFill/>
                <a:ln w="222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6" name="Line 47"/>
                <p:cNvSpPr>
                  <a:spLocks noChangeShapeType="1"/>
                </p:cNvSpPr>
                <p:nvPr/>
              </p:nvSpPr>
              <p:spPr bwMode="auto">
                <a:xfrm>
                  <a:off x="3264" y="1968"/>
                  <a:ext cx="1008" cy="912"/>
                </a:xfrm>
                <a:prstGeom prst="line">
                  <a:avLst/>
                </a:prstGeom>
                <a:noFill/>
                <a:ln w="22225">
                  <a:solidFill>
                    <a:srgbClr val="0000CC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7" name="Line 48"/>
                <p:cNvSpPr>
                  <a:spLocks noChangeShapeType="1"/>
                </p:cNvSpPr>
                <p:nvPr/>
              </p:nvSpPr>
              <p:spPr bwMode="auto">
                <a:xfrm>
                  <a:off x="4264" y="2880"/>
                  <a:ext cx="0" cy="1392"/>
                </a:xfrm>
                <a:prstGeom prst="line">
                  <a:avLst/>
                </a:prstGeom>
                <a:noFill/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8" name="Text Box 49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840" y="2838"/>
                  <a:ext cx="288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solidFill>
                        <a:srgbClr val="000000"/>
                      </a:solidFill>
                    </a:rPr>
                    <a:t>A</a:t>
                  </a:r>
                </a:p>
              </p:txBody>
            </p:sp>
            <p:sp>
              <p:nvSpPr>
                <p:cNvPr id="52249" name="Text Box 50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1728" y="2838"/>
                  <a:ext cx="336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solidFill>
                        <a:srgbClr val="000000"/>
                      </a:solidFill>
                    </a:rPr>
                    <a:t>B</a:t>
                  </a:r>
                </a:p>
              </p:txBody>
            </p:sp>
            <p:sp>
              <p:nvSpPr>
                <p:cNvPr id="52250" name="Text Box 51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024" y="1728"/>
                  <a:ext cx="288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solidFill>
                        <a:srgbClr val="000000"/>
                      </a:solidFill>
                    </a:rPr>
                    <a:t>C</a:t>
                  </a:r>
                </a:p>
              </p:txBody>
            </p:sp>
            <p:sp>
              <p:nvSpPr>
                <p:cNvPr id="52251" name="Text Box 52"/>
                <p:cNvSpPr txBox="1">
                  <a:spLocks noChangeArrowheads="1"/>
                </p:cNvSpPr>
                <p:nvPr/>
              </p:nvSpPr>
              <p:spPr bwMode="auto">
                <a:xfrm rot="10800000">
                  <a:off x="3976" y="3854"/>
                  <a:ext cx="288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22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800">
                      <a:solidFill>
                        <a:srgbClr val="000000"/>
                      </a:solidFill>
                    </a:rPr>
                    <a:t>d</a:t>
                  </a:r>
                </a:p>
              </p:txBody>
            </p:sp>
          </p:grpSp>
          <p:cxnSp>
            <p:nvCxnSpPr>
              <p:cNvPr id="14" name="Straight Connector 13"/>
              <p:cNvCxnSpPr/>
              <p:nvPr/>
            </p:nvCxnSpPr>
            <p:spPr>
              <a:xfrm>
                <a:off x="5118099" y="4071938"/>
                <a:ext cx="228600" cy="19526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>
                <a:off x="5308599" y="4279900"/>
                <a:ext cx="12700" cy="15240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0" grpId="0"/>
      <p:bldP spid="25611" grpId="0"/>
      <p:bldP spid="25614" grpId="0"/>
      <p:bldP spid="256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3"/>
          <p:cNvSpPr txBox="1">
            <a:spLocks noChangeArrowheads="1"/>
          </p:cNvSpPr>
          <p:nvPr/>
        </p:nvSpPr>
        <p:spPr bwMode="auto">
          <a:xfrm>
            <a:off x="76200" y="76200"/>
            <a:ext cx="89916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</a:rPr>
              <a:t>II.  Điều kiện để đường thẳng vuông góc với mặt phẳng</a:t>
            </a:r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53251" name="Rectangle 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0" y="3300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3253" name="Text Box 34"/>
          <p:cNvSpPr txBox="1">
            <a:spLocks noChangeArrowheads="1"/>
          </p:cNvSpPr>
          <p:nvPr/>
        </p:nvSpPr>
        <p:spPr bwMode="auto">
          <a:xfrm>
            <a:off x="228600" y="1571625"/>
            <a:ext cx="1828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Định lí</a:t>
            </a:r>
          </a:p>
        </p:txBody>
      </p:sp>
      <p:sp>
        <p:nvSpPr>
          <p:cNvPr id="55338" name="Rectangle 42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52400" y="3886200"/>
            <a:ext cx="2743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Hệ quả</a:t>
            </a:r>
          </a:p>
        </p:txBody>
      </p:sp>
      <p:sp>
        <p:nvSpPr>
          <p:cNvPr id="53255" name="Rectangle 44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5339" name="Object 43"/>
          <p:cNvGraphicFramePr>
            <a:graphicFrameLocks noChangeAspect="1"/>
          </p:cNvGraphicFramePr>
          <p:nvPr/>
        </p:nvGraphicFramePr>
        <p:xfrm>
          <a:off x="187325" y="4800600"/>
          <a:ext cx="4279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2" name="Equation" r:id="rId4" imgW="1282700" imgH="457200" progId="Equation.DSMT4">
                  <p:embed/>
                </p:oleObj>
              </mc:Choice>
              <mc:Fallback>
                <p:oleObj name="Equation" r:id="rId4" imgW="1282700" imgH="457200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4800600"/>
                        <a:ext cx="42799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3"/>
          <p:cNvGrpSpPr>
            <a:grpSpLocks/>
          </p:cNvGrpSpPr>
          <p:nvPr/>
        </p:nvGrpSpPr>
        <p:grpSpPr bwMode="auto">
          <a:xfrm rot="10800000">
            <a:off x="5029200" y="3200400"/>
            <a:ext cx="4191000" cy="3657600"/>
            <a:chOff x="1728" y="1728"/>
            <a:chExt cx="2640" cy="2304"/>
          </a:xfrm>
        </p:grpSpPr>
        <p:sp>
          <p:nvSpPr>
            <p:cNvPr id="53259" name="Line 45"/>
            <p:cNvSpPr>
              <a:spLocks noChangeShapeType="1"/>
            </p:cNvSpPr>
            <p:nvPr/>
          </p:nvSpPr>
          <p:spPr bwMode="auto">
            <a:xfrm flipV="1">
              <a:off x="1920" y="1968"/>
              <a:ext cx="1344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0" name="Line 46"/>
            <p:cNvSpPr>
              <a:spLocks noChangeShapeType="1"/>
            </p:cNvSpPr>
            <p:nvPr/>
          </p:nvSpPr>
          <p:spPr bwMode="auto">
            <a:xfrm>
              <a:off x="1920" y="2880"/>
              <a:ext cx="235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1" name="Line 47"/>
            <p:cNvSpPr>
              <a:spLocks noChangeShapeType="1"/>
            </p:cNvSpPr>
            <p:nvPr/>
          </p:nvSpPr>
          <p:spPr bwMode="auto">
            <a:xfrm>
              <a:off x="3264" y="1968"/>
              <a:ext cx="1008" cy="9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2" name="Line 48"/>
            <p:cNvSpPr>
              <a:spLocks noChangeShapeType="1"/>
            </p:cNvSpPr>
            <p:nvPr/>
          </p:nvSpPr>
          <p:spPr bwMode="auto">
            <a:xfrm>
              <a:off x="3696" y="2640"/>
              <a:ext cx="0" cy="13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63" name="Text Box 49"/>
            <p:cNvSpPr txBox="1">
              <a:spLocks noChangeArrowheads="1"/>
            </p:cNvSpPr>
            <p:nvPr/>
          </p:nvSpPr>
          <p:spPr bwMode="auto">
            <a:xfrm rot="10800000">
              <a:off x="4080" y="2838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53264" name="Text Box 50"/>
            <p:cNvSpPr txBox="1">
              <a:spLocks noChangeArrowheads="1"/>
            </p:cNvSpPr>
            <p:nvPr/>
          </p:nvSpPr>
          <p:spPr bwMode="auto">
            <a:xfrm rot="10800000">
              <a:off x="1728" y="2838"/>
              <a:ext cx="3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53265" name="Text Box 51"/>
            <p:cNvSpPr txBox="1">
              <a:spLocks noChangeArrowheads="1"/>
            </p:cNvSpPr>
            <p:nvPr/>
          </p:nvSpPr>
          <p:spPr bwMode="auto">
            <a:xfrm rot="10800000">
              <a:off x="3024" y="1728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53266" name="Text Box 52"/>
            <p:cNvSpPr txBox="1">
              <a:spLocks noChangeArrowheads="1"/>
            </p:cNvSpPr>
            <p:nvPr/>
          </p:nvSpPr>
          <p:spPr bwMode="auto">
            <a:xfrm rot="10800000">
              <a:off x="3408" y="3654"/>
              <a:ext cx="28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</a:rPr>
                <a:t>d</a:t>
              </a:r>
            </a:p>
          </p:txBody>
        </p:sp>
      </p:grpSp>
      <p:graphicFrame>
        <p:nvGraphicFramePr>
          <p:cNvPr id="5325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6326010"/>
              </p:ext>
            </p:extLst>
          </p:nvPr>
        </p:nvGraphicFramePr>
        <p:xfrm>
          <a:off x="2283619" y="1643062"/>
          <a:ext cx="5491162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3" name="Equation" r:id="rId6" imgW="1676400" imgH="736600" progId="Equation.DSMT4">
                  <p:embed/>
                </p:oleObj>
              </mc:Choice>
              <mc:Fallback>
                <p:oleObj name="Equation" r:id="rId6" imgW="1676400" imgH="7366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619" y="1643062"/>
                        <a:ext cx="5491162" cy="213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8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13460</TotalTime>
  <Words>676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Default Design</vt:lpstr>
      <vt:lpstr>Pushpin</vt:lpstr>
      <vt:lpstr>Equation</vt:lpstr>
      <vt:lpstr>PowerPoint Presentation</vt:lpstr>
      <vt:lpstr>PowerPoint Presentation</vt:lpstr>
      <vt:lpstr>ĐƯỜNG THẲNG VUÔNG GÓC VỚI MẶT PHẲNG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IV.Luyện tập: BT1: Cho hình chóp S.ABCD có đáy là hình vuông ,SA vuông góc với đáy.Chứng minh a) AB⊥(SAD) b) AD⊥(SAB) từ đó suy ra AD⊥SB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Baophongpc</dc:creator>
  <cp:lastModifiedBy>Admin</cp:lastModifiedBy>
  <cp:revision>311</cp:revision>
  <dcterms:created xsi:type="dcterms:W3CDTF">2011-11-27T14:39:30Z</dcterms:created>
  <dcterms:modified xsi:type="dcterms:W3CDTF">2021-02-27T01:14:12Z</dcterms:modified>
</cp:coreProperties>
</file>