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1" r:id="rId3"/>
    <p:sldId id="288" r:id="rId4"/>
    <p:sldId id="289" r:id="rId5"/>
    <p:sldId id="290" r:id="rId6"/>
    <p:sldId id="291" r:id="rId7"/>
    <p:sldId id="292" r:id="rId8"/>
    <p:sldId id="293" r:id="rId9"/>
    <p:sldId id="287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E6438-2B0C-4679-9988-F870DB35C3BA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6219-EBEE-4C9E-99F8-A5467D2B16F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8387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442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337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732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481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399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914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836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545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0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646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465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4D127-C503-4857-9220-3A664A030974}" type="datetimeFigureOut">
              <a:rPr lang="vi-VN" smtClean="0"/>
              <a:t>29/04/2020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2A6F-BB5B-49A3-B39D-CEA2E60A11E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4457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5.bin"/><Relationship Id="rId10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9.bin"/><Relationship Id="rId10" Type="http://schemas.openxmlformats.org/officeDocument/2006/relationships/image" Target="../media/image9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9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9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13.wmf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13.wmf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2838" y="2708920"/>
            <a:ext cx="7981672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b="1" smtClean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FFF00"/>
                </a:solidFill>
              </a:rPr>
              <a:t> </a:t>
            </a:r>
            <a:r>
              <a:rPr lang="en-US" sz="3600" b="1" smtClean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FFF00"/>
                </a:solidFill>
              </a:rPr>
              <a:t>HAI ĐƯỜNG THẲNG VUÔNG GÓC </a:t>
            </a:r>
            <a:endParaRPr lang="en-US" sz="3600" b="1">
              <a:ln>
                <a:solidFill>
                  <a:schemeClr val="accent6">
                    <a:lumMod val="20000"/>
                    <a:lumOff val="80000"/>
                  </a:schemeClr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1720" y="1621249"/>
            <a:ext cx="51125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000" b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LUYỆN TẬP</a:t>
            </a:r>
            <a:endParaRPr lang="en-US" sz="6000" b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7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227715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46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411112"/>
              </p:ext>
            </p:extLst>
          </p:nvPr>
        </p:nvGraphicFramePr>
        <p:xfrm>
          <a:off x="323528" y="2492896"/>
          <a:ext cx="12890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47" name="Equation" r:id="rId5" imgW="850680" imgH="342720" progId="Equation.DSMT4">
                  <p:embed/>
                </p:oleObj>
              </mc:Choice>
              <mc:Fallback>
                <p:oleObj name="Equation" r:id="rId5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492896"/>
                        <a:ext cx="12890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067430"/>
              </p:ext>
            </p:extLst>
          </p:nvPr>
        </p:nvGraphicFramePr>
        <p:xfrm>
          <a:off x="1259632" y="460896"/>
          <a:ext cx="7776864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48" name="Equation" r:id="rId7" imgW="6349680" imgH="1663560" progId="Equation.DSMT4">
                  <p:embed/>
                </p:oleObj>
              </mc:Choice>
              <mc:Fallback>
                <p:oleObj name="Equation" r:id="rId7" imgW="6349680" imgH="1663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60896"/>
                        <a:ext cx="7776864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241" name="Picture 83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700808"/>
            <a:ext cx="2805311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197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866046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4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398988"/>
              </p:ext>
            </p:extLst>
          </p:nvPr>
        </p:nvGraphicFramePr>
        <p:xfrm>
          <a:off x="323528" y="2492896"/>
          <a:ext cx="12890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5" name="Equation" r:id="rId5" imgW="850680" imgH="342720" progId="Equation.DSMT4">
                  <p:embed/>
                </p:oleObj>
              </mc:Choice>
              <mc:Fallback>
                <p:oleObj name="Equation" r:id="rId5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492896"/>
                        <a:ext cx="12890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629874"/>
              </p:ext>
            </p:extLst>
          </p:nvPr>
        </p:nvGraphicFramePr>
        <p:xfrm>
          <a:off x="157062" y="2996952"/>
          <a:ext cx="6431162" cy="332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6" name="Equation" r:id="rId7" imgW="5981400" imgH="2781000" progId="Equation.DSMT4">
                  <p:embed/>
                </p:oleObj>
              </mc:Choice>
              <mc:Fallback>
                <p:oleObj name="Equation" r:id="rId7" imgW="5981400" imgH="278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62" y="2996952"/>
                        <a:ext cx="6431162" cy="332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334345"/>
              </p:ext>
            </p:extLst>
          </p:nvPr>
        </p:nvGraphicFramePr>
        <p:xfrm>
          <a:off x="1259632" y="460896"/>
          <a:ext cx="7776864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7" name="Equation" r:id="rId9" imgW="6349680" imgH="1663560" progId="Equation.DSMT4">
                  <p:embed/>
                </p:oleObj>
              </mc:Choice>
              <mc:Fallback>
                <p:oleObj name="Equation" r:id="rId9" imgW="6349680" imgH="1663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60896"/>
                        <a:ext cx="7776864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241" name="Picture 83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700808"/>
            <a:ext cx="2445271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19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602814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1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560704"/>
              </p:ext>
            </p:extLst>
          </p:nvPr>
        </p:nvGraphicFramePr>
        <p:xfrm>
          <a:off x="323528" y="1412776"/>
          <a:ext cx="12890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2" name="Equation" r:id="rId5" imgW="850680" imgH="342720" progId="Equation.DSMT4">
                  <p:embed/>
                </p:oleObj>
              </mc:Choice>
              <mc:Fallback>
                <p:oleObj name="Equation" r:id="rId5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12776"/>
                        <a:ext cx="12890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505002"/>
              </p:ext>
            </p:extLst>
          </p:nvPr>
        </p:nvGraphicFramePr>
        <p:xfrm>
          <a:off x="467544" y="2008212"/>
          <a:ext cx="4665663" cy="422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3" name="Equation" r:id="rId7" imgW="3962160" imgH="3543120" progId="Equation.DSMT4">
                  <p:embed/>
                </p:oleObj>
              </mc:Choice>
              <mc:Fallback>
                <p:oleObj name="Equation" r:id="rId7" imgW="3962160" imgH="3543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08212"/>
                        <a:ext cx="4665663" cy="422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889718"/>
              </p:ext>
            </p:extLst>
          </p:nvPr>
        </p:nvGraphicFramePr>
        <p:xfrm>
          <a:off x="1399232" y="476672"/>
          <a:ext cx="70612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4" name="Equation" r:id="rId9" imgW="5765760" imgH="698400" progId="Equation.DSMT4">
                  <p:embed/>
                </p:oleObj>
              </mc:Choice>
              <mc:Fallback>
                <p:oleObj name="Equation" r:id="rId9" imgW="5765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232" y="476672"/>
                        <a:ext cx="70612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40371"/>
            <a:ext cx="3481132" cy="3112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07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298977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6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822074"/>
              </p:ext>
            </p:extLst>
          </p:nvPr>
        </p:nvGraphicFramePr>
        <p:xfrm>
          <a:off x="323528" y="1412776"/>
          <a:ext cx="12890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7" name="Equation" r:id="rId5" imgW="850680" imgH="342720" progId="Equation.DSMT4">
                  <p:embed/>
                </p:oleObj>
              </mc:Choice>
              <mc:Fallback>
                <p:oleObj name="Equation" r:id="rId5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12776"/>
                        <a:ext cx="12890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237330"/>
              </p:ext>
            </p:extLst>
          </p:nvPr>
        </p:nvGraphicFramePr>
        <p:xfrm>
          <a:off x="496888" y="2132856"/>
          <a:ext cx="4606925" cy="325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8" name="Equation" r:id="rId7" imgW="3911400" imgH="2730240" progId="Equation.DSMT4">
                  <p:embed/>
                </p:oleObj>
              </mc:Choice>
              <mc:Fallback>
                <p:oleObj name="Equation" r:id="rId7" imgW="3911400" imgH="273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2132856"/>
                        <a:ext cx="4606925" cy="325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236081"/>
              </p:ext>
            </p:extLst>
          </p:nvPr>
        </p:nvGraphicFramePr>
        <p:xfrm>
          <a:off x="1399232" y="476672"/>
          <a:ext cx="70612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" name="Equation" r:id="rId9" imgW="5765760" imgH="698400" progId="Equation.DSMT4">
                  <p:embed/>
                </p:oleObj>
              </mc:Choice>
              <mc:Fallback>
                <p:oleObj name="Equation" r:id="rId9" imgW="5765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232" y="476672"/>
                        <a:ext cx="70612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40371"/>
            <a:ext cx="3481132" cy="3112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70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8516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2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896"/>
              </p:ext>
            </p:extLst>
          </p:nvPr>
        </p:nvGraphicFramePr>
        <p:xfrm>
          <a:off x="323528" y="1412776"/>
          <a:ext cx="12890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3" name="Equation" r:id="rId5" imgW="850680" imgH="342720" progId="Equation.DSMT4">
                  <p:embed/>
                </p:oleObj>
              </mc:Choice>
              <mc:Fallback>
                <p:oleObj name="Equation" r:id="rId5" imgW="850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12776"/>
                        <a:ext cx="12890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397668"/>
              </p:ext>
            </p:extLst>
          </p:nvPr>
        </p:nvGraphicFramePr>
        <p:xfrm>
          <a:off x="484188" y="2133600"/>
          <a:ext cx="4635500" cy="325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4" name="Equation" r:id="rId7" imgW="3936960" imgH="2730240" progId="Equation.DSMT4">
                  <p:embed/>
                </p:oleObj>
              </mc:Choice>
              <mc:Fallback>
                <p:oleObj name="Equation" r:id="rId7" imgW="3936960" imgH="273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2133600"/>
                        <a:ext cx="4635500" cy="325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651329"/>
              </p:ext>
            </p:extLst>
          </p:nvPr>
        </p:nvGraphicFramePr>
        <p:xfrm>
          <a:off x="1399232" y="476672"/>
          <a:ext cx="70612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5" name="Equation" r:id="rId9" imgW="5765760" imgH="698400" progId="Equation.DSMT4">
                  <p:embed/>
                </p:oleObj>
              </mc:Choice>
              <mc:Fallback>
                <p:oleObj name="Equation" r:id="rId9" imgW="5765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232" y="476672"/>
                        <a:ext cx="70612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40371"/>
            <a:ext cx="3481132" cy="3112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44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194287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8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493313"/>
              </p:ext>
            </p:extLst>
          </p:nvPr>
        </p:nvGraphicFramePr>
        <p:xfrm>
          <a:off x="323528" y="2299866"/>
          <a:ext cx="6348412" cy="408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9" name="Equation" r:id="rId5" imgW="7899120" imgH="5016240" progId="Equation.DSMT4">
                  <p:embed/>
                </p:oleObj>
              </mc:Choice>
              <mc:Fallback>
                <p:oleObj name="Equation" r:id="rId5" imgW="7899120" imgH="501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299866"/>
                        <a:ext cx="6348412" cy="408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723813"/>
              </p:ext>
            </p:extLst>
          </p:nvPr>
        </p:nvGraphicFramePr>
        <p:xfrm>
          <a:off x="1125538" y="542925"/>
          <a:ext cx="7796212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0" name="Equation" r:id="rId7" imgW="6908760" imgH="965160" progId="Equation.DSMT4">
                  <p:embed/>
                </p:oleObj>
              </mc:Choice>
              <mc:Fallback>
                <p:oleObj name="Equation" r:id="rId7" imgW="69087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542925"/>
                        <a:ext cx="7796212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88840"/>
            <a:ext cx="345638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804783"/>
              </p:ext>
            </p:extLst>
          </p:nvPr>
        </p:nvGraphicFramePr>
        <p:xfrm>
          <a:off x="225425" y="1772816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1" name="Equation" r:id="rId10" imgW="1218960" imgH="419040" progId="Equation.DSMT4">
                  <p:embed/>
                </p:oleObj>
              </mc:Choice>
              <mc:Fallback>
                <p:oleObj name="Equation" r:id="rId10" imgW="12189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5425" y="1772816"/>
                        <a:ext cx="1219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20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389408"/>
              </p:ext>
            </p:extLst>
          </p:nvPr>
        </p:nvGraphicFramePr>
        <p:xfrm>
          <a:off x="251520" y="404664"/>
          <a:ext cx="92551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6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4664"/>
                        <a:ext cx="92551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016152"/>
              </p:ext>
            </p:extLst>
          </p:nvPr>
        </p:nvGraphicFramePr>
        <p:xfrm>
          <a:off x="323528" y="2276872"/>
          <a:ext cx="51339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7" name="Equation" r:id="rId5" imgW="6387840" imgH="3479760" progId="Equation.DSMT4">
                  <p:embed/>
                </p:oleObj>
              </mc:Choice>
              <mc:Fallback>
                <p:oleObj name="Equation" r:id="rId5" imgW="6387840" imgH="3479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276872"/>
                        <a:ext cx="51339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649776"/>
              </p:ext>
            </p:extLst>
          </p:nvPr>
        </p:nvGraphicFramePr>
        <p:xfrm>
          <a:off x="1153417" y="542950"/>
          <a:ext cx="7739063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8" name="Equation" r:id="rId7" imgW="6858000" imgH="965160" progId="Equation.DSMT4">
                  <p:embed/>
                </p:oleObj>
              </mc:Choice>
              <mc:Fallback>
                <p:oleObj name="Equation" r:id="rId7" imgW="68580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417" y="542950"/>
                        <a:ext cx="7739063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88840"/>
            <a:ext cx="345638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35377"/>
              </p:ext>
            </p:extLst>
          </p:nvPr>
        </p:nvGraphicFramePr>
        <p:xfrm>
          <a:off x="225425" y="1772816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9" name="Equation" r:id="rId10" imgW="1218960" imgH="419040" progId="Equation.DSMT4">
                  <p:embed/>
                </p:oleObj>
              </mc:Choice>
              <mc:Fallback>
                <p:oleObj name="Equation" r:id="rId10" imgW="12189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5425" y="1772816"/>
                        <a:ext cx="1219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108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44425" y="1154068"/>
            <a:ext cx="6467935" cy="1184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5400" b="1" smtClean="0">
                <a:solidFill>
                  <a:schemeClr val="accent6">
                    <a:lumMod val="60000"/>
                    <a:lumOff val="40000"/>
                  </a:schemeClr>
                </a:solidFill>
                <a:cs typeface="Arial" charset="0"/>
              </a:rPr>
              <a:t>BÀI TẬP VỀ NHÀ </a:t>
            </a:r>
            <a:endParaRPr lang="en-US" sz="5400" b="1">
              <a:solidFill>
                <a:schemeClr val="accent6">
                  <a:lumMod val="60000"/>
                  <a:lumOff val="40000"/>
                </a:schemeClr>
              </a:solidFill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71600" y="2649686"/>
            <a:ext cx="756084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800" b="1" smtClean="0">
                <a:solidFill>
                  <a:srgbClr val="FFFF00"/>
                </a:solidFill>
                <a:cs typeface="Arial" charset="0"/>
              </a:rPr>
              <a:t>1. Học kỹ phần lý thuyết trong bài hai đường thẳng vuông góc.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800" b="1" smtClean="0">
                <a:solidFill>
                  <a:srgbClr val="FFFF00"/>
                </a:solidFill>
                <a:cs typeface="Arial" charset="0"/>
              </a:rPr>
              <a:t>2. Hoàn thành các bài tập 1, 2 trang 97 SGK. </a:t>
            </a:r>
            <a:endParaRPr lang="en-US" sz="3600" b="1">
              <a:solidFill>
                <a:srgbClr val="FFFF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17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41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609</cp:revision>
  <dcterms:created xsi:type="dcterms:W3CDTF">2020-04-02T18:52:59Z</dcterms:created>
  <dcterms:modified xsi:type="dcterms:W3CDTF">2020-04-29T03:45:11Z</dcterms:modified>
</cp:coreProperties>
</file>