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81" r:id="rId3"/>
    <p:sldId id="288" r:id="rId4"/>
    <p:sldId id="289" r:id="rId5"/>
    <p:sldId id="290" r:id="rId6"/>
    <p:sldId id="291" r:id="rId7"/>
    <p:sldId id="292" r:id="rId8"/>
    <p:sldId id="293" r:id="rId9"/>
    <p:sldId id="287" r:id="rId10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3.wmf"/><Relationship Id="rId1" Type="http://schemas.openxmlformats.org/officeDocument/2006/relationships/image" Target="../media/image7.wmf"/><Relationship Id="rId4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3.wmf"/><Relationship Id="rId1" Type="http://schemas.openxmlformats.org/officeDocument/2006/relationships/image" Target="../media/image7.wmf"/><Relationship Id="rId4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3.wmf"/><Relationship Id="rId1" Type="http://schemas.openxmlformats.org/officeDocument/2006/relationships/image" Target="../media/image7.wmf"/><Relationship Id="rId4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3E6438-2B0C-4679-9988-F870DB35C3BA}" type="datetimeFigureOut">
              <a:rPr lang="vi-VN" smtClean="0"/>
              <a:t>29/04/2020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16219-EBEE-4C9E-99F8-A5467D2B16F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48387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4D127-C503-4857-9220-3A664A030974}" type="datetimeFigureOut">
              <a:rPr lang="vi-VN" smtClean="0"/>
              <a:t>29/04/2020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B2A6F-BB5B-49A3-B39D-CEA2E60A11E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74423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4D127-C503-4857-9220-3A664A030974}" type="datetimeFigureOut">
              <a:rPr lang="vi-VN" smtClean="0"/>
              <a:t>29/04/2020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B2A6F-BB5B-49A3-B39D-CEA2E60A11E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43372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4D127-C503-4857-9220-3A664A030974}" type="datetimeFigureOut">
              <a:rPr lang="vi-VN" smtClean="0"/>
              <a:t>29/04/2020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B2A6F-BB5B-49A3-B39D-CEA2E60A11E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27320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4D127-C503-4857-9220-3A664A030974}" type="datetimeFigureOut">
              <a:rPr lang="vi-VN" smtClean="0"/>
              <a:t>29/04/2020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B2A6F-BB5B-49A3-B39D-CEA2E60A11E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04817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4D127-C503-4857-9220-3A664A030974}" type="datetimeFigureOut">
              <a:rPr lang="vi-VN" smtClean="0"/>
              <a:t>29/04/2020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B2A6F-BB5B-49A3-B39D-CEA2E60A11E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83998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4D127-C503-4857-9220-3A664A030974}" type="datetimeFigureOut">
              <a:rPr lang="vi-VN" smtClean="0"/>
              <a:t>29/04/2020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B2A6F-BB5B-49A3-B39D-CEA2E60A11E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09141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4D127-C503-4857-9220-3A664A030974}" type="datetimeFigureOut">
              <a:rPr lang="vi-VN" smtClean="0"/>
              <a:t>29/04/2020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B2A6F-BB5B-49A3-B39D-CEA2E60A11E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98365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4D127-C503-4857-9220-3A664A030974}" type="datetimeFigureOut">
              <a:rPr lang="vi-VN" smtClean="0"/>
              <a:t>29/04/2020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B2A6F-BB5B-49A3-B39D-CEA2E60A11E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15455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4D127-C503-4857-9220-3A664A030974}" type="datetimeFigureOut">
              <a:rPr lang="vi-VN" smtClean="0"/>
              <a:t>29/04/2020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B2A6F-BB5B-49A3-B39D-CEA2E60A11E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004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4D127-C503-4857-9220-3A664A030974}" type="datetimeFigureOut">
              <a:rPr lang="vi-VN" smtClean="0"/>
              <a:t>29/04/2020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B2A6F-BB5B-49A3-B39D-CEA2E60A11E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06464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4D127-C503-4857-9220-3A664A030974}" type="datetimeFigureOut">
              <a:rPr lang="vi-VN" smtClean="0"/>
              <a:t>29/04/2020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B2A6F-BB5B-49A3-B39D-CEA2E60A11E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44657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4D127-C503-4857-9220-3A664A030974}" type="datetimeFigureOut">
              <a:rPr lang="vi-VN" smtClean="0"/>
              <a:t>29/04/2020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B2A6F-BB5B-49A3-B39D-CEA2E60A11E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44579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wmf"/><Relationship Id="rId11" Type="http://schemas.openxmlformats.org/officeDocument/2006/relationships/image" Target="../media/image5.png"/><Relationship Id="rId5" Type="http://schemas.openxmlformats.org/officeDocument/2006/relationships/oleObject" Target="../embeddings/oleObject5.bin"/><Relationship Id="rId10" Type="http://schemas.openxmlformats.org/officeDocument/2006/relationships/image" Target="../media/image4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wmf"/><Relationship Id="rId11" Type="http://schemas.openxmlformats.org/officeDocument/2006/relationships/image" Target="../media/image10.png"/><Relationship Id="rId5" Type="http://schemas.openxmlformats.org/officeDocument/2006/relationships/oleObject" Target="../embeddings/oleObject9.bin"/><Relationship Id="rId10" Type="http://schemas.openxmlformats.org/officeDocument/2006/relationships/image" Target="../media/image9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1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.wmf"/><Relationship Id="rId11" Type="http://schemas.openxmlformats.org/officeDocument/2006/relationships/image" Target="../media/image10.png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9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15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wmf"/><Relationship Id="rId11" Type="http://schemas.openxmlformats.org/officeDocument/2006/relationships/image" Target="../media/image10.png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9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19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4.wmf"/><Relationship Id="rId11" Type="http://schemas.openxmlformats.org/officeDocument/2006/relationships/image" Target="../media/image16.wmf"/><Relationship Id="rId5" Type="http://schemas.openxmlformats.org/officeDocument/2006/relationships/oleObject" Target="../embeddings/oleObject21.bin"/><Relationship Id="rId10" Type="http://schemas.openxmlformats.org/officeDocument/2006/relationships/oleObject" Target="../embeddings/oleObject23.bin"/><Relationship Id="rId4" Type="http://schemas.openxmlformats.org/officeDocument/2006/relationships/image" Target="../media/image13.wmf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8.wmf"/><Relationship Id="rId11" Type="http://schemas.openxmlformats.org/officeDocument/2006/relationships/image" Target="../media/image16.wmf"/><Relationship Id="rId5" Type="http://schemas.openxmlformats.org/officeDocument/2006/relationships/oleObject" Target="../embeddings/oleObject25.bin"/><Relationship Id="rId10" Type="http://schemas.openxmlformats.org/officeDocument/2006/relationships/oleObject" Target="../embeddings/oleObject27.bin"/><Relationship Id="rId4" Type="http://schemas.openxmlformats.org/officeDocument/2006/relationships/image" Target="../media/image13.wmf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42838" y="2708920"/>
            <a:ext cx="7981672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800" b="1" smtClean="0">
                <a:ln>
                  <a:solidFill>
                    <a:schemeClr val="accent6">
                      <a:lumMod val="20000"/>
                      <a:lumOff val="80000"/>
                    </a:schemeClr>
                  </a:solidFill>
                </a:ln>
                <a:solidFill>
                  <a:srgbClr val="FFFF00"/>
                </a:solidFill>
              </a:rPr>
              <a:t> </a:t>
            </a:r>
            <a:r>
              <a:rPr lang="en-US" sz="3600" b="1" smtClean="0">
                <a:ln>
                  <a:solidFill>
                    <a:schemeClr val="accent6">
                      <a:lumMod val="20000"/>
                      <a:lumOff val="80000"/>
                    </a:schemeClr>
                  </a:solidFill>
                </a:ln>
                <a:solidFill>
                  <a:srgbClr val="FFFF00"/>
                </a:solidFill>
              </a:rPr>
              <a:t>HAI ĐƯỜNG THẲNG VUÔNG GÓC </a:t>
            </a:r>
            <a:endParaRPr lang="en-US" sz="3600" b="1">
              <a:ln>
                <a:solidFill>
                  <a:schemeClr val="accent6">
                    <a:lumMod val="20000"/>
                    <a:lumOff val="80000"/>
                  </a:schemeClr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51720" y="1621249"/>
            <a:ext cx="511256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6000" b="1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LUYỆN TẬP</a:t>
            </a:r>
            <a:endParaRPr lang="en-US" sz="6000" b="1" dirty="0">
              <a:ln w="18000">
                <a:solidFill>
                  <a:srgbClr val="FFFF0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4472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2227715"/>
              </p:ext>
            </p:extLst>
          </p:nvPr>
        </p:nvGraphicFramePr>
        <p:xfrm>
          <a:off x="251520" y="404664"/>
          <a:ext cx="925512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46" name="Equation" r:id="rId3" imgW="609480" imgH="291960" progId="Equation.DSMT4">
                  <p:embed/>
                </p:oleObj>
              </mc:Choice>
              <mc:Fallback>
                <p:oleObj name="Equation" r:id="rId3" imgW="609480" imgH="291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404664"/>
                        <a:ext cx="925512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9411112"/>
              </p:ext>
            </p:extLst>
          </p:nvPr>
        </p:nvGraphicFramePr>
        <p:xfrm>
          <a:off x="323528" y="2492896"/>
          <a:ext cx="1289050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47" name="Equation" r:id="rId5" imgW="850680" imgH="342720" progId="Equation.DSMT4">
                  <p:embed/>
                </p:oleObj>
              </mc:Choice>
              <mc:Fallback>
                <p:oleObj name="Equation" r:id="rId5" imgW="85068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2492896"/>
                        <a:ext cx="1289050" cy="522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9067430"/>
              </p:ext>
            </p:extLst>
          </p:nvPr>
        </p:nvGraphicFramePr>
        <p:xfrm>
          <a:off x="1259632" y="460896"/>
          <a:ext cx="7776864" cy="20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48" name="Equation" r:id="rId7" imgW="6349680" imgH="1663560" progId="Equation.DSMT4">
                  <p:embed/>
                </p:oleObj>
              </mc:Choice>
              <mc:Fallback>
                <p:oleObj name="Equation" r:id="rId7" imgW="6349680" imgH="166356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460896"/>
                        <a:ext cx="7776864" cy="203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241" name="Picture 83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00808"/>
            <a:ext cx="2805311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1975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4866046"/>
              </p:ext>
            </p:extLst>
          </p:nvPr>
        </p:nvGraphicFramePr>
        <p:xfrm>
          <a:off x="251520" y="404664"/>
          <a:ext cx="925512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94" name="Equation" r:id="rId3" imgW="609480" imgH="291960" progId="Equation.DSMT4">
                  <p:embed/>
                </p:oleObj>
              </mc:Choice>
              <mc:Fallback>
                <p:oleObj name="Equation" r:id="rId3" imgW="609480" imgH="291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404664"/>
                        <a:ext cx="925512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3398988"/>
              </p:ext>
            </p:extLst>
          </p:nvPr>
        </p:nvGraphicFramePr>
        <p:xfrm>
          <a:off x="323528" y="2492896"/>
          <a:ext cx="1289050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95" name="Equation" r:id="rId5" imgW="850680" imgH="342720" progId="Equation.DSMT4">
                  <p:embed/>
                </p:oleObj>
              </mc:Choice>
              <mc:Fallback>
                <p:oleObj name="Equation" r:id="rId5" imgW="85068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2492896"/>
                        <a:ext cx="1289050" cy="522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9629874"/>
              </p:ext>
            </p:extLst>
          </p:nvPr>
        </p:nvGraphicFramePr>
        <p:xfrm>
          <a:off x="157062" y="2996952"/>
          <a:ext cx="6431162" cy="3328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96" name="Equation" r:id="rId7" imgW="5981400" imgH="2781000" progId="Equation.DSMT4">
                  <p:embed/>
                </p:oleObj>
              </mc:Choice>
              <mc:Fallback>
                <p:oleObj name="Equation" r:id="rId7" imgW="5981400" imgH="2781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062" y="2996952"/>
                        <a:ext cx="6431162" cy="3328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0334345"/>
              </p:ext>
            </p:extLst>
          </p:nvPr>
        </p:nvGraphicFramePr>
        <p:xfrm>
          <a:off x="1259632" y="460896"/>
          <a:ext cx="7776864" cy="20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97" name="Equation" r:id="rId9" imgW="6349680" imgH="1663560" progId="Equation.DSMT4">
                  <p:embed/>
                </p:oleObj>
              </mc:Choice>
              <mc:Fallback>
                <p:oleObj name="Equation" r:id="rId9" imgW="6349680" imgH="1663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460896"/>
                        <a:ext cx="7776864" cy="203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241" name="Picture 83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700808"/>
            <a:ext cx="2445271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719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0602814"/>
              </p:ext>
            </p:extLst>
          </p:nvPr>
        </p:nvGraphicFramePr>
        <p:xfrm>
          <a:off x="251520" y="404664"/>
          <a:ext cx="925512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1" name="Equation" r:id="rId3" imgW="609480" imgH="291960" progId="Equation.DSMT4">
                  <p:embed/>
                </p:oleObj>
              </mc:Choice>
              <mc:Fallback>
                <p:oleObj name="Equation" r:id="rId3" imgW="609480" imgH="291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404664"/>
                        <a:ext cx="925512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5560704"/>
              </p:ext>
            </p:extLst>
          </p:nvPr>
        </p:nvGraphicFramePr>
        <p:xfrm>
          <a:off x="323528" y="1412776"/>
          <a:ext cx="1289050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2" name="Equation" r:id="rId5" imgW="850680" imgH="342720" progId="Equation.DSMT4">
                  <p:embed/>
                </p:oleObj>
              </mc:Choice>
              <mc:Fallback>
                <p:oleObj name="Equation" r:id="rId5" imgW="85068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1412776"/>
                        <a:ext cx="1289050" cy="522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3505002"/>
              </p:ext>
            </p:extLst>
          </p:nvPr>
        </p:nvGraphicFramePr>
        <p:xfrm>
          <a:off x="467544" y="2008212"/>
          <a:ext cx="4665663" cy="422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3" name="Equation" r:id="rId7" imgW="3962160" imgH="3543120" progId="Equation.DSMT4">
                  <p:embed/>
                </p:oleObj>
              </mc:Choice>
              <mc:Fallback>
                <p:oleObj name="Equation" r:id="rId7" imgW="3962160" imgH="35431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2008212"/>
                        <a:ext cx="4665663" cy="422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9889718"/>
              </p:ext>
            </p:extLst>
          </p:nvPr>
        </p:nvGraphicFramePr>
        <p:xfrm>
          <a:off x="1399232" y="476672"/>
          <a:ext cx="7061200" cy="85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4" name="Equation" r:id="rId9" imgW="5765760" imgH="698400" progId="Equation.DSMT4">
                  <p:embed/>
                </p:oleObj>
              </mc:Choice>
              <mc:Fallback>
                <p:oleObj name="Equation" r:id="rId9" imgW="5765760" imgH="698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9232" y="476672"/>
                        <a:ext cx="7061200" cy="852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30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540371"/>
            <a:ext cx="3481132" cy="3112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9077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1298977"/>
              </p:ext>
            </p:extLst>
          </p:nvPr>
        </p:nvGraphicFramePr>
        <p:xfrm>
          <a:off x="251520" y="404664"/>
          <a:ext cx="925512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46" name="Equation" r:id="rId3" imgW="609480" imgH="291960" progId="Equation.DSMT4">
                  <p:embed/>
                </p:oleObj>
              </mc:Choice>
              <mc:Fallback>
                <p:oleObj name="Equation" r:id="rId3" imgW="609480" imgH="291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404664"/>
                        <a:ext cx="925512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0822074"/>
              </p:ext>
            </p:extLst>
          </p:nvPr>
        </p:nvGraphicFramePr>
        <p:xfrm>
          <a:off x="323528" y="1412776"/>
          <a:ext cx="1289050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47" name="Equation" r:id="rId5" imgW="850680" imgH="342720" progId="Equation.DSMT4">
                  <p:embed/>
                </p:oleObj>
              </mc:Choice>
              <mc:Fallback>
                <p:oleObj name="Equation" r:id="rId5" imgW="85068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1412776"/>
                        <a:ext cx="1289050" cy="522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9237330"/>
              </p:ext>
            </p:extLst>
          </p:nvPr>
        </p:nvGraphicFramePr>
        <p:xfrm>
          <a:off x="496888" y="2132856"/>
          <a:ext cx="4606925" cy="325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48" name="Equation" r:id="rId7" imgW="3911400" imgH="2730240" progId="Equation.DSMT4">
                  <p:embed/>
                </p:oleObj>
              </mc:Choice>
              <mc:Fallback>
                <p:oleObj name="Equation" r:id="rId7" imgW="3911400" imgH="2730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2132856"/>
                        <a:ext cx="4606925" cy="3259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2236081"/>
              </p:ext>
            </p:extLst>
          </p:nvPr>
        </p:nvGraphicFramePr>
        <p:xfrm>
          <a:off x="1399232" y="476672"/>
          <a:ext cx="7061200" cy="85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49" name="Equation" r:id="rId9" imgW="5765760" imgH="698400" progId="Equation.DSMT4">
                  <p:embed/>
                </p:oleObj>
              </mc:Choice>
              <mc:Fallback>
                <p:oleObj name="Equation" r:id="rId9" imgW="5765760" imgH="698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9232" y="476672"/>
                        <a:ext cx="7061200" cy="852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30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540371"/>
            <a:ext cx="3481132" cy="3112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707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708516"/>
              </p:ext>
            </p:extLst>
          </p:nvPr>
        </p:nvGraphicFramePr>
        <p:xfrm>
          <a:off x="251520" y="404664"/>
          <a:ext cx="925512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62" name="Equation" r:id="rId3" imgW="609480" imgH="291960" progId="Equation.DSMT4">
                  <p:embed/>
                </p:oleObj>
              </mc:Choice>
              <mc:Fallback>
                <p:oleObj name="Equation" r:id="rId3" imgW="609480" imgH="291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404664"/>
                        <a:ext cx="925512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110896"/>
              </p:ext>
            </p:extLst>
          </p:nvPr>
        </p:nvGraphicFramePr>
        <p:xfrm>
          <a:off x="323528" y="1412776"/>
          <a:ext cx="1289050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63" name="Equation" r:id="rId5" imgW="850680" imgH="342720" progId="Equation.DSMT4">
                  <p:embed/>
                </p:oleObj>
              </mc:Choice>
              <mc:Fallback>
                <p:oleObj name="Equation" r:id="rId5" imgW="85068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1412776"/>
                        <a:ext cx="1289050" cy="522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1397668"/>
              </p:ext>
            </p:extLst>
          </p:nvPr>
        </p:nvGraphicFramePr>
        <p:xfrm>
          <a:off x="484188" y="2133600"/>
          <a:ext cx="4635500" cy="325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64" name="Equation" r:id="rId7" imgW="3936960" imgH="2730240" progId="Equation.DSMT4">
                  <p:embed/>
                </p:oleObj>
              </mc:Choice>
              <mc:Fallback>
                <p:oleObj name="Equation" r:id="rId7" imgW="3936960" imgH="2730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188" y="2133600"/>
                        <a:ext cx="4635500" cy="3259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1651329"/>
              </p:ext>
            </p:extLst>
          </p:nvPr>
        </p:nvGraphicFramePr>
        <p:xfrm>
          <a:off x="1399232" y="476672"/>
          <a:ext cx="7061200" cy="85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65" name="Equation" r:id="rId9" imgW="5765760" imgH="698400" progId="Equation.DSMT4">
                  <p:embed/>
                </p:oleObj>
              </mc:Choice>
              <mc:Fallback>
                <p:oleObj name="Equation" r:id="rId9" imgW="5765760" imgH="698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9232" y="476672"/>
                        <a:ext cx="7061200" cy="852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30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540371"/>
            <a:ext cx="3481132" cy="3112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5445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5194287"/>
              </p:ext>
            </p:extLst>
          </p:nvPr>
        </p:nvGraphicFramePr>
        <p:xfrm>
          <a:off x="251520" y="404664"/>
          <a:ext cx="925512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18" name="Equation" r:id="rId3" imgW="609480" imgH="291960" progId="Equation.DSMT4">
                  <p:embed/>
                </p:oleObj>
              </mc:Choice>
              <mc:Fallback>
                <p:oleObj name="Equation" r:id="rId3" imgW="609480" imgH="291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404664"/>
                        <a:ext cx="925512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5493313"/>
              </p:ext>
            </p:extLst>
          </p:nvPr>
        </p:nvGraphicFramePr>
        <p:xfrm>
          <a:off x="323528" y="2299866"/>
          <a:ext cx="6348412" cy="4081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19" name="Equation" r:id="rId5" imgW="7899120" imgH="5016240" progId="Equation.DSMT4">
                  <p:embed/>
                </p:oleObj>
              </mc:Choice>
              <mc:Fallback>
                <p:oleObj name="Equation" r:id="rId5" imgW="7899120" imgH="5016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2299866"/>
                        <a:ext cx="6348412" cy="4081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1723813"/>
              </p:ext>
            </p:extLst>
          </p:nvPr>
        </p:nvGraphicFramePr>
        <p:xfrm>
          <a:off x="1125538" y="542925"/>
          <a:ext cx="7796212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0" name="Equation" r:id="rId7" imgW="6908760" imgH="965160" progId="Equation.DSMT4">
                  <p:embed/>
                </p:oleObj>
              </mc:Choice>
              <mc:Fallback>
                <p:oleObj name="Equation" r:id="rId7" imgW="6908760" imgH="965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5538" y="542925"/>
                        <a:ext cx="7796212" cy="1085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80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988840"/>
            <a:ext cx="3456384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7804783"/>
              </p:ext>
            </p:extLst>
          </p:nvPr>
        </p:nvGraphicFramePr>
        <p:xfrm>
          <a:off x="225425" y="1772816"/>
          <a:ext cx="1219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1" name="Equation" r:id="rId10" imgW="1218960" imgH="419040" progId="Equation.DSMT4">
                  <p:embed/>
                </p:oleObj>
              </mc:Choice>
              <mc:Fallback>
                <p:oleObj name="Equation" r:id="rId10" imgW="121896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25425" y="1772816"/>
                        <a:ext cx="121920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6200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6389408"/>
              </p:ext>
            </p:extLst>
          </p:nvPr>
        </p:nvGraphicFramePr>
        <p:xfrm>
          <a:off x="251520" y="404664"/>
          <a:ext cx="925512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06" name="Equation" r:id="rId3" imgW="609480" imgH="291960" progId="Equation.DSMT4">
                  <p:embed/>
                </p:oleObj>
              </mc:Choice>
              <mc:Fallback>
                <p:oleObj name="Equation" r:id="rId3" imgW="609480" imgH="291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404664"/>
                        <a:ext cx="925512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1016152"/>
              </p:ext>
            </p:extLst>
          </p:nvPr>
        </p:nvGraphicFramePr>
        <p:xfrm>
          <a:off x="323528" y="2276872"/>
          <a:ext cx="5133975" cy="283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07" name="Equation" r:id="rId5" imgW="6387840" imgH="3479760" progId="Equation.DSMT4">
                  <p:embed/>
                </p:oleObj>
              </mc:Choice>
              <mc:Fallback>
                <p:oleObj name="Equation" r:id="rId5" imgW="6387840" imgH="34797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2276872"/>
                        <a:ext cx="5133975" cy="283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3649776"/>
              </p:ext>
            </p:extLst>
          </p:nvPr>
        </p:nvGraphicFramePr>
        <p:xfrm>
          <a:off x="1153417" y="542950"/>
          <a:ext cx="7739063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08" name="Equation" r:id="rId7" imgW="6858000" imgH="965160" progId="Equation.DSMT4">
                  <p:embed/>
                </p:oleObj>
              </mc:Choice>
              <mc:Fallback>
                <p:oleObj name="Equation" r:id="rId7" imgW="6858000" imgH="965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3417" y="542950"/>
                        <a:ext cx="7739063" cy="1085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80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988840"/>
            <a:ext cx="3456384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035377"/>
              </p:ext>
            </p:extLst>
          </p:nvPr>
        </p:nvGraphicFramePr>
        <p:xfrm>
          <a:off x="225425" y="1772816"/>
          <a:ext cx="1219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09" name="Equation" r:id="rId10" imgW="1218960" imgH="419040" progId="Equation.DSMT4">
                  <p:embed/>
                </p:oleObj>
              </mc:Choice>
              <mc:Fallback>
                <p:oleObj name="Equation" r:id="rId10" imgW="121896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25425" y="1772816"/>
                        <a:ext cx="121920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51084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344425" y="1154068"/>
            <a:ext cx="6467935" cy="1184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sz="5400" b="1" smtClean="0">
                <a:solidFill>
                  <a:schemeClr val="accent6">
                    <a:lumMod val="60000"/>
                    <a:lumOff val="40000"/>
                  </a:schemeClr>
                </a:solidFill>
                <a:cs typeface="Arial" charset="0"/>
              </a:rPr>
              <a:t>BÀI TẬP VỀ NHÀ </a:t>
            </a:r>
            <a:endParaRPr lang="en-US" sz="5400" b="1">
              <a:solidFill>
                <a:schemeClr val="accent6">
                  <a:lumMod val="60000"/>
                  <a:lumOff val="40000"/>
                </a:schemeClr>
              </a:solidFill>
              <a:cs typeface="Arial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971600" y="2649686"/>
            <a:ext cx="7560840" cy="289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sz="2800" b="1" smtClean="0">
                <a:solidFill>
                  <a:srgbClr val="FFFF00"/>
                </a:solidFill>
                <a:cs typeface="Arial" charset="0"/>
              </a:rPr>
              <a:t>1. Học kỹ phần lý thuyết trong bài hai đường thẳng vuông góc.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sz="2800" b="1" smtClean="0">
                <a:solidFill>
                  <a:srgbClr val="FFFF00"/>
                </a:solidFill>
                <a:cs typeface="Arial" charset="0"/>
              </a:rPr>
              <a:t>2. Hoàn thành các bài tập 1, 2 trang 97 SGK. </a:t>
            </a:r>
            <a:endParaRPr lang="en-US" sz="3600" b="1">
              <a:solidFill>
                <a:srgbClr val="FFFF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174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2065</TotalTime>
  <Words>41</Words>
  <Application>Microsoft Office PowerPoint</Application>
  <PresentationFormat>On-screen Show (4:3)</PresentationFormat>
  <Paragraphs>5</Paragraphs>
  <Slides>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609</cp:revision>
  <dcterms:created xsi:type="dcterms:W3CDTF">2020-04-02T18:52:59Z</dcterms:created>
  <dcterms:modified xsi:type="dcterms:W3CDTF">2020-04-29T03:45:11Z</dcterms:modified>
</cp:coreProperties>
</file>