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2" r:id="rId4"/>
  </p:sldMasterIdLst>
  <p:notesMasterIdLst>
    <p:notesMasterId r:id="rId29"/>
  </p:notesMasterIdLst>
  <p:handoutMasterIdLst>
    <p:handoutMasterId r:id="rId30"/>
  </p:handoutMasterIdLst>
  <p:sldIdLst>
    <p:sldId id="281" r:id="rId5"/>
    <p:sldId id="291" r:id="rId6"/>
    <p:sldId id="257" r:id="rId7"/>
    <p:sldId id="290" r:id="rId8"/>
    <p:sldId id="258" r:id="rId9"/>
    <p:sldId id="302" r:id="rId10"/>
    <p:sldId id="295" r:id="rId11"/>
    <p:sldId id="296" r:id="rId12"/>
    <p:sldId id="297" r:id="rId13"/>
    <p:sldId id="260" r:id="rId14"/>
    <p:sldId id="261" r:id="rId15"/>
    <p:sldId id="262" r:id="rId16"/>
    <p:sldId id="303" r:id="rId17"/>
    <p:sldId id="298" r:id="rId18"/>
    <p:sldId id="299" r:id="rId19"/>
    <p:sldId id="305" r:id="rId20"/>
    <p:sldId id="304" r:id="rId21"/>
    <p:sldId id="306" r:id="rId22"/>
    <p:sldId id="264" r:id="rId23"/>
    <p:sldId id="300" r:id="rId24"/>
    <p:sldId id="307" r:id="rId25"/>
    <p:sldId id="265" r:id="rId26"/>
    <p:sldId id="301" r:id="rId27"/>
    <p:sldId id="308" r:id="rId28"/>
  </p:sldIdLst>
  <p:sldSz cx="12188825" cy="6858000"/>
  <p:notesSz cx="6858000" cy="914400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52" userDrawn="1">
          <p15:clr>
            <a:srgbClr val="A4A3A4"/>
          </p15:clr>
        </p15:guide>
        <p15:guide id="2" pos="3839"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2A6616-D572-49D5-903B-E69D51206F9C}" v="11" dt="2022-08-04T17:58:23.246"/>
  </p1510:revLst>
</p1510:revInfo>
</file>

<file path=ppt/tableStyles.xml><?xml version="1.0" encoding="utf-8"?>
<a:tblStyleLst xmlns:a="http://schemas.openxmlformats.org/drawingml/2006/main" def="{BDBED569-4797-4DF1-A0F4-6AAB3CD982D8}">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4" autoAdjust="0"/>
    <p:restoredTop sz="93725" autoAdjust="0"/>
  </p:normalViewPr>
  <p:slideViewPr>
    <p:cSldViewPr showGuides="1">
      <p:cViewPr varScale="1">
        <p:scale>
          <a:sx n="55" d="100"/>
          <a:sy n="55" d="100"/>
        </p:scale>
        <p:origin x="78" y="486"/>
      </p:cViewPr>
      <p:guideLst>
        <p:guide orient="horz" pos="1152"/>
        <p:guide pos="3839"/>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420"/>
    </p:cViewPr>
  </p:sorterViewPr>
  <p:notesViewPr>
    <p:cSldViewPr>
      <p:cViewPr varScale="1">
        <p:scale>
          <a:sx n="79" d="100"/>
          <a:sy n="79" d="100"/>
        </p:scale>
        <p:origin x="1644"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microsoft.com/office/2016/11/relationships/changesInfo" Target="changesInfos/changesInfo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guyen Thanh  Viet" userId="2374c6a0-3904-47ad-bf25-bf0abfb83c9b" providerId="ADAL" clId="{0F2A6616-D572-49D5-903B-E69D51206F9C}"/>
    <pc:docChg chg="undo custSel addSld delSld modSld sldOrd">
      <pc:chgData name="Nguyen Thanh  Viet" userId="2374c6a0-3904-47ad-bf25-bf0abfb83c9b" providerId="ADAL" clId="{0F2A6616-D572-49D5-903B-E69D51206F9C}" dt="2022-08-04T17:58:44.434" v="343" actId="20577"/>
      <pc:docMkLst>
        <pc:docMk/>
      </pc:docMkLst>
      <pc:sldChg chg="modSp add mod">
        <pc:chgData name="Nguyen Thanh  Viet" userId="2374c6a0-3904-47ad-bf25-bf0abfb83c9b" providerId="ADAL" clId="{0F2A6616-D572-49D5-903B-E69D51206F9C}" dt="2022-08-04T17:48:21.128" v="9" actId="14100"/>
        <pc:sldMkLst>
          <pc:docMk/>
          <pc:sldMk cId="3538547270" sldId="258"/>
        </pc:sldMkLst>
        <pc:picChg chg="mod">
          <ac:chgData name="Nguyen Thanh  Viet" userId="2374c6a0-3904-47ad-bf25-bf0abfb83c9b" providerId="ADAL" clId="{0F2A6616-D572-49D5-903B-E69D51206F9C}" dt="2022-08-04T17:48:21.128" v="9" actId="14100"/>
          <ac:picMkLst>
            <pc:docMk/>
            <pc:sldMk cId="3538547270" sldId="258"/>
            <ac:picMk id="5" creationId="{649B5DD9-8F9B-750E-A3AE-52D092748D94}"/>
          </ac:picMkLst>
        </pc:picChg>
      </pc:sldChg>
      <pc:sldChg chg="del">
        <pc:chgData name="Nguyen Thanh  Viet" userId="2374c6a0-3904-47ad-bf25-bf0abfb83c9b" providerId="ADAL" clId="{0F2A6616-D572-49D5-903B-E69D51206F9C}" dt="2022-08-04T17:58:18.605" v="318" actId="47"/>
        <pc:sldMkLst>
          <pc:docMk/>
          <pc:sldMk cId="3422892359" sldId="259"/>
        </pc:sldMkLst>
      </pc:sldChg>
      <pc:sldChg chg="modSp add mod">
        <pc:chgData name="Nguyen Thanh  Viet" userId="2374c6a0-3904-47ad-bf25-bf0abfb83c9b" providerId="ADAL" clId="{0F2A6616-D572-49D5-903B-E69D51206F9C}" dt="2022-08-04T17:50:25.259" v="64" actId="14100"/>
        <pc:sldMkLst>
          <pc:docMk/>
          <pc:sldMk cId="2835178808" sldId="260"/>
        </pc:sldMkLst>
        <pc:picChg chg="mod">
          <ac:chgData name="Nguyen Thanh  Viet" userId="2374c6a0-3904-47ad-bf25-bf0abfb83c9b" providerId="ADAL" clId="{0F2A6616-D572-49D5-903B-E69D51206F9C}" dt="2022-08-04T17:50:25.259" v="64" actId="14100"/>
          <ac:picMkLst>
            <pc:docMk/>
            <pc:sldMk cId="2835178808" sldId="260"/>
            <ac:picMk id="5" creationId="{E57B9032-AE9E-E8B9-8D4A-30A3197CC9B6}"/>
          </ac:picMkLst>
        </pc:picChg>
      </pc:sldChg>
      <pc:sldChg chg="modSp add mod">
        <pc:chgData name="Nguyen Thanh  Viet" userId="2374c6a0-3904-47ad-bf25-bf0abfb83c9b" providerId="ADAL" clId="{0F2A6616-D572-49D5-903B-E69D51206F9C}" dt="2022-08-04T17:50:33.834" v="67" actId="1076"/>
        <pc:sldMkLst>
          <pc:docMk/>
          <pc:sldMk cId="2286651376" sldId="261"/>
        </pc:sldMkLst>
        <pc:picChg chg="mod">
          <ac:chgData name="Nguyen Thanh  Viet" userId="2374c6a0-3904-47ad-bf25-bf0abfb83c9b" providerId="ADAL" clId="{0F2A6616-D572-49D5-903B-E69D51206F9C}" dt="2022-08-04T17:50:33.834" v="67" actId="1076"/>
          <ac:picMkLst>
            <pc:docMk/>
            <pc:sldMk cId="2286651376" sldId="261"/>
            <ac:picMk id="5" creationId="{1788FA5D-9745-D64A-A94C-153121A96F29}"/>
          </ac:picMkLst>
        </pc:picChg>
      </pc:sldChg>
      <pc:sldChg chg="modSp add mod">
        <pc:chgData name="Nguyen Thanh  Viet" userId="2374c6a0-3904-47ad-bf25-bf0abfb83c9b" providerId="ADAL" clId="{0F2A6616-D572-49D5-903B-E69D51206F9C}" dt="2022-08-04T17:50:41.548" v="69" actId="14100"/>
        <pc:sldMkLst>
          <pc:docMk/>
          <pc:sldMk cId="1870518604" sldId="262"/>
        </pc:sldMkLst>
        <pc:picChg chg="mod">
          <ac:chgData name="Nguyen Thanh  Viet" userId="2374c6a0-3904-47ad-bf25-bf0abfb83c9b" providerId="ADAL" clId="{0F2A6616-D572-49D5-903B-E69D51206F9C}" dt="2022-08-04T17:50:41.548" v="69" actId="14100"/>
          <ac:picMkLst>
            <pc:docMk/>
            <pc:sldMk cId="1870518604" sldId="262"/>
            <ac:picMk id="5" creationId="{71468555-3082-149C-02F7-BC440760B1DE}"/>
          </ac:picMkLst>
        </pc:picChg>
      </pc:sldChg>
      <pc:sldChg chg="add">
        <pc:chgData name="Nguyen Thanh  Viet" userId="2374c6a0-3904-47ad-bf25-bf0abfb83c9b" providerId="ADAL" clId="{0F2A6616-D572-49D5-903B-E69D51206F9C}" dt="2022-08-04T17:55:05.804" v="176"/>
        <pc:sldMkLst>
          <pc:docMk/>
          <pc:sldMk cId="2872550551" sldId="264"/>
        </pc:sldMkLst>
      </pc:sldChg>
      <pc:sldChg chg="modSp add mod ord">
        <pc:chgData name="Nguyen Thanh  Viet" userId="2374c6a0-3904-47ad-bf25-bf0abfb83c9b" providerId="ADAL" clId="{0F2A6616-D572-49D5-903B-E69D51206F9C}" dt="2022-08-04T17:57:49.658" v="317" actId="1076"/>
        <pc:sldMkLst>
          <pc:docMk/>
          <pc:sldMk cId="2020921059" sldId="265"/>
        </pc:sldMkLst>
        <pc:picChg chg="mod">
          <ac:chgData name="Nguyen Thanh  Viet" userId="2374c6a0-3904-47ad-bf25-bf0abfb83c9b" providerId="ADAL" clId="{0F2A6616-D572-49D5-903B-E69D51206F9C}" dt="2022-08-04T17:57:49.658" v="317" actId="1076"/>
          <ac:picMkLst>
            <pc:docMk/>
            <pc:sldMk cId="2020921059" sldId="265"/>
            <ac:picMk id="5" creationId="{794C797F-E6C8-A7EE-1489-6668DF34E8D6}"/>
          </ac:picMkLst>
        </pc:picChg>
      </pc:sldChg>
      <pc:sldChg chg="del">
        <pc:chgData name="Nguyen Thanh  Viet" userId="2374c6a0-3904-47ad-bf25-bf0abfb83c9b" providerId="ADAL" clId="{0F2A6616-D572-49D5-903B-E69D51206F9C}" dt="2022-08-04T17:58:18.605" v="318" actId="47"/>
        <pc:sldMkLst>
          <pc:docMk/>
          <pc:sldMk cId="1917663768" sldId="270"/>
        </pc:sldMkLst>
      </pc:sldChg>
      <pc:sldChg chg="del">
        <pc:chgData name="Nguyen Thanh  Viet" userId="2374c6a0-3904-47ad-bf25-bf0abfb83c9b" providerId="ADAL" clId="{0F2A6616-D572-49D5-903B-E69D51206F9C}" dt="2022-08-04T17:58:18.605" v="318" actId="47"/>
        <pc:sldMkLst>
          <pc:docMk/>
          <pc:sldMk cId="1397267170" sldId="272"/>
        </pc:sldMkLst>
      </pc:sldChg>
      <pc:sldChg chg="del">
        <pc:chgData name="Nguyen Thanh  Viet" userId="2374c6a0-3904-47ad-bf25-bf0abfb83c9b" providerId="ADAL" clId="{0F2A6616-D572-49D5-903B-E69D51206F9C}" dt="2022-08-04T17:58:18.605" v="318" actId="47"/>
        <pc:sldMkLst>
          <pc:docMk/>
          <pc:sldMk cId="2299190241" sldId="283"/>
        </pc:sldMkLst>
      </pc:sldChg>
      <pc:sldChg chg="del">
        <pc:chgData name="Nguyen Thanh  Viet" userId="2374c6a0-3904-47ad-bf25-bf0abfb83c9b" providerId="ADAL" clId="{0F2A6616-D572-49D5-903B-E69D51206F9C}" dt="2022-08-04T17:58:18.605" v="318" actId="47"/>
        <pc:sldMkLst>
          <pc:docMk/>
          <pc:sldMk cId="3714379854" sldId="284"/>
        </pc:sldMkLst>
      </pc:sldChg>
      <pc:sldChg chg="del">
        <pc:chgData name="Nguyen Thanh  Viet" userId="2374c6a0-3904-47ad-bf25-bf0abfb83c9b" providerId="ADAL" clId="{0F2A6616-D572-49D5-903B-E69D51206F9C}" dt="2022-08-04T17:58:24.784" v="320" actId="47"/>
        <pc:sldMkLst>
          <pc:docMk/>
          <pc:sldMk cId="3759330962" sldId="285"/>
        </pc:sldMkLst>
      </pc:sldChg>
      <pc:sldChg chg="del">
        <pc:chgData name="Nguyen Thanh  Viet" userId="2374c6a0-3904-47ad-bf25-bf0abfb83c9b" providerId="ADAL" clId="{0F2A6616-D572-49D5-903B-E69D51206F9C}" dt="2022-08-04T17:58:18.605" v="318" actId="47"/>
        <pc:sldMkLst>
          <pc:docMk/>
          <pc:sldMk cId="1715694954" sldId="287"/>
        </pc:sldMkLst>
      </pc:sldChg>
      <pc:sldChg chg="del">
        <pc:chgData name="Nguyen Thanh  Viet" userId="2374c6a0-3904-47ad-bf25-bf0abfb83c9b" providerId="ADAL" clId="{0F2A6616-D572-49D5-903B-E69D51206F9C}" dt="2022-08-04T17:58:18.605" v="318" actId="47"/>
        <pc:sldMkLst>
          <pc:docMk/>
          <pc:sldMk cId="3877704118" sldId="288"/>
        </pc:sldMkLst>
      </pc:sldChg>
      <pc:sldChg chg="del">
        <pc:chgData name="Nguyen Thanh  Viet" userId="2374c6a0-3904-47ad-bf25-bf0abfb83c9b" providerId="ADAL" clId="{0F2A6616-D572-49D5-903B-E69D51206F9C}" dt="2022-08-04T17:58:18.605" v="318" actId="47"/>
        <pc:sldMkLst>
          <pc:docMk/>
          <pc:sldMk cId="264553939" sldId="289"/>
        </pc:sldMkLst>
      </pc:sldChg>
      <pc:sldChg chg="ord">
        <pc:chgData name="Nguyen Thanh  Viet" userId="2374c6a0-3904-47ad-bf25-bf0abfb83c9b" providerId="ADAL" clId="{0F2A6616-D572-49D5-903B-E69D51206F9C}" dt="2022-08-04T17:48:39.579" v="16"/>
        <pc:sldMkLst>
          <pc:docMk/>
          <pc:sldMk cId="1840038867" sldId="295"/>
        </pc:sldMkLst>
      </pc:sldChg>
      <pc:sldChg chg="addSp delSp modSp new mod modClrScheme chgLayout">
        <pc:chgData name="Nguyen Thanh  Viet" userId="2374c6a0-3904-47ad-bf25-bf0abfb83c9b" providerId="ADAL" clId="{0F2A6616-D572-49D5-903B-E69D51206F9C}" dt="2022-08-04T17:51:46.222" v="88" actId="1076"/>
        <pc:sldMkLst>
          <pc:docMk/>
          <pc:sldMk cId="2038194694" sldId="297"/>
        </pc:sldMkLst>
        <pc:spChg chg="del mod ord">
          <ac:chgData name="Nguyen Thanh  Viet" userId="2374c6a0-3904-47ad-bf25-bf0abfb83c9b" providerId="ADAL" clId="{0F2A6616-D572-49D5-903B-E69D51206F9C}" dt="2022-08-04T17:48:51.112" v="17" actId="700"/>
          <ac:spMkLst>
            <pc:docMk/>
            <pc:sldMk cId="2038194694" sldId="297"/>
            <ac:spMk id="2" creationId="{E634BE69-75FA-F63C-6911-669F8C9974D7}"/>
          </ac:spMkLst>
        </pc:spChg>
        <pc:spChg chg="del mod ord">
          <ac:chgData name="Nguyen Thanh  Viet" userId="2374c6a0-3904-47ad-bf25-bf0abfb83c9b" providerId="ADAL" clId="{0F2A6616-D572-49D5-903B-E69D51206F9C}" dt="2022-08-04T17:48:51.112" v="17" actId="700"/>
          <ac:spMkLst>
            <pc:docMk/>
            <pc:sldMk cId="2038194694" sldId="297"/>
            <ac:spMk id="3" creationId="{37D96A64-6B3D-F11C-4E2B-7181CFA46D0B}"/>
          </ac:spMkLst>
        </pc:spChg>
        <pc:spChg chg="add mod ord">
          <ac:chgData name="Nguyen Thanh  Viet" userId="2374c6a0-3904-47ad-bf25-bf0abfb83c9b" providerId="ADAL" clId="{0F2A6616-D572-49D5-903B-E69D51206F9C}" dt="2022-08-04T17:51:46.222" v="88" actId="1076"/>
          <ac:spMkLst>
            <pc:docMk/>
            <pc:sldMk cId="2038194694" sldId="297"/>
            <ac:spMk id="4" creationId="{C6097EC7-53DC-F186-58E5-D6DD8CB6AEFB}"/>
          </ac:spMkLst>
        </pc:spChg>
        <pc:spChg chg="add del mod ord">
          <ac:chgData name="Nguyen Thanh  Viet" userId="2374c6a0-3904-47ad-bf25-bf0abfb83c9b" providerId="ADAL" clId="{0F2A6616-D572-49D5-903B-E69D51206F9C}" dt="2022-08-04T17:49:56.195" v="59" actId="26606"/>
          <ac:spMkLst>
            <pc:docMk/>
            <pc:sldMk cId="2038194694" sldId="297"/>
            <ac:spMk id="5" creationId="{0F3E16C2-3AC0-9AD8-1298-5C101C9A2441}"/>
          </ac:spMkLst>
        </pc:spChg>
        <pc:spChg chg="add del mod">
          <ac:chgData name="Nguyen Thanh  Viet" userId="2374c6a0-3904-47ad-bf25-bf0abfb83c9b" providerId="ADAL" clId="{0F2A6616-D572-49D5-903B-E69D51206F9C}" dt="2022-08-04T17:51:28.977" v="82" actId="478"/>
          <ac:spMkLst>
            <pc:docMk/>
            <pc:sldMk cId="2038194694" sldId="297"/>
            <ac:spMk id="10" creationId="{30481D31-5055-A7CB-4ACD-C60FDA83B21F}"/>
          </ac:spMkLst>
        </pc:spChg>
        <pc:spChg chg="add del mod">
          <ac:chgData name="Nguyen Thanh  Viet" userId="2374c6a0-3904-47ad-bf25-bf0abfb83c9b" providerId="ADAL" clId="{0F2A6616-D572-49D5-903B-E69D51206F9C}" dt="2022-08-04T17:51:32.507" v="83" actId="478"/>
          <ac:spMkLst>
            <pc:docMk/>
            <pc:sldMk cId="2038194694" sldId="297"/>
            <ac:spMk id="12" creationId="{A7260110-8F86-755E-CBB9-62DEDB0DAF40}"/>
          </ac:spMkLst>
        </pc:spChg>
      </pc:sldChg>
      <pc:sldChg chg="addSp delSp modSp new mod">
        <pc:chgData name="Nguyen Thanh  Viet" userId="2374c6a0-3904-47ad-bf25-bf0abfb83c9b" providerId="ADAL" clId="{0F2A6616-D572-49D5-903B-E69D51206F9C}" dt="2022-08-04T17:52:01.854" v="90"/>
        <pc:sldMkLst>
          <pc:docMk/>
          <pc:sldMk cId="370496632" sldId="298"/>
        </pc:sldMkLst>
        <pc:spChg chg="del">
          <ac:chgData name="Nguyen Thanh  Viet" userId="2374c6a0-3904-47ad-bf25-bf0abfb83c9b" providerId="ADAL" clId="{0F2A6616-D572-49D5-903B-E69D51206F9C}" dt="2022-08-04T17:52:01.378" v="89" actId="478"/>
          <ac:spMkLst>
            <pc:docMk/>
            <pc:sldMk cId="370496632" sldId="298"/>
            <ac:spMk id="2" creationId="{CE6630A6-D53F-3500-6743-3F97D2BD90AD}"/>
          </ac:spMkLst>
        </pc:spChg>
        <pc:spChg chg="del">
          <ac:chgData name="Nguyen Thanh  Viet" userId="2374c6a0-3904-47ad-bf25-bf0abfb83c9b" providerId="ADAL" clId="{0F2A6616-D572-49D5-903B-E69D51206F9C}" dt="2022-08-04T17:52:01.378" v="89" actId="478"/>
          <ac:spMkLst>
            <pc:docMk/>
            <pc:sldMk cId="370496632" sldId="298"/>
            <ac:spMk id="3" creationId="{CD7011DB-6859-737E-4CF7-51BEBBAE28AB}"/>
          </ac:spMkLst>
        </pc:spChg>
        <pc:picChg chg="add mod">
          <ac:chgData name="Nguyen Thanh  Viet" userId="2374c6a0-3904-47ad-bf25-bf0abfb83c9b" providerId="ADAL" clId="{0F2A6616-D572-49D5-903B-E69D51206F9C}" dt="2022-08-04T17:52:01.854" v="90"/>
          <ac:picMkLst>
            <pc:docMk/>
            <pc:sldMk cId="370496632" sldId="298"/>
            <ac:picMk id="4" creationId="{2C4000A2-74CA-6FA5-62B9-2B6F2DDDA184}"/>
          </ac:picMkLst>
        </pc:picChg>
      </pc:sldChg>
      <pc:sldChg chg="modSp new mod">
        <pc:chgData name="Nguyen Thanh  Viet" userId="2374c6a0-3904-47ad-bf25-bf0abfb83c9b" providerId="ADAL" clId="{0F2A6616-D572-49D5-903B-E69D51206F9C}" dt="2022-08-04T17:53:31.795" v="151" actId="20577"/>
        <pc:sldMkLst>
          <pc:docMk/>
          <pc:sldMk cId="198302918" sldId="299"/>
        </pc:sldMkLst>
        <pc:spChg chg="mod">
          <ac:chgData name="Nguyen Thanh  Viet" userId="2374c6a0-3904-47ad-bf25-bf0abfb83c9b" providerId="ADAL" clId="{0F2A6616-D572-49D5-903B-E69D51206F9C}" dt="2022-08-04T17:52:31.025" v="117" actId="20577"/>
          <ac:spMkLst>
            <pc:docMk/>
            <pc:sldMk cId="198302918" sldId="299"/>
            <ac:spMk id="2" creationId="{2963D064-5BB7-521B-D854-8988CB03A5E2}"/>
          </ac:spMkLst>
        </pc:spChg>
        <pc:spChg chg="mod">
          <ac:chgData name="Nguyen Thanh  Viet" userId="2374c6a0-3904-47ad-bf25-bf0abfb83c9b" providerId="ADAL" clId="{0F2A6616-D572-49D5-903B-E69D51206F9C}" dt="2022-08-04T17:53:31.795" v="151" actId="20577"/>
          <ac:spMkLst>
            <pc:docMk/>
            <pc:sldMk cId="198302918" sldId="299"/>
            <ac:spMk id="3" creationId="{3D881C8F-FF9C-A649-BE5A-406541AD729B}"/>
          </ac:spMkLst>
        </pc:spChg>
      </pc:sldChg>
      <pc:sldChg chg="modSp new mod">
        <pc:chgData name="Nguyen Thanh  Viet" userId="2374c6a0-3904-47ad-bf25-bf0abfb83c9b" providerId="ADAL" clId="{0F2A6616-D572-49D5-903B-E69D51206F9C}" dt="2022-08-04T17:55:48.430" v="251" actId="123"/>
        <pc:sldMkLst>
          <pc:docMk/>
          <pc:sldMk cId="1752707846" sldId="300"/>
        </pc:sldMkLst>
        <pc:spChg chg="mod">
          <ac:chgData name="Nguyen Thanh  Viet" userId="2374c6a0-3904-47ad-bf25-bf0abfb83c9b" providerId="ADAL" clId="{0F2A6616-D572-49D5-903B-E69D51206F9C}" dt="2022-08-04T17:55:45.464" v="250" actId="20577"/>
          <ac:spMkLst>
            <pc:docMk/>
            <pc:sldMk cId="1752707846" sldId="300"/>
            <ac:spMk id="2" creationId="{BDA9DE98-2A1B-B239-5C42-3683DABDB871}"/>
          </ac:spMkLst>
        </pc:spChg>
        <pc:spChg chg="mod">
          <ac:chgData name="Nguyen Thanh  Viet" userId="2374c6a0-3904-47ad-bf25-bf0abfb83c9b" providerId="ADAL" clId="{0F2A6616-D572-49D5-903B-E69D51206F9C}" dt="2022-08-04T17:55:48.430" v="251" actId="123"/>
          <ac:spMkLst>
            <pc:docMk/>
            <pc:sldMk cId="1752707846" sldId="300"/>
            <ac:spMk id="3" creationId="{6DD0B8E1-676F-CBCD-5FE7-6637D5C19D95}"/>
          </ac:spMkLst>
        </pc:spChg>
      </pc:sldChg>
      <pc:sldChg chg="modSp new mod">
        <pc:chgData name="Nguyen Thanh  Viet" userId="2374c6a0-3904-47ad-bf25-bf0abfb83c9b" providerId="ADAL" clId="{0F2A6616-D572-49D5-903B-E69D51206F9C}" dt="2022-08-04T17:57:09.099" v="310" actId="20577"/>
        <pc:sldMkLst>
          <pc:docMk/>
          <pc:sldMk cId="1536800173" sldId="301"/>
        </pc:sldMkLst>
        <pc:spChg chg="mod">
          <ac:chgData name="Nguyen Thanh  Viet" userId="2374c6a0-3904-47ad-bf25-bf0abfb83c9b" providerId="ADAL" clId="{0F2A6616-D572-49D5-903B-E69D51206F9C}" dt="2022-08-04T17:57:09.099" v="310" actId="20577"/>
          <ac:spMkLst>
            <pc:docMk/>
            <pc:sldMk cId="1536800173" sldId="301"/>
            <ac:spMk id="2" creationId="{B691C656-431C-72C7-E1FC-BA59AC3134F4}"/>
          </ac:spMkLst>
        </pc:spChg>
        <pc:spChg chg="mod">
          <ac:chgData name="Nguyen Thanh  Viet" userId="2374c6a0-3904-47ad-bf25-bf0abfb83c9b" providerId="ADAL" clId="{0F2A6616-D572-49D5-903B-E69D51206F9C}" dt="2022-08-04T17:56:52.709" v="280" actId="403"/>
          <ac:spMkLst>
            <pc:docMk/>
            <pc:sldMk cId="1536800173" sldId="301"/>
            <ac:spMk id="3" creationId="{CBE2DD31-E18B-A8F7-8F33-3640F53C54FC}"/>
          </ac:spMkLst>
        </pc:spChg>
      </pc:sldChg>
      <pc:sldChg chg="modSp add mod">
        <pc:chgData name="Nguyen Thanh  Viet" userId="2374c6a0-3904-47ad-bf25-bf0abfb83c9b" providerId="ADAL" clId="{0F2A6616-D572-49D5-903B-E69D51206F9C}" dt="2022-08-04T17:48:32.414" v="14" actId="1076"/>
        <pc:sldMkLst>
          <pc:docMk/>
          <pc:sldMk cId="2324047768" sldId="302"/>
        </pc:sldMkLst>
        <pc:picChg chg="mod">
          <ac:chgData name="Nguyen Thanh  Viet" userId="2374c6a0-3904-47ad-bf25-bf0abfb83c9b" providerId="ADAL" clId="{0F2A6616-D572-49D5-903B-E69D51206F9C}" dt="2022-08-04T17:48:32.414" v="14" actId="1076"/>
          <ac:picMkLst>
            <pc:docMk/>
            <pc:sldMk cId="2324047768" sldId="302"/>
            <ac:picMk id="5" creationId="{657B3ACE-C39D-BD6F-D9FF-98C999B5CE23}"/>
          </ac:picMkLst>
        </pc:picChg>
      </pc:sldChg>
      <pc:sldChg chg="new del">
        <pc:chgData name="Nguyen Thanh  Viet" userId="2374c6a0-3904-47ad-bf25-bf0abfb83c9b" providerId="ADAL" clId="{0F2A6616-D572-49D5-903B-E69D51206F9C}" dt="2022-08-04T17:48:13.541" v="6" actId="47"/>
        <pc:sldMkLst>
          <pc:docMk/>
          <pc:sldMk cId="4281439499" sldId="302"/>
        </pc:sldMkLst>
      </pc:sldChg>
      <pc:sldChg chg="delSp modSp add mod">
        <pc:chgData name="Nguyen Thanh  Viet" userId="2374c6a0-3904-47ad-bf25-bf0abfb83c9b" providerId="ADAL" clId="{0F2A6616-D572-49D5-903B-E69D51206F9C}" dt="2022-08-04T17:51:25.257" v="80" actId="478"/>
        <pc:sldMkLst>
          <pc:docMk/>
          <pc:sldMk cId="474643296" sldId="303"/>
        </pc:sldMkLst>
        <pc:spChg chg="mod">
          <ac:chgData name="Nguyen Thanh  Viet" userId="2374c6a0-3904-47ad-bf25-bf0abfb83c9b" providerId="ADAL" clId="{0F2A6616-D572-49D5-903B-E69D51206F9C}" dt="2022-08-04T17:51:21.659" v="78" actId="27636"/>
          <ac:spMkLst>
            <pc:docMk/>
            <pc:sldMk cId="474643296" sldId="303"/>
            <ac:spMk id="4" creationId="{C6097EC7-53DC-F186-58E5-D6DD8CB6AEFB}"/>
          </ac:spMkLst>
        </pc:spChg>
        <pc:spChg chg="del">
          <ac:chgData name="Nguyen Thanh  Viet" userId="2374c6a0-3904-47ad-bf25-bf0abfb83c9b" providerId="ADAL" clId="{0F2A6616-D572-49D5-903B-E69D51206F9C}" dt="2022-08-04T17:51:23.009" v="79" actId="478"/>
          <ac:spMkLst>
            <pc:docMk/>
            <pc:sldMk cId="474643296" sldId="303"/>
            <ac:spMk id="10" creationId="{30481D31-5055-A7CB-4ACD-C60FDA83B21F}"/>
          </ac:spMkLst>
        </pc:spChg>
        <pc:spChg chg="del">
          <ac:chgData name="Nguyen Thanh  Viet" userId="2374c6a0-3904-47ad-bf25-bf0abfb83c9b" providerId="ADAL" clId="{0F2A6616-D572-49D5-903B-E69D51206F9C}" dt="2022-08-04T17:51:25.257" v="80" actId="478"/>
          <ac:spMkLst>
            <pc:docMk/>
            <pc:sldMk cId="474643296" sldId="303"/>
            <ac:spMk id="12" creationId="{A7260110-8F86-755E-CBB9-62DEDB0DAF40}"/>
          </ac:spMkLst>
        </pc:spChg>
      </pc:sldChg>
      <pc:sldChg chg="modSp add mod">
        <pc:chgData name="Nguyen Thanh  Viet" userId="2374c6a0-3904-47ad-bf25-bf0abfb83c9b" providerId="ADAL" clId="{0F2A6616-D572-49D5-903B-E69D51206F9C}" dt="2022-08-04T17:54:02.114" v="168" actId="6549"/>
        <pc:sldMkLst>
          <pc:docMk/>
          <pc:sldMk cId="3892942363" sldId="304"/>
        </pc:sldMkLst>
        <pc:spChg chg="mod">
          <ac:chgData name="Nguyen Thanh  Viet" userId="2374c6a0-3904-47ad-bf25-bf0abfb83c9b" providerId="ADAL" clId="{0F2A6616-D572-49D5-903B-E69D51206F9C}" dt="2022-08-04T17:53:37.471" v="160" actId="20577"/>
          <ac:spMkLst>
            <pc:docMk/>
            <pc:sldMk cId="3892942363" sldId="304"/>
            <ac:spMk id="2" creationId="{2963D064-5BB7-521B-D854-8988CB03A5E2}"/>
          </ac:spMkLst>
        </pc:spChg>
        <pc:spChg chg="mod">
          <ac:chgData name="Nguyen Thanh  Viet" userId="2374c6a0-3904-47ad-bf25-bf0abfb83c9b" providerId="ADAL" clId="{0F2A6616-D572-49D5-903B-E69D51206F9C}" dt="2022-08-04T17:54:02.114" v="168" actId="6549"/>
          <ac:spMkLst>
            <pc:docMk/>
            <pc:sldMk cId="3892942363" sldId="304"/>
            <ac:spMk id="3" creationId="{3D881C8F-FF9C-A649-BE5A-406541AD729B}"/>
          </ac:spMkLst>
        </pc:spChg>
      </pc:sldChg>
      <pc:sldChg chg="modSp add mod ord">
        <pc:chgData name="Nguyen Thanh  Viet" userId="2374c6a0-3904-47ad-bf25-bf0abfb83c9b" providerId="ADAL" clId="{0F2A6616-D572-49D5-903B-E69D51206F9C}" dt="2022-08-04T17:53:27.938" v="150"/>
        <pc:sldMkLst>
          <pc:docMk/>
          <pc:sldMk cId="3789539239" sldId="305"/>
        </pc:sldMkLst>
        <pc:spChg chg="mod">
          <ac:chgData name="Nguyen Thanh  Viet" userId="2374c6a0-3904-47ad-bf25-bf0abfb83c9b" providerId="ADAL" clId="{0F2A6616-D572-49D5-903B-E69D51206F9C}" dt="2022-08-04T17:53:13.807" v="143" actId="20577"/>
          <ac:spMkLst>
            <pc:docMk/>
            <pc:sldMk cId="3789539239" sldId="305"/>
            <ac:spMk id="2" creationId="{2963D064-5BB7-521B-D854-8988CB03A5E2}"/>
          </ac:spMkLst>
        </pc:spChg>
        <pc:spChg chg="mod">
          <ac:chgData name="Nguyen Thanh  Viet" userId="2374c6a0-3904-47ad-bf25-bf0abfb83c9b" providerId="ADAL" clId="{0F2A6616-D572-49D5-903B-E69D51206F9C}" dt="2022-08-04T17:53:24.931" v="148" actId="20577"/>
          <ac:spMkLst>
            <pc:docMk/>
            <pc:sldMk cId="3789539239" sldId="305"/>
            <ac:spMk id="3" creationId="{3D881C8F-FF9C-A649-BE5A-406541AD729B}"/>
          </ac:spMkLst>
        </pc:spChg>
      </pc:sldChg>
      <pc:sldChg chg="modSp add mod">
        <pc:chgData name="Nguyen Thanh  Viet" userId="2374c6a0-3904-47ad-bf25-bf0abfb83c9b" providerId="ADAL" clId="{0F2A6616-D572-49D5-903B-E69D51206F9C}" dt="2022-08-04T17:54:55.850" v="175" actId="20577"/>
        <pc:sldMkLst>
          <pc:docMk/>
          <pc:sldMk cId="288761999" sldId="306"/>
        </pc:sldMkLst>
        <pc:spChg chg="mod">
          <ac:chgData name="Nguyen Thanh  Viet" userId="2374c6a0-3904-47ad-bf25-bf0abfb83c9b" providerId="ADAL" clId="{0F2A6616-D572-49D5-903B-E69D51206F9C}" dt="2022-08-04T17:54:55.850" v="175" actId="20577"/>
          <ac:spMkLst>
            <pc:docMk/>
            <pc:sldMk cId="288761999" sldId="306"/>
            <ac:spMk id="4" creationId="{C6097EC7-53DC-F186-58E5-D6DD8CB6AEFB}"/>
          </ac:spMkLst>
        </pc:spChg>
      </pc:sldChg>
      <pc:sldChg chg="modSp add mod">
        <pc:chgData name="Nguyen Thanh  Viet" userId="2374c6a0-3904-47ad-bf25-bf0abfb83c9b" providerId="ADAL" clId="{0F2A6616-D572-49D5-903B-E69D51206F9C}" dt="2022-08-04T17:58:44.434" v="343" actId="20577"/>
        <pc:sldMkLst>
          <pc:docMk/>
          <pc:sldMk cId="3917473239" sldId="307"/>
        </pc:sldMkLst>
        <pc:spChg chg="mod">
          <ac:chgData name="Nguyen Thanh  Viet" userId="2374c6a0-3904-47ad-bf25-bf0abfb83c9b" providerId="ADAL" clId="{0F2A6616-D572-49D5-903B-E69D51206F9C}" dt="2022-08-04T17:58:44.434" v="343" actId="20577"/>
          <ac:spMkLst>
            <pc:docMk/>
            <pc:sldMk cId="3917473239" sldId="307"/>
            <ac:spMk id="4" creationId="{C6097EC7-53DC-F186-58E5-D6DD8CB6AEFB}"/>
          </ac:spMkLst>
        </pc:spChg>
      </pc:sldChg>
      <pc:sldChg chg="modSp add mod">
        <pc:chgData name="Nguyen Thanh  Viet" userId="2374c6a0-3904-47ad-bf25-bf0abfb83c9b" providerId="ADAL" clId="{0F2A6616-D572-49D5-903B-E69D51206F9C}" dt="2022-08-04T17:58:36.954" v="342" actId="20577"/>
        <pc:sldMkLst>
          <pc:docMk/>
          <pc:sldMk cId="2283470729" sldId="308"/>
        </pc:sldMkLst>
        <pc:spChg chg="mod">
          <ac:chgData name="Nguyen Thanh  Viet" userId="2374c6a0-3904-47ad-bf25-bf0abfb83c9b" providerId="ADAL" clId="{0F2A6616-D572-49D5-903B-E69D51206F9C}" dt="2022-08-04T17:58:36.954" v="342" actId="20577"/>
          <ac:spMkLst>
            <pc:docMk/>
            <pc:sldMk cId="2283470729" sldId="308"/>
            <ac:spMk id="4" creationId="{C6097EC7-53DC-F186-58E5-D6DD8CB6AEFB}"/>
          </ac:spMkLst>
        </pc:spChg>
      </pc:sldChg>
      <pc:sldChg chg="new del">
        <pc:chgData name="Nguyen Thanh  Viet" userId="2374c6a0-3904-47ad-bf25-bf0abfb83c9b" providerId="ADAL" clId="{0F2A6616-D572-49D5-903B-E69D51206F9C}" dt="2022-08-04T17:57:41.281" v="315" actId="47"/>
        <pc:sldMkLst>
          <pc:docMk/>
          <pc:sldMk cId="2527467602" sldId="308"/>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5F27801-EB9D-474F-A792-36BE7A9DCFF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8F5A089A-D233-4B70-B216-506A59D67507}">
      <dgm:prSet/>
      <dgm:spPr/>
      <dgm:t>
        <a:bodyPr/>
        <a:lstStyle/>
        <a:p>
          <a:r>
            <a:rPr lang="vi-VN"/>
            <a:t>Khái niệm chung</a:t>
          </a:r>
          <a:endParaRPr lang="en-US"/>
        </a:p>
      </dgm:t>
    </dgm:pt>
    <dgm:pt modelId="{74DAD844-54D7-416A-BF93-7FB02CBF6DE6}" type="parTrans" cxnId="{B514ECE5-545A-42F4-BB45-FC52158B70F8}">
      <dgm:prSet/>
      <dgm:spPr/>
      <dgm:t>
        <a:bodyPr/>
        <a:lstStyle/>
        <a:p>
          <a:endParaRPr lang="en-US"/>
        </a:p>
      </dgm:t>
    </dgm:pt>
    <dgm:pt modelId="{2B434034-6C85-4B31-9E3F-C51D9368EC74}" type="sibTrans" cxnId="{B514ECE5-545A-42F4-BB45-FC52158B70F8}">
      <dgm:prSet/>
      <dgm:spPr/>
      <dgm:t>
        <a:bodyPr/>
        <a:lstStyle/>
        <a:p>
          <a:endParaRPr lang="en-US"/>
        </a:p>
      </dgm:t>
    </dgm:pt>
    <dgm:pt modelId="{F2DC0654-7B42-4C23-837A-15004D4A3787}">
      <dgm:prSet/>
      <dgm:spPr/>
      <dgm:t>
        <a:bodyPr/>
        <a:lstStyle/>
        <a:p>
          <a:r>
            <a:rPr lang="vi-VN"/>
            <a:t>Các ký hiệu quy ước.</a:t>
          </a:r>
          <a:endParaRPr lang="en-US"/>
        </a:p>
      </dgm:t>
    </dgm:pt>
    <dgm:pt modelId="{13A31693-E31F-4C7B-8124-40679FEADCCE}" type="parTrans" cxnId="{C75D64EB-3F0F-44C3-8393-BA02C0072FAA}">
      <dgm:prSet/>
      <dgm:spPr/>
      <dgm:t>
        <a:bodyPr/>
        <a:lstStyle/>
        <a:p>
          <a:endParaRPr lang="en-US"/>
        </a:p>
      </dgm:t>
    </dgm:pt>
    <dgm:pt modelId="{792BC1E6-4A77-41E9-BE5E-A2E2822BB2E0}" type="sibTrans" cxnId="{C75D64EB-3F0F-44C3-8393-BA02C0072FAA}">
      <dgm:prSet/>
      <dgm:spPr/>
      <dgm:t>
        <a:bodyPr/>
        <a:lstStyle/>
        <a:p>
          <a:endParaRPr lang="en-US"/>
        </a:p>
      </dgm:t>
    </dgm:pt>
    <dgm:pt modelId="{805864CB-34EA-4138-AAEB-20412381F00D}">
      <dgm:prSet/>
      <dgm:spPr/>
      <dgm:t>
        <a:bodyPr/>
        <a:lstStyle/>
        <a:p>
          <a:r>
            <a:rPr lang="vi-VN"/>
            <a:t>Các hình biểu diễn ngôi nhà.</a:t>
          </a:r>
          <a:endParaRPr lang="en-US"/>
        </a:p>
      </dgm:t>
    </dgm:pt>
    <dgm:pt modelId="{DA57425C-3ACA-4FAC-B700-3CE024DE46B0}" type="parTrans" cxnId="{17A72377-B5F7-41F0-90BA-4DA29561C3D5}">
      <dgm:prSet/>
      <dgm:spPr/>
      <dgm:t>
        <a:bodyPr/>
        <a:lstStyle/>
        <a:p>
          <a:endParaRPr lang="en-US"/>
        </a:p>
      </dgm:t>
    </dgm:pt>
    <dgm:pt modelId="{AB40A12F-13B5-4429-8907-C00D266FDD32}" type="sibTrans" cxnId="{17A72377-B5F7-41F0-90BA-4DA29561C3D5}">
      <dgm:prSet/>
      <dgm:spPr/>
      <dgm:t>
        <a:bodyPr/>
        <a:lstStyle/>
        <a:p>
          <a:endParaRPr lang="en-US"/>
        </a:p>
      </dgm:t>
    </dgm:pt>
    <dgm:pt modelId="{3BB691A8-18CA-4C00-80FF-5805A5B7BA3F}">
      <dgm:prSet/>
      <dgm:spPr/>
      <dgm:t>
        <a:bodyPr/>
        <a:lstStyle/>
        <a:p>
          <a:r>
            <a:rPr lang="vi-VN"/>
            <a:t>Đọc bản vẽ nhà.</a:t>
          </a:r>
          <a:endParaRPr lang="en-US"/>
        </a:p>
      </dgm:t>
    </dgm:pt>
    <dgm:pt modelId="{75E535A3-DB01-4E67-942F-8DEF876FE8F8}" type="parTrans" cxnId="{8CE4A2B3-E5B8-417A-83AF-1BAF628BC77A}">
      <dgm:prSet/>
      <dgm:spPr/>
      <dgm:t>
        <a:bodyPr/>
        <a:lstStyle/>
        <a:p>
          <a:endParaRPr lang="en-US"/>
        </a:p>
      </dgm:t>
    </dgm:pt>
    <dgm:pt modelId="{F9FF48C7-14AD-462A-BCD4-D826B3F3A693}" type="sibTrans" cxnId="{8CE4A2B3-E5B8-417A-83AF-1BAF628BC77A}">
      <dgm:prSet/>
      <dgm:spPr/>
      <dgm:t>
        <a:bodyPr/>
        <a:lstStyle/>
        <a:p>
          <a:endParaRPr lang="en-US"/>
        </a:p>
      </dgm:t>
    </dgm:pt>
    <dgm:pt modelId="{18D7DBE8-EFF3-42FE-9884-E4F246991E43}">
      <dgm:prSet/>
      <dgm:spPr/>
      <dgm:t>
        <a:bodyPr/>
        <a:lstStyle/>
        <a:p>
          <a:r>
            <a:rPr lang="vi-VN"/>
            <a:t>Lập bản vẽ ngôi nhà.</a:t>
          </a:r>
          <a:endParaRPr lang="en-US"/>
        </a:p>
      </dgm:t>
    </dgm:pt>
    <dgm:pt modelId="{19A220A8-532E-4AFC-8777-7679241904FA}" type="parTrans" cxnId="{E7A844DE-37EB-4A31-8E5B-5A9DB9DD04C3}">
      <dgm:prSet/>
      <dgm:spPr/>
      <dgm:t>
        <a:bodyPr/>
        <a:lstStyle/>
        <a:p>
          <a:endParaRPr lang="en-US"/>
        </a:p>
      </dgm:t>
    </dgm:pt>
    <dgm:pt modelId="{898F6E56-3491-4C49-9E31-8501D4CB062E}" type="sibTrans" cxnId="{E7A844DE-37EB-4A31-8E5B-5A9DB9DD04C3}">
      <dgm:prSet/>
      <dgm:spPr/>
      <dgm:t>
        <a:bodyPr/>
        <a:lstStyle/>
        <a:p>
          <a:endParaRPr lang="en-US"/>
        </a:p>
      </dgm:t>
    </dgm:pt>
    <dgm:pt modelId="{EEFD6A85-77FC-47A2-B582-0365F6290EC3}" type="pres">
      <dgm:prSet presAssocID="{65F27801-EB9D-474F-A792-36BE7A9DCFF8}" presName="linear" presStyleCnt="0">
        <dgm:presLayoutVars>
          <dgm:animLvl val="lvl"/>
          <dgm:resizeHandles val="exact"/>
        </dgm:presLayoutVars>
      </dgm:prSet>
      <dgm:spPr/>
    </dgm:pt>
    <dgm:pt modelId="{A1BEA331-EDE9-48AC-A634-D39A40A7D03A}" type="pres">
      <dgm:prSet presAssocID="{8F5A089A-D233-4B70-B216-506A59D67507}" presName="parentText" presStyleLbl="node1" presStyleIdx="0" presStyleCnt="5">
        <dgm:presLayoutVars>
          <dgm:chMax val="0"/>
          <dgm:bulletEnabled val="1"/>
        </dgm:presLayoutVars>
      </dgm:prSet>
      <dgm:spPr/>
    </dgm:pt>
    <dgm:pt modelId="{0FF4BE08-9149-484F-A345-97F0509EA9BE}" type="pres">
      <dgm:prSet presAssocID="{2B434034-6C85-4B31-9E3F-C51D9368EC74}" presName="spacer" presStyleCnt="0"/>
      <dgm:spPr/>
    </dgm:pt>
    <dgm:pt modelId="{16C463E1-D29C-4189-8AA4-C2F7B6E5ADCC}" type="pres">
      <dgm:prSet presAssocID="{F2DC0654-7B42-4C23-837A-15004D4A3787}" presName="parentText" presStyleLbl="node1" presStyleIdx="1" presStyleCnt="5">
        <dgm:presLayoutVars>
          <dgm:chMax val="0"/>
          <dgm:bulletEnabled val="1"/>
        </dgm:presLayoutVars>
      </dgm:prSet>
      <dgm:spPr/>
    </dgm:pt>
    <dgm:pt modelId="{EDF6A3C6-7EA2-469E-8AC6-1F03B98909E5}" type="pres">
      <dgm:prSet presAssocID="{792BC1E6-4A77-41E9-BE5E-A2E2822BB2E0}" presName="spacer" presStyleCnt="0"/>
      <dgm:spPr/>
    </dgm:pt>
    <dgm:pt modelId="{58DF7A9D-32C8-404F-8B9A-EFAAA9998F64}" type="pres">
      <dgm:prSet presAssocID="{805864CB-34EA-4138-AAEB-20412381F00D}" presName="parentText" presStyleLbl="node1" presStyleIdx="2" presStyleCnt="5">
        <dgm:presLayoutVars>
          <dgm:chMax val="0"/>
          <dgm:bulletEnabled val="1"/>
        </dgm:presLayoutVars>
      </dgm:prSet>
      <dgm:spPr/>
    </dgm:pt>
    <dgm:pt modelId="{CBBBD60A-4190-4E53-9BAD-9653DD8CB6D8}" type="pres">
      <dgm:prSet presAssocID="{AB40A12F-13B5-4429-8907-C00D266FDD32}" presName="spacer" presStyleCnt="0"/>
      <dgm:spPr/>
    </dgm:pt>
    <dgm:pt modelId="{B2A671DF-33F3-498C-9B96-F9E52730CA61}" type="pres">
      <dgm:prSet presAssocID="{3BB691A8-18CA-4C00-80FF-5805A5B7BA3F}" presName="parentText" presStyleLbl="node1" presStyleIdx="3" presStyleCnt="5">
        <dgm:presLayoutVars>
          <dgm:chMax val="0"/>
          <dgm:bulletEnabled val="1"/>
        </dgm:presLayoutVars>
      </dgm:prSet>
      <dgm:spPr/>
    </dgm:pt>
    <dgm:pt modelId="{8AD4D514-985A-40D0-9DE0-8B3D01E43E39}" type="pres">
      <dgm:prSet presAssocID="{F9FF48C7-14AD-462A-BCD4-D826B3F3A693}" presName="spacer" presStyleCnt="0"/>
      <dgm:spPr/>
    </dgm:pt>
    <dgm:pt modelId="{A5B2117F-A27D-4938-BE81-5537005E654A}" type="pres">
      <dgm:prSet presAssocID="{18D7DBE8-EFF3-42FE-9884-E4F246991E43}" presName="parentText" presStyleLbl="node1" presStyleIdx="4" presStyleCnt="5">
        <dgm:presLayoutVars>
          <dgm:chMax val="0"/>
          <dgm:bulletEnabled val="1"/>
        </dgm:presLayoutVars>
      </dgm:prSet>
      <dgm:spPr/>
    </dgm:pt>
  </dgm:ptLst>
  <dgm:cxnLst>
    <dgm:cxn modelId="{41629C09-EE44-4907-B4E2-EA4C23AD5584}" type="presOf" srcId="{65F27801-EB9D-474F-A792-36BE7A9DCFF8}" destId="{EEFD6A85-77FC-47A2-B582-0365F6290EC3}" srcOrd="0" destOrd="0" presId="urn:microsoft.com/office/officeart/2005/8/layout/vList2"/>
    <dgm:cxn modelId="{9E6DDC33-2DA2-4AEB-87CF-90C37C9834BC}" type="presOf" srcId="{3BB691A8-18CA-4C00-80FF-5805A5B7BA3F}" destId="{B2A671DF-33F3-498C-9B96-F9E52730CA61}" srcOrd="0" destOrd="0" presId="urn:microsoft.com/office/officeart/2005/8/layout/vList2"/>
    <dgm:cxn modelId="{17A72377-B5F7-41F0-90BA-4DA29561C3D5}" srcId="{65F27801-EB9D-474F-A792-36BE7A9DCFF8}" destId="{805864CB-34EA-4138-AAEB-20412381F00D}" srcOrd="2" destOrd="0" parTransId="{DA57425C-3ACA-4FAC-B700-3CE024DE46B0}" sibTransId="{AB40A12F-13B5-4429-8907-C00D266FDD32}"/>
    <dgm:cxn modelId="{55C89C8F-AE51-4E99-87AA-DCDCFEAF32F4}" type="presOf" srcId="{8F5A089A-D233-4B70-B216-506A59D67507}" destId="{A1BEA331-EDE9-48AC-A634-D39A40A7D03A}" srcOrd="0" destOrd="0" presId="urn:microsoft.com/office/officeart/2005/8/layout/vList2"/>
    <dgm:cxn modelId="{8CE4A2B3-E5B8-417A-83AF-1BAF628BC77A}" srcId="{65F27801-EB9D-474F-A792-36BE7A9DCFF8}" destId="{3BB691A8-18CA-4C00-80FF-5805A5B7BA3F}" srcOrd="3" destOrd="0" parTransId="{75E535A3-DB01-4E67-942F-8DEF876FE8F8}" sibTransId="{F9FF48C7-14AD-462A-BCD4-D826B3F3A693}"/>
    <dgm:cxn modelId="{232536D6-7867-40FE-8B72-8F465E6AB6B1}" type="presOf" srcId="{805864CB-34EA-4138-AAEB-20412381F00D}" destId="{58DF7A9D-32C8-404F-8B9A-EFAAA9998F64}" srcOrd="0" destOrd="0" presId="urn:microsoft.com/office/officeart/2005/8/layout/vList2"/>
    <dgm:cxn modelId="{E7A844DE-37EB-4A31-8E5B-5A9DB9DD04C3}" srcId="{65F27801-EB9D-474F-A792-36BE7A9DCFF8}" destId="{18D7DBE8-EFF3-42FE-9884-E4F246991E43}" srcOrd="4" destOrd="0" parTransId="{19A220A8-532E-4AFC-8777-7679241904FA}" sibTransId="{898F6E56-3491-4C49-9E31-8501D4CB062E}"/>
    <dgm:cxn modelId="{B514ECE5-545A-42F4-BB45-FC52158B70F8}" srcId="{65F27801-EB9D-474F-A792-36BE7A9DCFF8}" destId="{8F5A089A-D233-4B70-B216-506A59D67507}" srcOrd="0" destOrd="0" parTransId="{74DAD844-54D7-416A-BF93-7FB02CBF6DE6}" sibTransId="{2B434034-6C85-4B31-9E3F-C51D9368EC74}"/>
    <dgm:cxn modelId="{FAE4F2E5-D251-42BD-AA9B-B0F6A0DA03A7}" type="presOf" srcId="{18D7DBE8-EFF3-42FE-9884-E4F246991E43}" destId="{A5B2117F-A27D-4938-BE81-5537005E654A}" srcOrd="0" destOrd="0" presId="urn:microsoft.com/office/officeart/2005/8/layout/vList2"/>
    <dgm:cxn modelId="{C75D64EB-3F0F-44C3-8393-BA02C0072FAA}" srcId="{65F27801-EB9D-474F-A792-36BE7A9DCFF8}" destId="{F2DC0654-7B42-4C23-837A-15004D4A3787}" srcOrd="1" destOrd="0" parTransId="{13A31693-E31F-4C7B-8124-40679FEADCCE}" sibTransId="{792BC1E6-4A77-41E9-BE5E-A2E2822BB2E0}"/>
    <dgm:cxn modelId="{237837FD-A7F0-4688-A3EB-911AB977B849}" type="presOf" srcId="{F2DC0654-7B42-4C23-837A-15004D4A3787}" destId="{16C463E1-D29C-4189-8AA4-C2F7B6E5ADCC}" srcOrd="0" destOrd="0" presId="urn:microsoft.com/office/officeart/2005/8/layout/vList2"/>
    <dgm:cxn modelId="{061FC4AC-1A7E-41FF-85B2-83D750881D2E}" type="presParOf" srcId="{EEFD6A85-77FC-47A2-B582-0365F6290EC3}" destId="{A1BEA331-EDE9-48AC-A634-D39A40A7D03A}" srcOrd="0" destOrd="0" presId="urn:microsoft.com/office/officeart/2005/8/layout/vList2"/>
    <dgm:cxn modelId="{B6C0A0FF-3B63-4ED6-8271-639EF7931BB3}" type="presParOf" srcId="{EEFD6A85-77FC-47A2-B582-0365F6290EC3}" destId="{0FF4BE08-9149-484F-A345-97F0509EA9BE}" srcOrd="1" destOrd="0" presId="urn:microsoft.com/office/officeart/2005/8/layout/vList2"/>
    <dgm:cxn modelId="{C4BE5DAB-0BF2-44FB-8AFA-15796B6F4D29}" type="presParOf" srcId="{EEFD6A85-77FC-47A2-B582-0365F6290EC3}" destId="{16C463E1-D29C-4189-8AA4-C2F7B6E5ADCC}" srcOrd="2" destOrd="0" presId="urn:microsoft.com/office/officeart/2005/8/layout/vList2"/>
    <dgm:cxn modelId="{B3DAC793-36D3-4A78-BC7B-434F1087FA08}" type="presParOf" srcId="{EEFD6A85-77FC-47A2-B582-0365F6290EC3}" destId="{EDF6A3C6-7EA2-469E-8AC6-1F03B98909E5}" srcOrd="3" destOrd="0" presId="urn:microsoft.com/office/officeart/2005/8/layout/vList2"/>
    <dgm:cxn modelId="{0BA29E51-973F-441A-989B-05C0A801E97B}" type="presParOf" srcId="{EEFD6A85-77FC-47A2-B582-0365F6290EC3}" destId="{58DF7A9D-32C8-404F-8B9A-EFAAA9998F64}" srcOrd="4" destOrd="0" presId="urn:microsoft.com/office/officeart/2005/8/layout/vList2"/>
    <dgm:cxn modelId="{BEBD2171-89C2-41C1-9997-271E1AA9A766}" type="presParOf" srcId="{EEFD6A85-77FC-47A2-B582-0365F6290EC3}" destId="{CBBBD60A-4190-4E53-9BAD-9653DD8CB6D8}" srcOrd="5" destOrd="0" presId="urn:microsoft.com/office/officeart/2005/8/layout/vList2"/>
    <dgm:cxn modelId="{38FEDD19-043F-4C03-AEB8-E3B90083440F}" type="presParOf" srcId="{EEFD6A85-77FC-47A2-B582-0365F6290EC3}" destId="{B2A671DF-33F3-498C-9B96-F9E52730CA61}" srcOrd="6" destOrd="0" presId="urn:microsoft.com/office/officeart/2005/8/layout/vList2"/>
    <dgm:cxn modelId="{4CDF4F76-081B-4C1D-8249-3611B2789E72}" type="presParOf" srcId="{EEFD6A85-77FC-47A2-B582-0365F6290EC3}" destId="{8AD4D514-985A-40D0-9DE0-8B3D01E43E39}" srcOrd="7" destOrd="0" presId="urn:microsoft.com/office/officeart/2005/8/layout/vList2"/>
    <dgm:cxn modelId="{C9C205CF-5EAA-4790-84D0-3368C0F508B4}" type="presParOf" srcId="{EEFD6A85-77FC-47A2-B582-0365F6290EC3}" destId="{A5B2117F-A27D-4938-BE81-5537005E654A}"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BEA331-EDE9-48AC-A634-D39A40A7D03A}">
      <dsp:nvSpPr>
        <dsp:cNvPr id="0" name=""/>
        <dsp:cNvSpPr/>
      </dsp:nvSpPr>
      <dsp:spPr>
        <a:xfrm>
          <a:off x="0" y="18095"/>
          <a:ext cx="5562600" cy="81081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vi-VN" sz="3300" kern="1200"/>
            <a:t>Khái niệm chung</a:t>
          </a:r>
          <a:endParaRPr lang="en-US" sz="3300" kern="1200"/>
        </a:p>
      </dsp:txBody>
      <dsp:txXfrm>
        <a:off x="39580" y="57675"/>
        <a:ext cx="5483440" cy="731650"/>
      </dsp:txXfrm>
    </dsp:sp>
    <dsp:sp modelId="{16C463E1-D29C-4189-8AA4-C2F7B6E5ADCC}">
      <dsp:nvSpPr>
        <dsp:cNvPr id="0" name=""/>
        <dsp:cNvSpPr/>
      </dsp:nvSpPr>
      <dsp:spPr>
        <a:xfrm>
          <a:off x="0" y="923945"/>
          <a:ext cx="5562600" cy="81081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vi-VN" sz="3300" kern="1200"/>
            <a:t>Các ký hiệu quy ước.</a:t>
          </a:r>
          <a:endParaRPr lang="en-US" sz="3300" kern="1200"/>
        </a:p>
      </dsp:txBody>
      <dsp:txXfrm>
        <a:off x="39580" y="963525"/>
        <a:ext cx="5483440" cy="731650"/>
      </dsp:txXfrm>
    </dsp:sp>
    <dsp:sp modelId="{58DF7A9D-32C8-404F-8B9A-EFAAA9998F64}">
      <dsp:nvSpPr>
        <dsp:cNvPr id="0" name=""/>
        <dsp:cNvSpPr/>
      </dsp:nvSpPr>
      <dsp:spPr>
        <a:xfrm>
          <a:off x="0" y="1829795"/>
          <a:ext cx="5562600" cy="81081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vi-VN" sz="3300" kern="1200"/>
            <a:t>Các hình biểu diễn ngôi nhà.</a:t>
          </a:r>
          <a:endParaRPr lang="en-US" sz="3300" kern="1200"/>
        </a:p>
      </dsp:txBody>
      <dsp:txXfrm>
        <a:off x="39580" y="1869375"/>
        <a:ext cx="5483440" cy="731650"/>
      </dsp:txXfrm>
    </dsp:sp>
    <dsp:sp modelId="{B2A671DF-33F3-498C-9B96-F9E52730CA61}">
      <dsp:nvSpPr>
        <dsp:cNvPr id="0" name=""/>
        <dsp:cNvSpPr/>
      </dsp:nvSpPr>
      <dsp:spPr>
        <a:xfrm>
          <a:off x="0" y="2735645"/>
          <a:ext cx="5562600" cy="81081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vi-VN" sz="3300" kern="1200"/>
            <a:t>Đọc bản vẽ nhà.</a:t>
          </a:r>
          <a:endParaRPr lang="en-US" sz="3300" kern="1200"/>
        </a:p>
      </dsp:txBody>
      <dsp:txXfrm>
        <a:off x="39580" y="2775225"/>
        <a:ext cx="5483440" cy="731650"/>
      </dsp:txXfrm>
    </dsp:sp>
    <dsp:sp modelId="{A5B2117F-A27D-4938-BE81-5537005E654A}">
      <dsp:nvSpPr>
        <dsp:cNvPr id="0" name=""/>
        <dsp:cNvSpPr/>
      </dsp:nvSpPr>
      <dsp:spPr>
        <a:xfrm>
          <a:off x="0" y="3641495"/>
          <a:ext cx="5562600" cy="81081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vi-VN" sz="3300" kern="1200"/>
            <a:t>Lập bản vẽ ngôi nhà.</a:t>
          </a:r>
          <a:endParaRPr lang="en-US" sz="3300" kern="1200"/>
        </a:p>
      </dsp:txBody>
      <dsp:txXfrm>
        <a:off x="39580" y="3681075"/>
        <a:ext cx="5483440" cy="73165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dirty="0">
              <a:solidFill>
                <a:schemeClr val="tx2"/>
              </a:solidFill>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973C59C-4E16-4A64-A766-34DB213E11B3}" type="datetimeFigureOut">
              <a:rPr lang="en-US">
                <a:solidFill>
                  <a:schemeClr val="tx2"/>
                </a:solidFill>
              </a:rPr>
              <a:t>8/30/2022</a:t>
            </a:fld>
            <a:endParaRPr dirty="0">
              <a:solidFill>
                <a:schemeClr val="tx2"/>
              </a:solidFill>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dirty="0">
              <a:solidFill>
                <a:schemeClr val="tx2"/>
              </a:solidFill>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FD77566-CD65-4859-9FA1-43956DC85B8C}" type="slidenum">
              <a:rPr>
                <a:solidFill>
                  <a:schemeClr val="tx2"/>
                </a:solidFill>
              </a:rPr>
              <a:t>‹#›</a:t>
            </a:fld>
            <a:endParaRPr dirty="0">
              <a:solidFill>
                <a:schemeClr val="tx2"/>
              </a:solidFill>
            </a:endParaRPr>
          </a:p>
        </p:txBody>
      </p:sp>
    </p:spTree>
    <p:extLst>
      <p:ext uri="{BB962C8B-B14F-4D97-AF65-F5344CB8AC3E}">
        <p14:creationId xmlns:p14="http://schemas.microsoft.com/office/powerpoint/2010/main" val="27087983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solidFill>
                  <a:schemeClr val="tx2"/>
                </a:solidFill>
              </a:defRPr>
            </a:lvl1pPr>
          </a:lstStyle>
          <a:p>
            <a:endParaRPr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solidFill>
                  <a:schemeClr val="tx2"/>
                </a:solidFill>
              </a:defRPr>
            </a:lvl1pPr>
          </a:lstStyle>
          <a:p>
            <a:fld id="{F95CF31C-F757-429C-A789-86504F04C3BE}" type="datetimeFigureOut">
              <a:rPr lang="en-US"/>
              <a:pPr/>
              <a:t>8/30/2022</a:t>
            </a:fld>
            <a:endParaRPr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solidFill>
                  <a:schemeClr val="tx2"/>
                </a:solidFill>
              </a:defRPr>
            </a:lvl1pPr>
          </a:lstStyle>
          <a:p>
            <a:endParaRPr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solidFill>
                  <a:schemeClr val="tx2"/>
                </a:solidFill>
              </a:defRPr>
            </a:lvl1pPr>
          </a:lstStyle>
          <a:p>
            <a:fld id="{B8796F01-7154-41E0-B48B-A6921757531A}" type="slidenum">
              <a:rPr/>
              <a:pPr/>
              <a:t>‹#›</a:t>
            </a:fld>
            <a:endParaRPr dirty="0"/>
          </a:p>
        </p:txBody>
      </p:sp>
    </p:spTree>
    <p:extLst>
      <p:ext uri="{BB962C8B-B14F-4D97-AF65-F5344CB8AC3E}">
        <p14:creationId xmlns:p14="http://schemas.microsoft.com/office/powerpoint/2010/main" val="44077566"/>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2"/>
        </a:solidFill>
        <a:latin typeface="+mn-lt"/>
        <a:ea typeface="+mn-ea"/>
        <a:cs typeface="+mn-cs"/>
      </a:defRPr>
    </a:lvl1pPr>
    <a:lvl2pPr marL="609493" algn="l" defTabSz="1218987" rtl="0" eaLnBrk="1" latinLnBrk="0" hangingPunct="1">
      <a:defRPr sz="1600" kern="1200">
        <a:solidFill>
          <a:schemeClr val="tx2"/>
        </a:solidFill>
        <a:latin typeface="+mn-lt"/>
        <a:ea typeface="+mn-ea"/>
        <a:cs typeface="+mn-cs"/>
      </a:defRPr>
    </a:lvl2pPr>
    <a:lvl3pPr marL="1218987" algn="l" defTabSz="1218987" rtl="0" eaLnBrk="1" latinLnBrk="0" hangingPunct="1">
      <a:defRPr sz="1600" kern="1200">
        <a:solidFill>
          <a:schemeClr val="tx2"/>
        </a:solidFill>
        <a:latin typeface="+mn-lt"/>
        <a:ea typeface="+mn-ea"/>
        <a:cs typeface="+mn-cs"/>
      </a:defRPr>
    </a:lvl3pPr>
    <a:lvl4pPr marL="1828480" algn="l" defTabSz="1218987" rtl="0" eaLnBrk="1" latinLnBrk="0" hangingPunct="1">
      <a:defRPr sz="1600" kern="1200">
        <a:solidFill>
          <a:schemeClr val="tx2"/>
        </a:solidFill>
        <a:latin typeface="+mn-lt"/>
        <a:ea typeface="+mn-ea"/>
        <a:cs typeface="+mn-cs"/>
      </a:defRPr>
    </a:lvl4pPr>
    <a:lvl5pPr marL="2437973" algn="l" defTabSz="1218987" rtl="0" eaLnBrk="1" latinLnBrk="0" hangingPunct="1">
      <a:defRPr sz="1600" kern="1200">
        <a:solidFill>
          <a:schemeClr val="tx2"/>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8796F01-7154-41E0-B48B-A6921757531A}" type="slidenum">
              <a:rPr lang="en-US" smtClean="0"/>
              <a:pPr/>
              <a:t>1</a:t>
            </a:fld>
            <a:endParaRPr lang="en-US" dirty="0"/>
          </a:p>
        </p:txBody>
      </p:sp>
    </p:spTree>
    <p:extLst>
      <p:ext uri="{BB962C8B-B14F-4D97-AF65-F5344CB8AC3E}">
        <p14:creationId xmlns:p14="http://schemas.microsoft.com/office/powerpoint/2010/main" val="2008690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sv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1"/>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344AB447-BDFD-4FA4-9A82-52202FFDC88D}"/>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r="22801"/>
          <a:stretch/>
        </p:blipFill>
        <p:spPr>
          <a:xfrm>
            <a:off x="6856412" y="0"/>
            <a:ext cx="5294313" cy="6858000"/>
          </a:xfrm>
          <a:prstGeom prst="rect">
            <a:avLst/>
          </a:prstGeom>
        </p:spPr>
      </p:pic>
      <p:pic>
        <p:nvPicPr>
          <p:cNvPr id="10" name="Graphic 9">
            <a:extLst>
              <a:ext uri="{FF2B5EF4-FFF2-40B4-BE49-F238E27FC236}">
                <a16:creationId xmlns:a16="http://schemas.microsoft.com/office/drawing/2014/main" id="{FADFEC34-EAD1-470C-B1D7-476DAA0BDC7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812" y="0"/>
            <a:ext cx="6858000" cy="6858000"/>
          </a:xfrm>
          <a:prstGeom prst="rect">
            <a:avLst/>
          </a:prstGeom>
        </p:spPr>
      </p:pic>
      <p:pic>
        <p:nvPicPr>
          <p:cNvPr id="11" name="Graphic 10">
            <a:extLst>
              <a:ext uri="{FF2B5EF4-FFF2-40B4-BE49-F238E27FC236}">
                <a16:creationId xmlns:a16="http://schemas.microsoft.com/office/drawing/2014/main" id="{6FF142A7-701F-6940-8E95-0D4830D7641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868483" y="521171"/>
            <a:ext cx="6201033" cy="5815657"/>
          </a:xfrm>
          <a:prstGeom prst="rect">
            <a:avLst/>
          </a:prstGeom>
        </p:spPr>
      </p:pic>
      <p:sp>
        <p:nvSpPr>
          <p:cNvPr id="6" name="Text Placeholder Subtitle 1">
            <a:extLst>
              <a:ext uri="{FF2B5EF4-FFF2-40B4-BE49-F238E27FC236}">
                <a16:creationId xmlns:a16="http://schemas.microsoft.com/office/drawing/2014/main" id="{5A1F9EF5-B88C-405C-9168-EDE6A70749C5}"/>
              </a:ext>
            </a:extLst>
          </p:cNvPr>
          <p:cNvSpPr>
            <a:spLocks noGrp="1"/>
          </p:cNvSpPr>
          <p:nvPr>
            <p:ph type="body" sz="quarter" idx="10"/>
          </p:nvPr>
        </p:nvSpPr>
        <p:spPr>
          <a:xfrm>
            <a:off x="4214813" y="1752600"/>
            <a:ext cx="3757612" cy="609600"/>
          </a:xfrm>
        </p:spPr>
        <p:txBody>
          <a:bodyPr>
            <a:normAutofit/>
          </a:bodyPr>
          <a:lstStyle>
            <a:lvl1pPr marL="0" indent="0" algn="ctr">
              <a:buFontTx/>
              <a:buNone/>
              <a:defRPr sz="2000">
                <a:solidFill>
                  <a:schemeClr val="accent4"/>
                </a:solidFill>
              </a:defRPr>
            </a:lvl1pPr>
          </a:lstStyle>
          <a:p>
            <a:pPr lvl="0"/>
            <a:r>
              <a:rPr lang="en-US"/>
              <a:t>Click to edit Master text styles</a:t>
            </a:r>
          </a:p>
        </p:txBody>
      </p:sp>
      <p:sp>
        <p:nvSpPr>
          <p:cNvPr id="19" name="Text Placeholder Subtitle 2">
            <a:extLst>
              <a:ext uri="{FF2B5EF4-FFF2-40B4-BE49-F238E27FC236}">
                <a16:creationId xmlns:a16="http://schemas.microsoft.com/office/drawing/2014/main" id="{D2282B87-09AC-4246-8C13-92CF93907CBF}"/>
              </a:ext>
            </a:extLst>
          </p:cNvPr>
          <p:cNvSpPr>
            <a:spLocks noGrp="1"/>
          </p:cNvSpPr>
          <p:nvPr>
            <p:ph type="body" sz="quarter" idx="11"/>
          </p:nvPr>
        </p:nvSpPr>
        <p:spPr>
          <a:xfrm>
            <a:off x="4214813" y="4844142"/>
            <a:ext cx="3757612" cy="609600"/>
          </a:xfrm>
        </p:spPr>
        <p:txBody>
          <a:bodyPr>
            <a:normAutofit/>
          </a:bodyPr>
          <a:lstStyle>
            <a:lvl1pPr marL="0" indent="0" algn="ctr">
              <a:buFontTx/>
              <a:buNone/>
              <a:defRPr sz="2000">
                <a:solidFill>
                  <a:schemeClr val="accent4"/>
                </a:solidFill>
              </a:defRPr>
            </a:lvl1pPr>
          </a:lstStyle>
          <a:p>
            <a:pPr lvl="0"/>
            <a:r>
              <a:rPr lang="en-US"/>
              <a:t>Click to edit Master text styles</a:t>
            </a:r>
          </a:p>
        </p:txBody>
      </p:sp>
      <p:sp>
        <p:nvSpPr>
          <p:cNvPr id="2" name="Title 1">
            <a:extLst>
              <a:ext uri="{FF2B5EF4-FFF2-40B4-BE49-F238E27FC236}">
                <a16:creationId xmlns:a16="http://schemas.microsoft.com/office/drawing/2014/main" id="{B14A909A-2E72-4DBE-BD02-0B20CFB25B6B}"/>
              </a:ext>
            </a:extLst>
          </p:cNvPr>
          <p:cNvSpPr>
            <a:spLocks noGrp="1"/>
          </p:cNvSpPr>
          <p:nvPr>
            <p:ph type="title" hasCustomPrompt="1"/>
          </p:nvPr>
        </p:nvSpPr>
        <p:spPr>
          <a:xfrm>
            <a:off x="4214811" y="2361521"/>
            <a:ext cx="3757613" cy="2481941"/>
          </a:xfrm>
        </p:spPr>
        <p:txBody>
          <a:bodyPr vert="horz" lIns="121899" tIns="60949" rIns="121899" bIns="60949" rtlCol="0" anchor="ctr">
            <a:normAutofit/>
          </a:bodyPr>
          <a:lstStyle>
            <a:lvl1pPr algn="ctr">
              <a:defRPr lang="en-US" sz="7200" b="1">
                <a:solidFill>
                  <a:schemeClr val="accent4"/>
                </a:solidFill>
                <a:ea typeface="+mn-ea"/>
                <a:cs typeface="+mn-cs"/>
              </a:defRPr>
            </a:lvl1pPr>
          </a:lstStyle>
          <a:p>
            <a:pPr marL="0" lvl="0" indent="0" algn="ctr">
              <a:lnSpc>
                <a:spcPct val="95000"/>
              </a:lnSpc>
              <a:spcBef>
                <a:spcPts val="1866"/>
              </a:spcBef>
              <a:buClr>
                <a:schemeClr val="accent6">
                  <a:lumMod val="50000"/>
                </a:schemeClr>
              </a:buClr>
              <a:buSzPct val="100000"/>
              <a:buFontTx/>
            </a:pPr>
            <a:r>
              <a:rPr lang="en-US" dirty="0"/>
              <a:t>Add Title</a:t>
            </a:r>
          </a:p>
        </p:txBody>
      </p:sp>
    </p:spTree>
    <p:extLst>
      <p:ext uri="{BB962C8B-B14F-4D97-AF65-F5344CB8AC3E}">
        <p14:creationId xmlns:p14="http://schemas.microsoft.com/office/powerpoint/2010/main" val="3322012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mall Circle Layout">
    <p:bg>
      <p:bgPr>
        <a:solidFill>
          <a:schemeClr val="accent5"/>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E7AEBCE5-C441-4E28-A2A0-86898FA8A1A7}"/>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2527" t="27893"/>
          <a:stretch/>
        </p:blipFill>
        <p:spPr>
          <a:xfrm>
            <a:off x="0" y="0"/>
            <a:ext cx="4875212" cy="3769068"/>
          </a:xfrm>
          <a:prstGeom prst="rect">
            <a:avLst/>
          </a:prstGeom>
        </p:spPr>
      </p:pic>
      <p:sp>
        <p:nvSpPr>
          <p:cNvPr id="13" name="Text Placeholder 12">
            <a:extLst>
              <a:ext uri="{FF2B5EF4-FFF2-40B4-BE49-F238E27FC236}">
                <a16:creationId xmlns:a16="http://schemas.microsoft.com/office/drawing/2014/main" id="{1B0C5185-5797-47C6-A658-12B8040B7244}"/>
              </a:ext>
            </a:extLst>
          </p:cNvPr>
          <p:cNvSpPr>
            <a:spLocks noGrp="1"/>
          </p:cNvSpPr>
          <p:nvPr>
            <p:ph type="body" sz="quarter" idx="11"/>
          </p:nvPr>
        </p:nvSpPr>
        <p:spPr>
          <a:xfrm>
            <a:off x="6094412" y="1828800"/>
            <a:ext cx="5410200" cy="4343400"/>
          </a:xfrm>
        </p:spPr>
        <p:txBody>
          <a:bodyPr>
            <a:normAutofit/>
          </a:bodyPr>
          <a:lstStyle>
            <a:lvl1pPr>
              <a:buClr>
                <a:schemeClr val="bg1"/>
              </a:buClr>
              <a:defRPr sz="2000">
                <a:solidFill>
                  <a:schemeClr val="bg1"/>
                </a:solidFill>
              </a:defRPr>
            </a:lvl1pPr>
            <a:lvl2pPr marL="731392" indent="-304747">
              <a:buClr>
                <a:schemeClr val="bg1"/>
              </a:buClr>
              <a:buFont typeface="Courier New" panose="02070309020205020404" pitchFamily="49" charset="0"/>
              <a:buChar char="o"/>
              <a:defRPr sz="2000">
                <a:solidFill>
                  <a:schemeClr val="bg1"/>
                </a:solidFill>
              </a:defRPr>
            </a:lvl2pPr>
            <a:lvl3pPr marL="1158037" indent="-304747">
              <a:buClr>
                <a:schemeClr val="bg1"/>
              </a:buClr>
              <a:buFont typeface="Courier New" panose="02070309020205020404" pitchFamily="49" charset="0"/>
              <a:buChar char="o"/>
              <a:defRPr sz="2000">
                <a:solidFill>
                  <a:schemeClr val="bg1"/>
                </a:solidFill>
              </a:defRPr>
            </a:lvl3pPr>
            <a:lvl4pPr marL="1584683" indent="-304747">
              <a:buClr>
                <a:schemeClr val="bg1"/>
              </a:buClr>
              <a:buFont typeface="Courier New" panose="02070309020205020404" pitchFamily="49" charset="0"/>
              <a:buChar char="o"/>
              <a:defRPr sz="2000">
                <a:solidFill>
                  <a:schemeClr val="bg1"/>
                </a:solidFill>
              </a:defRPr>
            </a:lvl4pPr>
            <a:lvl5pPr marL="2011328" indent="-304747">
              <a:buClr>
                <a:schemeClr val="bg1"/>
              </a:buClr>
              <a:buFont typeface="Courier New" panose="02070309020205020404" pitchFamily="49" charset="0"/>
              <a:buChar char="o"/>
              <a:defRPr sz="2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a:extLst>
              <a:ext uri="{FF2B5EF4-FFF2-40B4-BE49-F238E27FC236}">
                <a16:creationId xmlns:a16="http://schemas.microsoft.com/office/drawing/2014/main" id="{364FE576-B3E5-461C-84D8-BF879AF493CD}"/>
              </a:ext>
            </a:extLst>
          </p:cNvPr>
          <p:cNvSpPr>
            <a:spLocks noGrp="1"/>
          </p:cNvSpPr>
          <p:nvPr>
            <p:ph type="title"/>
          </p:nvPr>
        </p:nvSpPr>
        <p:spPr>
          <a:xfrm>
            <a:off x="684213" y="685800"/>
            <a:ext cx="3886199" cy="2133598"/>
          </a:xfrm>
        </p:spPr>
        <p:txBody>
          <a:bodyPr vert="horz" lIns="121899" tIns="60949" rIns="121899" bIns="60949" rtlCol="0" anchor="t">
            <a:normAutofit/>
          </a:bodyPr>
          <a:lstStyle>
            <a:lvl1pPr>
              <a:defRPr lang="en-US" sz="4000" b="1">
                <a:solidFill>
                  <a:schemeClr val="accent1"/>
                </a:solidFill>
                <a:ea typeface="+mn-ea"/>
                <a:cs typeface="+mn-cs"/>
              </a:defRPr>
            </a:lvl1pPr>
          </a:lstStyle>
          <a:p>
            <a:pPr marL="0" lvl="0" indent="0">
              <a:lnSpc>
                <a:spcPct val="95000"/>
              </a:lnSpc>
              <a:spcBef>
                <a:spcPts val="1866"/>
              </a:spcBef>
              <a:buClr>
                <a:schemeClr val="accent6">
                  <a:lumMod val="50000"/>
                </a:schemeClr>
              </a:buClr>
              <a:buSzPct val="100000"/>
              <a:buFont typeface="Arial" pitchFamily="34" charset="0"/>
            </a:pPr>
            <a:r>
              <a:rPr lang="en-US"/>
              <a:t>Click to edit Master title style</a:t>
            </a:r>
            <a:endParaRPr lang="en-US" dirty="0"/>
          </a:p>
        </p:txBody>
      </p:sp>
    </p:spTree>
    <p:extLst>
      <p:ext uri="{BB962C8B-B14F-4D97-AF65-F5344CB8AC3E}">
        <p14:creationId xmlns:p14="http://schemas.microsoft.com/office/powerpoint/2010/main" val="1680637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mall Circle Layout Blue">
    <p:bg>
      <p:bgPr>
        <a:solidFill>
          <a:schemeClr val="tx2"/>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E7AEBCE5-C441-4E28-A2A0-86898FA8A1A7}"/>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2527" t="27893"/>
          <a:stretch/>
        </p:blipFill>
        <p:spPr>
          <a:xfrm>
            <a:off x="0" y="0"/>
            <a:ext cx="4875212" cy="3769068"/>
          </a:xfrm>
          <a:prstGeom prst="rect">
            <a:avLst/>
          </a:prstGeom>
        </p:spPr>
      </p:pic>
      <p:sp>
        <p:nvSpPr>
          <p:cNvPr id="13" name="Text Placeholder 12">
            <a:extLst>
              <a:ext uri="{FF2B5EF4-FFF2-40B4-BE49-F238E27FC236}">
                <a16:creationId xmlns:a16="http://schemas.microsoft.com/office/drawing/2014/main" id="{1B0C5185-5797-47C6-A658-12B8040B7244}"/>
              </a:ext>
            </a:extLst>
          </p:cNvPr>
          <p:cNvSpPr>
            <a:spLocks noGrp="1"/>
          </p:cNvSpPr>
          <p:nvPr>
            <p:ph type="body" sz="quarter" idx="11"/>
          </p:nvPr>
        </p:nvSpPr>
        <p:spPr>
          <a:xfrm>
            <a:off x="6094412" y="1828800"/>
            <a:ext cx="5410200" cy="4343400"/>
          </a:xfrm>
        </p:spPr>
        <p:txBody>
          <a:bodyPr>
            <a:normAutofit/>
          </a:bodyPr>
          <a:lstStyle>
            <a:lvl1pPr>
              <a:buClr>
                <a:schemeClr val="bg1"/>
              </a:buClr>
              <a:defRPr sz="2000">
                <a:solidFill>
                  <a:schemeClr val="bg1"/>
                </a:solidFill>
              </a:defRPr>
            </a:lvl1pPr>
            <a:lvl2pPr marL="731392" indent="-304747">
              <a:buClr>
                <a:schemeClr val="bg1"/>
              </a:buClr>
              <a:buFont typeface="Courier New" panose="02070309020205020404" pitchFamily="49" charset="0"/>
              <a:buChar char="o"/>
              <a:defRPr sz="2000">
                <a:solidFill>
                  <a:schemeClr val="bg1"/>
                </a:solidFill>
              </a:defRPr>
            </a:lvl2pPr>
            <a:lvl3pPr marL="1158037" indent="-304747">
              <a:buClr>
                <a:schemeClr val="bg1"/>
              </a:buClr>
              <a:buFont typeface="Courier New" panose="02070309020205020404" pitchFamily="49" charset="0"/>
              <a:buChar char="o"/>
              <a:defRPr sz="2000">
                <a:solidFill>
                  <a:schemeClr val="bg1"/>
                </a:solidFill>
              </a:defRPr>
            </a:lvl3pPr>
            <a:lvl4pPr marL="1584683" indent="-304747">
              <a:buClr>
                <a:schemeClr val="bg1"/>
              </a:buClr>
              <a:buFont typeface="Courier New" panose="02070309020205020404" pitchFamily="49" charset="0"/>
              <a:buChar char="o"/>
              <a:defRPr sz="2000">
                <a:solidFill>
                  <a:schemeClr val="bg1"/>
                </a:solidFill>
              </a:defRPr>
            </a:lvl4pPr>
            <a:lvl5pPr marL="2011328" indent="-304747">
              <a:buClr>
                <a:schemeClr val="bg1"/>
              </a:buClr>
              <a:buFont typeface="Courier New" panose="02070309020205020404" pitchFamily="49" charset="0"/>
              <a:buChar char="o"/>
              <a:defRPr sz="2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a:extLst>
              <a:ext uri="{FF2B5EF4-FFF2-40B4-BE49-F238E27FC236}">
                <a16:creationId xmlns:a16="http://schemas.microsoft.com/office/drawing/2014/main" id="{364FE576-B3E5-461C-84D8-BF879AF493CD}"/>
              </a:ext>
            </a:extLst>
          </p:cNvPr>
          <p:cNvSpPr>
            <a:spLocks noGrp="1"/>
          </p:cNvSpPr>
          <p:nvPr>
            <p:ph type="title"/>
          </p:nvPr>
        </p:nvSpPr>
        <p:spPr>
          <a:xfrm>
            <a:off x="684213" y="685800"/>
            <a:ext cx="3886199" cy="2133598"/>
          </a:xfrm>
        </p:spPr>
        <p:txBody>
          <a:bodyPr vert="horz" lIns="121899" tIns="60949" rIns="121899" bIns="60949" rtlCol="0" anchor="t">
            <a:normAutofit/>
          </a:bodyPr>
          <a:lstStyle>
            <a:lvl1pPr>
              <a:defRPr lang="en-US" sz="4000" b="1">
                <a:solidFill>
                  <a:schemeClr val="tx2"/>
                </a:solidFill>
                <a:ea typeface="+mn-ea"/>
                <a:cs typeface="+mn-cs"/>
              </a:defRPr>
            </a:lvl1pPr>
          </a:lstStyle>
          <a:p>
            <a:pPr marL="0" lvl="0" indent="0">
              <a:lnSpc>
                <a:spcPct val="95000"/>
              </a:lnSpc>
              <a:spcBef>
                <a:spcPts val="1866"/>
              </a:spcBef>
              <a:buClr>
                <a:schemeClr val="accent6">
                  <a:lumMod val="50000"/>
                </a:schemeClr>
              </a:buClr>
              <a:buSzPct val="100000"/>
              <a:buFont typeface="Arial" pitchFamily="34" charset="0"/>
            </a:pPr>
            <a:r>
              <a:rPr lang="en-US"/>
              <a:t>Click to edit Master title style</a:t>
            </a:r>
            <a:endParaRPr lang="en-US" dirty="0"/>
          </a:p>
        </p:txBody>
      </p:sp>
    </p:spTree>
    <p:extLst>
      <p:ext uri="{BB962C8B-B14F-4D97-AF65-F5344CB8AC3E}">
        <p14:creationId xmlns:p14="http://schemas.microsoft.com/office/powerpoint/2010/main" val="2800148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Large Circle Layout_alternate">
    <p:bg>
      <p:bgPr>
        <a:solidFill>
          <a:schemeClr val="accent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7357EB46-0628-42CB-95AC-AF38CFD68654}"/>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r="22801"/>
          <a:stretch/>
        </p:blipFill>
        <p:spPr>
          <a:xfrm>
            <a:off x="6882605" y="990"/>
            <a:ext cx="5294313" cy="6858000"/>
          </a:xfrm>
          <a:prstGeom prst="rect">
            <a:avLst/>
          </a:prstGeom>
        </p:spPr>
      </p:pic>
      <p:pic>
        <p:nvPicPr>
          <p:cNvPr id="7" name="Graphic 6">
            <a:extLst>
              <a:ext uri="{FF2B5EF4-FFF2-40B4-BE49-F238E27FC236}">
                <a16:creationId xmlns:a16="http://schemas.microsoft.com/office/drawing/2014/main" id="{D12EB5EE-DDAA-D449-95BC-BCAFCC6E6BB5}"/>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18750" t="25323" r="-17290" b="14356"/>
          <a:stretch/>
        </p:blipFill>
        <p:spPr>
          <a:xfrm>
            <a:off x="0" y="0"/>
            <a:ext cx="12014201" cy="6897338"/>
          </a:xfrm>
          <a:prstGeom prst="rect">
            <a:avLst/>
          </a:prstGeom>
        </p:spPr>
      </p:pic>
      <p:sp>
        <p:nvSpPr>
          <p:cNvPr id="2" name="Title 1"/>
          <p:cNvSpPr>
            <a:spLocks noGrp="1"/>
          </p:cNvSpPr>
          <p:nvPr>
            <p:ph type="title"/>
          </p:nvPr>
        </p:nvSpPr>
        <p:spPr>
          <a:xfrm>
            <a:off x="720725" y="685800"/>
            <a:ext cx="5562600" cy="1143000"/>
          </a:xfrm>
        </p:spPr>
        <p:txBody>
          <a:bodyPr anchor="t">
            <a:normAutofit/>
          </a:bodyPr>
          <a:lstStyle>
            <a:lvl1pPr>
              <a:defRPr sz="4000" b="1">
                <a:solidFill>
                  <a:schemeClr val="accent1"/>
                </a:solidFill>
              </a:defRPr>
            </a:lvl1pPr>
          </a:lstStyle>
          <a:p>
            <a:r>
              <a:rPr lang="en-US"/>
              <a:t>Click to edit Master title style</a:t>
            </a:r>
            <a:endParaRPr dirty="0"/>
          </a:p>
        </p:txBody>
      </p:sp>
      <p:sp>
        <p:nvSpPr>
          <p:cNvPr id="3" name="Content Placeholder 2"/>
          <p:cNvSpPr>
            <a:spLocks noGrp="1"/>
          </p:cNvSpPr>
          <p:nvPr>
            <p:ph idx="1"/>
          </p:nvPr>
        </p:nvSpPr>
        <p:spPr>
          <a:xfrm>
            <a:off x="720725" y="1828800"/>
            <a:ext cx="5562600" cy="4470400"/>
          </a:xfrm>
        </p:spPr>
        <p:txBody>
          <a:bodyPr>
            <a:normAutofit/>
          </a:bodyPr>
          <a:lstStyle>
            <a:lvl1pPr>
              <a:defRPr sz="2000"/>
            </a:lvl1pPr>
            <a:lvl2pPr marL="731392" indent="-304747">
              <a:buFont typeface="Courier New" panose="02070309020205020404" pitchFamily="49" charset="0"/>
              <a:buChar char="o"/>
              <a:defRPr sz="2000"/>
            </a:lvl2pPr>
            <a:lvl3pPr marL="1158037" indent="-304747">
              <a:buFont typeface="Courier New" panose="02070309020205020404" pitchFamily="49" charset="0"/>
              <a:buChar char="o"/>
              <a:defRPr sz="2000"/>
            </a:lvl3pPr>
            <a:lvl4pPr marL="1584683" indent="-304747">
              <a:buFont typeface="Courier New" panose="02070309020205020404" pitchFamily="49" charset="0"/>
              <a:buChar char="o"/>
              <a:defRPr sz="2000"/>
            </a:lvl4pPr>
            <a:lvl5pPr marL="2011328" indent="-304747">
              <a:buFont typeface="Courier New" panose="02070309020205020404" pitchFamily="49" charset="0"/>
              <a:buChar char="o"/>
              <a:defRPr sz="2000"/>
            </a:lvl5pPr>
            <a:lvl6pPr>
              <a:defRPr/>
            </a:lvl6pPr>
            <a:lvl7pPr>
              <a:defRPr baseline="0"/>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Tree>
    <p:extLst>
      <p:ext uri="{BB962C8B-B14F-4D97-AF65-F5344CB8AC3E}">
        <p14:creationId xmlns:p14="http://schemas.microsoft.com/office/powerpoint/2010/main" val="1027200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Large Circle Layout_alternate">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7357EB46-0628-42CB-95AC-AF38CFD68654}"/>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r="22801"/>
          <a:stretch/>
        </p:blipFill>
        <p:spPr>
          <a:xfrm>
            <a:off x="6894512" y="0"/>
            <a:ext cx="5294313" cy="6858000"/>
          </a:xfrm>
          <a:prstGeom prst="rect">
            <a:avLst/>
          </a:prstGeom>
        </p:spPr>
      </p:pic>
      <p:pic>
        <p:nvPicPr>
          <p:cNvPr id="7" name="Graphic 6">
            <a:extLst>
              <a:ext uri="{FF2B5EF4-FFF2-40B4-BE49-F238E27FC236}">
                <a16:creationId xmlns:a16="http://schemas.microsoft.com/office/drawing/2014/main" id="{75506675-2304-3948-8A18-BB70E847D3D5}"/>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18750" t="25323" r="-17290" b="14356"/>
          <a:stretch/>
        </p:blipFill>
        <p:spPr>
          <a:xfrm>
            <a:off x="0" y="0"/>
            <a:ext cx="12014201" cy="6897338"/>
          </a:xfrm>
          <a:prstGeom prst="rect">
            <a:avLst/>
          </a:prstGeom>
        </p:spPr>
      </p:pic>
      <p:sp>
        <p:nvSpPr>
          <p:cNvPr id="2" name="Title 1"/>
          <p:cNvSpPr>
            <a:spLocks noGrp="1"/>
          </p:cNvSpPr>
          <p:nvPr>
            <p:ph type="title"/>
          </p:nvPr>
        </p:nvSpPr>
        <p:spPr>
          <a:xfrm>
            <a:off x="720725" y="685800"/>
            <a:ext cx="5562600" cy="1143000"/>
          </a:xfrm>
        </p:spPr>
        <p:txBody>
          <a:bodyPr anchor="t">
            <a:normAutofit/>
          </a:bodyPr>
          <a:lstStyle>
            <a:lvl1pPr>
              <a:defRPr sz="4000" b="1">
                <a:solidFill>
                  <a:schemeClr val="bg1"/>
                </a:solidFill>
              </a:defRPr>
            </a:lvl1pPr>
          </a:lstStyle>
          <a:p>
            <a:r>
              <a:rPr lang="en-US"/>
              <a:t>Click to edit Master title style</a:t>
            </a:r>
            <a:endParaRPr dirty="0"/>
          </a:p>
        </p:txBody>
      </p:sp>
      <p:sp>
        <p:nvSpPr>
          <p:cNvPr id="3" name="Content Placeholder 2"/>
          <p:cNvSpPr>
            <a:spLocks noGrp="1"/>
          </p:cNvSpPr>
          <p:nvPr>
            <p:ph idx="1"/>
          </p:nvPr>
        </p:nvSpPr>
        <p:spPr>
          <a:xfrm>
            <a:off x="720725" y="1828800"/>
            <a:ext cx="5562600" cy="4470400"/>
          </a:xfrm>
        </p:spPr>
        <p:txBody>
          <a:bodyPr>
            <a:normAutofit/>
          </a:bodyPr>
          <a:lstStyle>
            <a:lvl1pPr>
              <a:buClr>
                <a:schemeClr val="bg1"/>
              </a:buClr>
              <a:defRPr sz="2000">
                <a:solidFill>
                  <a:schemeClr val="bg1"/>
                </a:solidFill>
              </a:defRPr>
            </a:lvl1pPr>
            <a:lvl2pPr marL="731392" indent="-304747">
              <a:buClr>
                <a:schemeClr val="bg1"/>
              </a:buClr>
              <a:buFont typeface="Courier New" panose="02070309020205020404" pitchFamily="49" charset="0"/>
              <a:buChar char="o"/>
              <a:defRPr sz="2000">
                <a:solidFill>
                  <a:schemeClr val="bg1"/>
                </a:solidFill>
              </a:defRPr>
            </a:lvl2pPr>
            <a:lvl3pPr marL="1158037" indent="-304747">
              <a:buClr>
                <a:schemeClr val="bg1"/>
              </a:buClr>
              <a:buFont typeface="Courier New" panose="02070309020205020404" pitchFamily="49" charset="0"/>
              <a:buChar char="o"/>
              <a:defRPr sz="2000">
                <a:solidFill>
                  <a:schemeClr val="bg1"/>
                </a:solidFill>
              </a:defRPr>
            </a:lvl3pPr>
            <a:lvl4pPr marL="1584683" indent="-304747">
              <a:buClr>
                <a:schemeClr val="bg1"/>
              </a:buClr>
              <a:buFont typeface="Courier New" panose="02070309020205020404" pitchFamily="49" charset="0"/>
              <a:buChar char="o"/>
              <a:defRPr sz="2000">
                <a:solidFill>
                  <a:schemeClr val="bg1"/>
                </a:solidFill>
              </a:defRPr>
            </a:lvl4pPr>
            <a:lvl5pPr marL="2011328" indent="-304747">
              <a:buClr>
                <a:schemeClr val="bg1"/>
              </a:buClr>
              <a:buFont typeface="Courier New" panose="02070309020205020404" pitchFamily="49" charset="0"/>
              <a:buChar char="o"/>
              <a:defRPr sz="2000">
                <a:solidFill>
                  <a:schemeClr val="bg1"/>
                </a:solidFill>
              </a:defRPr>
            </a:lvl5pPr>
            <a:lvl6pPr>
              <a:defRPr/>
            </a:lvl6pPr>
            <a:lvl7pPr>
              <a:defRPr baseline="0"/>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Tree>
    <p:extLst>
      <p:ext uri="{BB962C8B-B14F-4D97-AF65-F5344CB8AC3E}">
        <p14:creationId xmlns:p14="http://schemas.microsoft.com/office/powerpoint/2010/main" val="4090494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aper layout">
    <p:bg>
      <p:bgPr>
        <a:blipFill dpi="0" rotWithShape="1">
          <a:blip r:embed="rId2">
            <a:alphaModFix amt="30000"/>
            <a:lum/>
          </a:blip>
          <a:srcRect/>
          <a:tile tx="203200" ty="20320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741611" y="685800"/>
            <a:ext cx="8763002" cy="990600"/>
          </a:xfrm>
        </p:spPr>
        <p:txBody>
          <a:bodyPr anchor="t"/>
          <a:lstStyle>
            <a:lvl1pPr>
              <a:lnSpc>
                <a:spcPct val="100000"/>
              </a:lnSpc>
              <a:defRPr sz="4000" b="1">
                <a:solidFill>
                  <a:schemeClr val="accent1"/>
                </a:solidFill>
              </a:defRPr>
            </a:lvl1pPr>
          </a:lstStyle>
          <a:p>
            <a:r>
              <a:rPr lang="en-US"/>
              <a:t>Click to edit Master title style</a:t>
            </a:r>
            <a:endParaRPr dirty="0"/>
          </a:p>
        </p:txBody>
      </p:sp>
      <p:pic>
        <p:nvPicPr>
          <p:cNvPr id="4" name="Graphic 3">
            <a:extLst>
              <a:ext uri="{FF2B5EF4-FFF2-40B4-BE49-F238E27FC236}">
                <a16:creationId xmlns:a16="http://schemas.microsoft.com/office/drawing/2014/main" id="{688A6A42-7A89-44E1-BBDF-14C2FD2245B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50812" y="1309974"/>
            <a:ext cx="1830164" cy="4648200"/>
          </a:xfrm>
          <a:prstGeom prst="rect">
            <a:avLst/>
          </a:prstGeom>
        </p:spPr>
      </p:pic>
      <p:sp>
        <p:nvSpPr>
          <p:cNvPr id="8" name="Content Placeholder 2">
            <a:extLst>
              <a:ext uri="{FF2B5EF4-FFF2-40B4-BE49-F238E27FC236}">
                <a16:creationId xmlns:a16="http://schemas.microsoft.com/office/drawing/2014/main" id="{421512DC-20C8-4928-B94E-9F191902C57E}"/>
              </a:ext>
            </a:extLst>
          </p:cNvPr>
          <p:cNvSpPr>
            <a:spLocks noGrp="1"/>
          </p:cNvSpPr>
          <p:nvPr>
            <p:ph idx="10"/>
          </p:nvPr>
        </p:nvSpPr>
        <p:spPr>
          <a:xfrm>
            <a:off x="2741611" y="1828800"/>
            <a:ext cx="8763002" cy="4470400"/>
          </a:xfrm>
        </p:spPr>
        <p:txBody>
          <a:bodyPr>
            <a:normAutofit/>
          </a:bodyPr>
          <a:lstStyle>
            <a:lvl1pPr>
              <a:defRPr sz="2000"/>
            </a:lvl1pPr>
            <a:lvl2pPr marL="731392" indent="-304747">
              <a:buFont typeface="Courier New" panose="02070309020205020404" pitchFamily="49" charset="0"/>
              <a:buChar char="o"/>
              <a:defRPr sz="2000"/>
            </a:lvl2pPr>
            <a:lvl3pPr marL="1158037" indent="-304747">
              <a:buFont typeface="Courier New" panose="02070309020205020404" pitchFamily="49" charset="0"/>
              <a:buChar char="o"/>
              <a:defRPr sz="2000"/>
            </a:lvl3pPr>
            <a:lvl4pPr marL="1584683" indent="-304747">
              <a:buFont typeface="Courier New" panose="02070309020205020404" pitchFamily="49" charset="0"/>
              <a:buChar char="o"/>
              <a:defRPr sz="2000"/>
            </a:lvl4pPr>
            <a:lvl5pPr marL="2011328" indent="-304747">
              <a:buFont typeface="Courier New" panose="02070309020205020404" pitchFamily="49" charset="0"/>
              <a:buChar char="o"/>
              <a:defRPr sz="2000"/>
            </a:lvl5pPr>
            <a:lvl6pPr>
              <a:defRPr/>
            </a:lvl6pPr>
            <a:lvl7pPr>
              <a:defRPr baseline="0"/>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Tree>
    <p:extLst>
      <p:ext uri="{BB962C8B-B14F-4D97-AF65-F5344CB8AC3E}">
        <p14:creationId xmlns:p14="http://schemas.microsoft.com/office/powerpoint/2010/main" val="2304845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CAF10D-CEFC-F22F-F1C4-0360AFD794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C739E7-EE07-21CF-AA90-92CBEDD62EA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E62E78-70FF-B369-3F6D-11C154F049E4}"/>
              </a:ext>
            </a:extLst>
          </p:cNvPr>
          <p:cNvSpPr>
            <a:spLocks noGrp="1"/>
          </p:cNvSpPr>
          <p:nvPr>
            <p:ph type="dt" sz="half" idx="10"/>
          </p:nvPr>
        </p:nvSpPr>
        <p:spPr/>
        <p:txBody>
          <a:bodyPr/>
          <a:lstStyle/>
          <a:p>
            <a:fld id="{6FE2515C-0C62-4D1A-A4A5-94AACDCBD1BC}" type="datetimeFigureOut">
              <a:rPr lang="en-US" smtClean="0"/>
              <a:t>8/30/2022</a:t>
            </a:fld>
            <a:endParaRPr lang="en-US"/>
          </a:p>
        </p:txBody>
      </p:sp>
      <p:sp>
        <p:nvSpPr>
          <p:cNvPr id="5" name="Footer Placeholder 4">
            <a:extLst>
              <a:ext uri="{FF2B5EF4-FFF2-40B4-BE49-F238E27FC236}">
                <a16:creationId xmlns:a16="http://schemas.microsoft.com/office/drawing/2014/main" id="{62902154-1D26-9416-FF9C-213E08C250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4C7553-7552-68BC-8DB4-AB3F608AA08F}"/>
              </a:ext>
            </a:extLst>
          </p:cNvPr>
          <p:cNvSpPr>
            <a:spLocks noGrp="1"/>
          </p:cNvSpPr>
          <p:nvPr>
            <p:ph type="sldNum" sz="quarter" idx="12"/>
          </p:nvPr>
        </p:nvSpPr>
        <p:spPr/>
        <p:txBody>
          <a:bodyPr/>
          <a:lstStyle/>
          <a:p>
            <a:fld id="{F7BDCCC9-94F1-461A-82DB-C41D7DE6B4FE}" type="slidenum">
              <a:rPr lang="en-US" smtClean="0"/>
              <a:t>‹#›</a:t>
            </a:fld>
            <a:endParaRPr lang="en-US"/>
          </a:p>
        </p:txBody>
      </p:sp>
    </p:spTree>
    <p:extLst>
      <p:ext uri="{BB962C8B-B14F-4D97-AF65-F5344CB8AC3E}">
        <p14:creationId xmlns:p14="http://schemas.microsoft.com/office/powerpoint/2010/main" val="4566084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17309" y="76200"/>
            <a:ext cx="10157354" cy="1397000"/>
          </a:xfrm>
          <a:prstGeom prst="rect">
            <a:avLst/>
          </a:prstGeom>
        </p:spPr>
        <p:txBody>
          <a:bodyPr vert="horz" lIns="121899" tIns="60949" rIns="121899" bIns="60949" rtlCol="0" anchor="b">
            <a:normAutofit/>
          </a:bodyPr>
          <a:lstStyle/>
          <a:p>
            <a:r>
              <a:rPr lang="en-US"/>
              <a:t>Click to edit Master title style</a:t>
            </a:r>
            <a:endParaRPr dirty="0"/>
          </a:p>
        </p:txBody>
      </p:sp>
      <p:sp>
        <p:nvSpPr>
          <p:cNvPr id="3" name="Text Placeholder 2"/>
          <p:cNvSpPr>
            <a:spLocks noGrp="1"/>
          </p:cNvSpPr>
          <p:nvPr>
            <p:ph type="body" idx="1"/>
          </p:nvPr>
        </p:nvSpPr>
        <p:spPr>
          <a:xfrm>
            <a:off x="1117309" y="1701800"/>
            <a:ext cx="10157354" cy="4470400"/>
          </a:xfrm>
          <a:prstGeom prst="rect">
            <a:avLst/>
          </a:prstGeom>
        </p:spPr>
        <p:txBody>
          <a:bodyPr vert="horz" lIns="121899" tIns="60949" rIns="121899" bIns="6094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17309" y="6400801"/>
            <a:ext cx="2742486" cy="320675"/>
          </a:xfrm>
          <a:prstGeom prst="rect">
            <a:avLst/>
          </a:prstGeom>
        </p:spPr>
        <p:txBody>
          <a:bodyPr vert="horz" lIns="121899" tIns="60949" rIns="121899" bIns="60949" rtlCol="0" anchor="b"/>
          <a:lstStyle>
            <a:lvl1pPr algn="l">
              <a:defRPr sz="1200">
                <a:solidFill>
                  <a:schemeClr val="tx2">
                    <a:lumMod val="50000"/>
                  </a:schemeClr>
                </a:solidFill>
              </a:defRPr>
            </a:lvl1pPr>
          </a:lstStyle>
          <a:p>
            <a:fld id="{859468AF-EFCF-4AAD-ACF4-3BA83EC4AF4E}" type="datetime1">
              <a:rPr lang="en-US" smtClean="0"/>
              <a:pPr/>
              <a:t>8/30/2022</a:t>
            </a:fld>
            <a:endParaRPr lang="en-US" dirty="0"/>
          </a:p>
        </p:txBody>
      </p:sp>
      <p:sp>
        <p:nvSpPr>
          <p:cNvPr id="5" name="Footer Placeholder 4"/>
          <p:cNvSpPr>
            <a:spLocks noGrp="1"/>
          </p:cNvSpPr>
          <p:nvPr>
            <p:ph type="ftr" sz="quarter" idx="3"/>
          </p:nvPr>
        </p:nvSpPr>
        <p:spPr>
          <a:xfrm>
            <a:off x="3907842" y="6400801"/>
            <a:ext cx="6216301" cy="320675"/>
          </a:xfrm>
          <a:prstGeom prst="rect">
            <a:avLst/>
          </a:prstGeom>
        </p:spPr>
        <p:txBody>
          <a:bodyPr vert="horz" lIns="121899" tIns="60949" rIns="121899" bIns="60949" rtlCol="0" anchor="b"/>
          <a:lstStyle>
            <a:lvl1pPr algn="ctr">
              <a:defRPr sz="1200">
                <a:solidFill>
                  <a:schemeClr val="tx2">
                    <a:lumMod val="50000"/>
                  </a:schemeClr>
                </a:solidFill>
              </a:defRPr>
            </a:lvl1pPr>
          </a:lstStyle>
          <a:p>
            <a:r>
              <a:rPr lang="en-US" dirty="0"/>
              <a:t>Add a footer</a:t>
            </a:r>
          </a:p>
        </p:txBody>
      </p:sp>
      <p:sp>
        <p:nvSpPr>
          <p:cNvPr id="6" name="Slide Number Placeholder 5"/>
          <p:cNvSpPr>
            <a:spLocks noGrp="1"/>
          </p:cNvSpPr>
          <p:nvPr>
            <p:ph type="sldNum" sz="quarter" idx="4"/>
          </p:nvPr>
        </p:nvSpPr>
        <p:spPr>
          <a:xfrm>
            <a:off x="10167146" y="6400801"/>
            <a:ext cx="1107518" cy="320675"/>
          </a:xfrm>
          <a:prstGeom prst="rect">
            <a:avLst/>
          </a:prstGeom>
        </p:spPr>
        <p:txBody>
          <a:bodyPr vert="horz" lIns="121899" tIns="60949" rIns="121899" bIns="60949" rtlCol="0" anchor="b"/>
          <a:lstStyle>
            <a:lvl1pPr algn="r">
              <a:defRPr sz="1200">
                <a:solidFill>
                  <a:schemeClr val="tx2">
                    <a:lumMod val="50000"/>
                  </a:schemeClr>
                </a:solidFill>
              </a:defRPr>
            </a:lvl1pPr>
          </a:lstStyle>
          <a:p>
            <a:fld id="{EB37DED6-D4C7-42EE-AB49-D2E39E64FDE4}" type="slidenum">
              <a:rPr lang="en-US" smtClean="0"/>
              <a:pPr/>
              <a:t>‹#›</a:t>
            </a:fld>
            <a:endParaRPr lang="en-US" dirty="0"/>
          </a:p>
        </p:txBody>
      </p:sp>
    </p:spTree>
    <p:extLst>
      <p:ext uri="{BB962C8B-B14F-4D97-AF65-F5344CB8AC3E}">
        <p14:creationId xmlns:p14="http://schemas.microsoft.com/office/powerpoint/2010/main" val="2060187724"/>
      </p:ext>
    </p:extLst>
  </p:cSld>
  <p:clrMap bg1="lt1" tx1="dk1" bg2="lt2" tx2="dk2" accent1="accent1" accent2="accent2" accent3="accent3" accent4="accent4" accent5="accent5" accent6="accent6" hlink="hlink" folHlink="folHlink"/>
  <p:sldLayoutIdLst>
    <p:sldLayoutId id="2147483693" r:id="rId1"/>
    <p:sldLayoutId id="2147483701" r:id="rId2"/>
    <p:sldLayoutId id="2147483702" r:id="rId3"/>
    <p:sldLayoutId id="2147483699" r:id="rId4"/>
    <p:sldLayoutId id="2147483700" r:id="rId5"/>
    <p:sldLayoutId id="2147483698" r:id="rId6"/>
    <p:sldLayoutId id="2147483703" r:id="rId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1218987" rtl="0" eaLnBrk="1" latinLnBrk="0" hangingPunct="1">
        <a:lnSpc>
          <a:spcPct val="85000"/>
        </a:lnSpc>
        <a:spcBef>
          <a:spcPct val="0"/>
        </a:spcBef>
        <a:buNone/>
        <a:tabLst/>
        <a:defRPr sz="4400" b="0" kern="1200" cap="none" baseline="0">
          <a:solidFill>
            <a:schemeClr val="accent2">
              <a:lumMod val="50000"/>
            </a:schemeClr>
          </a:solidFill>
          <a:effectLst/>
          <a:latin typeface="+mj-lt"/>
          <a:ea typeface="+mj-ea"/>
          <a:cs typeface="+mj-cs"/>
        </a:defRPr>
      </a:lvl1pPr>
    </p:titleStyle>
    <p:bodyStyle>
      <a:lvl1pPr marL="304747" indent="-304747" algn="l" defTabSz="1218987" rtl="0" eaLnBrk="1" latinLnBrk="0" hangingPunct="1">
        <a:lnSpc>
          <a:spcPct val="95000"/>
        </a:lnSpc>
        <a:spcBef>
          <a:spcPts val="1866"/>
        </a:spcBef>
        <a:buClr>
          <a:schemeClr val="accent6">
            <a:lumMod val="50000"/>
          </a:schemeClr>
        </a:buClr>
        <a:buSzPct val="100000"/>
        <a:buFont typeface="Arial" pitchFamily="34" charset="0"/>
        <a:buChar char="•"/>
        <a:defRPr sz="2400" kern="1200">
          <a:solidFill>
            <a:schemeClr val="tx1"/>
          </a:solidFill>
          <a:latin typeface="+mn-lt"/>
          <a:ea typeface="+mn-ea"/>
          <a:cs typeface="+mn-cs"/>
        </a:defRPr>
      </a:lvl1pPr>
      <a:lvl2pPr marL="731392"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2000" kern="1200">
          <a:solidFill>
            <a:schemeClr val="tx1"/>
          </a:solidFill>
          <a:latin typeface="+mn-lt"/>
          <a:ea typeface="+mn-ea"/>
          <a:cs typeface="+mn-cs"/>
        </a:defRPr>
      </a:lvl2pPr>
      <a:lvl3pPr marL="1158037"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3pPr>
      <a:lvl4pPr marL="1584683"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4pPr>
      <a:lvl5pPr marL="2011328"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5pPr>
      <a:lvl6pPr marL="2133226" indent="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None/>
        <a:defRPr sz="1800" kern="1200">
          <a:solidFill>
            <a:schemeClr val="tx2">
              <a:lumMod val="50000"/>
            </a:schemeClr>
          </a:solidFill>
          <a:latin typeface="+mn-lt"/>
          <a:ea typeface="+mn-ea"/>
          <a:cs typeface="+mn-cs"/>
        </a:defRPr>
      </a:lvl6pPr>
      <a:lvl7pPr marL="2845622" indent="-28575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Char char="–"/>
        <a:defRPr sz="1800" kern="1200">
          <a:solidFill>
            <a:schemeClr val="tx2">
              <a:lumMod val="50000"/>
            </a:schemeClr>
          </a:solidFill>
          <a:latin typeface="+mn-lt"/>
          <a:ea typeface="+mn-ea"/>
          <a:cs typeface="+mn-cs"/>
        </a:defRPr>
      </a:lvl7pPr>
      <a:lvl8pPr marL="3272267" indent="-28575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Char char="–"/>
        <a:defRPr sz="1800" kern="1200">
          <a:solidFill>
            <a:schemeClr val="tx2">
              <a:lumMod val="50000"/>
            </a:schemeClr>
          </a:solidFill>
          <a:latin typeface="+mn-lt"/>
          <a:ea typeface="+mn-ea"/>
          <a:cs typeface="+mn-cs"/>
        </a:defRPr>
      </a:lvl8pPr>
      <a:lvl9pPr marL="3759862" indent="-28575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Char char="–"/>
        <a:defRPr sz="1800" kern="1200">
          <a:solidFill>
            <a:schemeClr val="tx2">
              <a:lumMod val="50000"/>
            </a:schemeClr>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1" userDrawn="1">
          <p15:clr>
            <a:srgbClr val="F26B43"/>
          </p15:clr>
        </p15:guide>
        <p15:guide id="2" orient="horz" pos="432" userDrawn="1">
          <p15:clr>
            <a:srgbClr val="F26B43"/>
          </p15:clr>
        </p15:guide>
        <p15:guide id="3" pos="7247" userDrawn="1">
          <p15:clr>
            <a:srgbClr val="F26B43"/>
          </p15:clr>
        </p15:guide>
        <p15:guide id="4" orient="horz" pos="388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5" name="Subtitle 4"/>
          <p:cNvSpPr>
            <a:spLocks noGrp="1"/>
          </p:cNvSpPr>
          <p:nvPr>
            <p:ph type="body" sz="quarter" idx="10"/>
          </p:nvPr>
        </p:nvSpPr>
        <p:spPr/>
        <p:txBody>
          <a:bodyPr>
            <a:normAutofit/>
          </a:bodyPr>
          <a:lstStyle/>
          <a:p>
            <a:pPr algn="ctr">
              <a:lnSpc>
                <a:spcPct val="100000"/>
              </a:lnSpc>
            </a:pPr>
            <a:r>
              <a:rPr lang="en-US" sz="2000">
                <a:solidFill>
                  <a:schemeClr val="accent1"/>
                </a:solidFill>
              </a:rPr>
              <a:t>Bài 15</a:t>
            </a:r>
            <a:endParaRPr lang="en-US" sz="2000" dirty="0">
              <a:solidFill>
                <a:schemeClr val="accent1"/>
              </a:solidFill>
            </a:endParaRPr>
          </a:p>
        </p:txBody>
      </p:sp>
      <p:sp>
        <p:nvSpPr>
          <p:cNvPr id="2" name="Title 1">
            <a:extLst>
              <a:ext uri="{FF2B5EF4-FFF2-40B4-BE49-F238E27FC236}">
                <a16:creationId xmlns:a16="http://schemas.microsoft.com/office/drawing/2014/main" id="{0F7DEB8F-68B5-45C7-B2E2-C7CEA0B52A93}"/>
              </a:ext>
            </a:extLst>
          </p:cNvPr>
          <p:cNvSpPr>
            <a:spLocks noGrp="1"/>
          </p:cNvSpPr>
          <p:nvPr>
            <p:ph type="title"/>
          </p:nvPr>
        </p:nvSpPr>
        <p:spPr>
          <a:xfrm>
            <a:off x="3427413" y="2361521"/>
            <a:ext cx="5334000" cy="2481941"/>
          </a:xfrm>
        </p:spPr>
        <p:txBody>
          <a:bodyPr>
            <a:normAutofit/>
          </a:bodyPr>
          <a:lstStyle/>
          <a:p>
            <a:r>
              <a:rPr lang="en-US"/>
              <a:t>Bản vẽ </a:t>
            </a:r>
            <a:br>
              <a:rPr lang="en-US"/>
            </a:br>
            <a:r>
              <a:rPr lang="en-US"/>
              <a:t>xây dựng</a:t>
            </a:r>
            <a:endParaRPr lang="en-US" dirty="0"/>
          </a:p>
        </p:txBody>
      </p:sp>
      <p:sp>
        <p:nvSpPr>
          <p:cNvPr id="3" name="Text Placeholder 2">
            <a:extLst>
              <a:ext uri="{FF2B5EF4-FFF2-40B4-BE49-F238E27FC236}">
                <a16:creationId xmlns:a16="http://schemas.microsoft.com/office/drawing/2014/main" id="{BFB2E407-D5EB-4497-8CCA-679DF12520C7}"/>
              </a:ext>
            </a:extLst>
          </p:cNvPr>
          <p:cNvSpPr>
            <a:spLocks noGrp="1"/>
          </p:cNvSpPr>
          <p:nvPr>
            <p:ph type="body" sz="quarter" idx="11"/>
          </p:nvPr>
        </p:nvSpPr>
        <p:spPr/>
        <p:txBody>
          <a:bodyPr/>
          <a:lstStyle/>
          <a:p>
            <a:r>
              <a:rPr lang="en-US" sz="2000">
                <a:solidFill>
                  <a:schemeClr val="accent1"/>
                </a:solidFill>
              </a:rPr>
              <a:t>2022</a:t>
            </a:r>
            <a:endParaRPr lang="en-US" sz="2000" dirty="0">
              <a:solidFill>
                <a:schemeClr val="accent1"/>
              </a:solidFill>
            </a:endParaRPr>
          </a:p>
        </p:txBody>
      </p:sp>
    </p:spTree>
    <p:extLst>
      <p:ext uri="{BB962C8B-B14F-4D97-AF65-F5344CB8AC3E}">
        <p14:creationId xmlns:p14="http://schemas.microsoft.com/office/powerpoint/2010/main" val="3967481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57B9032-AE9E-E8B9-8D4A-30A3197CC9B6}"/>
              </a:ext>
            </a:extLst>
          </p:cNvPr>
          <p:cNvPicPr>
            <a:picLocks noChangeAspect="1"/>
          </p:cNvPicPr>
          <p:nvPr/>
        </p:nvPicPr>
        <p:blipFill>
          <a:blip r:embed="rId2"/>
          <a:stretch>
            <a:fillRect/>
          </a:stretch>
        </p:blipFill>
        <p:spPr>
          <a:xfrm>
            <a:off x="531812" y="170906"/>
            <a:ext cx="11429999" cy="6694714"/>
          </a:xfrm>
          <a:prstGeom prst="rect">
            <a:avLst/>
          </a:prstGeom>
        </p:spPr>
      </p:pic>
    </p:spTree>
    <p:extLst>
      <p:ext uri="{BB962C8B-B14F-4D97-AF65-F5344CB8AC3E}">
        <p14:creationId xmlns:p14="http://schemas.microsoft.com/office/powerpoint/2010/main" val="28351788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788FA5D-9745-D64A-A94C-153121A96F29}"/>
              </a:ext>
            </a:extLst>
          </p:cNvPr>
          <p:cNvPicPr>
            <a:picLocks noChangeAspect="1"/>
          </p:cNvPicPr>
          <p:nvPr/>
        </p:nvPicPr>
        <p:blipFill>
          <a:blip r:embed="rId2"/>
          <a:stretch>
            <a:fillRect/>
          </a:stretch>
        </p:blipFill>
        <p:spPr>
          <a:xfrm>
            <a:off x="1751012" y="44648"/>
            <a:ext cx="8991600" cy="6813352"/>
          </a:xfrm>
          <a:prstGeom prst="rect">
            <a:avLst/>
          </a:prstGeom>
        </p:spPr>
      </p:pic>
    </p:spTree>
    <p:extLst>
      <p:ext uri="{BB962C8B-B14F-4D97-AF65-F5344CB8AC3E}">
        <p14:creationId xmlns:p14="http://schemas.microsoft.com/office/powerpoint/2010/main" val="22866513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468555-3082-149C-02F7-BC440760B1DE}"/>
              </a:ext>
            </a:extLst>
          </p:cNvPr>
          <p:cNvPicPr>
            <a:picLocks noChangeAspect="1"/>
          </p:cNvPicPr>
          <p:nvPr/>
        </p:nvPicPr>
        <p:blipFill>
          <a:blip r:embed="rId2"/>
          <a:stretch>
            <a:fillRect/>
          </a:stretch>
        </p:blipFill>
        <p:spPr>
          <a:xfrm>
            <a:off x="303212" y="304800"/>
            <a:ext cx="12125916" cy="6096000"/>
          </a:xfrm>
          <a:prstGeom prst="rect">
            <a:avLst/>
          </a:prstGeom>
        </p:spPr>
      </p:pic>
    </p:spTree>
    <p:extLst>
      <p:ext uri="{BB962C8B-B14F-4D97-AF65-F5344CB8AC3E}">
        <p14:creationId xmlns:p14="http://schemas.microsoft.com/office/powerpoint/2010/main" val="18705186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6097EC7-53DC-F186-58E5-D6DD8CB6AEFB}"/>
              </a:ext>
            </a:extLst>
          </p:cNvPr>
          <p:cNvSpPr>
            <a:spLocks noGrp="1"/>
          </p:cNvSpPr>
          <p:nvPr>
            <p:ph type="title"/>
          </p:nvPr>
        </p:nvSpPr>
        <p:spPr>
          <a:xfrm>
            <a:off x="3503613" y="2361521"/>
            <a:ext cx="5181600" cy="2481941"/>
          </a:xfrm>
        </p:spPr>
        <p:txBody>
          <a:bodyPr anchor="ctr">
            <a:normAutofit/>
          </a:bodyPr>
          <a:lstStyle/>
          <a:p>
            <a:r>
              <a:rPr lang="en-US" sz="5600"/>
              <a:t>III. Các hình biểu diễn ngôi nhà.</a:t>
            </a:r>
          </a:p>
        </p:txBody>
      </p:sp>
    </p:spTree>
    <p:extLst>
      <p:ext uri="{BB962C8B-B14F-4D97-AF65-F5344CB8AC3E}">
        <p14:creationId xmlns:p14="http://schemas.microsoft.com/office/powerpoint/2010/main" val="474643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C4000A2-74CA-6FA5-62B9-2B6F2DDDA184}"/>
              </a:ext>
            </a:extLst>
          </p:cNvPr>
          <p:cNvPicPr>
            <a:picLocks noChangeAspect="1"/>
          </p:cNvPicPr>
          <p:nvPr/>
        </p:nvPicPr>
        <p:blipFill>
          <a:blip r:embed="rId2"/>
          <a:stretch>
            <a:fillRect/>
          </a:stretch>
        </p:blipFill>
        <p:spPr>
          <a:xfrm>
            <a:off x="3100453" y="0"/>
            <a:ext cx="5991094" cy="6858000"/>
          </a:xfrm>
          <a:prstGeom prst="rect">
            <a:avLst/>
          </a:prstGeom>
        </p:spPr>
      </p:pic>
    </p:spTree>
    <p:extLst>
      <p:ext uri="{BB962C8B-B14F-4D97-AF65-F5344CB8AC3E}">
        <p14:creationId xmlns:p14="http://schemas.microsoft.com/office/powerpoint/2010/main" val="370496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63D064-5BB7-521B-D854-8988CB03A5E2}"/>
              </a:ext>
            </a:extLst>
          </p:cNvPr>
          <p:cNvSpPr>
            <a:spLocks noGrp="1"/>
          </p:cNvSpPr>
          <p:nvPr>
            <p:ph type="title"/>
          </p:nvPr>
        </p:nvSpPr>
        <p:spPr/>
        <p:txBody>
          <a:bodyPr/>
          <a:lstStyle/>
          <a:p>
            <a:r>
              <a:rPr lang="en-US"/>
              <a:t>Mặt bằng</a:t>
            </a:r>
          </a:p>
        </p:txBody>
      </p:sp>
      <p:sp>
        <p:nvSpPr>
          <p:cNvPr id="3" name="Content Placeholder 2">
            <a:extLst>
              <a:ext uri="{FF2B5EF4-FFF2-40B4-BE49-F238E27FC236}">
                <a16:creationId xmlns:a16="http://schemas.microsoft.com/office/drawing/2014/main" id="{3D881C8F-FF9C-A649-BE5A-406541AD729B}"/>
              </a:ext>
            </a:extLst>
          </p:cNvPr>
          <p:cNvSpPr>
            <a:spLocks noGrp="1"/>
          </p:cNvSpPr>
          <p:nvPr>
            <p:ph idx="10"/>
          </p:nvPr>
        </p:nvSpPr>
        <p:spPr/>
        <p:txBody>
          <a:bodyPr>
            <a:normAutofit/>
          </a:bodyPr>
          <a:lstStyle/>
          <a:p>
            <a:pPr algn="just"/>
            <a:r>
              <a:rPr lang="en-US" sz="3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Mặt bằng: các tầng của ngôi nhà là hình cắt bằng với các mặt phẳng cắt tưởng tượng nằm ngang đi qua cửa sổ (cách mặt sàn khoảng 1,5 m). </a:t>
            </a:r>
          </a:p>
          <a:p>
            <a:pPr algn="just"/>
            <a:r>
              <a:rPr lang="en-US" sz="3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Mặt bằng thể hiện vị trí, kích thước của tường, vách ngăn, cửa đi, cửa sổ, cầu thang, cách bố trí các phòng, các thiết bị, đồ đạc.</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3600"/>
          </a:p>
        </p:txBody>
      </p:sp>
    </p:spTree>
    <p:extLst>
      <p:ext uri="{BB962C8B-B14F-4D97-AF65-F5344CB8AC3E}">
        <p14:creationId xmlns:p14="http://schemas.microsoft.com/office/powerpoint/2010/main" val="198302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63D064-5BB7-521B-D854-8988CB03A5E2}"/>
              </a:ext>
            </a:extLst>
          </p:cNvPr>
          <p:cNvSpPr>
            <a:spLocks noGrp="1"/>
          </p:cNvSpPr>
          <p:nvPr>
            <p:ph type="title"/>
          </p:nvPr>
        </p:nvSpPr>
        <p:spPr/>
        <p:txBody>
          <a:bodyPr/>
          <a:lstStyle/>
          <a:p>
            <a:r>
              <a:rPr lang="en-US"/>
              <a:t>Mặt đứng</a:t>
            </a:r>
          </a:p>
        </p:txBody>
      </p:sp>
      <p:sp>
        <p:nvSpPr>
          <p:cNvPr id="3" name="Content Placeholder 2">
            <a:extLst>
              <a:ext uri="{FF2B5EF4-FFF2-40B4-BE49-F238E27FC236}">
                <a16:creationId xmlns:a16="http://schemas.microsoft.com/office/drawing/2014/main" id="{3D881C8F-FF9C-A649-BE5A-406541AD729B}"/>
              </a:ext>
            </a:extLst>
          </p:cNvPr>
          <p:cNvSpPr>
            <a:spLocks noGrp="1"/>
          </p:cNvSpPr>
          <p:nvPr>
            <p:ph idx="10"/>
          </p:nvPr>
        </p:nvSpPr>
        <p:spPr/>
        <p:txBody>
          <a:bodyPr>
            <a:normAutofit/>
          </a:bodyPr>
          <a:lstStyle/>
          <a:p>
            <a:pPr algn="just"/>
            <a:r>
              <a:rPr lang="vi-VN" sz="3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Mặt đứng: của ngôi nhà là hình chiếu vuông góc của ngôi nhà lên mặt phẳng thẳng đứng để thể hiện hình dáng kiến trúc bên ngoài ngôi nhà. </a:t>
            </a:r>
            <a:endParaRPr lang="en-US" sz="3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vi-VN" sz="3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Mặt đứng của ngôi nhà có thể là hình chiếu từ trước, từ sau, từ phải hoặc từ trái. </a:t>
            </a:r>
            <a:endParaRPr lang="en-US" sz="3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vi-VN" sz="3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Mặt đứng chính là hình chiếu nhìn từ phía trước của ngôi nhà.</a:t>
            </a:r>
            <a:endParaRPr lang="en-US" sz="3600"/>
          </a:p>
        </p:txBody>
      </p:sp>
    </p:spTree>
    <p:extLst>
      <p:ext uri="{BB962C8B-B14F-4D97-AF65-F5344CB8AC3E}">
        <p14:creationId xmlns:p14="http://schemas.microsoft.com/office/powerpoint/2010/main" val="3789539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63D064-5BB7-521B-D854-8988CB03A5E2}"/>
              </a:ext>
            </a:extLst>
          </p:cNvPr>
          <p:cNvSpPr>
            <a:spLocks noGrp="1"/>
          </p:cNvSpPr>
          <p:nvPr>
            <p:ph type="title"/>
          </p:nvPr>
        </p:nvSpPr>
        <p:spPr/>
        <p:txBody>
          <a:bodyPr/>
          <a:lstStyle/>
          <a:p>
            <a:r>
              <a:rPr lang="en-US"/>
              <a:t>Mặt cắt</a:t>
            </a:r>
          </a:p>
        </p:txBody>
      </p:sp>
      <p:sp>
        <p:nvSpPr>
          <p:cNvPr id="3" name="Content Placeholder 2">
            <a:extLst>
              <a:ext uri="{FF2B5EF4-FFF2-40B4-BE49-F238E27FC236}">
                <a16:creationId xmlns:a16="http://schemas.microsoft.com/office/drawing/2014/main" id="{3D881C8F-FF9C-A649-BE5A-406541AD729B}"/>
              </a:ext>
            </a:extLst>
          </p:cNvPr>
          <p:cNvSpPr>
            <a:spLocks noGrp="1"/>
          </p:cNvSpPr>
          <p:nvPr>
            <p:ph idx="10"/>
          </p:nvPr>
        </p:nvSpPr>
        <p:spPr/>
        <p:txBody>
          <a:bodyPr>
            <a:normAutofit fontScale="92500" lnSpcReduction="20000"/>
          </a:bodyPr>
          <a:lstStyle/>
          <a:p>
            <a:pPr algn="just"/>
            <a:r>
              <a:rPr lang="vi-VN" sz="3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Mặt cắt: Trong bản vẽ nhà, mặt cắt của ngôi nhà là hình cắt thu được khi dùng mặt phẳng cắt tưởng tượng thẳng đứng cắt qua không gian trống của ngôi nhà. </a:t>
            </a:r>
            <a:endParaRPr lang="en-US" sz="3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vi-VN" sz="3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Nếu mặt phẳng cắt bố trí dọc theo chiều dài ngôi nhà thì thu được mặt cắt dọc, nếu bố trí theo chiều ngang của ngôi nhà thì thu được mặt cắt ngang.</a:t>
            </a:r>
            <a:endParaRPr lang="en-US" sz="3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vi-VN" sz="3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Mặt cắt dùng để thể hiện kết cấu của các bộ phận ngôi nhà và kích thước các tầng nhà theo chiều cao, kích thước cửa đi, cửa sổ, kích thước cầu thang, tường, sàn, mái, móng.</a:t>
            </a:r>
            <a:endParaRPr lang="en-US" sz="3600"/>
          </a:p>
        </p:txBody>
      </p:sp>
    </p:spTree>
    <p:extLst>
      <p:ext uri="{BB962C8B-B14F-4D97-AF65-F5344CB8AC3E}">
        <p14:creationId xmlns:p14="http://schemas.microsoft.com/office/powerpoint/2010/main" val="3892942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6097EC7-53DC-F186-58E5-D6DD8CB6AEFB}"/>
              </a:ext>
            </a:extLst>
          </p:cNvPr>
          <p:cNvSpPr>
            <a:spLocks noGrp="1"/>
          </p:cNvSpPr>
          <p:nvPr>
            <p:ph type="title"/>
          </p:nvPr>
        </p:nvSpPr>
        <p:spPr>
          <a:xfrm>
            <a:off x="3503613" y="2361521"/>
            <a:ext cx="5181600" cy="2481941"/>
          </a:xfrm>
        </p:spPr>
        <p:txBody>
          <a:bodyPr anchor="ctr">
            <a:normAutofit/>
          </a:bodyPr>
          <a:lstStyle/>
          <a:p>
            <a:r>
              <a:rPr lang="en-US" sz="5600"/>
              <a:t>IV. Đọc bản </a:t>
            </a:r>
            <a:br>
              <a:rPr lang="en-US" sz="5600"/>
            </a:br>
            <a:r>
              <a:rPr lang="en-US" sz="5600"/>
              <a:t>vẽ nhà</a:t>
            </a:r>
          </a:p>
        </p:txBody>
      </p:sp>
    </p:spTree>
    <p:extLst>
      <p:ext uri="{BB962C8B-B14F-4D97-AF65-F5344CB8AC3E}">
        <p14:creationId xmlns:p14="http://schemas.microsoft.com/office/powerpoint/2010/main" val="288761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DAF53DD-37DA-1E70-8CE1-B975077C9A80}"/>
              </a:ext>
            </a:extLst>
          </p:cNvPr>
          <p:cNvPicPr>
            <a:picLocks noChangeAspect="1"/>
          </p:cNvPicPr>
          <p:nvPr/>
        </p:nvPicPr>
        <p:blipFill>
          <a:blip r:embed="rId2"/>
          <a:stretch>
            <a:fillRect/>
          </a:stretch>
        </p:blipFill>
        <p:spPr>
          <a:xfrm>
            <a:off x="2875447" y="893"/>
            <a:ext cx="6437931" cy="6856214"/>
          </a:xfrm>
          <a:prstGeom prst="rect">
            <a:avLst/>
          </a:prstGeom>
        </p:spPr>
      </p:pic>
    </p:spTree>
    <p:extLst>
      <p:ext uri="{BB962C8B-B14F-4D97-AF65-F5344CB8AC3E}">
        <p14:creationId xmlns:p14="http://schemas.microsoft.com/office/powerpoint/2010/main" val="28725505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B0D8A49-03BF-E348-424D-3992C3B96032}"/>
              </a:ext>
            </a:extLst>
          </p:cNvPr>
          <p:cNvSpPr>
            <a:spLocks noGrp="1"/>
          </p:cNvSpPr>
          <p:nvPr>
            <p:ph type="title"/>
          </p:nvPr>
        </p:nvSpPr>
        <p:spPr>
          <a:xfrm>
            <a:off x="720725" y="685800"/>
            <a:ext cx="5562600" cy="1143000"/>
          </a:xfrm>
        </p:spPr>
        <p:txBody>
          <a:bodyPr anchor="t">
            <a:normAutofit/>
          </a:bodyPr>
          <a:lstStyle/>
          <a:p>
            <a:r>
              <a:rPr lang="en-US"/>
              <a:t>Mục lục</a:t>
            </a:r>
          </a:p>
        </p:txBody>
      </p:sp>
      <p:graphicFrame>
        <p:nvGraphicFramePr>
          <p:cNvPr id="7" name="Text Placeholder 4">
            <a:extLst>
              <a:ext uri="{FF2B5EF4-FFF2-40B4-BE49-F238E27FC236}">
                <a16:creationId xmlns:a16="http://schemas.microsoft.com/office/drawing/2014/main" id="{2753EB43-8118-10B6-5952-E6A0D3B840F3}"/>
              </a:ext>
            </a:extLst>
          </p:cNvPr>
          <p:cNvGraphicFramePr/>
          <p:nvPr>
            <p:extLst>
              <p:ext uri="{D42A27DB-BD31-4B8C-83A1-F6EECF244321}">
                <p14:modId xmlns:p14="http://schemas.microsoft.com/office/powerpoint/2010/main" val="1944346009"/>
              </p:ext>
            </p:extLst>
          </p:nvPr>
        </p:nvGraphicFramePr>
        <p:xfrm>
          <a:off x="720725" y="1828800"/>
          <a:ext cx="5562600" cy="4470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41232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9DE98-2A1B-B239-5C42-3683DABDB871}"/>
              </a:ext>
            </a:extLst>
          </p:cNvPr>
          <p:cNvSpPr>
            <a:spLocks noGrp="1"/>
          </p:cNvSpPr>
          <p:nvPr>
            <p:ph type="title"/>
          </p:nvPr>
        </p:nvSpPr>
        <p:spPr/>
        <p:txBody>
          <a:bodyPr/>
          <a:lstStyle/>
          <a:p>
            <a:r>
              <a:rPr lang="en-US"/>
              <a:t>Các bước đọc bản vẽ nhà</a:t>
            </a:r>
          </a:p>
        </p:txBody>
      </p:sp>
      <p:sp>
        <p:nvSpPr>
          <p:cNvPr id="3" name="Content Placeholder 2">
            <a:extLst>
              <a:ext uri="{FF2B5EF4-FFF2-40B4-BE49-F238E27FC236}">
                <a16:creationId xmlns:a16="http://schemas.microsoft.com/office/drawing/2014/main" id="{6DD0B8E1-676F-CBCD-5FE7-6637D5C19D95}"/>
              </a:ext>
            </a:extLst>
          </p:cNvPr>
          <p:cNvSpPr>
            <a:spLocks noGrp="1"/>
          </p:cNvSpPr>
          <p:nvPr>
            <p:ph idx="10"/>
          </p:nvPr>
        </p:nvSpPr>
        <p:spPr/>
        <p:txBody>
          <a:bodyPr>
            <a:normAutofit/>
          </a:bodyPr>
          <a:lstStyle/>
          <a:p>
            <a:pPr algn="just"/>
            <a:r>
              <a:rPr lang="vi-VN" sz="2800"/>
              <a:t>Trước hết đọc bản vẽ các mặt đứng để hình dung ra hình dáng kiến trúc bên ngoài ngôi nhà.</a:t>
            </a:r>
          </a:p>
          <a:p>
            <a:pPr algn="just"/>
            <a:r>
              <a:rPr lang="vi-VN" sz="2800"/>
              <a:t>Lần lượt đọc bản vẽ mặt bằng các tầng để hiểu cách bố trí các khu chức năng bên trong ngôi nhà: hành lang, các phòng, các loại cửa, cầu thang, khu phụ,...</a:t>
            </a:r>
          </a:p>
          <a:p>
            <a:pPr algn="just"/>
            <a:r>
              <a:rPr lang="vi-VN" sz="2800"/>
              <a:t>Đọc các hình cắt theo vị trí của mặt phẳng cắt ghi trên mặt bằng tầng một, kết hợp việc đọc mặt bằng mỗi tầng để hiểu rõ hơn không gian mỗi tầng bên trong nhà.</a:t>
            </a:r>
          </a:p>
          <a:p>
            <a:pPr algn="just"/>
            <a:endParaRPr lang="en-US" sz="2800"/>
          </a:p>
        </p:txBody>
      </p:sp>
    </p:spTree>
    <p:extLst>
      <p:ext uri="{BB962C8B-B14F-4D97-AF65-F5344CB8AC3E}">
        <p14:creationId xmlns:p14="http://schemas.microsoft.com/office/powerpoint/2010/main" val="1752707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6097EC7-53DC-F186-58E5-D6DD8CB6AEFB}"/>
              </a:ext>
            </a:extLst>
          </p:cNvPr>
          <p:cNvSpPr>
            <a:spLocks noGrp="1"/>
          </p:cNvSpPr>
          <p:nvPr>
            <p:ph type="title"/>
          </p:nvPr>
        </p:nvSpPr>
        <p:spPr>
          <a:xfrm>
            <a:off x="3503613" y="2361521"/>
            <a:ext cx="5181600" cy="2481941"/>
          </a:xfrm>
        </p:spPr>
        <p:txBody>
          <a:bodyPr anchor="ctr">
            <a:normAutofit/>
          </a:bodyPr>
          <a:lstStyle/>
          <a:p>
            <a:r>
              <a:rPr lang="en-US" sz="5600"/>
              <a:t>V. Lập bản </a:t>
            </a:r>
            <a:br>
              <a:rPr lang="en-US" sz="5600"/>
            </a:br>
            <a:r>
              <a:rPr lang="en-US" sz="5600"/>
              <a:t>vẽ ngôi nhà</a:t>
            </a:r>
          </a:p>
        </p:txBody>
      </p:sp>
    </p:spTree>
    <p:extLst>
      <p:ext uri="{BB962C8B-B14F-4D97-AF65-F5344CB8AC3E}">
        <p14:creationId xmlns:p14="http://schemas.microsoft.com/office/powerpoint/2010/main" val="3917473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94C797F-E6C8-A7EE-1489-6668DF34E8D6}"/>
              </a:ext>
            </a:extLst>
          </p:cNvPr>
          <p:cNvPicPr>
            <a:picLocks noChangeAspect="1"/>
          </p:cNvPicPr>
          <p:nvPr/>
        </p:nvPicPr>
        <p:blipFill>
          <a:blip r:embed="rId2"/>
          <a:stretch>
            <a:fillRect/>
          </a:stretch>
        </p:blipFill>
        <p:spPr>
          <a:xfrm>
            <a:off x="2627731" y="67081"/>
            <a:ext cx="6933362" cy="6723838"/>
          </a:xfrm>
          <a:prstGeom prst="rect">
            <a:avLst/>
          </a:prstGeom>
        </p:spPr>
      </p:pic>
    </p:spTree>
    <p:extLst>
      <p:ext uri="{BB962C8B-B14F-4D97-AF65-F5344CB8AC3E}">
        <p14:creationId xmlns:p14="http://schemas.microsoft.com/office/powerpoint/2010/main" val="20209210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91C656-431C-72C7-E1FC-BA59AC3134F4}"/>
              </a:ext>
            </a:extLst>
          </p:cNvPr>
          <p:cNvSpPr>
            <a:spLocks noGrp="1"/>
          </p:cNvSpPr>
          <p:nvPr>
            <p:ph type="title"/>
          </p:nvPr>
        </p:nvSpPr>
        <p:spPr/>
        <p:txBody>
          <a:bodyPr>
            <a:normAutofit/>
          </a:bodyPr>
          <a:lstStyle/>
          <a:p>
            <a:r>
              <a:rPr lang="en-US" sz="4000"/>
              <a:t>Các bước lập bản vẽ ngôi nhà</a:t>
            </a:r>
            <a:endParaRPr lang="en-US"/>
          </a:p>
        </p:txBody>
      </p:sp>
      <p:sp>
        <p:nvSpPr>
          <p:cNvPr id="3" name="Content Placeholder 2">
            <a:extLst>
              <a:ext uri="{FF2B5EF4-FFF2-40B4-BE49-F238E27FC236}">
                <a16:creationId xmlns:a16="http://schemas.microsoft.com/office/drawing/2014/main" id="{CBE2DD31-E18B-A8F7-8F33-3640F53C54FC}"/>
              </a:ext>
            </a:extLst>
          </p:cNvPr>
          <p:cNvSpPr>
            <a:spLocks noGrp="1"/>
          </p:cNvSpPr>
          <p:nvPr>
            <p:ph idx="10"/>
          </p:nvPr>
        </p:nvSpPr>
        <p:spPr/>
        <p:txBody>
          <a:bodyPr>
            <a:normAutofit fontScale="92500"/>
          </a:bodyPr>
          <a:lstStyle/>
          <a:p>
            <a:pPr marL="457200" indent="-457200">
              <a:buFont typeface="+mj-lt"/>
              <a:buAutoNum type="arabicPeriod"/>
            </a:pPr>
            <a:r>
              <a:rPr lang="vi-VN" sz="2800"/>
              <a:t>Vẽ hệ thống trục của các tường hoặc cột bằng nét gạch chấm mảnh. Các trục này được đánh số bằng các chữ in hoa A, B, c,... và các chữ cái 1, 2, 3...(Hình 15.5a).</a:t>
            </a:r>
          </a:p>
          <a:p>
            <a:pPr marL="457200" indent="-457200">
              <a:buFont typeface="+mj-lt"/>
              <a:buAutoNum type="arabicPeriod"/>
            </a:pPr>
            <a:r>
              <a:rPr lang="vi-VN" sz="2800"/>
              <a:t>Vẽ đường bao quanh của hệ thống các cột, tường và vách ngăn (Hình 15.5b).</a:t>
            </a:r>
          </a:p>
          <a:p>
            <a:pPr marL="457200" indent="-457200">
              <a:buFont typeface="+mj-lt"/>
              <a:buAutoNum type="arabicPeriod"/>
            </a:pPr>
            <a:r>
              <a:rPr lang="vi-VN" sz="2800"/>
              <a:t>Vẽ kí hiệu cầu thang các tầng. Vẽ các bộ phận nằm phía dưới mặt phẳng cắt như cửa sổ, cácthiết bị nội thất, vệ sinh,... bằng nét liền mảnh (Hình 15.5c).</a:t>
            </a:r>
          </a:p>
          <a:p>
            <a:pPr marL="457200" indent="-457200">
              <a:buFont typeface="+mj-lt"/>
              <a:buAutoNum type="arabicPeriod"/>
            </a:pPr>
            <a:r>
              <a:rPr lang="vi-VN" sz="2800"/>
              <a:t>Ghi kích thước (Hình 15.5d).</a:t>
            </a:r>
          </a:p>
          <a:p>
            <a:pPr marL="457200" indent="-457200">
              <a:buFont typeface="+mj-lt"/>
              <a:buAutoNum type="arabicPeriod"/>
            </a:pPr>
            <a:endParaRPr lang="en-US" sz="2800"/>
          </a:p>
        </p:txBody>
      </p:sp>
    </p:spTree>
    <p:extLst>
      <p:ext uri="{BB962C8B-B14F-4D97-AF65-F5344CB8AC3E}">
        <p14:creationId xmlns:p14="http://schemas.microsoft.com/office/powerpoint/2010/main" val="1536800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6097EC7-53DC-F186-58E5-D6DD8CB6AEFB}"/>
              </a:ext>
            </a:extLst>
          </p:cNvPr>
          <p:cNvSpPr>
            <a:spLocks noGrp="1"/>
          </p:cNvSpPr>
          <p:nvPr>
            <p:ph type="title"/>
          </p:nvPr>
        </p:nvSpPr>
        <p:spPr>
          <a:xfrm>
            <a:off x="3503613" y="2361521"/>
            <a:ext cx="5181600" cy="2481941"/>
          </a:xfrm>
        </p:spPr>
        <p:txBody>
          <a:bodyPr anchor="ctr">
            <a:normAutofit/>
          </a:bodyPr>
          <a:lstStyle/>
          <a:p>
            <a:r>
              <a:rPr lang="en-US" sz="5600"/>
              <a:t>THANK </a:t>
            </a:r>
            <a:br>
              <a:rPr lang="en-US" sz="5600"/>
            </a:br>
            <a:r>
              <a:rPr lang="en-US" sz="5600"/>
              <a:t>YOU</a:t>
            </a:r>
          </a:p>
        </p:txBody>
      </p:sp>
    </p:spTree>
    <p:extLst>
      <p:ext uri="{BB962C8B-B14F-4D97-AF65-F5344CB8AC3E}">
        <p14:creationId xmlns:p14="http://schemas.microsoft.com/office/powerpoint/2010/main" val="2283470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EA36875-520F-A886-FE8A-4E4CE3123A09}"/>
              </a:ext>
            </a:extLst>
          </p:cNvPr>
          <p:cNvPicPr>
            <a:picLocks noChangeAspect="1"/>
          </p:cNvPicPr>
          <p:nvPr/>
        </p:nvPicPr>
        <p:blipFill>
          <a:blip r:embed="rId2"/>
          <a:stretch>
            <a:fillRect/>
          </a:stretch>
        </p:blipFill>
        <p:spPr>
          <a:xfrm>
            <a:off x="1674812" y="981003"/>
            <a:ext cx="8600662" cy="5857553"/>
          </a:xfrm>
          <a:prstGeom prst="rect">
            <a:avLst/>
          </a:prstGeom>
        </p:spPr>
      </p:pic>
      <p:sp>
        <p:nvSpPr>
          <p:cNvPr id="3" name="Rectangle 2">
            <a:extLst>
              <a:ext uri="{FF2B5EF4-FFF2-40B4-BE49-F238E27FC236}">
                <a16:creationId xmlns:a16="http://schemas.microsoft.com/office/drawing/2014/main" id="{05014207-CCCF-9A7C-2422-96B43F7E1418}"/>
              </a:ext>
            </a:extLst>
          </p:cNvPr>
          <p:cNvSpPr/>
          <p:nvPr/>
        </p:nvSpPr>
        <p:spPr>
          <a:xfrm>
            <a:off x="3632194" y="228600"/>
            <a:ext cx="4685898" cy="584775"/>
          </a:xfrm>
          <a:prstGeom prst="rect">
            <a:avLst/>
          </a:prstGeom>
          <a:noFill/>
        </p:spPr>
        <p:txBody>
          <a:bodyPr wrap="none" lIns="91440" tIns="45720" rIns="91440" bIns="45720">
            <a:spAutoFit/>
          </a:bodyPr>
          <a:lstStyle/>
          <a:p>
            <a:pPr algn="ctr"/>
            <a:r>
              <a:rPr lang="en-US" sz="3200" b="0" cap="none" spc="0">
                <a:ln w="0"/>
                <a:solidFill>
                  <a:schemeClr val="accent1"/>
                </a:solidFill>
                <a:effectLst>
                  <a:outerShdw blurRad="38100" dist="25400" dir="5400000" algn="ctr" rotWithShape="0">
                    <a:srgbClr val="6E747A">
                      <a:alpha val="43000"/>
                    </a:srgbClr>
                  </a:outerShdw>
                </a:effectLst>
              </a:rPr>
              <a:t>Nhìn ảnh và trả lời câu hỏi</a:t>
            </a:r>
          </a:p>
        </p:txBody>
      </p:sp>
    </p:spTree>
    <p:extLst>
      <p:ext uri="{BB962C8B-B14F-4D97-AF65-F5344CB8AC3E}">
        <p14:creationId xmlns:p14="http://schemas.microsoft.com/office/powerpoint/2010/main" val="17639321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DAB3CBF-33E0-CA52-BEC6-BCDC0439B372}"/>
              </a:ext>
            </a:extLst>
          </p:cNvPr>
          <p:cNvSpPr>
            <a:spLocks noGrp="1"/>
          </p:cNvSpPr>
          <p:nvPr>
            <p:ph type="title"/>
          </p:nvPr>
        </p:nvSpPr>
        <p:spPr/>
        <p:txBody>
          <a:bodyPr/>
          <a:lstStyle/>
          <a:p>
            <a:r>
              <a:rPr lang="en-US"/>
              <a:t>I. Khái niệm chung</a:t>
            </a:r>
          </a:p>
        </p:txBody>
      </p:sp>
      <p:sp>
        <p:nvSpPr>
          <p:cNvPr id="5" name="Content Placeholder 4">
            <a:extLst>
              <a:ext uri="{FF2B5EF4-FFF2-40B4-BE49-F238E27FC236}">
                <a16:creationId xmlns:a16="http://schemas.microsoft.com/office/drawing/2014/main" id="{8487FE20-C634-55F2-1222-5CBF2DFA1985}"/>
              </a:ext>
            </a:extLst>
          </p:cNvPr>
          <p:cNvSpPr>
            <a:spLocks noGrp="1"/>
          </p:cNvSpPr>
          <p:nvPr>
            <p:ph idx="10"/>
          </p:nvPr>
        </p:nvSpPr>
        <p:spPr/>
        <p:txBody>
          <a:bodyPr>
            <a:normAutofit fontScale="92500"/>
          </a:bodyPr>
          <a:lstStyle/>
          <a:p>
            <a:pPr marL="0" indent="0" algn="just">
              <a:lnSpc>
                <a:spcPct val="107000"/>
              </a:lnSpc>
              <a:spcBef>
                <a:spcPts val="600"/>
              </a:spcBef>
              <a:spcAft>
                <a:spcPts val="6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Bản vẽ xây dựng là bản vẽ mô tả các công trình xây dựng nói chung như nhà dân dụng, nhà công nghiệp, cầu đường, bến cảng, công trình thuỷ lợi,...</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Bef>
                <a:spcPts val="600"/>
              </a:spcBef>
              <a:spcAft>
                <a:spcPts val="6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Quá trình thiết kế một công trình thường trải qua ba giai đoạn, ứng với mỗi giai đoạn có một loại bản vẽ riêng:</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Bef>
                <a:spcPts val="600"/>
              </a:spcBef>
              <a:spcAft>
                <a:spcPts val="6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Bản vẽ thiết kế phương án: </a:t>
            </a: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Gồm các bản vẽ thể hiện ý tưởng của người thiết kế.</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Bef>
                <a:spcPts val="600"/>
              </a:spcBef>
              <a:spcAft>
                <a:spcPts val="6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Bản vẽ thiết kế kĩ thuật: </a:t>
            </a: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Gồm các bản vẽ thể hiện toàn bộ công trình và của các bộ phận trong công trình, thể hiện cấu tạo kiến trúc, vật liệu,... tạo thành công trình đó.</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Bef>
                <a:spcPts val="600"/>
              </a:spcBef>
              <a:spcAft>
                <a:spcPts val="600"/>
              </a:spcAft>
              <a:buNone/>
            </a:pP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Bản vẽ kĩ thuật thi công: </a:t>
            </a:r>
            <a:r>
              <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Trình bày cách tổ chức, xây dựng công trình.</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44429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49B5DD9-8F9B-750E-A3AE-52D092748D94}"/>
              </a:ext>
            </a:extLst>
          </p:cNvPr>
          <p:cNvPicPr>
            <a:picLocks noChangeAspect="1"/>
          </p:cNvPicPr>
          <p:nvPr/>
        </p:nvPicPr>
        <p:blipFill>
          <a:blip r:embed="rId2"/>
          <a:stretch>
            <a:fillRect/>
          </a:stretch>
        </p:blipFill>
        <p:spPr>
          <a:xfrm rot="5400000">
            <a:off x="2513982" y="-908321"/>
            <a:ext cx="7237062" cy="8610602"/>
          </a:xfrm>
          <a:prstGeom prst="rect">
            <a:avLst/>
          </a:prstGeom>
        </p:spPr>
      </p:pic>
    </p:spTree>
    <p:extLst>
      <p:ext uri="{BB962C8B-B14F-4D97-AF65-F5344CB8AC3E}">
        <p14:creationId xmlns:p14="http://schemas.microsoft.com/office/powerpoint/2010/main" val="35385472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57B3ACE-C39D-BD6F-D9FF-98C999B5CE23}"/>
              </a:ext>
            </a:extLst>
          </p:cNvPr>
          <p:cNvPicPr>
            <a:picLocks noChangeAspect="1"/>
          </p:cNvPicPr>
          <p:nvPr/>
        </p:nvPicPr>
        <p:blipFill>
          <a:blip r:embed="rId2"/>
          <a:stretch>
            <a:fillRect/>
          </a:stretch>
        </p:blipFill>
        <p:spPr>
          <a:xfrm>
            <a:off x="-16302" y="152400"/>
            <a:ext cx="12323619" cy="6400800"/>
          </a:xfrm>
          <a:prstGeom prst="rect">
            <a:avLst/>
          </a:prstGeom>
        </p:spPr>
      </p:pic>
    </p:spTree>
    <p:extLst>
      <p:ext uri="{BB962C8B-B14F-4D97-AF65-F5344CB8AC3E}">
        <p14:creationId xmlns:p14="http://schemas.microsoft.com/office/powerpoint/2010/main" val="23240477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DAB3CBF-33E0-CA52-BEC6-BCDC0439B372}"/>
              </a:ext>
            </a:extLst>
          </p:cNvPr>
          <p:cNvSpPr>
            <a:spLocks noGrp="1"/>
          </p:cNvSpPr>
          <p:nvPr>
            <p:ph type="title"/>
          </p:nvPr>
        </p:nvSpPr>
        <p:spPr/>
        <p:txBody>
          <a:bodyPr/>
          <a:lstStyle/>
          <a:p>
            <a:r>
              <a:rPr lang="en-US"/>
              <a:t>I. Khái niệm chung</a:t>
            </a:r>
          </a:p>
        </p:txBody>
      </p:sp>
      <p:sp>
        <p:nvSpPr>
          <p:cNvPr id="5" name="Content Placeholder 4">
            <a:extLst>
              <a:ext uri="{FF2B5EF4-FFF2-40B4-BE49-F238E27FC236}">
                <a16:creationId xmlns:a16="http://schemas.microsoft.com/office/drawing/2014/main" id="{8487FE20-C634-55F2-1222-5CBF2DFA1985}"/>
              </a:ext>
            </a:extLst>
          </p:cNvPr>
          <p:cNvSpPr>
            <a:spLocks noGrp="1"/>
          </p:cNvSpPr>
          <p:nvPr>
            <p:ph idx="10"/>
          </p:nvPr>
        </p:nvSpPr>
        <p:spPr/>
        <p:txBody>
          <a:bodyPr>
            <a:normAutofit fontScale="92500"/>
          </a:bodyPr>
          <a:lstStyle/>
          <a:p>
            <a:pPr marL="0" indent="0" algn="just">
              <a:lnSpc>
                <a:spcPct val="107000"/>
              </a:lnSpc>
              <a:spcBef>
                <a:spcPts val="600"/>
              </a:spcBef>
              <a:spcAft>
                <a:spcPts val="600"/>
              </a:spcAft>
              <a:buNone/>
            </a:pPr>
            <a:r>
              <a:rPr lang="vi-VN" sz="28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Các hình vẽ cơ bản của hồ sơ kiến trúc bao gồm:</a:t>
            </a:r>
          </a:p>
          <a:p>
            <a:pPr marL="0" indent="0" algn="just">
              <a:lnSpc>
                <a:spcPct val="107000"/>
              </a:lnSpc>
              <a:spcBef>
                <a:spcPts val="600"/>
              </a:spcBef>
              <a:spcAft>
                <a:spcPts val="600"/>
              </a:spcAft>
              <a:buNone/>
            </a:pPr>
            <a:r>
              <a:rPr lang="vi-VN"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Bản vẽ mặt bằng tổng thể.</a:t>
            </a:r>
          </a:p>
          <a:p>
            <a:pPr marL="0" indent="0" algn="just">
              <a:lnSpc>
                <a:spcPct val="107000"/>
              </a:lnSpc>
              <a:spcBef>
                <a:spcPts val="600"/>
              </a:spcBef>
              <a:spcAft>
                <a:spcPts val="600"/>
              </a:spcAft>
              <a:buNone/>
            </a:pPr>
            <a:r>
              <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 hình chiếu thẳng góc của công trình bao gồm mặt bằng, mặt đứng, mặt cắt.</a:t>
            </a:r>
          </a:p>
          <a:p>
            <a:pPr marL="0" indent="0" algn="just">
              <a:lnSpc>
                <a:spcPct val="107000"/>
              </a:lnSpc>
              <a:spcBef>
                <a:spcPts val="600"/>
              </a:spcBef>
              <a:spcAft>
                <a:spcPts val="600"/>
              </a:spcAft>
              <a:buNone/>
            </a:pPr>
            <a:r>
              <a:rPr lang="vi-VN"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Hình chiếu phối cảnh.</a:t>
            </a:r>
          </a:p>
          <a:p>
            <a:pPr marL="0" indent="0" algn="just">
              <a:lnSpc>
                <a:spcPct val="107000"/>
              </a:lnSpc>
              <a:spcBef>
                <a:spcPts val="600"/>
              </a:spcBef>
              <a:spcAft>
                <a:spcPts val="600"/>
              </a:spcAft>
              <a:buNone/>
            </a:pPr>
            <a:r>
              <a:rPr lang="vi-VN"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Các bản vẽ thể hiện các chi tiết kiến trúc, chi tiết cấu tạo,…</a:t>
            </a:r>
          </a:p>
          <a:p>
            <a:pPr marL="0" indent="0" algn="just">
              <a:lnSpc>
                <a:spcPct val="107000"/>
              </a:lnSpc>
              <a:spcBef>
                <a:spcPts val="600"/>
              </a:spcBef>
              <a:spcAft>
                <a:spcPts val="600"/>
              </a:spcAft>
              <a:buNone/>
            </a:pPr>
            <a:r>
              <a:rPr lang="vi-VN"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Các bản vẽ thiết kế về điện, nước, kết cấu, thông hơi, cấp nhiệt, …</a:t>
            </a:r>
          </a:p>
        </p:txBody>
      </p:sp>
    </p:spTree>
    <p:extLst>
      <p:ext uri="{BB962C8B-B14F-4D97-AF65-F5344CB8AC3E}">
        <p14:creationId xmlns:p14="http://schemas.microsoft.com/office/powerpoint/2010/main" val="1840038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DAB3CBF-33E0-CA52-BEC6-BCDC0439B372}"/>
              </a:ext>
            </a:extLst>
          </p:cNvPr>
          <p:cNvSpPr>
            <a:spLocks noGrp="1"/>
          </p:cNvSpPr>
          <p:nvPr>
            <p:ph type="title"/>
          </p:nvPr>
        </p:nvSpPr>
        <p:spPr/>
        <p:txBody>
          <a:bodyPr/>
          <a:lstStyle/>
          <a:p>
            <a:r>
              <a:rPr lang="en-US"/>
              <a:t>I. Khái niệm chung</a:t>
            </a:r>
          </a:p>
        </p:txBody>
      </p:sp>
      <p:sp>
        <p:nvSpPr>
          <p:cNvPr id="5" name="Content Placeholder 4">
            <a:extLst>
              <a:ext uri="{FF2B5EF4-FFF2-40B4-BE49-F238E27FC236}">
                <a16:creationId xmlns:a16="http://schemas.microsoft.com/office/drawing/2014/main" id="{8487FE20-C634-55F2-1222-5CBF2DFA1985}"/>
              </a:ext>
            </a:extLst>
          </p:cNvPr>
          <p:cNvSpPr>
            <a:spLocks noGrp="1"/>
          </p:cNvSpPr>
          <p:nvPr>
            <p:ph idx="10"/>
          </p:nvPr>
        </p:nvSpPr>
        <p:spPr/>
        <p:txBody>
          <a:bodyPr>
            <a:normAutofit/>
          </a:bodyPr>
          <a:lstStyle/>
          <a:p>
            <a:pPr marL="0" indent="0" algn="just">
              <a:lnSpc>
                <a:spcPct val="107000"/>
              </a:lnSpc>
              <a:spcBef>
                <a:spcPts val="600"/>
              </a:spcBef>
              <a:spcAft>
                <a:spcPts val="600"/>
              </a:spcAft>
              <a:buNone/>
            </a:pPr>
            <a:r>
              <a:rPr lang="vi-VN" sz="4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Theo tính chất của bản vẽ, có thể chi ra các loại: bản vẽ kiến trúc (KT), bản vẽ Kết cấu (KC), bản vẽ điện (Đ), cấp nước (NC), thoát nước (NT),…</a:t>
            </a:r>
          </a:p>
        </p:txBody>
      </p:sp>
    </p:spTree>
    <p:extLst>
      <p:ext uri="{BB962C8B-B14F-4D97-AF65-F5344CB8AC3E}">
        <p14:creationId xmlns:p14="http://schemas.microsoft.com/office/powerpoint/2010/main" val="4214176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6097EC7-53DC-F186-58E5-D6DD8CB6AEFB}"/>
              </a:ext>
            </a:extLst>
          </p:cNvPr>
          <p:cNvSpPr>
            <a:spLocks noGrp="1"/>
          </p:cNvSpPr>
          <p:nvPr>
            <p:ph type="title"/>
          </p:nvPr>
        </p:nvSpPr>
        <p:spPr>
          <a:xfrm>
            <a:off x="3869850" y="2286000"/>
            <a:ext cx="4449123" cy="2481941"/>
          </a:xfrm>
        </p:spPr>
        <p:txBody>
          <a:bodyPr anchor="ctr">
            <a:normAutofit/>
          </a:bodyPr>
          <a:lstStyle/>
          <a:p>
            <a:r>
              <a:rPr lang="en-US" sz="5600"/>
              <a:t>II. Ký hiệu quy ước</a:t>
            </a:r>
          </a:p>
        </p:txBody>
      </p:sp>
    </p:spTree>
    <p:extLst>
      <p:ext uri="{BB962C8B-B14F-4D97-AF65-F5344CB8AC3E}">
        <p14:creationId xmlns:p14="http://schemas.microsoft.com/office/powerpoint/2010/main" val="2038194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Class open house presentation">
  <a:themeElements>
    <a:clrScheme name="Custom 14">
      <a:dk1>
        <a:sysClr val="windowText" lastClr="000000"/>
      </a:dk1>
      <a:lt1>
        <a:sysClr val="window" lastClr="FFFFFF"/>
      </a:lt1>
      <a:dk2>
        <a:srgbClr val="445EA2"/>
      </a:dk2>
      <a:lt2>
        <a:srgbClr val="EBEBEB"/>
      </a:lt2>
      <a:accent1>
        <a:srgbClr val="4495A2"/>
      </a:accent1>
      <a:accent2>
        <a:srgbClr val="7CA655"/>
      </a:accent2>
      <a:accent3>
        <a:srgbClr val="DFB240"/>
      </a:accent3>
      <a:accent4>
        <a:srgbClr val="DF8C40"/>
      </a:accent4>
      <a:accent5>
        <a:srgbClr val="DF5D40"/>
      </a:accent5>
      <a:accent6>
        <a:srgbClr val="8760AD"/>
      </a:accent6>
      <a:hlink>
        <a:srgbClr val="DF5D40"/>
      </a:hlink>
      <a:folHlink>
        <a:srgbClr val="8760AD"/>
      </a:folHlink>
    </a:clrScheme>
    <a:fontScheme name="Custom 12">
      <a:majorFont>
        <a:latin typeface="Sagona Book"/>
        <a:ea typeface=""/>
        <a:cs typeface=""/>
      </a:majorFont>
      <a:minorFont>
        <a:latin typeface="Quire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spDef>
      <a:spPr>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5000"/>
          </a:lnSpc>
          <a:defRPr/>
        </a:defPPr>
      </a:lstStyle>
    </a:txDef>
  </a:objectDefaults>
  <a:extraClrSchemeLst/>
  <a:extLst>
    <a:ext uri="{05A4C25C-085E-4340-85A3-A5531E510DB2}">
      <thm15:themeFamily xmlns:thm15="http://schemas.microsoft.com/office/thememl/2012/main" name="OpenHousePresentation_Secondary_LH_v3" id="{A38E0FFE-ECDB-44BE-8577-D6512191ACD4}" vid="{4FA1BF9C-2DCC-46C6-8391-41CEACF18DE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426e97fa315356fffbdcd9876fe988c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4b8f0def80e6d70ce3def20c90759a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821F24C-180F-49A0-B2F6-EF47009CB8A4}">
  <ds:schemaRefs>
    <ds:schemaRef ds:uri="http://schemas.microsoft.com/sharepoint/v3/contenttype/forms"/>
  </ds:schemaRefs>
</ds:datastoreItem>
</file>

<file path=customXml/itemProps2.xml><?xml version="1.0" encoding="utf-8"?>
<ds:datastoreItem xmlns:ds="http://schemas.openxmlformats.org/officeDocument/2006/customXml" ds:itemID="{7589DED2-7065-407C-BB58-BE430B9CE579}">
  <ds:schemaRefs>
    <ds:schemaRef ds:uri="http://schemas.microsoft.com/office/2006/metadata/properties"/>
    <ds:schemaRef ds:uri="http://purl.org/dc/elements/1.1/"/>
    <ds:schemaRef ds:uri="http://purl.org/dc/dcmitype/"/>
    <ds:schemaRef ds:uri="http://schemas.openxmlformats.org/package/2006/metadata/core-properties"/>
    <ds:schemaRef ds:uri="http://schemas.microsoft.com/office/2006/documentManagement/types"/>
    <ds:schemaRef ds:uri="http://purl.org/dc/terms/"/>
    <ds:schemaRef ds:uri="16c05727-aa75-4e4a-9b5f-8a80a1165891"/>
    <ds:schemaRef ds:uri="http://schemas.microsoft.com/office/infopath/2007/PartnerControls"/>
    <ds:schemaRef ds:uri="71af3243-3dd4-4a8d-8c0d-dd76da1f02a5"/>
    <ds:schemaRef ds:uri="http://www.w3.org/XML/1998/namespace"/>
  </ds:schemaRefs>
</ds:datastoreItem>
</file>

<file path=customXml/itemProps3.xml><?xml version="1.0" encoding="utf-8"?>
<ds:datastoreItem xmlns:ds="http://schemas.openxmlformats.org/officeDocument/2006/customXml" ds:itemID="{EAD028AE-289C-417E-80B6-3EEF5A68A5B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Back to school night presentation</Template>
  <TotalTime>20</TotalTime>
  <Words>853</Words>
  <Application>Microsoft Office PowerPoint</Application>
  <PresentationFormat>Custom</PresentationFormat>
  <Paragraphs>51</Paragraphs>
  <Slides>24</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Arial</vt:lpstr>
      <vt:lpstr>Calibri</vt:lpstr>
      <vt:lpstr>Century Gothic</vt:lpstr>
      <vt:lpstr>Courier New</vt:lpstr>
      <vt:lpstr>Quire Sans</vt:lpstr>
      <vt:lpstr>Sagona Book</vt:lpstr>
      <vt:lpstr>Times New Roman</vt:lpstr>
      <vt:lpstr>Class open house presentation</vt:lpstr>
      <vt:lpstr>Bản vẽ  xây dựng</vt:lpstr>
      <vt:lpstr>Mục lục</vt:lpstr>
      <vt:lpstr>PowerPoint Presentation</vt:lpstr>
      <vt:lpstr>I. Khái niệm chung</vt:lpstr>
      <vt:lpstr>PowerPoint Presentation</vt:lpstr>
      <vt:lpstr>PowerPoint Presentation</vt:lpstr>
      <vt:lpstr>I. Khái niệm chung</vt:lpstr>
      <vt:lpstr>I. Khái niệm chung</vt:lpstr>
      <vt:lpstr>II. Ký hiệu quy ước</vt:lpstr>
      <vt:lpstr>PowerPoint Presentation</vt:lpstr>
      <vt:lpstr>PowerPoint Presentation</vt:lpstr>
      <vt:lpstr>PowerPoint Presentation</vt:lpstr>
      <vt:lpstr>III. Các hình biểu diễn ngôi nhà.</vt:lpstr>
      <vt:lpstr>PowerPoint Presentation</vt:lpstr>
      <vt:lpstr>Mặt bằng</vt:lpstr>
      <vt:lpstr>Mặt đứng</vt:lpstr>
      <vt:lpstr>Mặt cắt</vt:lpstr>
      <vt:lpstr>IV. Đọc bản  vẽ nhà</vt:lpstr>
      <vt:lpstr>PowerPoint Presentation</vt:lpstr>
      <vt:lpstr>Các bước đọc bản vẽ nhà</vt:lpstr>
      <vt:lpstr>V. Lập bản  vẽ ngôi nhà</vt:lpstr>
      <vt:lpstr>PowerPoint Presentation</vt:lpstr>
      <vt:lpstr>Các bước lập bản vẽ ngôi nhà</vt:lpstr>
      <vt:lpstr>THANK  YOU</vt:lpstr>
    </vt:vector>
  </TitlesOfParts>
  <Manager>TV_STEM</Manager>
  <Company>TV_STEM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TV_STEM</dc:title>
  <dc:subject>TV_STEM</dc:subject>
  <dc:creator>TV_STEM</dc:creator>
  <cp:keywords>TV_STEM</cp:keywords>
  <dc:description>TV_STEM</dc:description>
  <cp:lastModifiedBy>Nghiêm Xuân</cp:lastModifiedBy>
  <cp:revision>2</cp:revision>
  <dcterms:created xsi:type="dcterms:W3CDTF">2022-08-04T17:38:00Z</dcterms:created>
  <dcterms:modified xsi:type="dcterms:W3CDTF">2022-08-30T03:47:02Z</dcterms:modified>
  <cp:category>TV_STEM</cp:category>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